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78" r:id="rId12"/>
    <p:sldId id="265" r:id="rId13"/>
  </p:sldIdLst>
  <p:sldSz cx="9144000" cy="5143500" type="screen16x9"/>
  <p:notesSz cx="6858000" cy="9144000"/>
  <p:embeddedFontLst>
    <p:embeddedFont>
      <p:font typeface="Barlow" panose="00000500000000000000" pitchFamily="2" charset="0"/>
      <p:regular r:id="rId15"/>
      <p:bold r:id="rId16"/>
      <p:italic r:id="rId17"/>
      <p:boldItalic r:id="rId18"/>
    </p:embeddedFont>
    <p:embeddedFont>
      <p:font typeface="Cairo" panose="020B0604020202020204" charset="-78"/>
      <p:regular r:id="rId19"/>
      <p:bold r:id="rId20"/>
    </p:embeddedFont>
    <p:embeddedFont>
      <p:font typeface="Love Ya Like A Sister" panose="020B0604020202020204" charset="0"/>
      <p:regular r:id="rId21"/>
    </p:embeddedFont>
    <p:embeddedFont>
      <p:font typeface="Nunito" pitchFamily="2" charset="0"/>
      <p:regular r:id="rId22"/>
      <p:bold r:id="rId23"/>
      <p:italic r:id="rId24"/>
      <p:boldItalic r:id="rId25"/>
    </p:embeddedFont>
    <p:embeddedFont>
      <p:font typeface="Roboto Condensed Light" panose="02000000000000000000" pitchFamily="2" charset="0"/>
      <p:regular r:id="rId26"/>
      <p: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3111485-16CC-4028-B610-EC2DC090C65F}">
  <a:tblStyle styleId="{33111485-16CC-4028-B610-EC2DC090C6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4249" autoAdjust="0"/>
  </p:normalViewPr>
  <p:slideViewPr>
    <p:cSldViewPr snapToGrid="0">
      <p:cViewPr varScale="1">
        <p:scale>
          <a:sx n="90" d="100"/>
          <a:sy n="90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g10b90c77cbf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7" name="Google Shape;1207;g10b90c77cbf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1" name="Google Shape;2661;g10c18ca048a_0_6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2" name="Google Shape;2662;g10c18ca048a_0_6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314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4" name="Google Shape;2614;g10c18ca048a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5" name="Google Shape;2615;g10c18ca048a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5021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6" name="Google Shape;1756;g10cbc13a7c6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7" name="Google Shape;1757;g10cbc13a7c6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gb1c2217c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9" name="Google Shape;1249;gb1c2217c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g10b7bf632b1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0" name="Google Shape;1270;g10b7bf632b1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Google Shape;1316;gb1c2217c3f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7" name="Google Shape;1317;gb1c2217c3f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" name="Google Shape;1405;ga953684262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6" name="Google Shape;1406;ga953684262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ga953684262_0_155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ga953684262_0_155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gb1c2217c3f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4" name="Google Shape;1554;gb1c2217c3f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8" name="Google Shape;1578;g10cbc13a7c6_0_4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9" name="Google Shape;1579;g10cbc13a7c6_0_4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0cbc13a7c6_0_5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0cbc13a7c6_0_5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2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2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2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2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2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2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2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2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2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2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Google Shape;33;p2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Google Shape;34;p2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2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Google Shape;36;p2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7;p2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Google Shape;38;p2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Google Shape;39;p2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Google Shape;40;p2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1" name="Google Shape;41;p2"/>
          <p:cNvGrpSpPr/>
          <p:nvPr/>
        </p:nvGrpSpPr>
        <p:grpSpPr>
          <a:xfrm>
            <a:off x="819275" y="886701"/>
            <a:ext cx="2437783" cy="3124443"/>
            <a:chOff x="819275" y="886701"/>
            <a:chExt cx="2437783" cy="3124443"/>
          </a:xfrm>
        </p:grpSpPr>
        <p:sp>
          <p:nvSpPr>
            <p:cNvPr id="42" name="Google Shape;42;p2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dist="76200" dir="7620000" algn="bl" rotWithShape="0">
                <a:schemeClr val="accent2">
                  <a:alpha val="27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2"/>
          <p:cNvGrpSpPr/>
          <p:nvPr/>
        </p:nvGrpSpPr>
        <p:grpSpPr>
          <a:xfrm>
            <a:off x="8254372" y="321974"/>
            <a:ext cx="296561" cy="333763"/>
            <a:chOff x="5674900" y="634750"/>
            <a:chExt cx="400975" cy="451275"/>
          </a:xfrm>
        </p:grpSpPr>
        <p:sp>
          <p:nvSpPr>
            <p:cNvPr id="46" name="Google Shape;46;p2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8;p2"/>
          <p:cNvGrpSpPr/>
          <p:nvPr/>
        </p:nvGrpSpPr>
        <p:grpSpPr>
          <a:xfrm rot="-1943281">
            <a:off x="7853240" y="582562"/>
            <a:ext cx="296586" cy="333791"/>
            <a:chOff x="5415500" y="1188950"/>
            <a:chExt cx="400975" cy="451275"/>
          </a:xfrm>
        </p:grpSpPr>
        <p:sp>
          <p:nvSpPr>
            <p:cNvPr id="49" name="Google Shape;49;p2"/>
            <p:cNvSpPr/>
            <p:nvPr/>
          </p:nvSpPr>
          <p:spPr>
            <a:xfrm>
              <a:off x="5415500" y="12000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415500" y="11889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51;p2"/>
          <p:cNvGrpSpPr/>
          <p:nvPr/>
        </p:nvGrpSpPr>
        <p:grpSpPr>
          <a:xfrm rot="4224960">
            <a:off x="8313016" y="776162"/>
            <a:ext cx="296555" cy="333756"/>
            <a:chOff x="6131975" y="1419175"/>
            <a:chExt cx="400975" cy="451275"/>
          </a:xfrm>
        </p:grpSpPr>
        <p:sp>
          <p:nvSpPr>
            <p:cNvPr id="52" name="Google Shape;52;p2"/>
            <p:cNvSpPr/>
            <p:nvPr/>
          </p:nvSpPr>
          <p:spPr>
            <a:xfrm>
              <a:off x="6131975" y="1430225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131975" y="1419175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>
            <a:off x="407575" y="4159450"/>
            <a:ext cx="691712" cy="664605"/>
            <a:chOff x="424750" y="4113625"/>
            <a:chExt cx="691712" cy="664605"/>
          </a:xfrm>
        </p:grpSpPr>
        <p:sp>
          <p:nvSpPr>
            <p:cNvPr id="55" name="Google Shape;55;p2"/>
            <p:cNvSpPr/>
            <p:nvPr/>
          </p:nvSpPr>
          <p:spPr>
            <a:xfrm>
              <a:off x="430525" y="4438565"/>
              <a:ext cx="538893" cy="334482"/>
            </a:xfrm>
            <a:custGeom>
              <a:avLst/>
              <a:gdLst/>
              <a:ahLst/>
              <a:cxnLst/>
              <a:rect l="l" t="t" r="r" b="b"/>
              <a:pathLst>
                <a:path w="15491" h="9615" extrusionOk="0">
                  <a:moveTo>
                    <a:pt x="3073" y="0"/>
                  </a:moveTo>
                  <a:lnTo>
                    <a:pt x="1120" y="1965"/>
                  </a:lnTo>
                  <a:cubicBezTo>
                    <a:pt x="1" y="3084"/>
                    <a:pt x="1" y="4894"/>
                    <a:pt x="1120" y="6013"/>
                  </a:cubicBezTo>
                  <a:lnTo>
                    <a:pt x="3882" y="8775"/>
                  </a:lnTo>
                  <a:cubicBezTo>
                    <a:pt x="4442" y="9335"/>
                    <a:pt x="5174" y="9615"/>
                    <a:pt x="5906" y="9615"/>
                  </a:cubicBezTo>
                  <a:cubicBezTo>
                    <a:pt x="6639" y="9615"/>
                    <a:pt x="7371" y="9335"/>
                    <a:pt x="7931" y="8775"/>
                  </a:cubicBezTo>
                  <a:lnTo>
                    <a:pt x="15491" y="1203"/>
                  </a:lnTo>
                  <a:lnTo>
                    <a:pt x="10097" y="6596"/>
                  </a:lnTo>
                  <a:lnTo>
                    <a:pt x="9883" y="6811"/>
                  </a:lnTo>
                  <a:cubicBezTo>
                    <a:pt x="9324" y="7370"/>
                    <a:pt x="8591" y="7650"/>
                    <a:pt x="7861" y="7650"/>
                  </a:cubicBezTo>
                  <a:cubicBezTo>
                    <a:pt x="7130" y="7650"/>
                    <a:pt x="6401" y="7370"/>
                    <a:pt x="5847" y="6811"/>
                  </a:cubicBezTo>
                  <a:lnTo>
                    <a:pt x="3073" y="4049"/>
                  </a:lnTo>
                  <a:cubicBezTo>
                    <a:pt x="1966" y="2929"/>
                    <a:pt x="1966" y="1120"/>
                    <a:pt x="30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45286" y="4118913"/>
              <a:ext cx="565784" cy="351597"/>
            </a:xfrm>
            <a:custGeom>
              <a:avLst/>
              <a:gdLst/>
              <a:ahLst/>
              <a:cxnLst/>
              <a:rect l="l" t="t" r="r" b="b"/>
              <a:pathLst>
                <a:path w="16264" h="10107" extrusionOk="0">
                  <a:moveTo>
                    <a:pt x="10966" y="1"/>
                  </a:moveTo>
                  <a:cubicBezTo>
                    <a:pt x="9733" y="1"/>
                    <a:pt x="8501" y="468"/>
                    <a:pt x="7560" y="1403"/>
                  </a:cubicBezTo>
                  <a:lnTo>
                    <a:pt x="0" y="8975"/>
                  </a:lnTo>
                  <a:lnTo>
                    <a:pt x="5382" y="3594"/>
                  </a:lnTo>
                  <a:lnTo>
                    <a:pt x="5679" y="3296"/>
                  </a:lnTo>
                  <a:lnTo>
                    <a:pt x="12490" y="10106"/>
                  </a:lnTo>
                  <a:lnTo>
                    <a:pt x="14383" y="8213"/>
                  </a:lnTo>
                  <a:cubicBezTo>
                    <a:pt x="16264" y="6332"/>
                    <a:pt x="16252" y="3284"/>
                    <a:pt x="14371" y="1403"/>
                  </a:cubicBezTo>
                  <a:cubicBezTo>
                    <a:pt x="13430" y="468"/>
                    <a:pt x="12198" y="1"/>
                    <a:pt x="109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8463" y="4233534"/>
              <a:ext cx="481320" cy="471197"/>
            </a:xfrm>
            <a:custGeom>
              <a:avLst/>
              <a:gdLst/>
              <a:ahLst/>
              <a:cxnLst/>
              <a:rect l="l" t="t" r="r" b="b"/>
              <a:pathLst>
                <a:path w="13836" h="13545" extrusionOk="0">
                  <a:moveTo>
                    <a:pt x="7025" y="1"/>
                  </a:moveTo>
                  <a:lnTo>
                    <a:pt x="6728" y="299"/>
                  </a:lnTo>
                  <a:lnTo>
                    <a:pt x="1334" y="5692"/>
                  </a:lnTo>
                  <a:lnTo>
                    <a:pt x="1120" y="5906"/>
                  </a:lnTo>
                  <a:cubicBezTo>
                    <a:pt x="1" y="7026"/>
                    <a:pt x="1" y="8835"/>
                    <a:pt x="1120" y="9954"/>
                  </a:cubicBezTo>
                  <a:lnTo>
                    <a:pt x="3894" y="12705"/>
                  </a:lnTo>
                  <a:cubicBezTo>
                    <a:pt x="4448" y="13264"/>
                    <a:pt x="5177" y="13544"/>
                    <a:pt x="5908" y="13544"/>
                  </a:cubicBezTo>
                  <a:cubicBezTo>
                    <a:pt x="6638" y="13544"/>
                    <a:pt x="7371" y="13264"/>
                    <a:pt x="7930" y="12705"/>
                  </a:cubicBezTo>
                  <a:lnTo>
                    <a:pt x="8156" y="12490"/>
                  </a:lnTo>
                  <a:lnTo>
                    <a:pt x="13538" y="7097"/>
                  </a:lnTo>
                  <a:lnTo>
                    <a:pt x="13836" y="6799"/>
                  </a:lnTo>
                  <a:lnTo>
                    <a:pt x="70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24750" y="4433208"/>
              <a:ext cx="552565" cy="345022"/>
            </a:xfrm>
            <a:custGeom>
              <a:avLst/>
              <a:gdLst/>
              <a:ahLst/>
              <a:cxnLst/>
              <a:rect l="l" t="t" r="r" b="b"/>
              <a:pathLst>
                <a:path w="15884" h="9918" extrusionOk="0">
                  <a:moveTo>
                    <a:pt x="2417" y="1202"/>
                  </a:moveTo>
                  <a:lnTo>
                    <a:pt x="2417" y="1202"/>
                  </a:lnTo>
                  <a:cubicBezTo>
                    <a:pt x="2036" y="2298"/>
                    <a:pt x="2322" y="3500"/>
                    <a:pt x="3132" y="4310"/>
                  </a:cubicBezTo>
                  <a:lnTo>
                    <a:pt x="5894" y="7072"/>
                  </a:lnTo>
                  <a:cubicBezTo>
                    <a:pt x="6474" y="7652"/>
                    <a:pt x="7245" y="7959"/>
                    <a:pt x="8030" y="7959"/>
                  </a:cubicBezTo>
                  <a:cubicBezTo>
                    <a:pt x="8355" y="7959"/>
                    <a:pt x="8684" y="7907"/>
                    <a:pt x="9001" y="7798"/>
                  </a:cubicBezTo>
                  <a:lnTo>
                    <a:pt x="9001" y="7798"/>
                  </a:lnTo>
                  <a:lnTo>
                    <a:pt x="7977" y="8822"/>
                  </a:lnTo>
                  <a:cubicBezTo>
                    <a:pt x="7454" y="9352"/>
                    <a:pt x="6763" y="9617"/>
                    <a:pt x="6071" y="9617"/>
                  </a:cubicBezTo>
                  <a:cubicBezTo>
                    <a:pt x="5379" y="9617"/>
                    <a:pt x="4685" y="9352"/>
                    <a:pt x="4156" y="8822"/>
                  </a:cubicBezTo>
                  <a:lnTo>
                    <a:pt x="1393" y="6060"/>
                  </a:lnTo>
                  <a:cubicBezTo>
                    <a:pt x="334" y="5000"/>
                    <a:pt x="334" y="3286"/>
                    <a:pt x="1393" y="2226"/>
                  </a:cubicBezTo>
                  <a:lnTo>
                    <a:pt x="2417" y="1202"/>
                  </a:lnTo>
                  <a:close/>
                  <a:moveTo>
                    <a:pt x="3239" y="0"/>
                  </a:moveTo>
                  <a:cubicBezTo>
                    <a:pt x="3203" y="0"/>
                    <a:pt x="3165" y="14"/>
                    <a:pt x="3132" y="47"/>
                  </a:cubicBezTo>
                  <a:lnTo>
                    <a:pt x="1167" y="2012"/>
                  </a:lnTo>
                  <a:cubicBezTo>
                    <a:pt x="0" y="3191"/>
                    <a:pt x="0" y="5096"/>
                    <a:pt x="1167" y="6274"/>
                  </a:cubicBezTo>
                  <a:lnTo>
                    <a:pt x="3941" y="9036"/>
                  </a:lnTo>
                  <a:cubicBezTo>
                    <a:pt x="4491" y="9598"/>
                    <a:pt x="5236" y="9918"/>
                    <a:pt x="6029" y="9918"/>
                  </a:cubicBezTo>
                  <a:cubicBezTo>
                    <a:pt x="6044" y="9918"/>
                    <a:pt x="6058" y="9918"/>
                    <a:pt x="6072" y="9918"/>
                  </a:cubicBezTo>
                  <a:cubicBezTo>
                    <a:pt x="6087" y="9918"/>
                    <a:pt x="6101" y="9918"/>
                    <a:pt x="6115" y="9918"/>
                  </a:cubicBezTo>
                  <a:cubicBezTo>
                    <a:pt x="6897" y="9918"/>
                    <a:pt x="7642" y="9598"/>
                    <a:pt x="8204" y="9036"/>
                  </a:cubicBezTo>
                  <a:lnTo>
                    <a:pt x="10144" y="7096"/>
                  </a:lnTo>
                  <a:lnTo>
                    <a:pt x="10156" y="7072"/>
                  </a:lnTo>
                  <a:lnTo>
                    <a:pt x="15764" y="1476"/>
                  </a:lnTo>
                  <a:cubicBezTo>
                    <a:pt x="15883" y="1357"/>
                    <a:pt x="15777" y="1203"/>
                    <a:pt x="15657" y="1203"/>
                  </a:cubicBezTo>
                  <a:cubicBezTo>
                    <a:pt x="15620" y="1203"/>
                    <a:pt x="15583" y="1217"/>
                    <a:pt x="15550" y="1250"/>
                  </a:cubicBezTo>
                  <a:lnTo>
                    <a:pt x="9930" y="6881"/>
                  </a:lnTo>
                  <a:cubicBezTo>
                    <a:pt x="9405" y="7395"/>
                    <a:pt x="8722" y="7651"/>
                    <a:pt x="8038" y="7651"/>
                  </a:cubicBezTo>
                  <a:cubicBezTo>
                    <a:pt x="7343" y="7651"/>
                    <a:pt x="6648" y="7386"/>
                    <a:pt x="6120" y="6858"/>
                  </a:cubicBezTo>
                  <a:lnTo>
                    <a:pt x="3346" y="4095"/>
                  </a:lnTo>
                  <a:cubicBezTo>
                    <a:pt x="2298" y="3036"/>
                    <a:pt x="2298" y="1321"/>
                    <a:pt x="3346" y="262"/>
                  </a:cubicBezTo>
                  <a:cubicBezTo>
                    <a:pt x="3465" y="152"/>
                    <a:pt x="3359" y="0"/>
                    <a:pt x="3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37424" y="4113625"/>
              <a:ext cx="579038" cy="362242"/>
            </a:xfrm>
            <a:custGeom>
              <a:avLst/>
              <a:gdLst/>
              <a:ahLst/>
              <a:cxnLst/>
              <a:rect l="l" t="t" r="r" b="b"/>
              <a:pathLst>
                <a:path w="16645" h="10413" extrusionOk="0">
                  <a:moveTo>
                    <a:pt x="11192" y="308"/>
                  </a:moveTo>
                  <a:cubicBezTo>
                    <a:pt x="12385" y="308"/>
                    <a:pt x="13579" y="763"/>
                    <a:pt x="14490" y="1674"/>
                  </a:cubicBezTo>
                  <a:cubicBezTo>
                    <a:pt x="16311" y="3495"/>
                    <a:pt x="16311" y="6436"/>
                    <a:pt x="14490" y="8258"/>
                  </a:cubicBezTo>
                  <a:lnTo>
                    <a:pt x="12716" y="10044"/>
                  </a:lnTo>
                  <a:lnTo>
                    <a:pt x="6120" y="3448"/>
                  </a:lnTo>
                  <a:lnTo>
                    <a:pt x="7894" y="1674"/>
                  </a:lnTo>
                  <a:cubicBezTo>
                    <a:pt x="8804" y="763"/>
                    <a:pt x="9998" y="308"/>
                    <a:pt x="11192" y="308"/>
                  </a:cubicBezTo>
                  <a:close/>
                  <a:moveTo>
                    <a:pt x="11192" y="1"/>
                  </a:moveTo>
                  <a:cubicBezTo>
                    <a:pt x="9921" y="1"/>
                    <a:pt x="8650" y="483"/>
                    <a:pt x="7679" y="1448"/>
                  </a:cubicBezTo>
                  <a:lnTo>
                    <a:pt x="5798" y="3341"/>
                  </a:lnTo>
                  <a:lnTo>
                    <a:pt x="119" y="9020"/>
                  </a:lnTo>
                  <a:cubicBezTo>
                    <a:pt x="1" y="9129"/>
                    <a:pt x="104" y="9286"/>
                    <a:pt x="223" y="9286"/>
                  </a:cubicBezTo>
                  <a:cubicBezTo>
                    <a:pt x="261" y="9286"/>
                    <a:pt x="299" y="9271"/>
                    <a:pt x="333" y="9234"/>
                  </a:cubicBezTo>
                  <a:lnTo>
                    <a:pt x="5905" y="3662"/>
                  </a:lnTo>
                  <a:lnTo>
                    <a:pt x="12609" y="10365"/>
                  </a:lnTo>
                  <a:cubicBezTo>
                    <a:pt x="12632" y="10401"/>
                    <a:pt x="12668" y="10413"/>
                    <a:pt x="12716" y="10413"/>
                  </a:cubicBezTo>
                  <a:cubicBezTo>
                    <a:pt x="12751" y="10413"/>
                    <a:pt x="12787" y="10389"/>
                    <a:pt x="12823" y="10365"/>
                  </a:cubicBezTo>
                  <a:lnTo>
                    <a:pt x="14704" y="8484"/>
                  </a:lnTo>
                  <a:cubicBezTo>
                    <a:pt x="16645" y="6532"/>
                    <a:pt x="16645" y="3388"/>
                    <a:pt x="14704" y="1448"/>
                  </a:cubicBezTo>
                  <a:cubicBezTo>
                    <a:pt x="13734" y="483"/>
                    <a:pt x="12463" y="1"/>
                    <a:pt x="11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92654" y="4228281"/>
              <a:ext cx="492939" cy="482016"/>
            </a:xfrm>
            <a:custGeom>
              <a:avLst/>
              <a:gdLst/>
              <a:ahLst/>
              <a:cxnLst/>
              <a:rect l="l" t="t" r="r" b="b"/>
              <a:pathLst>
                <a:path w="14170" h="13856" extrusionOk="0">
                  <a:moveTo>
                    <a:pt x="7192" y="366"/>
                  </a:moveTo>
                  <a:lnTo>
                    <a:pt x="13776" y="6962"/>
                  </a:lnTo>
                  <a:lnTo>
                    <a:pt x="7990" y="12749"/>
                  </a:lnTo>
                  <a:cubicBezTo>
                    <a:pt x="7460" y="13278"/>
                    <a:pt x="6767" y="13543"/>
                    <a:pt x="6075" y="13543"/>
                  </a:cubicBezTo>
                  <a:cubicBezTo>
                    <a:pt x="5383" y="13543"/>
                    <a:pt x="4692" y="13278"/>
                    <a:pt x="4168" y="12749"/>
                  </a:cubicBezTo>
                  <a:lnTo>
                    <a:pt x="1394" y="9986"/>
                  </a:lnTo>
                  <a:cubicBezTo>
                    <a:pt x="346" y="8927"/>
                    <a:pt x="346" y="7212"/>
                    <a:pt x="1394" y="6164"/>
                  </a:cubicBezTo>
                  <a:lnTo>
                    <a:pt x="7192" y="366"/>
                  </a:lnTo>
                  <a:close/>
                  <a:moveTo>
                    <a:pt x="7192" y="0"/>
                  </a:moveTo>
                  <a:cubicBezTo>
                    <a:pt x="7154" y="0"/>
                    <a:pt x="7115" y="15"/>
                    <a:pt x="7085" y="45"/>
                  </a:cubicBezTo>
                  <a:lnTo>
                    <a:pt x="1180" y="5938"/>
                  </a:lnTo>
                  <a:cubicBezTo>
                    <a:pt x="1" y="7117"/>
                    <a:pt x="1" y="9022"/>
                    <a:pt x="1180" y="10201"/>
                  </a:cubicBezTo>
                  <a:lnTo>
                    <a:pt x="3942" y="12975"/>
                  </a:lnTo>
                  <a:cubicBezTo>
                    <a:pt x="4513" y="13534"/>
                    <a:pt x="5275" y="13856"/>
                    <a:pt x="6073" y="13856"/>
                  </a:cubicBezTo>
                  <a:cubicBezTo>
                    <a:pt x="6883" y="13856"/>
                    <a:pt x="7645" y="13534"/>
                    <a:pt x="8204" y="12963"/>
                  </a:cubicBezTo>
                  <a:lnTo>
                    <a:pt x="14110" y="7069"/>
                  </a:lnTo>
                  <a:cubicBezTo>
                    <a:pt x="14169" y="7010"/>
                    <a:pt x="14169" y="6903"/>
                    <a:pt x="14110" y="6855"/>
                  </a:cubicBezTo>
                  <a:lnTo>
                    <a:pt x="7299" y="45"/>
                  </a:lnTo>
                  <a:cubicBezTo>
                    <a:pt x="7270" y="15"/>
                    <a:pt x="7231" y="0"/>
                    <a:pt x="7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2"/>
          <p:cNvGrpSpPr/>
          <p:nvPr/>
        </p:nvGrpSpPr>
        <p:grpSpPr>
          <a:xfrm>
            <a:off x="7739334" y="1412775"/>
            <a:ext cx="1209689" cy="1040055"/>
            <a:chOff x="6252550" y="2797850"/>
            <a:chExt cx="887650" cy="763175"/>
          </a:xfrm>
        </p:grpSpPr>
        <p:sp>
          <p:nvSpPr>
            <p:cNvPr id="62" name="Google Shape;62;p2"/>
            <p:cNvSpPr/>
            <p:nvPr/>
          </p:nvSpPr>
          <p:spPr>
            <a:xfrm>
              <a:off x="6255525" y="2802300"/>
              <a:ext cx="884675" cy="754225"/>
            </a:xfrm>
            <a:custGeom>
              <a:avLst/>
              <a:gdLst/>
              <a:ahLst/>
              <a:cxnLst/>
              <a:rect l="l" t="t" r="r" b="b"/>
              <a:pathLst>
                <a:path w="35387" h="30169" extrusionOk="0">
                  <a:moveTo>
                    <a:pt x="20457" y="1"/>
                  </a:moveTo>
                  <a:cubicBezTo>
                    <a:pt x="20264" y="1"/>
                    <a:pt x="20076" y="12"/>
                    <a:pt x="19896" y="35"/>
                  </a:cubicBezTo>
                  <a:cubicBezTo>
                    <a:pt x="18313" y="225"/>
                    <a:pt x="17289" y="1559"/>
                    <a:pt x="16003" y="2404"/>
                  </a:cubicBezTo>
                  <a:cubicBezTo>
                    <a:pt x="11586" y="5297"/>
                    <a:pt x="3275" y="2892"/>
                    <a:pt x="1346" y="9298"/>
                  </a:cubicBezTo>
                  <a:cubicBezTo>
                    <a:pt x="1" y="13762"/>
                    <a:pt x="941" y="16846"/>
                    <a:pt x="3775" y="20347"/>
                  </a:cubicBezTo>
                  <a:cubicBezTo>
                    <a:pt x="5966" y="23073"/>
                    <a:pt x="4763" y="26943"/>
                    <a:pt x="8192" y="28967"/>
                  </a:cubicBezTo>
                  <a:cubicBezTo>
                    <a:pt x="9588" y="29781"/>
                    <a:pt x="11547" y="30169"/>
                    <a:pt x="13422" y="30169"/>
                  </a:cubicBezTo>
                  <a:cubicBezTo>
                    <a:pt x="14619" y="30169"/>
                    <a:pt x="15781" y="30011"/>
                    <a:pt x="16741" y="29705"/>
                  </a:cubicBezTo>
                  <a:cubicBezTo>
                    <a:pt x="19122" y="28943"/>
                    <a:pt x="20908" y="27086"/>
                    <a:pt x="23444" y="26824"/>
                  </a:cubicBezTo>
                  <a:cubicBezTo>
                    <a:pt x="23633" y="26805"/>
                    <a:pt x="23826" y="26797"/>
                    <a:pt x="24021" y="26797"/>
                  </a:cubicBezTo>
                  <a:cubicBezTo>
                    <a:pt x="25158" y="26797"/>
                    <a:pt x="26386" y="27069"/>
                    <a:pt x="27547" y="27069"/>
                  </a:cubicBezTo>
                  <a:cubicBezTo>
                    <a:pt x="28207" y="27069"/>
                    <a:pt x="28845" y="26981"/>
                    <a:pt x="29433" y="26705"/>
                  </a:cubicBezTo>
                  <a:cubicBezTo>
                    <a:pt x="31683" y="25633"/>
                    <a:pt x="33695" y="21906"/>
                    <a:pt x="34279" y="19608"/>
                  </a:cubicBezTo>
                  <a:cubicBezTo>
                    <a:pt x="35386" y="15215"/>
                    <a:pt x="31183" y="12703"/>
                    <a:pt x="29112" y="9214"/>
                  </a:cubicBezTo>
                  <a:cubicBezTo>
                    <a:pt x="27373" y="6285"/>
                    <a:pt x="28266" y="3333"/>
                    <a:pt x="24944" y="1356"/>
                  </a:cubicBezTo>
                  <a:cubicBezTo>
                    <a:pt x="23794" y="660"/>
                    <a:pt x="21961" y="1"/>
                    <a:pt x="2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299275" y="2970425"/>
              <a:ext cx="92875" cy="278350"/>
            </a:xfrm>
            <a:custGeom>
              <a:avLst/>
              <a:gdLst/>
              <a:ahLst/>
              <a:cxnLst/>
              <a:rect l="l" t="t" r="r" b="b"/>
              <a:pathLst>
                <a:path w="3715" h="11134" extrusionOk="0">
                  <a:moveTo>
                    <a:pt x="2738" y="1"/>
                  </a:moveTo>
                  <a:cubicBezTo>
                    <a:pt x="2670" y="1"/>
                    <a:pt x="2599" y="8"/>
                    <a:pt x="2525" y="25"/>
                  </a:cubicBezTo>
                  <a:cubicBezTo>
                    <a:pt x="1918" y="156"/>
                    <a:pt x="1430" y="1072"/>
                    <a:pt x="1192" y="1608"/>
                  </a:cubicBezTo>
                  <a:cubicBezTo>
                    <a:pt x="549" y="3073"/>
                    <a:pt x="1" y="4775"/>
                    <a:pt x="37" y="6395"/>
                  </a:cubicBezTo>
                  <a:cubicBezTo>
                    <a:pt x="84" y="8121"/>
                    <a:pt x="692" y="9788"/>
                    <a:pt x="1787" y="11133"/>
                  </a:cubicBezTo>
                  <a:cubicBezTo>
                    <a:pt x="1620" y="10288"/>
                    <a:pt x="1835" y="9407"/>
                    <a:pt x="2358" y="8728"/>
                  </a:cubicBezTo>
                  <a:cubicBezTo>
                    <a:pt x="2835" y="8121"/>
                    <a:pt x="3597" y="7609"/>
                    <a:pt x="3644" y="6835"/>
                  </a:cubicBezTo>
                  <a:cubicBezTo>
                    <a:pt x="3704" y="5799"/>
                    <a:pt x="2442" y="5085"/>
                    <a:pt x="2370" y="4037"/>
                  </a:cubicBezTo>
                  <a:cubicBezTo>
                    <a:pt x="2335" y="3525"/>
                    <a:pt x="2608" y="3049"/>
                    <a:pt x="2894" y="2620"/>
                  </a:cubicBezTo>
                  <a:cubicBezTo>
                    <a:pt x="3180" y="2192"/>
                    <a:pt x="3501" y="1775"/>
                    <a:pt x="3597" y="1263"/>
                  </a:cubicBezTo>
                  <a:cubicBezTo>
                    <a:pt x="3715" y="651"/>
                    <a:pt x="3359" y="1"/>
                    <a:pt x="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535625" y="3345100"/>
              <a:ext cx="238750" cy="90100"/>
            </a:xfrm>
            <a:custGeom>
              <a:avLst/>
              <a:gdLst/>
              <a:ahLst/>
              <a:cxnLst/>
              <a:rect l="l" t="t" r="r" b="b"/>
              <a:pathLst>
                <a:path w="9550" h="3604" extrusionOk="0">
                  <a:moveTo>
                    <a:pt x="3822" y="0"/>
                  </a:moveTo>
                  <a:cubicBezTo>
                    <a:pt x="2960" y="0"/>
                    <a:pt x="2158" y="79"/>
                    <a:pt x="1560" y="325"/>
                  </a:cubicBezTo>
                  <a:cubicBezTo>
                    <a:pt x="1" y="968"/>
                    <a:pt x="679" y="2409"/>
                    <a:pt x="2096" y="3159"/>
                  </a:cubicBezTo>
                  <a:cubicBezTo>
                    <a:pt x="2681" y="3473"/>
                    <a:pt x="3343" y="3603"/>
                    <a:pt x="4013" y="3603"/>
                  </a:cubicBezTo>
                  <a:cubicBezTo>
                    <a:pt x="4461" y="3603"/>
                    <a:pt x="4912" y="3545"/>
                    <a:pt x="5346" y="3445"/>
                  </a:cubicBezTo>
                  <a:cubicBezTo>
                    <a:pt x="6418" y="3195"/>
                    <a:pt x="7430" y="2683"/>
                    <a:pt x="8418" y="2171"/>
                  </a:cubicBezTo>
                  <a:cubicBezTo>
                    <a:pt x="8930" y="1909"/>
                    <a:pt x="9549" y="1445"/>
                    <a:pt x="9383" y="885"/>
                  </a:cubicBezTo>
                  <a:cubicBezTo>
                    <a:pt x="9240" y="373"/>
                    <a:pt x="8573" y="266"/>
                    <a:pt x="8049" y="254"/>
                  </a:cubicBezTo>
                  <a:cubicBezTo>
                    <a:pt x="6945" y="231"/>
                    <a:pt x="5295" y="0"/>
                    <a:pt x="38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505275" y="3139500"/>
              <a:ext cx="257900" cy="141250"/>
            </a:xfrm>
            <a:custGeom>
              <a:avLst/>
              <a:gdLst/>
              <a:ahLst/>
              <a:cxnLst/>
              <a:rect l="l" t="t" r="r" b="b"/>
              <a:pathLst>
                <a:path w="10316" h="5650" extrusionOk="0">
                  <a:moveTo>
                    <a:pt x="3032" y="1"/>
                  </a:moveTo>
                  <a:cubicBezTo>
                    <a:pt x="2012" y="1"/>
                    <a:pt x="1097" y="500"/>
                    <a:pt x="500" y="1858"/>
                  </a:cubicBezTo>
                  <a:cubicBezTo>
                    <a:pt x="0" y="3001"/>
                    <a:pt x="333" y="4525"/>
                    <a:pt x="1393" y="5156"/>
                  </a:cubicBezTo>
                  <a:cubicBezTo>
                    <a:pt x="2048" y="5549"/>
                    <a:pt x="2858" y="5573"/>
                    <a:pt x="3620" y="5597"/>
                  </a:cubicBezTo>
                  <a:cubicBezTo>
                    <a:pt x="3954" y="5603"/>
                    <a:pt x="4665" y="5649"/>
                    <a:pt x="5466" y="5649"/>
                  </a:cubicBezTo>
                  <a:cubicBezTo>
                    <a:pt x="7576" y="5649"/>
                    <a:pt x="10315" y="5329"/>
                    <a:pt x="8477" y="3120"/>
                  </a:cubicBezTo>
                  <a:cubicBezTo>
                    <a:pt x="7727" y="2227"/>
                    <a:pt x="6822" y="1477"/>
                    <a:pt x="5810" y="906"/>
                  </a:cubicBezTo>
                  <a:cubicBezTo>
                    <a:pt x="4899" y="383"/>
                    <a:pt x="3925" y="1"/>
                    <a:pt x="3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567475" y="2961900"/>
              <a:ext cx="403950" cy="346800"/>
            </a:xfrm>
            <a:custGeom>
              <a:avLst/>
              <a:gdLst/>
              <a:ahLst/>
              <a:cxnLst/>
              <a:rect l="l" t="t" r="r" b="b"/>
              <a:pathLst>
                <a:path w="16158" h="13872" extrusionOk="0">
                  <a:moveTo>
                    <a:pt x="5681" y="0"/>
                  </a:moveTo>
                  <a:cubicBezTo>
                    <a:pt x="3641" y="0"/>
                    <a:pt x="1225" y="1474"/>
                    <a:pt x="1" y="2771"/>
                  </a:cubicBezTo>
                  <a:cubicBezTo>
                    <a:pt x="489" y="2694"/>
                    <a:pt x="981" y="2656"/>
                    <a:pt x="1472" y="2656"/>
                  </a:cubicBezTo>
                  <a:cubicBezTo>
                    <a:pt x="5758" y="2656"/>
                    <a:pt x="9990" y="5499"/>
                    <a:pt x="11442" y="9569"/>
                  </a:cubicBezTo>
                  <a:cubicBezTo>
                    <a:pt x="11835" y="10665"/>
                    <a:pt x="11978" y="12558"/>
                    <a:pt x="12919" y="13379"/>
                  </a:cubicBezTo>
                  <a:cubicBezTo>
                    <a:pt x="13306" y="13711"/>
                    <a:pt x="13779" y="13871"/>
                    <a:pt x="14237" y="13871"/>
                  </a:cubicBezTo>
                  <a:cubicBezTo>
                    <a:pt x="15059" y="13871"/>
                    <a:pt x="15833" y="13355"/>
                    <a:pt x="15979" y="12391"/>
                  </a:cubicBezTo>
                  <a:cubicBezTo>
                    <a:pt x="16157" y="11188"/>
                    <a:pt x="15467" y="10034"/>
                    <a:pt x="14586" y="9295"/>
                  </a:cubicBezTo>
                  <a:cubicBezTo>
                    <a:pt x="13085" y="8033"/>
                    <a:pt x="11240" y="7057"/>
                    <a:pt x="10240" y="5366"/>
                  </a:cubicBezTo>
                  <a:cubicBezTo>
                    <a:pt x="9192" y="3628"/>
                    <a:pt x="8918" y="723"/>
                    <a:pt x="6608" y="116"/>
                  </a:cubicBezTo>
                  <a:cubicBezTo>
                    <a:pt x="6313" y="36"/>
                    <a:pt x="6001" y="0"/>
                    <a:pt x="56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252550" y="2797850"/>
              <a:ext cx="884075" cy="763175"/>
            </a:xfrm>
            <a:custGeom>
              <a:avLst/>
              <a:gdLst/>
              <a:ahLst/>
              <a:cxnLst/>
              <a:rect l="l" t="t" r="r" b="b"/>
              <a:pathLst>
                <a:path w="35363" h="30527" extrusionOk="0">
                  <a:moveTo>
                    <a:pt x="20544" y="339"/>
                  </a:moveTo>
                  <a:cubicBezTo>
                    <a:pt x="21987" y="339"/>
                    <a:pt x="23801" y="965"/>
                    <a:pt x="24980" y="1677"/>
                  </a:cubicBezTo>
                  <a:cubicBezTo>
                    <a:pt x="26992" y="2880"/>
                    <a:pt x="27397" y="4416"/>
                    <a:pt x="27861" y="6201"/>
                  </a:cubicBezTo>
                  <a:cubicBezTo>
                    <a:pt x="28135" y="7261"/>
                    <a:pt x="28421" y="8356"/>
                    <a:pt x="29076" y="9476"/>
                  </a:cubicBezTo>
                  <a:cubicBezTo>
                    <a:pt x="29707" y="10535"/>
                    <a:pt x="30528" y="11512"/>
                    <a:pt x="31326" y="12452"/>
                  </a:cubicBezTo>
                  <a:cubicBezTo>
                    <a:pt x="33207" y="14667"/>
                    <a:pt x="34981" y="16750"/>
                    <a:pt x="34219" y="19739"/>
                  </a:cubicBezTo>
                  <a:cubicBezTo>
                    <a:pt x="33660" y="21989"/>
                    <a:pt x="31695" y="25668"/>
                    <a:pt x="29481" y="26716"/>
                  </a:cubicBezTo>
                  <a:cubicBezTo>
                    <a:pt x="28916" y="26989"/>
                    <a:pt x="28290" y="27076"/>
                    <a:pt x="27642" y="27076"/>
                  </a:cubicBezTo>
                  <a:cubicBezTo>
                    <a:pt x="27073" y="27076"/>
                    <a:pt x="26487" y="27009"/>
                    <a:pt x="25909" y="26942"/>
                  </a:cubicBezTo>
                  <a:cubicBezTo>
                    <a:pt x="25335" y="26873"/>
                    <a:pt x="24742" y="26803"/>
                    <a:pt x="24172" y="26803"/>
                  </a:cubicBezTo>
                  <a:cubicBezTo>
                    <a:pt x="23961" y="26803"/>
                    <a:pt x="23754" y="26812"/>
                    <a:pt x="23551" y="26835"/>
                  </a:cubicBezTo>
                  <a:cubicBezTo>
                    <a:pt x="22027" y="26978"/>
                    <a:pt x="20753" y="27704"/>
                    <a:pt x="19515" y="28407"/>
                  </a:cubicBezTo>
                  <a:cubicBezTo>
                    <a:pt x="18658" y="28895"/>
                    <a:pt x="17777" y="29407"/>
                    <a:pt x="16812" y="29716"/>
                  </a:cubicBezTo>
                  <a:cubicBezTo>
                    <a:pt x="15886" y="30009"/>
                    <a:pt x="14722" y="30172"/>
                    <a:pt x="13508" y="30172"/>
                  </a:cubicBezTo>
                  <a:cubicBezTo>
                    <a:pt x="11712" y="30172"/>
                    <a:pt x="9807" y="29814"/>
                    <a:pt x="8407" y="28990"/>
                  </a:cubicBezTo>
                  <a:cubicBezTo>
                    <a:pt x="6478" y="27859"/>
                    <a:pt x="6061" y="26132"/>
                    <a:pt x="5620" y="24311"/>
                  </a:cubicBezTo>
                  <a:cubicBezTo>
                    <a:pt x="5311" y="22977"/>
                    <a:pt x="4978" y="21596"/>
                    <a:pt x="4025" y="20417"/>
                  </a:cubicBezTo>
                  <a:cubicBezTo>
                    <a:pt x="1048" y="16738"/>
                    <a:pt x="382" y="13690"/>
                    <a:pt x="1632" y="9523"/>
                  </a:cubicBezTo>
                  <a:cubicBezTo>
                    <a:pt x="2811" y="5642"/>
                    <a:pt x="6335" y="5094"/>
                    <a:pt x="10061" y="4523"/>
                  </a:cubicBezTo>
                  <a:cubicBezTo>
                    <a:pt x="12252" y="4189"/>
                    <a:pt x="14526" y="3832"/>
                    <a:pt x="16217" y="2725"/>
                  </a:cubicBezTo>
                  <a:lnTo>
                    <a:pt x="16217" y="2713"/>
                  </a:lnTo>
                  <a:cubicBezTo>
                    <a:pt x="16610" y="2439"/>
                    <a:pt x="16979" y="2153"/>
                    <a:pt x="17348" y="1844"/>
                  </a:cubicBezTo>
                  <a:cubicBezTo>
                    <a:pt x="18193" y="1153"/>
                    <a:pt x="18979" y="498"/>
                    <a:pt x="20039" y="367"/>
                  </a:cubicBezTo>
                  <a:cubicBezTo>
                    <a:pt x="20201" y="348"/>
                    <a:pt x="20370" y="339"/>
                    <a:pt x="20544" y="339"/>
                  </a:cubicBezTo>
                  <a:close/>
                  <a:moveTo>
                    <a:pt x="20568" y="1"/>
                  </a:moveTo>
                  <a:cubicBezTo>
                    <a:pt x="20375" y="1"/>
                    <a:pt x="20185" y="12"/>
                    <a:pt x="20003" y="34"/>
                  </a:cubicBezTo>
                  <a:cubicBezTo>
                    <a:pt x="18848" y="177"/>
                    <a:pt x="17979" y="891"/>
                    <a:pt x="17134" y="1582"/>
                  </a:cubicBezTo>
                  <a:cubicBezTo>
                    <a:pt x="16777" y="1879"/>
                    <a:pt x="16408" y="2165"/>
                    <a:pt x="16027" y="2427"/>
                  </a:cubicBezTo>
                  <a:cubicBezTo>
                    <a:pt x="14395" y="3499"/>
                    <a:pt x="12157" y="3844"/>
                    <a:pt x="10002" y="4177"/>
                  </a:cubicBezTo>
                  <a:cubicBezTo>
                    <a:pt x="6335" y="4737"/>
                    <a:pt x="2537" y="5320"/>
                    <a:pt x="1298" y="9416"/>
                  </a:cubicBezTo>
                  <a:cubicBezTo>
                    <a:pt x="1" y="13714"/>
                    <a:pt x="691" y="16858"/>
                    <a:pt x="3751" y="20644"/>
                  </a:cubicBezTo>
                  <a:cubicBezTo>
                    <a:pt x="4656" y="21751"/>
                    <a:pt x="4978" y="23084"/>
                    <a:pt x="5287" y="24382"/>
                  </a:cubicBezTo>
                  <a:cubicBezTo>
                    <a:pt x="5716" y="26204"/>
                    <a:pt x="6168" y="28085"/>
                    <a:pt x="8228" y="29300"/>
                  </a:cubicBezTo>
                  <a:cubicBezTo>
                    <a:pt x="9669" y="30157"/>
                    <a:pt x="11645" y="30526"/>
                    <a:pt x="13502" y="30526"/>
                  </a:cubicBezTo>
                  <a:cubicBezTo>
                    <a:pt x="13541" y="30526"/>
                    <a:pt x="13580" y="30526"/>
                    <a:pt x="13618" y="30526"/>
                  </a:cubicBezTo>
                  <a:cubicBezTo>
                    <a:pt x="14734" y="30526"/>
                    <a:pt x="15849" y="30360"/>
                    <a:pt x="16919" y="30050"/>
                  </a:cubicBezTo>
                  <a:cubicBezTo>
                    <a:pt x="17920" y="29728"/>
                    <a:pt x="18824" y="29204"/>
                    <a:pt x="19694" y="28716"/>
                  </a:cubicBezTo>
                  <a:cubicBezTo>
                    <a:pt x="20944" y="28002"/>
                    <a:pt x="22134" y="27323"/>
                    <a:pt x="23587" y="27180"/>
                  </a:cubicBezTo>
                  <a:cubicBezTo>
                    <a:pt x="23775" y="27161"/>
                    <a:pt x="23965" y="27153"/>
                    <a:pt x="24159" y="27153"/>
                  </a:cubicBezTo>
                  <a:cubicBezTo>
                    <a:pt x="24704" y="27153"/>
                    <a:pt x="25273" y="27217"/>
                    <a:pt x="25861" y="27287"/>
                  </a:cubicBezTo>
                  <a:cubicBezTo>
                    <a:pt x="26458" y="27354"/>
                    <a:pt x="27065" y="27423"/>
                    <a:pt x="27660" y="27423"/>
                  </a:cubicBezTo>
                  <a:cubicBezTo>
                    <a:pt x="28346" y="27423"/>
                    <a:pt x="29017" y="27331"/>
                    <a:pt x="29635" y="27037"/>
                  </a:cubicBezTo>
                  <a:cubicBezTo>
                    <a:pt x="31945" y="25942"/>
                    <a:pt x="33981" y="22144"/>
                    <a:pt x="34565" y="19822"/>
                  </a:cubicBezTo>
                  <a:cubicBezTo>
                    <a:pt x="35362" y="16655"/>
                    <a:pt x="33457" y="14405"/>
                    <a:pt x="31600" y="12226"/>
                  </a:cubicBezTo>
                  <a:cubicBezTo>
                    <a:pt x="30814" y="11297"/>
                    <a:pt x="30004" y="10333"/>
                    <a:pt x="29385" y="9297"/>
                  </a:cubicBezTo>
                  <a:cubicBezTo>
                    <a:pt x="28754" y="8226"/>
                    <a:pt x="28469" y="7166"/>
                    <a:pt x="28207" y="6118"/>
                  </a:cubicBezTo>
                  <a:cubicBezTo>
                    <a:pt x="27742" y="4344"/>
                    <a:pt x="27302" y="2665"/>
                    <a:pt x="25171" y="1379"/>
                  </a:cubicBezTo>
                  <a:cubicBezTo>
                    <a:pt x="23985" y="681"/>
                    <a:pt x="22122" y="1"/>
                    <a:pt x="20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426675" y="3031125"/>
              <a:ext cx="470025" cy="434925"/>
            </a:xfrm>
            <a:custGeom>
              <a:avLst/>
              <a:gdLst/>
              <a:ahLst/>
              <a:cxnLst/>
              <a:rect l="l" t="t" r="r" b="b"/>
              <a:pathLst>
                <a:path w="18801" h="17397" extrusionOk="0">
                  <a:moveTo>
                    <a:pt x="7131" y="0"/>
                  </a:moveTo>
                  <a:cubicBezTo>
                    <a:pt x="6582" y="0"/>
                    <a:pt x="6044" y="13"/>
                    <a:pt x="5525" y="26"/>
                  </a:cubicBezTo>
                  <a:cubicBezTo>
                    <a:pt x="5485" y="25"/>
                    <a:pt x="5444" y="25"/>
                    <a:pt x="5404" y="25"/>
                  </a:cubicBezTo>
                  <a:cubicBezTo>
                    <a:pt x="4720" y="25"/>
                    <a:pt x="4046" y="120"/>
                    <a:pt x="3394" y="299"/>
                  </a:cubicBezTo>
                  <a:cubicBezTo>
                    <a:pt x="3311" y="323"/>
                    <a:pt x="3216" y="347"/>
                    <a:pt x="3108" y="359"/>
                  </a:cubicBezTo>
                  <a:cubicBezTo>
                    <a:pt x="2846" y="419"/>
                    <a:pt x="2537" y="478"/>
                    <a:pt x="2358" y="633"/>
                  </a:cubicBezTo>
                  <a:cubicBezTo>
                    <a:pt x="2192" y="788"/>
                    <a:pt x="2096" y="1002"/>
                    <a:pt x="2108" y="1228"/>
                  </a:cubicBezTo>
                  <a:cubicBezTo>
                    <a:pt x="2108" y="1264"/>
                    <a:pt x="2108" y="1311"/>
                    <a:pt x="2108" y="1347"/>
                  </a:cubicBezTo>
                  <a:cubicBezTo>
                    <a:pt x="1989" y="2228"/>
                    <a:pt x="1942" y="3109"/>
                    <a:pt x="1989" y="4002"/>
                  </a:cubicBezTo>
                  <a:cubicBezTo>
                    <a:pt x="2037" y="4621"/>
                    <a:pt x="2144" y="5241"/>
                    <a:pt x="2287" y="5836"/>
                  </a:cubicBezTo>
                  <a:cubicBezTo>
                    <a:pt x="2358" y="6122"/>
                    <a:pt x="2430" y="6419"/>
                    <a:pt x="2477" y="6717"/>
                  </a:cubicBezTo>
                  <a:lnTo>
                    <a:pt x="2525" y="6943"/>
                  </a:lnTo>
                  <a:cubicBezTo>
                    <a:pt x="2596" y="7527"/>
                    <a:pt x="2751" y="8086"/>
                    <a:pt x="2966" y="8634"/>
                  </a:cubicBezTo>
                  <a:cubicBezTo>
                    <a:pt x="3061" y="8860"/>
                    <a:pt x="3144" y="9110"/>
                    <a:pt x="3227" y="9372"/>
                  </a:cubicBezTo>
                  <a:cubicBezTo>
                    <a:pt x="3489" y="10205"/>
                    <a:pt x="3799" y="11146"/>
                    <a:pt x="4716" y="11515"/>
                  </a:cubicBezTo>
                  <a:cubicBezTo>
                    <a:pt x="5062" y="11652"/>
                    <a:pt x="5451" y="11685"/>
                    <a:pt x="5832" y="11685"/>
                  </a:cubicBezTo>
                  <a:cubicBezTo>
                    <a:pt x="6016" y="11685"/>
                    <a:pt x="6197" y="11678"/>
                    <a:pt x="6371" y="11670"/>
                  </a:cubicBezTo>
                  <a:cubicBezTo>
                    <a:pt x="6537" y="11658"/>
                    <a:pt x="6704" y="11658"/>
                    <a:pt x="6847" y="11658"/>
                  </a:cubicBezTo>
                  <a:cubicBezTo>
                    <a:pt x="6975" y="11659"/>
                    <a:pt x="7103" y="11660"/>
                    <a:pt x="7232" y="11660"/>
                  </a:cubicBezTo>
                  <a:cubicBezTo>
                    <a:pt x="8366" y="11660"/>
                    <a:pt x="9556" y="11614"/>
                    <a:pt x="10871" y="11539"/>
                  </a:cubicBezTo>
                  <a:cubicBezTo>
                    <a:pt x="11240" y="11515"/>
                    <a:pt x="11621" y="11515"/>
                    <a:pt x="11979" y="11515"/>
                  </a:cubicBezTo>
                  <a:cubicBezTo>
                    <a:pt x="12312" y="11515"/>
                    <a:pt x="12657" y="11515"/>
                    <a:pt x="13002" y="11503"/>
                  </a:cubicBezTo>
                  <a:lnTo>
                    <a:pt x="13110" y="11503"/>
                  </a:lnTo>
                  <a:cubicBezTo>
                    <a:pt x="13127" y="11504"/>
                    <a:pt x="13144" y="11505"/>
                    <a:pt x="13161" y="11505"/>
                  </a:cubicBezTo>
                  <a:cubicBezTo>
                    <a:pt x="13346" y="11505"/>
                    <a:pt x="13530" y="11447"/>
                    <a:pt x="13693" y="11348"/>
                  </a:cubicBezTo>
                  <a:cubicBezTo>
                    <a:pt x="14467" y="10848"/>
                    <a:pt x="14348" y="9646"/>
                    <a:pt x="14157" y="9015"/>
                  </a:cubicBezTo>
                  <a:cubicBezTo>
                    <a:pt x="13848" y="8015"/>
                    <a:pt x="12943" y="7134"/>
                    <a:pt x="12205" y="6419"/>
                  </a:cubicBezTo>
                  <a:lnTo>
                    <a:pt x="12038" y="6253"/>
                  </a:lnTo>
                  <a:cubicBezTo>
                    <a:pt x="11669" y="5883"/>
                    <a:pt x="11300" y="5467"/>
                    <a:pt x="10978" y="5110"/>
                  </a:cubicBezTo>
                  <a:cubicBezTo>
                    <a:pt x="10657" y="4740"/>
                    <a:pt x="10324" y="4359"/>
                    <a:pt x="9966" y="4002"/>
                  </a:cubicBezTo>
                  <a:cubicBezTo>
                    <a:pt x="9704" y="3740"/>
                    <a:pt x="9419" y="3490"/>
                    <a:pt x="9121" y="3264"/>
                  </a:cubicBezTo>
                  <a:cubicBezTo>
                    <a:pt x="8978" y="3169"/>
                    <a:pt x="8823" y="3074"/>
                    <a:pt x="8657" y="3002"/>
                  </a:cubicBezTo>
                  <a:cubicBezTo>
                    <a:pt x="8478" y="2919"/>
                    <a:pt x="8311" y="2812"/>
                    <a:pt x="8169" y="2693"/>
                  </a:cubicBezTo>
                  <a:cubicBezTo>
                    <a:pt x="8109" y="2633"/>
                    <a:pt x="8073" y="2597"/>
                    <a:pt x="8038" y="2562"/>
                  </a:cubicBezTo>
                  <a:cubicBezTo>
                    <a:pt x="7930" y="2407"/>
                    <a:pt x="7752" y="2323"/>
                    <a:pt x="7573" y="2323"/>
                  </a:cubicBezTo>
                  <a:cubicBezTo>
                    <a:pt x="7478" y="2312"/>
                    <a:pt x="7383" y="2306"/>
                    <a:pt x="7289" y="2306"/>
                  </a:cubicBezTo>
                  <a:cubicBezTo>
                    <a:pt x="7195" y="2306"/>
                    <a:pt x="7103" y="2312"/>
                    <a:pt x="7014" y="2323"/>
                  </a:cubicBezTo>
                  <a:lnTo>
                    <a:pt x="6895" y="2323"/>
                  </a:lnTo>
                  <a:cubicBezTo>
                    <a:pt x="6454" y="2335"/>
                    <a:pt x="6121" y="2526"/>
                    <a:pt x="5799" y="2728"/>
                  </a:cubicBezTo>
                  <a:cubicBezTo>
                    <a:pt x="5668" y="2812"/>
                    <a:pt x="5525" y="2895"/>
                    <a:pt x="5371" y="2966"/>
                  </a:cubicBezTo>
                  <a:cubicBezTo>
                    <a:pt x="5263" y="3014"/>
                    <a:pt x="5144" y="3074"/>
                    <a:pt x="5013" y="3133"/>
                  </a:cubicBezTo>
                  <a:cubicBezTo>
                    <a:pt x="4501" y="3359"/>
                    <a:pt x="3906" y="3621"/>
                    <a:pt x="3501" y="4002"/>
                  </a:cubicBezTo>
                  <a:cubicBezTo>
                    <a:pt x="3380" y="4133"/>
                    <a:pt x="3493" y="4308"/>
                    <a:pt x="3628" y="4308"/>
                  </a:cubicBezTo>
                  <a:cubicBezTo>
                    <a:pt x="3665" y="4308"/>
                    <a:pt x="3704" y="4295"/>
                    <a:pt x="3739" y="4264"/>
                  </a:cubicBezTo>
                  <a:cubicBezTo>
                    <a:pt x="4109" y="3919"/>
                    <a:pt x="4668" y="3669"/>
                    <a:pt x="5156" y="3443"/>
                  </a:cubicBezTo>
                  <a:lnTo>
                    <a:pt x="5525" y="3276"/>
                  </a:lnTo>
                  <a:cubicBezTo>
                    <a:pt x="5680" y="3205"/>
                    <a:pt x="5835" y="3121"/>
                    <a:pt x="5978" y="3026"/>
                  </a:cubicBezTo>
                  <a:cubicBezTo>
                    <a:pt x="6287" y="2835"/>
                    <a:pt x="6561" y="2681"/>
                    <a:pt x="6906" y="2669"/>
                  </a:cubicBezTo>
                  <a:lnTo>
                    <a:pt x="7026" y="2669"/>
                  </a:lnTo>
                  <a:cubicBezTo>
                    <a:pt x="7109" y="2663"/>
                    <a:pt x="7192" y="2660"/>
                    <a:pt x="7276" y="2660"/>
                  </a:cubicBezTo>
                  <a:cubicBezTo>
                    <a:pt x="7359" y="2660"/>
                    <a:pt x="7442" y="2663"/>
                    <a:pt x="7526" y="2669"/>
                  </a:cubicBezTo>
                  <a:cubicBezTo>
                    <a:pt x="7692" y="2693"/>
                    <a:pt x="7704" y="2704"/>
                    <a:pt x="7776" y="2788"/>
                  </a:cubicBezTo>
                  <a:cubicBezTo>
                    <a:pt x="7823" y="2847"/>
                    <a:pt x="7871" y="2895"/>
                    <a:pt x="7919" y="2943"/>
                  </a:cubicBezTo>
                  <a:cubicBezTo>
                    <a:pt x="8097" y="3097"/>
                    <a:pt x="8288" y="3216"/>
                    <a:pt x="8502" y="3312"/>
                  </a:cubicBezTo>
                  <a:cubicBezTo>
                    <a:pt x="8645" y="3383"/>
                    <a:pt x="8788" y="3455"/>
                    <a:pt x="8919" y="3550"/>
                  </a:cubicBezTo>
                  <a:cubicBezTo>
                    <a:pt x="9192" y="3764"/>
                    <a:pt x="9466" y="4002"/>
                    <a:pt x="9716" y="4252"/>
                  </a:cubicBezTo>
                  <a:cubicBezTo>
                    <a:pt x="10074" y="4598"/>
                    <a:pt x="10395" y="4979"/>
                    <a:pt x="10716" y="5336"/>
                  </a:cubicBezTo>
                  <a:cubicBezTo>
                    <a:pt x="11062" y="5729"/>
                    <a:pt x="11407" y="6133"/>
                    <a:pt x="11788" y="6503"/>
                  </a:cubicBezTo>
                  <a:lnTo>
                    <a:pt x="11967" y="6669"/>
                  </a:lnTo>
                  <a:cubicBezTo>
                    <a:pt x="12669" y="7348"/>
                    <a:pt x="13550" y="8205"/>
                    <a:pt x="13824" y="9110"/>
                  </a:cubicBezTo>
                  <a:cubicBezTo>
                    <a:pt x="13979" y="9610"/>
                    <a:pt x="14110" y="10670"/>
                    <a:pt x="13503" y="11063"/>
                  </a:cubicBezTo>
                  <a:cubicBezTo>
                    <a:pt x="13399" y="11115"/>
                    <a:pt x="13277" y="11148"/>
                    <a:pt x="13153" y="11148"/>
                  </a:cubicBezTo>
                  <a:cubicBezTo>
                    <a:pt x="13135" y="11148"/>
                    <a:pt x="13116" y="11148"/>
                    <a:pt x="13098" y="11146"/>
                  </a:cubicBezTo>
                  <a:lnTo>
                    <a:pt x="12979" y="11146"/>
                  </a:lnTo>
                  <a:cubicBezTo>
                    <a:pt x="12657" y="11158"/>
                    <a:pt x="12312" y="11158"/>
                    <a:pt x="11990" y="11158"/>
                  </a:cubicBezTo>
                  <a:cubicBezTo>
                    <a:pt x="11609" y="11158"/>
                    <a:pt x="11228" y="11158"/>
                    <a:pt x="10847" y="11182"/>
                  </a:cubicBezTo>
                  <a:cubicBezTo>
                    <a:pt x="9383" y="11265"/>
                    <a:pt x="8085" y="11289"/>
                    <a:pt x="6859" y="11301"/>
                  </a:cubicBezTo>
                  <a:cubicBezTo>
                    <a:pt x="6704" y="11301"/>
                    <a:pt x="6537" y="11313"/>
                    <a:pt x="6371" y="11313"/>
                  </a:cubicBezTo>
                  <a:cubicBezTo>
                    <a:pt x="6187" y="11321"/>
                    <a:pt x="6003" y="11329"/>
                    <a:pt x="5823" y="11329"/>
                  </a:cubicBezTo>
                  <a:cubicBezTo>
                    <a:pt x="5479" y="11329"/>
                    <a:pt x="5148" y="11299"/>
                    <a:pt x="4859" y="11182"/>
                  </a:cubicBezTo>
                  <a:cubicBezTo>
                    <a:pt x="4085" y="10872"/>
                    <a:pt x="3823" y="10051"/>
                    <a:pt x="3561" y="9265"/>
                  </a:cubicBezTo>
                  <a:cubicBezTo>
                    <a:pt x="3477" y="9003"/>
                    <a:pt x="3394" y="8729"/>
                    <a:pt x="3287" y="8491"/>
                  </a:cubicBezTo>
                  <a:cubicBezTo>
                    <a:pt x="3085" y="7979"/>
                    <a:pt x="2942" y="7431"/>
                    <a:pt x="2858" y="6884"/>
                  </a:cubicBezTo>
                  <a:lnTo>
                    <a:pt x="2823" y="6657"/>
                  </a:lnTo>
                  <a:cubicBezTo>
                    <a:pt x="2763" y="6360"/>
                    <a:pt x="2704" y="6062"/>
                    <a:pt x="2632" y="5764"/>
                  </a:cubicBezTo>
                  <a:cubicBezTo>
                    <a:pt x="2489" y="5181"/>
                    <a:pt x="2382" y="4574"/>
                    <a:pt x="2334" y="3978"/>
                  </a:cubicBezTo>
                  <a:cubicBezTo>
                    <a:pt x="2299" y="3109"/>
                    <a:pt x="2334" y="2252"/>
                    <a:pt x="2454" y="1383"/>
                  </a:cubicBezTo>
                  <a:cubicBezTo>
                    <a:pt x="2465" y="1347"/>
                    <a:pt x="2465" y="1300"/>
                    <a:pt x="2465" y="1252"/>
                  </a:cubicBezTo>
                  <a:cubicBezTo>
                    <a:pt x="2477" y="1073"/>
                    <a:pt x="2465" y="1002"/>
                    <a:pt x="2585" y="907"/>
                  </a:cubicBezTo>
                  <a:cubicBezTo>
                    <a:pt x="2692" y="811"/>
                    <a:pt x="2966" y="764"/>
                    <a:pt x="3192" y="716"/>
                  </a:cubicBezTo>
                  <a:cubicBezTo>
                    <a:pt x="3299" y="692"/>
                    <a:pt x="3406" y="669"/>
                    <a:pt x="3489" y="645"/>
                  </a:cubicBezTo>
                  <a:cubicBezTo>
                    <a:pt x="4156" y="466"/>
                    <a:pt x="4847" y="371"/>
                    <a:pt x="5525" y="371"/>
                  </a:cubicBezTo>
                  <a:cubicBezTo>
                    <a:pt x="6005" y="362"/>
                    <a:pt x="6501" y="352"/>
                    <a:pt x="7007" y="352"/>
                  </a:cubicBezTo>
                  <a:cubicBezTo>
                    <a:pt x="8524" y="352"/>
                    <a:pt x="10127" y="439"/>
                    <a:pt x="11609" y="895"/>
                  </a:cubicBezTo>
                  <a:cubicBezTo>
                    <a:pt x="13086" y="1359"/>
                    <a:pt x="14276" y="2454"/>
                    <a:pt x="14860" y="3883"/>
                  </a:cubicBezTo>
                  <a:cubicBezTo>
                    <a:pt x="14967" y="4145"/>
                    <a:pt x="15062" y="4407"/>
                    <a:pt x="15158" y="4669"/>
                  </a:cubicBezTo>
                  <a:cubicBezTo>
                    <a:pt x="15443" y="5431"/>
                    <a:pt x="15765" y="6193"/>
                    <a:pt x="16134" y="6919"/>
                  </a:cubicBezTo>
                  <a:cubicBezTo>
                    <a:pt x="16372" y="7372"/>
                    <a:pt x="16646" y="7824"/>
                    <a:pt x="16908" y="8253"/>
                  </a:cubicBezTo>
                  <a:cubicBezTo>
                    <a:pt x="17313" y="8860"/>
                    <a:pt x="17658" y="9503"/>
                    <a:pt x="17967" y="10170"/>
                  </a:cubicBezTo>
                  <a:cubicBezTo>
                    <a:pt x="18408" y="11217"/>
                    <a:pt x="17979" y="11634"/>
                    <a:pt x="17134" y="12360"/>
                  </a:cubicBezTo>
                  <a:cubicBezTo>
                    <a:pt x="15777" y="13468"/>
                    <a:pt x="14348" y="14480"/>
                    <a:pt x="12860" y="15397"/>
                  </a:cubicBezTo>
                  <a:cubicBezTo>
                    <a:pt x="12086" y="15897"/>
                    <a:pt x="11276" y="16337"/>
                    <a:pt x="10431" y="16718"/>
                  </a:cubicBezTo>
                  <a:cubicBezTo>
                    <a:pt x="9716" y="17016"/>
                    <a:pt x="9121" y="17028"/>
                    <a:pt x="8347" y="17028"/>
                  </a:cubicBezTo>
                  <a:lnTo>
                    <a:pt x="8216" y="17028"/>
                  </a:lnTo>
                  <a:cubicBezTo>
                    <a:pt x="7645" y="17028"/>
                    <a:pt x="7204" y="17028"/>
                    <a:pt x="6704" y="16813"/>
                  </a:cubicBezTo>
                  <a:cubicBezTo>
                    <a:pt x="6037" y="16480"/>
                    <a:pt x="5466" y="16004"/>
                    <a:pt x="5037" y="15420"/>
                  </a:cubicBezTo>
                  <a:cubicBezTo>
                    <a:pt x="4882" y="15194"/>
                    <a:pt x="4751" y="14944"/>
                    <a:pt x="4668" y="14682"/>
                  </a:cubicBezTo>
                  <a:cubicBezTo>
                    <a:pt x="4537" y="14313"/>
                    <a:pt x="4394" y="13932"/>
                    <a:pt x="4073" y="13646"/>
                  </a:cubicBezTo>
                  <a:cubicBezTo>
                    <a:pt x="3537" y="13146"/>
                    <a:pt x="2787" y="12765"/>
                    <a:pt x="2192" y="12491"/>
                  </a:cubicBezTo>
                  <a:cubicBezTo>
                    <a:pt x="1775" y="12301"/>
                    <a:pt x="1406" y="12051"/>
                    <a:pt x="1084" y="11729"/>
                  </a:cubicBezTo>
                  <a:cubicBezTo>
                    <a:pt x="429" y="10979"/>
                    <a:pt x="358" y="9824"/>
                    <a:pt x="358" y="8896"/>
                  </a:cubicBezTo>
                  <a:cubicBezTo>
                    <a:pt x="370" y="8789"/>
                    <a:pt x="287" y="8717"/>
                    <a:pt x="191" y="8717"/>
                  </a:cubicBezTo>
                  <a:cubicBezTo>
                    <a:pt x="96" y="8717"/>
                    <a:pt x="25" y="8789"/>
                    <a:pt x="13" y="8884"/>
                  </a:cubicBezTo>
                  <a:cubicBezTo>
                    <a:pt x="1" y="9872"/>
                    <a:pt x="84" y="11122"/>
                    <a:pt x="822" y="11956"/>
                  </a:cubicBezTo>
                  <a:cubicBezTo>
                    <a:pt x="1180" y="12313"/>
                    <a:pt x="1596" y="12610"/>
                    <a:pt x="2049" y="12813"/>
                  </a:cubicBezTo>
                  <a:cubicBezTo>
                    <a:pt x="2620" y="13087"/>
                    <a:pt x="3335" y="13456"/>
                    <a:pt x="3847" y="13920"/>
                  </a:cubicBezTo>
                  <a:cubicBezTo>
                    <a:pt x="4097" y="14146"/>
                    <a:pt x="4216" y="14468"/>
                    <a:pt x="4347" y="14813"/>
                  </a:cubicBezTo>
                  <a:cubicBezTo>
                    <a:pt x="4442" y="15111"/>
                    <a:pt x="4585" y="15385"/>
                    <a:pt x="4751" y="15647"/>
                  </a:cubicBezTo>
                  <a:cubicBezTo>
                    <a:pt x="5228" y="16290"/>
                    <a:pt x="5847" y="16801"/>
                    <a:pt x="6561" y="17147"/>
                  </a:cubicBezTo>
                  <a:cubicBezTo>
                    <a:pt x="7133" y="17397"/>
                    <a:pt x="7645" y="17397"/>
                    <a:pt x="8228" y="17397"/>
                  </a:cubicBezTo>
                  <a:lnTo>
                    <a:pt x="8442" y="17397"/>
                  </a:lnTo>
                  <a:cubicBezTo>
                    <a:pt x="9192" y="17397"/>
                    <a:pt x="9824" y="17361"/>
                    <a:pt x="10562" y="17040"/>
                  </a:cubicBezTo>
                  <a:cubicBezTo>
                    <a:pt x="11431" y="16659"/>
                    <a:pt x="12252" y="16206"/>
                    <a:pt x="13050" y="15694"/>
                  </a:cubicBezTo>
                  <a:cubicBezTo>
                    <a:pt x="14550" y="14766"/>
                    <a:pt x="15991" y="13742"/>
                    <a:pt x="17348" y="12622"/>
                  </a:cubicBezTo>
                  <a:cubicBezTo>
                    <a:pt x="18277" y="11848"/>
                    <a:pt x="18801" y="11277"/>
                    <a:pt x="18277" y="10027"/>
                  </a:cubicBezTo>
                  <a:cubicBezTo>
                    <a:pt x="17967" y="9348"/>
                    <a:pt x="17610" y="8693"/>
                    <a:pt x="17205" y="8074"/>
                  </a:cubicBezTo>
                  <a:cubicBezTo>
                    <a:pt x="16943" y="7646"/>
                    <a:pt x="16670" y="7205"/>
                    <a:pt x="16443" y="6765"/>
                  </a:cubicBezTo>
                  <a:cubicBezTo>
                    <a:pt x="16074" y="6038"/>
                    <a:pt x="15765" y="5300"/>
                    <a:pt x="15491" y="4538"/>
                  </a:cubicBezTo>
                  <a:cubicBezTo>
                    <a:pt x="15396" y="4276"/>
                    <a:pt x="15288" y="4014"/>
                    <a:pt x="15193" y="3752"/>
                  </a:cubicBezTo>
                  <a:cubicBezTo>
                    <a:pt x="14562" y="2228"/>
                    <a:pt x="13288" y="1050"/>
                    <a:pt x="11717" y="549"/>
                  </a:cubicBezTo>
                  <a:cubicBezTo>
                    <a:pt x="10225" y="96"/>
                    <a:pt x="8637" y="0"/>
                    <a:pt x="7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6784650" y="2799175"/>
              <a:ext cx="213850" cy="470425"/>
            </a:xfrm>
            <a:custGeom>
              <a:avLst/>
              <a:gdLst/>
              <a:ahLst/>
              <a:cxnLst/>
              <a:rect l="l" t="t" r="r" b="b"/>
              <a:pathLst>
                <a:path w="8554" h="18817" extrusionOk="0">
                  <a:moveTo>
                    <a:pt x="405" y="0"/>
                  </a:moveTo>
                  <a:cubicBezTo>
                    <a:pt x="343" y="0"/>
                    <a:pt x="277" y="6"/>
                    <a:pt x="207" y="17"/>
                  </a:cubicBezTo>
                  <a:cubicBezTo>
                    <a:pt x="1" y="63"/>
                    <a:pt x="38" y="363"/>
                    <a:pt x="244" y="363"/>
                  </a:cubicBezTo>
                  <a:cubicBezTo>
                    <a:pt x="251" y="363"/>
                    <a:pt x="259" y="363"/>
                    <a:pt x="267" y="362"/>
                  </a:cubicBezTo>
                  <a:cubicBezTo>
                    <a:pt x="317" y="354"/>
                    <a:pt x="365" y="350"/>
                    <a:pt x="410" y="350"/>
                  </a:cubicBezTo>
                  <a:cubicBezTo>
                    <a:pt x="761" y="350"/>
                    <a:pt x="972" y="587"/>
                    <a:pt x="1267" y="945"/>
                  </a:cubicBezTo>
                  <a:cubicBezTo>
                    <a:pt x="1362" y="1076"/>
                    <a:pt x="1470" y="1195"/>
                    <a:pt x="1577" y="1303"/>
                  </a:cubicBezTo>
                  <a:cubicBezTo>
                    <a:pt x="1672" y="1386"/>
                    <a:pt x="1755" y="1457"/>
                    <a:pt x="1839" y="1529"/>
                  </a:cubicBezTo>
                  <a:cubicBezTo>
                    <a:pt x="1993" y="1648"/>
                    <a:pt x="2124" y="1791"/>
                    <a:pt x="2220" y="1969"/>
                  </a:cubicBezTo>
                  <a:cubicBezTo>
                    <a:pt x="2291" y="2112"/>
                    <a:pt x="2374" y="2255"/>
                    <a:pt x="2470" y="2386"/>
                  </a:cubicBezTo>
                  <a:cubicBezTo>
                    <a:pt x="2624" y="2600"/>
                    <a:pt x="2696" y="2862"/>
                    <a:pt x="2684" y="3124"/>
                  </a:cubicBezTo>
                  <a:cubicBezTo>
                    <a:pt x="2708" y="3767"/>
                    <a:pt x="2458" y="4232"/>
                    <a:pt x="2160" y="4767"/>
                  </a:cubicBezTo>
                  <a:cubicBezTo>
                    <a:pt x="2077" y="4922"/>
                    <a:pt x="1993" y="5065"/>
                    <a:pt x="1922" y="5232"/>
                  </a:cubicBezTo>
                  <a:cubicBezTo>
                    <a:pt x="1291" y="6518"/>
                    <a:pt x="1208" y="7744"/>
                    <a:pt x="1208" y="8863"/>
                  </a:cubicBezTo>
                  <a:lnTo>
                    <a:pt x="1208" y="9137"/>
                  </a:lnTo>
                  <a:cubicBezTo>
                    <a:pt x="1208" y="9780"/>
                    <a:pt x="1196" y="10244"/>
                    <a:pt x="1779" y="10792"/>
                  </a:cubicBezTo>
                  <a:cubicBezTo>
                    <a:pt x="1958" y="10959"/>
                    <a:pt x="2124" y="11137"/>
                    <a:pt x="2291" y="11304"/>
                  </a:cubicBezTo>
                  <a:cubicBezTo>
                    <a:pt x="2684" y="11744"/>
                    <a:pt x="3125" y="12125"/>
                    <a:pt x="3613" y="12459"/>
                  </a:cubicBezTo>
                  <a:cubicBezTo>
                    <a:pt x="4732" y="13161"/>
                    <a:pt x="6018" y="14042"/>
                    <a:pt x="6982" y="15102"/>
                  </a:cubicBezTo>
                  <a:cubicBezTo>
                    <a:pt x="7482" y="15662"/>
                    <a:pt x="7827" y="16328"/>
                    <a:pt x="7994" y="17066"/>
                  </a:cubicBezTo>
                  <a:cubicBezTo>
                    <a:pt x="8089" y="17424"/>
                    <a:pt x="8173" y="18090"/>
                    <a:pt x="8089" y="18471"/>
                  </a:cubicBezTo>
                  <a:lnTo>
                    <a:pt x="8066" y="18471"/>
                  </a:lnTo>
                  <a:cubicBezTo>
                    <a:pt x="7851" y="18507"/>
                    <a:pt x="7875" y="18817"/>
                    <a:pt x="8089" y="18817"/>
                  </a:cubicBezTo>
                  <a:lnTo>
                    <a:pt x="8113" y="18817"/>
                  </a:lnTo>
                  <a:lnTo>
                    <a:pt x="8244" y="18805"/>
                  </a:lnTo>
                  <a:cubicBezTo>
                    <a:pt x="8316" y="18793"/>
                    <a:pt x="8363" y="18745"/>
                    <a:pt x="8387" y="18686"/>
                  </a:cubicBezTo>
                  <a:cubicBezTo>
                    <a:pt x="8554" y="18221"/>
                    <a:pt x="8423" y="17364"/>
                    <a:pt x="8339" y="16983"/>
                  </a:cubicBezTo>
                  <a:cubicBezTo>
                    <a:pt x="8161" y="16185"/>
                    <a:pt x="7780" y="15459"/>
                    <a:pt x="7244" y="14864"/>
                  </a:cubicBezTo>
                  <a:cubicBezTo>
                    <a:pt x="6256" y="13768"/>
                    <a:pt x="4946" y="12887"/>
                    <a:pt x="3803" y="12161"/>
                  </a:cubicBezTo>
                  <a:cubicBezTo>
                    <a:pt x="3339" y="11852"/>
                    <a:pt x="2910" y="11471"/>
                    <a:pt x="2541" y="11066"/>
                  </a:cubicBezTo>
                  <a:cubicBezTo>
                    <a:pt x="2374" y="10887"/>
                    <a:pt x="2196" y="10709"/>
                    <a:pt x="2017" y="10542"/>
                  </a:cubicBezTo>
                  <a:cubicBezTo>
                    <a:pt x="1553" y="10101"/>
                    <a:pt x="1565" y="9756"/>
                    <a:pt x="1565" y="9137"/>
                  </a:cubicBezTo>
                  <a:lnTo>
                    <a:pt x="1565" y="8863"/>
                  </a:lnTo>
                  <a:cubicBezTo>
                    <a:pt x="1553" y="7780"/>
                    <a:pt x="1636" y="6601"/>
                    <a:pt x="2232" y="5386"/>
                  </a:cubicBezTo>
                  <a:cubicBezTo>
                    <a:pt x="2315" y="5232"/>
                    <a:pt x="2398" y="5077"/>
                    <a:pt x="2470" y="4934"/>
                  </a:cubicBezTo>
                  <a:cubicBezTo>
                    <a:pt x="2779" y="4374"/>
                    <a:pt x="3053" y="3839"/>
                    <a:pt x="3029" y="3124"/>
                  </a:cubicBezTo>
                  <a:cubicBezTo>
                    <a:pt x="3053" y="2791"/>
                    <a:pt x="2958" y="2469"/>
                    <a:pt x="2755" y="2196"/>
                  </a:cubicBezTo>
                  <a:cubicBezTo>
                    <a:pt x="2672" y="2077"/>
                    <a:pt x="2601" y="1946"/>
                    <a:pt x="2541" y="1815"/>
                  </a:cubicBezTo>
                  <a:cubicBezTo>
                    <a:pt x="2422" y="1588"/>
                    <a:pt x="2255" y="1410"/>
                    <a:pt x="2065" y="1267"/>
                  </a:cubicBezTo>
                  <a:cubicBezTo>
                    <a:pt x="1982" y="1207"/>
                    <a:pt x="1910" y="1136"/>
                    <a:pt x="1827" y="1053"/>
                  </a:cubicBezTo>
                  <a:cubicBezTo>
                    <a:pt x="1731" y="957"/>
                    <a:pt x="1636" y="838"/>
                    <a:pt x="1541" y="731"/>
                  </a:cubicBezTo>
                  <a:cubicBezTo>
                    <a:pt x="1264" y="390"/>
                    <a:pt x="948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6882700" y="2942150"/>
              <a:ext cx="52100" cy="160775"/>
            </a:xfrm>
            <a:custGeom>
              <a:avLst/>
              <a:gdLst/>
              <a:ahLst/>
              <a:cxnLst/>
              <a:rect l="l" t="t" r="r" b="b"/>
              <a:pathLst>
                <a:path w="2084" h="6431" extrusionOk="0">
                  <a:moveTo>
                    <a:pt x="244" y="1"/>
                  </a:moveTo>
                  <a:cubicBezTo>
                    <a:pt x="158" y="1"/>
                    <a:pt x="72" y="60"/>
                    <a:pt x="72" y="179"/>
                  </a:cubicBezTo>
                  <a:cubicBezTo>
                    <a:pt x="72" y="668"/>
                    <a:pt x="60" y="1156"/>
                    <a:pt x="48" y="1644"/>
                  </a:cubicBezTo>
                  <a:cubicBezTo>
                    <a:pt x="24" y="2549"/>
                    <a:pt x="0" y="3501"/>
                    <a:pt x="60" y="4418"/>
                  </a:cubicBezTo>
                  <a:cubicBezTo>
                    <a:pt x="95" y="5037"/>
                    <a:pt x="465" y="6097"/>
                    <a:pt x="1167" y="6359"/>
                  </a:cubicBezTo>
                  <a:cubicBezTo>
                    <a:pt x="1298" y="6406"/>
                    <a:pt x="1441" y="6430"/>
                    <a:pt x="1584" y="6430"/>
                  </a:cubicBezTo>
                  <a:cubicBezTo>
                    <a:pt x="1655" y="6430"/>
                    <a:pt x="1727" y="6418"/>
                    <a:pt x="1786" y="6394"/>
                  </a:cubicBezTo>
                  <a:cubicBezTo>
                    <a:pt x="2084" y="6263"/>
                    <a:pt x="2060" y="6025"/>
                    <a:pt x="2048" y="5859"/>
                  </a:cubicBezTo>
                  <a:lnTo>
                    <a:pt x="2048" y="5728"/>
                  </a:lnTo>
                  <a:cubicBezTo>
                    <a:pt x="2048" y="5216"/>
                    <a:pt x="1989" y="5061"/>
                    <a:pt x="1691" y="4644"/>
                  </a:cubicBezTo>
                  <a:cubicBezTo>
                    <a:pt x="1651" y="4584"/>
                    <a:pt x="1598" y="4560"/>
                    <a:pt x="1546" y="4560"/>
                  </a:cubicBezTo>
                  <a:cubicBezTo>
                    <a:pt x="1412" y="4560"/>
                    <a:pt x="1285" y="4721"/>
                    <a:pt x="1405" y="4859"/>
                  </a:cubicBezTo>
                  <a:cubicBezTo>
                    <a:pt x="1667" y="5204"/>
                    <a:pt x="1703" y="5287"/>
                    <a:pt x="1703" y="5740"/>
                  </a:cubicBezTo>
                  <a:cubicBezTo>
                    <a:pt x="1703" y="5787"/>
                    <a:pt x="1715" y="5835"/>
                    <a:pt x="1715" y="5882"/>
                  </a:cubicBezTo>
                  <a:cubicBezTo>
                    <a:pt x="1727" y="6037"/>
                    <a:pt x="1727" y="6037"/>
                    <a:pt x="1655" y="6073"/>
                  </a:cubicBezTo>
                  <a:cubicBezTo>
                    <a:pt x="1627" y="6076"/>
                    <a:pt x="1598" y="6077"/>
                    <a:pt x="1569" y="6077"/>
                  </a:cubicBezTo>
                  <a:cubicBezTo>
                    <a:pt x="1475" y="6077"/>
                    <a:pt x="1377" y="6062"/>
                    <a:pt x="1286" y="6025"/>
                  </a:cubicBezTo>
                  <a:cubicBezTo>
                    <a:pt x="774" y="5835"/>
                    <a:pt x="441" y="4942"/>
                    <a:pt x="405" y="4394"/>
                  </a:cubicBezTo>
                  <a:cubicBezTo>
                    <a:pt x="357" y="3489"/>
                    <a:pt x="381" y="2561"/>
                    <a:pt x="393" y="1656"/>
                  </a:cubicBezTo>
                  <a:cubicBezTo>
                    <a:pt x="405" y="1156"/>
                    <a:pt x="417" y="668"/>
                    <a:pt x="417" y="179"/>
                  </a:cubicBezTo>
                  <a:cubicBezTo>
                    <a:pt x="417" y="60"/>
                    <a:pt x="331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6890225" y="3240400"/>
              <a:ext cx="167525" cy="157200"/>
            </a:xfrm>
            <a:custGeom>
              <a:avLst/>
              <a:gdLst/>
              <a:ahLst/>
              <a:cxnLst/>
              <a:rect l="l" t="t" r="r" b="b"/>
              <a:pathLst>
                <a:path w="6701" h="6288" extrusionOk="0">
                  <a:moveTo>
                    <a:pt x="6319" y="1"/>
                  </a:moveTo>
                  <a:cubicBezTo>
                    <a:pt x="6224" y="1"/>
                    <a:pt x="6152" y="84"/>
                    <a:pt x="6152" y="179"/>
                  </a:cubicBezTo>
                  <a:cubicBezTo>
                    <a:pt x="6152" y="513"/>
                    <a:pt x="6188" y="858"/>
                    <a:pt x="6236" y="1191"/>
                  </a:cubicBezTo>
                  <a:cubicBezTo>
                    <a:pt x="6271" y="1465"/>
                    <a:pt x="6307" y="1751"/>
                    <a:pt x="6319" y="2025"/>
                  </a:cubicBezTo>
                  <a:cubicBezTo>
                    <a:pt x="6355" y="3144"/>
                    <a:pt x="6093" y="4085"/>
                    <a:pt x="5533" y="4906"/>
                  </a:cubicBezTo>
                  <a:cubicBezTo>
                    <a:pt x="5067" y="5606"/>
                    <a:pt x="4601" y="5933"/>
                    <a:pt x="4048" y="5933"/>
                  </a:cubicBezTo>
                  <a:cubicBezTo>
                    <a:pt x="3896" y="5933"/>
                    <a:pt x="3736" y="5908"/>
                    <a:pt x="3569" y="5859"/>
                  </a:cubicBezTo>
                  <a:lnTo>
                    <a:pt x="3331" y="5799"/>
                  </a:lnTo>
                  <a:cubicBezTo>
                    <a:pt x="2845" y="5662"/>
                    <a:pt x="2415" y="5543"/>
                    <a:pt x="1883" y="5543"/>
                  </a:cubicBezTo>
                  <a:cubicBezTo>
                    <a:pt x="1816" y="5543"/>
                    <a:pt x="1747" y="5545"/>
                    <a:pt x="1676" y="5549"/>
                  </a:cubicBezTo>
                  <a:cubicBezTo>
                    <a:pt x="1259" y="5585"/>
                    <a:pt x="854" y="5680"/>
                    <a:pt x="461" y="5823"/>
                  </a:cubicBezTo>
                  <a:lnTo>
                    <a:pt x="223" y="5894"/>
                  </a:lnTo>
                  <a:cubicBezTo>
                    <a:pt x="1" y="5937"/>
                    <a:pt x="70" y="6243"/>
                    <a:pt x="256" y="6243"/>
                  </a:cubicBezTo>
                  <a:cubicBezTo>
                    <a:pt x="279" y="6243"/>
                    <a:pt x="304" y="6238"/>
                    <a:pt x="330" y="6228"/>
                  </a:cubicBezTo>
                  <a:lnTo>
                    <a:pt x="568" y="6156"/>
                  </a:lnTo>
                  <a:cubicBezTo>
                    <a:pt x="926" y="6025"/>
                    <a:pt x="1307" y="5942"/>
                    <a:pt x="1699" y="5894"/>
                  </a:cubicBezTo>
                  <a:cubicBezTo>
                    <a:pt x="1764" y="5890"/>
                    <a:pt x="1827" y="5889"/>
                    <a:pt x="1889" y="5889"/>
                  </a:cubicBezTo>
                  <a:cubicBezTo>
                    <a:pt x="2374" y="5889"/>
                    <a:pt x="2781" y="6006"/>
                    <a:pt x="3235" y="6133"/>
                  </a:cubicBezTo>
                  <a:lnTo>
                    <a:pt x="3474" y="6204"/>
                  </a:lnTo>
                  <a:cubicBezTo>
                    <a:pt x="3652" y="6252"/>
                    <a:pt x="3843" y="6275"/>
                    <a:pt x="4045" y="6287"/>
                  </a:cubicBezTo>
                  <a:cubicBezTo>
                    <a:pt x="4890" y="6287"/>
                    <a:pt x="5438" y="5680"/>
                    <a:pt x="5831" y="5109"/>
                  </a:cubicBezTo>
                  <a:cubicBezTo>
                    <a:pt x="6426" y="4216"/>
                    <a:pt x="6700" y="3204"/>
                    <a:pt x="6664" y="2013"/>
                  </a:cubicBezTo>
                  <a:cubicBezTo>
                    <a:pt x="6652" y="1727"/>
                    <a:pt x="6629" y="1442"/>
                    <a:pt x="6581" y="1144"/>
                  </a:cubicBezTo>
                  <a:cubicBezTo>
                    <a:pt x="6533" y="834"/>
                    <a:pt x="6510" y="501"/>
                    <a:pt x="6498" y="179"/>
                  </a:cubicBezTo>
                  <a:cubicBezTo>
                    <a:pt x="6498" y="84"/>
                    <a:pt x="6426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341250" y="2957925"/>
              <a:ext cx="246800" cy="361100"/>
            </a:xfrm>
            <a:custGeom>
              <a:avLst/>
              <a:gdLst/>
              <a:ahLst/>
              <a:cxnLst/>
              <a:rect l="l" t="t" r="r" b="b"/>
              <a:pathLst>
                <a:path w="9872" h="14444" extrusionOk="0">
                  <a:moveTo>
                    <a:pt x="8398" y="1"/>
                  </a:moveTo>
                  <a:cubicBezTo>
                    <a:pt x="8012" y="1"/>
                    <a:pt x="7629" y="17"/>
                    <a:pt x="7240" y="48"/>
                  </a:cubicBezTo>
                  <a:cubicBezTo>
                    <a:pt x="6716" y="96"/>
                    <a:pt x="6204" y="191"/>
                    <a:pt x="5692" y="322"/>
                  </a:cubicBezTo>
                  <a:lnTo>
                    <a:pt x="5251" y="418"/>
                  </a:lnTo>
                  <a:cubicBezTo>
                    <a:pt x="5168" y="441"/>
                    <a:pt x="5061" y="453"/>
                    <a:pt x="4954" y="477"/>
                  </a:cubicBezTo>
                  <a:cubicBezTo>
                    <a:pt x="4680" y="513"/>
                    <a:pt x="4418" y="572"/>
                    <a:pt x="4156" y="680"/>
                  </a:cubicBezTo>
                  <a:cubicBezTo>
                    <a:pt x="3727" y="870"/>
                    <a:pt x="3585" y="1180"/>
                    <a:pt x="3454" y="1525"/>
                  </a:cubicBezTo>
                  <a:cubicBezTo>
                    <a:pt x="3311" y="1882"/>
                    <a:pt x="3144" y="2239"/>
                    <a:pt x="2954" y="2573"/>
                  </a:cubicBezTo>
                  <a:cubicBezTo>
                    <a:pt x="2739" y="2942"/>
                    <a:pt x="2549" y="3323"/>
                    <a:pt x="2394" y="3728"/>
                  </a:cubicBezTo>
                  <a:cubicBezTo>
                    <a:pt x="2168" y="4370"/>
                    <a:pt x="2156" y="5049"/>
                    <a:pt x="2144" y="5704"/>
                  </a:cubicBezTo>
                  <a:cubicBezTo>
                    <a:pt x="2132" y="5894"/>
                    <a:pt x="2132" y="6073"/>
                    <a:pt x="2120" y="6264"/>
                  </a:cubicBezTo>
                  <a:cubicBezTo>
                    <a:pt x="2120" y="6561"/>
                    <a:pt x="2084" y="6859"/>
                    <a:pt x="2025" y="7156"/>
                  </a:cubicBezTo>
                  <a:cubicBezTo>
                    <a:pt x="1930" y="7537"/>
                    <a:pt x="1739" y="7907"/>
                    <a:pt x="1477" y="8204"/>
                  </a:cubicBezTo>
                  <a:cubicBezTo>
                    <a:pt x="1334" y="8359"/>
                    <a:pt x="1191" y="8514"/>
                    <a:pt x="1037" y="8669"/>
                  </a:cubicBezTo>
                  <a:cubicBezTo>
                    <a:pt x="775" y="8931"/>
                    <a:pt x="525" y="9216"/>
                    <a:pt x="310" y="9526"/>
                  </a:cubicBezTo>
                  <a:cubicBezTo>
                    <a:pt x="1" y="10026"/>
                    <a:pt x="60" y="10657"/>
                    <a:pt x="108" y="11217"/>
                  </a:cubicBezTo>
                  <a:cubicBezTo>
                    <a:pt x="132" y="11431"/>
                    <a:pt x="156" y="11633"/>
                    <a:pt x="156" y="11812"/>
                  </a:cubicBezTo>
                  <a:lnTo>
                    <a:pt x="156" y="14265"/>
                  </a:lnTo>
                  <a:cubicBezTo>
                    <a:pt x="156" y="14360"/>
                    <a:pt x="227" y="14443"/>
                    <a:pt x="322" y="14443"/>
                  </a:cubicBezTo>
                  <a:cubicBezTo>
                    <a:pt x="429" y="14431"/>
                    <a:pt x="501" y="14348"/>
                    <a:pt x="501" y="14253"/>
                  </a:cubicBezTo>
                  <a:lnTo>
                    <a:pt x="501" y="11800"/>
                  </a:lnTo>
                  <a:cubicBezTo>
                    <a:pt x="501" y="11598"/>
                    <a:pt x="477" y="11395"/>
                    <a:pt x="453" y="11169"/>
                  </a:cubicBezTo>
                  <a:cubicBezTo>
                    <a:pt x="406" y="10645"/>
                    <a:pt x="358" y="10097"/>
                    <a:pt x="608" y="9693"/>
                  </a:cubicBezTo>
                  <a:cubicBezTo>
                    <a:pt x="798" y="9407"/>
                    <a:pt x="1037" y="9145"/>
                    <a:pt x="1287" y="8895"/>
                  </a:cubicBezTo>
                  <a:cubicBezTo>
                    <a:pt x="1430" y="8740"/>
                    <a:pt x="1584" y="8585"/>
                    <a:pt x="1727" y="8419"/>
                  </a:cubicBezTo>
                  <a:cubicBezTo>
                    <a:pt x="2037" y="8073"/>
                    <a:pt x="2251" y="7657"/>
                    <a:pt x="2358" y="7216"/>
                  </a:cubicBezTo>
                  <a:cubicBezTo>
                    <a:pt x="2418" y="6906"/>
                    <a:pt x="2453" y="6585"/>
                    <a:pt x="2465" y="6275"/>
                  </a:cubicBezTo>
                  <a:cubicBezTo>
                    <a:pt x="2477" y="6085"/>
                    <a:pt x="2477" y="5894"/>
                    <a:pt x="2477" y="5704"/>
                  </a:cubicBezTo>
                  <a:cubicBezTo>
                    <a:pt x="2489" y="5049"/>
                    <a:pt x="2501" y="4430"/>
                    <a:pt x="2715" y="3835"/>
                  </a:cubicBezTo>
                  <a:cubicBezTo>
                    <a:pt x="2858" y="3454"/>
                    <a:pt x="3037" y="3085"/>
                    <a:pt x="3239" y="2727"/>
                  </a:cubicBezTo>
                  <a:cubicBezTo>
                    <a:pt x="3442" y="2382"/>
                    <a:pt x="3620" y="2013"/>
                    <a:pt x="3763" y="1644"/>
                  </a:cubicBezTo>
                  <a:cubicBezTo>
                    <a:pt x="3906" y="1287"/>
                    <a:pt x="4013" y="1120"/>
                    <a:pt x="4287" y="989"/>
                  </a:cubicBezTo>
                  <a:cubicBezTo>
                    <a:pt x="4513" y="906"/>
                    <a:pt x="4763" y="846"/>
                    <a:pt x="5001" y="810"/>
                  </a:cubicBezTo>
                  <a:cubicBezTo>
                    <a:pt x="5109" y="799"/>
                    <a:pt x="5216" y="775"/>
                    <a:pt x="5323" y="751"/>
                  </a:cubicBezTo>
                  <a:lnTo>
                    <a:pt x="5775" y="656"/>
                  </a:lnTo>
                  <a:cubicBezTo>
                    <a:pt x="6263" y="537"/>
                    <a:pt x="6764" y="441"/>
                    <a:pt x="7275" y="394"/>
                  </a:cubicBezTo>
                  <a:cubicBezTo>
                    <a:pt x="7649" y="362"/>
                    <a:pt x="8027" y="346"/>
                    <a:pt x="8403" y="346"/>
                  </a:cubicBezTo>
                  <a:cubicBezTo>
                    <a:pt x="8592" y="346"/>
                    <a:pt x="8780" y="350"/>
                    <a:pt x="8966" y="358"/>
                  </a:cubicBezTo>
                  <a:cubicBezTo>
                    <a:pt x="9192" y="370"/>
                    <a:pt x="9419" y="370"/>
                    <a:pt x="9645" y="370"/>
                  </a:cubicBezTo>
                  <a:cubicBezTo>
                    <a:pt x="9871" y="370"/>
                    <a:pt x="9871" y="13"/>
                    <a:pt x="9645" y="13"/>
                  </a:cubicBezTo>
                  <a:lnTo>
                    <a:pt x="8978" y="13"/>
                  </a:lnTo>
                  <a:cubicBezTo>
                    <a:pt x="8784" y="5"/>
                    <a:pt x="8590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438600" y="3367200"/>
              <a:ext cx="58650" cy="106600"/>
            </a:xfrm>
            <a:custGeom>
              <a:avLst/>
              <a:gdLst/>
              <a:ahLst/>
              <a:cxnLst/>
              <a:rect l="l" t="t" r="r" b="b"/>
              <a:pathLst>
                <a:path w="2346" h="4264" extrusionOk="0">
                  <a:moveTo>
                    <a:pt x="202" y="1"/>
                  </a:moveTo>
                  <a:cubicBezTo>
                    <a:pt x="133" y="1"/>
                    <a:pt x="63" y="44"/>
                    <a:pt x="36" y="108"/>
                  </a:cubicBezTo>
                  <a:cubicBezTo>
                    <a:pt x="0" y="203"/>
                    <a:pt x="48" y="299"/>
                    <a:pt x="143" y="334"/>
                  </a:cubicBezTo>
                  <a:cubicBezTo>
                    <a:pt x="917" y="632"/>
                    <a:pt x="1191" y="1501"/>
                    <a:pt x="1453" y="2287"/>
                  </a:cubicBezTo>
                  <a:cubicBezTo>
                    <a:pt x="1500" y="2442"/>
                    <a:pt x="1548" y="2585"/>
                    <a:pt x="1607" y="2739"/>
                  </a:cubicBezTo>
                  <a:cubicBezTo>
                    <a:pt x="1774" y="3180"/>
                    <a:pt x="1905" y="3644"/>
                    <a:pt x="1988" y="4120"/>
                  </a:cubicBezTo>
                  <a:cubicBezTo>
                    <a:pt x="2000" y="4204"/>
                    <a:pt x="2072" y="4263"/>
                    <a:pt x="2167" y="4263"/>
                  </a:cubicBezTo>
                  <a:lnTo>
                    <a:pt x="2191" y="4263"/>
                  </a:lnTo>
                  <a:cubicBezTo>
                    <a:pt x="2286" y="4251"/>
                    <a:pt x="2346" y="4168"/>
                    <a:pt x="2334" y="4073"/>
                  </a:cubicBezTo>
                  <a:cubicBezTo>
                    <a:pt x="2250" y="3573"/>
                    <a:pt x="2119" y="3085"/>
                    <a:pt x="1941" y="2620"/>
                  </a:cubicBezTo>
                  <a:cubicBezTo>
                    <a:pt x="1881" y="2477"/>
                    <a:pt x="1834" y="2323"/>
                    <a:pt x="1774" y="2156"/>
                  </a:cubicBezTo>
                  <a:cubicBezTo>
                    <a:pt x="1512" y="1346"/>
                    <a:pt x="1191" y="358"/>
                    <a:pt x="262" y="13"/>
                  </a:cubicBezTo>
                  <a:cubicBezTo>
                    <a:pt x="243" y="5"/>
                    <a:pt x="22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684150" y="2962650"/>
              <a:ext cx="78900" cy="33400"/>
            </a:xfrm>
            <a:custGeom>
              <a:avLst/>
              <a:gdLst/>
              <a:ahLst/>
              <a:cxnLst/>
              <a:rect l="l" t="t" r="r" b="b"/>
              <a:pathLst>
                <a:path w="3156" h="1336" extrusionOk="0">
                  <a:moveTo>
                    <a:pt x="437" y="0"/>
                  </a:moveTo>
                  <a:cubicBezTo>
                    <a:pt x="345" y="0"/>
                    <a:pt x="259" y="1"/>
                    <a:pt x="179" y="2"/>
                  </a:cubicBezTo>
                  <a:cubicBezTo>
                    <a:pt x="84" y="2"/>
                    <a:pt x="1" y="86"/>
                    <a:pt x="13" y="181"/>
                  </a:cubicBezTo>
                  <a:cubicBezTo>
                    <a:pt x="1" y="276"/>
                    <a:pt x="84" y="360"/>
                    <a:pt x="179" y="360"/>
                  </a:cubicBezTo>
                  <a:cubicBezTo>
                    <a:pt x="258" y="358"/>
                    <a:pt x="344" y="357"/>
                    <a:pt x="436" y="357"/>
                  </a:cubicBezTo>
                  <a:cubicBezTo>
                    <a:pt x="1226" y="357"/>
                    <a:pt x="2414" y="440"/>
                    <a:pt x="2799" y="1241"/>
                  </a:cubicBezTo>
                  <a:cubicBezTo>
                    <a:pt x="2834" y="1300"/>
                    <a:pt x="2894" y="1336"/>
                    <a:pt x="2954" y="1336"/>
                  </a:cubicBezTo>
                  <a:cubicBezTo>
                    <a:pt x="2989" y="1336"/>
                    <a:pt x="3013" y="1324"/>
                    <a:pt x="3037" y="1312"/>
                  </a:cubicBezTo>
                  <a:cubicBezTo>
                    <a:pt x="3120" y="1276"/>
                    <a:pt x="3156" y="1169"/>
                    <a:pt x="3120" y="1086"/>
                  </a:cubicBezTo>
                  <a:cubicBezTo>
                    <a:pt x="2646" y="94"/>
                    <a:pt x="1312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560525" y="3171150"/>
              <a:ext cx="126450" cy="74675"/>
            </a:xfrm>
            <a:custGeom>
              <a:avLst/>
              <a:gdLst/>
              <a:ahLst/>
              <a:cxnLst/>
              <a:rect l="l" t="t" r="r" b="b"/>
              <a:pathLst>
                <a:path w="5058" h="2987" extrusionOk="0">
                  <a:moveTo>
                    <a:pt x="239" y="1"/>
                  </a:moveTo>
                  <a:cubicBezTo>
                    <a:pt x="112" y="1"/>
                    <a:pt x="1" y="151"/>
                    <a:pt x="88" y="282"/>
                  </a:cubicBezTo>
                  <a:cubicBezTo>
                    <a:pt x="279" y="509"/>
                    <a:pt x="445" y="759"/>
                    <a:pt x="612" y="1009"/>
                  </a:cubicBezTo>
                  <a:cubicBezTo>
                    <a:pt x="1088" y="1735"/>
                    <a:pt x="1600" y="2485"/>
                    <a:pt x="2541" y="2807"/>
                  </a:cubicBezTo>
                  <a:cubicBezTo>
                    <a:pt x="2912" y="2927"/>
                    <a:pt x="3293" y="2987"/>
                    <a:pt x="3675" y="2987"/>
                  </a:cubicBezTo>
                  <a:cubicBezTo>
                    <a:pt x="3710" y="2987"/>
                    <a:pt x="3744" y="2986"/>
                    <a:pt x="3779" y="2985"/>
                  </a:cubicBezTo>
                  <a:cubicBezTo>
                    <a:pt x="3958" y="2985"/>
                    <a:pt x="4148" y="2985"/>
                    <a:pt x="4315" y="2973"/>
                  </a:cubicBezTo>
                  <a:cubicBezTo>
                    <a:pt x="4481" y="2961"/>
                    <a:pt x="4648" y="2961"/>
                    <a:pt x="4803" y="2961"/>
                  </a:cubicBezTo>
                  <a:cubicBezTo>
                    <a:pt x="4811" y="2962"/>
                    <a:pt x="4818" y="2962"/>
                    <a:pt x="4825" y="2962"/>
                  </a:cubicBezTo>
                  <a:cubicBezTo>
                    <a:pt x="5057" y="2962"/>
                    <a:pt x="5057" y="2615"/>
                    <a:pt x="4825" y="2615"/>
                  </a:cubicBezTo>
                  <a:cubicBezTo>
                    <a:pt x="4818" y="2615"/>
                    <a:pt x="4811" y="2615"/>
                    <a:pt x="4803" y="2616"/>
                  </a:cubicBezTo>
                  <a:cubicBezTo>
                    <a:pt x="4636" y="2616"/>
                    <a:pt x="4470" y="2628"/>
                    <a:pt x="4303" y="2628"/>
                  </a:cubicBezTo>
                  <a:cubicBezTo>
                    <a:pt x="4163" y="2631"/>
                    <a:pt x="4022" y="2634"/>
                    <a:pt x="3882" y="2634"/>
                  </a:cubicBezTo>
                  <a:cubicBezTo>
                    <a:pt x="3461" y="2634"/>
                    <a:pt x="3044" y="2607"/>
                    <a:pt x="2660" y="2473"/>
                  </a:cubicBezTo>
                  <a:cubicBezTo>
                    <a:pt x="1838" y="2187"/>
                    <a:pt x="1374" y="1521"/>
                    <a:pt x="898" y="806"/>
                  </a:cubicBezTo>
                  <a:cubicBezTo>
                    <a:pt x="731" y="556"/>
                    <a:pt x="564" y="306"/>
                    <a:pt x="374" y="68"/>
                  </a:cubicBezTo>
                  <a:cubicBezTo>
                    <a:pt x="333" y="21"/>
                    <a:pt x="285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" name="Google Shape;76;p2"/>
          <p:cNvGrpSpPr/>
          <p:nvPr/>
        </p:nvGrpSpPr>
        <p:grpSpPr>
          <a:xfrm>
            <a:off x="1153191" y="529088"/>
            <a:ext cx="6319388" cy="4085329"/>
            <a:chOff x="1153191" y="529088"/>
            <a:chExt cx="6319388" cy="4085329"/>
          </a:xfrm>
        </p:grpSpPr>
        <p:sp>
          <p:nvSpPr>
            <p:cNvPr id="77" name="Google Shape;77;p2"/>
            <p:cNvSpPr/>
            <p:nvPr/>
          </p:nvSpPr>
          <p:spPr>
            <a:xfrm>
              <a:off x="1564250" y="539700"/>
              <a:ext cx="5905800" cy="4065300"/>
            </a:xfrm>
            <a:prstGeom prst="roundRect">
              <a:avLst>
                <a:gd name="adj" fmla="val 5239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768283" y="711581"/>
              <a:ext cx="5542008" cy="3720331"/>
            </a:xfrm>
            <a:custGeom>
              <a:avLst/>
              <a:gdLst/>
              <a:ahLst/>
              <a:cxnLst/>
              <a:rect l="l" t="t" r="r" b="b"/>
              <a:pathLst>
                <a:path w="133768" h="89798" extrusionOk="0">
                  <a:moveTo>
                    <a:pt x="1" y="1"/>
                  </a:moveTo>
                  <a:lnTo>
                    <a:pt x="1" y="89797"/>
                  </a:lnTo>
                  <a:lnTo>
                    <a:pt x="133768" y="89797"/>
                  </a:lnTo>
                  <a:lnTo>
                    <a:pt x="1337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85725" dir="8160000" algn="bl" rotWithShape="0">
                <a:schemeClr val="accent3">
                  <a:alpha val="8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760411" y="703710"/>
              <a:ext cx="5557793" cy="3736075"/>
            </a:xfrm>
            <a:custGeom>
              <a:avLst/>
              <a:gdLst/>
              <a:ahLst/>
              <a:cxnLst/>
              <a:rect l="l" t="t" r="r" b="b"/>
              <a:pathLst>
                <a:path w="134149" h="90178" extrusionOk="0">
                  <a:moveTo>
                    <a:pt x="133767" y="381"/>
                  </a:moveTo>
                  <a:lnTo>
                    <a:pt x="133767" y="89797"/>
                  </a:lnTo>
                  <a:lnTo>
                    <a:pt x="381" y="89797"/>
                  </a:lnTo>
                  <a:lnTo>
                    <a:pt x="381" y="381"/>
                  </a:lnTo>
                  <a:close/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0" y="89987"/>
                  </a:lnTo>
                  <a:cubicBezTo>
                    <a:pt x="0" y="90095"/>
                    <a:pt x="84" y="90178"/>
                    <a:pt x="191" y="90178"/>
                  </a:cubicBezTo>
                  <a:lnTo>
                    <a:pt x="133958" y="90178"/>
                  </a:lnTo>
                  <a:cubicBezTo>
                    <a:pt x="134065" y="90178"/>
                    <a:pt x="134148" y="90095"/>
                    <a:pt x="134148" y="89987"/>
                  </a:cubicBezTo>
                  <a:lnTo>
                    <a:pt x="134148" y="191"/>
                  </a:lnTo>
                  <a:cubicBezTo>
                    <a:pt x="134148" y="84"/>
                    <a:pt x="134065" y="0"/>
                    <a:pt x="1339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553723" y="529088"/>
              <a:ext cx="5918856" cy="4085329"/>
            </a:xfrm>
            <a:custGeom>
              <a:avLst/>
              <a:gdLst/>
              <a:ahLst/>
              <a:cxnLst/>
              <a:rect l="l" t="t" r="r" b="b"/>
              <a:pathLst>
                <a:path w="142864" h="98608" extrusionOk="0">
                  <a:moveTo>
                    <a:pt x="137601" y="381"/>
                  </a:moveTo>
                  <a:cubicBezTo>
                    <a:pt x="140304" y="381"/>
                    <a:pt x="142483" y="2572"/>
                    <a:pt x="142495" y="5263"/>
                  </a:cubicBezTo>
                  <a:lnTo>
                    <a:pt x="142495" y="93333"/>
                  </a:lnTo>
                  <a:cubicBezTo>
                    <a:pt x="142483" y="96036"/>
                    <a:pt x="140304" y="98215"/>
                    <a:pt x="137601" y="98227"/>
                  </a:cubicBezTo>
                  <a:lnTo>
                    <a:pt x="5275" y="98227"/>
                  </a:lnTo>
                  <a:cubicBezTo>
                    <a:pt x="2572" y="98215"/>
                    <a:pt x="382" y="96036"/>
                    <a:pt x="382" y="93333"/>
                  </a:cubicBezTo>
                  <a:lnTo>
                    <a:pt x="382" y="5263"/>
                  </a:lnTo>
                  <a:cubicBezTo>
                    <a:pt x="382" y="2572"/>
                    <a:pt x="2572" y="381"/>
                    <a:pt x="5275" y="381"/>
                  </a:cubicBezTo>
                  <a:close/>
                  <a:moveTo>
                    <a:pt x="5275" y="0"/>
                  </a:moveTo>
                  <a:cubicBezTo>
                    <a:pt x="2358" y="0"/>
                    <a:pt x="1" y="2358"/>
                    <a:pt x="1" y="5263"/>
                  </a:cubicBezTo>
                  <a:lnTo>
                    <a:pt x="1" y="93333"/>
                  </a:lnTo>
                  <a:cubicBezTo>
                    <a:pt x="1" y="96238"/>
                    <a:pt x="2358" y="98596"/>
                    <a:pt x="5275" y="98608"/>
                  </a:cubicBezTo>
                  <a:lnTo>
                    <a:pt x="137601" y="98608"/>
                  </a:lnTo>
                  <a:cubicBezTo>
                    <a:pt x="140506" y="98596"/>
                    <a:pt x="142864" y="96238"/>
                    <a:pt x="142864" y="93333"/>
                  </a:cubicBezTo>
                  <a:lnTo>
                    <a:pt x="142864" y="5263"/>
                  </a:lnTo>
                  <a:cubicBezTo>
                    <a:pt x="142864" y="2358"/>
                    <a:pt x="140506" y="0"/>
                    <a:pt x="137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61103" y="2109969"/>
              <a:ext cx="687655" cy="923475"/>
            </a:xfrm>
            <a:custGeom>
              <a:avLst/>
              <a:gdLst/>
              <a:ahLst/>
              <a:cxnLst/>
              <a:rect l="l" t="t" r="r" b="b"/>
              <a:pathLst>
                <a:path w="16598" h="22290" extrusionOk="0">
                  <a:moveTo>
                    <a:pt x="3348" y="9813"/>
                  </a:moveTo>
                  <a:cubicBezTo>
                    <a:pt x="4028" y="9813"/>
                    <a:pt x="4679" y="10337"/>
                    <a:pt x="4679" y="11133"/>
                  </a:cubicBezTo>
                  <a:cubicBezTo>
                    <a:pt x="4679" y="11871"/>
                    <a:pt x="4084" y="12467"/>
                    <a:pt x="3358" y="12467"/>
                  </a:cubicBezTo>
                  <a:cubicBezTo>
                    <a:pt x="2179" y="12467"/>
                    <a:pt x="1584" y="11038"/>
                    <a:pt x="2417" y="10204"/>
                  </a:cubicBezTo>
                  <a:cubicBezTo>
                    <a:pt x="2688" y="9934"/>
                    <a:pt x="3021" y="9813"/>
                    <a:pt x="3348" y="9813"/>
                  </a:cubicBezTo>
                  <a:close/>
                  <a:moveTo>
                    <a:pt x="10037" y="1"/>
                  </a:moveTo>
                  <a:cubicBezTo>
                    <a:pt x="9001" y="1"/>
                    <a:pt x="8156" y="834"/>
                    <a:pt x="8156" y="1870"/>
                  </a:cubicBezTo>
                  <a:lnTo>
                    <a:pt x="8156" y="7942"/>
                  </a:lnTo>
                  <a:lnTo>
                    <a:pt x="5680" y="8538"/>
                  </a:lnTo>
                  <a:cubicBezTo>
                    <a:pt x="5006" y="7954"/>
                    <a:pt x="4220" y="7692"/>
                    <a:pt x="3452" y="7692"/>
                  </a:cubicBezTo>
                  <a:cubicBezTo>
                    <a:pt x="1680" y="7692"/>
                    <a:pt x="0" y="9086"/>
                    <a:pt x="0" y="11145"/>
                  </a:cubicBezTo>
                  <a:cubicBezTo>
                    <a:pt x="0" y="13196"/>
                    <a:pt x="1679" y="14586"/>
                    <a:pt x="3451" y="14586"/>
                  </a:cubicBezTo>
                  <a:cubicBezTo>
                    <a:pt x="4219" y="14586"/>
                    <a:pt x="5006" y="14324"/>
                    <a:pt x="5680" y="13741"/>
                  </a:cubicBezTo>
                  <a:lnTo>
                    <a:pt x="8156" y="14336"/>
                  </a:lnTo>
                  <a:lnTo>
                    <a:pt x="8156" y="20408"/>
                  </a:lnTo>
                  <a:cubicBezTo>
                    <a:pt x="8156" y="21444"/>
                    <a:pt x="9001" y="22289"/>
                    <a:pt x="10037" y="22289"/>
                  </a:cubicBezTo>
                  <a:lnTo>
                    <a:pt x="14728" y="22289"/>
                  </a:lnTo>
                  <a:cubicBezTo>
                    <a:pt x="15764" y="22289"/>
                    <a:pt x="16598" y="21444"/>
                    <a:pt x="16598" y="20408"/>
                  </a:cubicBezTo>
                  <a:lnTo>
                    <a:pt x="16598" y="1870"/>
                  </a:lnTo>
                  <a:cubicBezTo>
                    <a:pt x="16598" y="834"/>
                    <a:pt x="15764" y="1"/>
                    <a:pt x="14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53191" y="2102098"/>
              <a:ext cx="703481" cy="939218"/>
            </a:xfrm>
            <a:custGeom>
              <a:avLst/>
              <a:gdLst/>
              <a:ahLst/>
              <a:cxnLst/>
              <a:rect l="l" t="t" r="r" b="b"/>
              <a:pathLst>
                <a:path w="16980" h="22670" extrusionOk="0">
                  <a:moveTo>
                    <a:pt x="3570" y="10204"/>
                  </a:moveTo>
                  <a:cubicBezTo>
                    <a:pt x="4180" y="10204"/>
                    <a:pt x="4680" y="10711"/>
                    <a:pt x="4680" y="11335"/>
                  </a:cubicBezTo>
                  <a:cubicBezTo>
                    <a:pt x="4680" y="12019"/>
                    <a:pt x="4121" y="12469"/>
                    <a:pt x="3537" y="12469"/>
                  </a:cubicBezTo>
                  <a:cubicBezTo>
                    <a:pt x="3257" y="12469"/>
                    <a:pt x="2971" y="12365"/>
                    <a:pt x="2739" y="12133"/>
                  </a:cubicBezTo>
                  <a:cubicBezTo>
                    <a:pt x="2025" y="11418"/>
                    <a:pt x="2537" y="10204"/>
                    <a:pt x="3549" y="10204"/>
                  </a:cubicBezTo>
                  <a:cubicBezTo>
                    <a:pt x="3556" y="10204"/>
                    <a:pt x="3563" y="10204"/>
                    <a:pt x="3570" y="10204"/>
                  </a:cubicBezTo>
                  <a:close/>
                  <a:moveTo>
                    <a:pt x="3534" y="9819"/>
                  </a:moveTo>
                  <a:cubicBezTo>
                    <a:pt x="3163" y="9819"/>
                    <a:pt x="2785" y="9956"/>
                    <a:pt x="2477" y="10264"/>
                  </a:cubicBezTo>
                  <a:cubicBezTo>
                    <a:pt x="1525" y="11216"/>
                    <a:pt x="2192" y="12847"/>
                    <a:pt x="3549" y="12847"/>
                  </a:cubicBezTo>
                  <a:cubicBezTo>
                    <a:pt x="4382" y="12847"/>
                    <a:pt x="5061" y="12169"/>
                    <a:pt x="5061" y="11335"/>
                  </a:cubicBezTo>
                  <a:cubicBezTo>
                    <a:pt x="5061" y="10424"/>
                    <a:pt x="4313" y="9819"/>
                    <a:pt x="3534" y="9819"/>
                  </a:cubicBezTo>
                  <a:close/>
                  <a:moveTo>
                    <a:pt x="14919" y="381"/>
                  </a:moveTo>
                  <a:cubicBezTo>
                    <a:pt x="15848" y="381"/>
                    <a:pt x="16598" y="1131"/>
                    <a:pt x="16610" y="2060"/>
                  </a:cubicBezTo>
                  <a:lnTo>
                    <a:pt x="16610" y="20586"/>
                  </a:lnTo>
                  <a:cubicBezTo>
                    <a:pt x="16598" y="21515"/>
                    <a:pt x="15848" y="22277"/>
                    <a:pt x="14919" y="22277"/>
                  </a:cubicBezTo>
                  <a:lnTo>
                    <a:pt x="10228" y="22277"/>
                  </a:lnTo>
                  <a:cubicBezTo>
                    <a:pt x="9300" y="22277"/>
                    <a:pt x="8538" y="21515"/>
                    <a:pt x="8538" y="20586"/>
                  </a:cubicBezTo>
                  <a:lnTo>
                    <a:pt x="8538" y="14526"/>
                  </a:lnTo>
                  <a:cubicBezTo>
                    <a:pt x="8538" y="14431"/>
                    <a:pt x="8478" y="14359"/>
                    <a:pt x="8395" y="14335"/>
                  </a:cubicBezTo>
                  <a:lnTo>
                    <a:pt x="5918" y="13740"/>
                  </a:lnTo>
                  <a:lnTo>
                    <a:pt x="5871" y="13740"/>
                  </a:lnTo>
                  <a:cubicBezTo>
                    <a:pt x="5823" y="13740"/>
                    <a:pt x="5787" y="13752"/>
                    <a:pt x="5752" y="13788"/>
                  </a:cubicBezTo>
                  <a:cubicBezTo>
                    <a:pt x="5115" y="14338"/>
                    <a:pt x="4371" y="14585"/>
                    <a:pt x="3644" y="14585"/>
                  </a:cubicBezTo>
                  <a:cubicBezTo>
                    <a:pt x="1964" y="14585"/>
                    <a:pt x="370" y="13267"/>
                    <a:pt x="370" y="11323"/>
                  </a:cubicBezTo>
                  <a:cubicBezTo>
                    <a:pt x="370" y="9382"/>
                    <a:pt x="1960" y="8070"/>
                    <a:pt x="3637" y="8070"/>
                  </a:cubicBezTo>
                  <a:cubicBezTo>
                    <a:pt x="4367" y="8070"/>
                    <a:pt x="5113" y="8318"/>
                    <a:pt x="5752" y="8871"/>
                  </a:cubicBezTo>
                  <a:cubicBezTo>
                    <a:pt x="5786" y="8896"/>
                    <a:pt x="5826" y="8916"/>
                    <a:pt x="5869" y="8916"/>
                  </a:cubicBezTo>
                  <a:cubicBezTo>
                    <a:pt x="5885" y="8916"/>
                    <a:pt x="5902" y="8913"/>
                    <a:pt x="5918" y="8906"/>
                  </a:cubicBezTo>
                  <a:lnTo>
                    <a:pt x="8395" y="8311"/>
                  </a:lnTo>
                  <a:cubicBezTo>
                    <a:pt x="8478" y="8299"/>
                    <a:pt x="8538" y="8216"/>
                    <a:pt x="8538" y="8132"/>
                  </a:cubicBezTo>
                  <a:lnTo>
                    <a:pt x="8538" y="2060"/>
                  </a:lnTo>
                  <a:cubicBezTo>
                    <a:pt x="8538" y="1131"/>
                    <a:pt x="9300" y="381"/>
                    <a:pt x="10228" y="381"/>
                  </a:cubicBezTo>
                  <a:close/>
                  <a:moveTo>
                    <a:pt x="10228" y="0"/>
                  </a:moveTo>
                  <a:cubicBezTo>
                    <a:pt x="9085" y="0"/>
                    <a:pt x="8157" y="917"/>
                    <a:pt x="8157" y="2060"/>
                  </a:cubicBezTo>
                  <a:lnTo>
                    <a:pt x="8157" y="7978"/>
                  </a:lnTo>
                  <a:lnTo>
                    <a:pt x="5930" y="8525"/>
                  </a:lnTo>
                  <a:cubicBezTo>
                    <a:pt x="5230" y="7954"/>
                    <a:pt x="4428" y="7698"/>
                    <a:pt x="3646" y="7698"/>
                  </a:cubicBezTo>
                  <a:cubicBezTo>
                    <a:pt x="1768" y="7698"/>
                    <a:pt x="1" y="9175"/>
                    <a:pt x="1" y="11335"/>
                  </a:cubicBezTo>
                  <a:cubicBezTo>
                    <a:pt x="1" y="13495"/>
                    <a:pt x="1768" y="14973"/>
                    <a:pt x="3646" y="14973"/>
                  </a:cubicBezTo>
                  <a:cubicBezTo>
                    <a:pt x="4428" y="14973"/>
                    <a:pt x="5230" y="14716"/>
                    <a:pt x="5930" y="14145"/>
                  </a:cubicBezTo>
                  <a:lnTo>
                    <a:pt x="8157" y="14681"/>
                  </a:lnTo>
                  <a:lnTo>
                    <a:pt x="8157" y="20598"/>
                  </a:lnTo>
                  <a:cubicBezTo>
                    <a:pt x="8157" y="21741"/>
                    <a:pt x="9085" y="22670"/>
                    <a:pt x="10228" y="22670"/>
                  </a:cubicBezTo>
                  <a:lnTo>
                    <a:pt x="14919" y="22670"/>
                  </a:lnTo>
                  <a:cubicBezTo>
                    <a:pt x="16050" y="22670"/>
                    <a:pt x="16979" y="21741"/>
                    <a:pt x="16979" y="20598"/>
                  </a:cubicBezTo>
                  <a:lnTo>
                    <a:pt x="16979" y="2060"/>
                  </a:lnTo>
                  <a:cubicBezTo>
                    <a:pt x="16979" y="917"/>
                    <a:pt x="16050" y="0"/>
                    <a:pt x="149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" name="Google Shape;83;p2"/>
          <p:cNvSpPr txBox="1">
            <a:spLocks noGrp="1"/>
          </p:cNvSpPr>
          <p:nvPr>
            <p:ph type="ctrTitle"/>
          </p:nvPr>
        </p:nvSpPr>
        <p:spPr>
          <a:xfrm>
            <a:off x="2398200" y="1193425"/>
            <a:ext cx="4347600" cy="246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68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subTitle" idx="1"/>
          </p:nvPr>
        </p:nvSpPr>
        <p:spPr>
          <a:xfrm>
            <a:off x="2398200" y="3658525"/>
            <a:ext cx="4347600" cy="45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18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bg>
      <p:bgPr>
        <a:solidFill>
          <a:schemeClr val="accent1"/>
        </a:solidFill>
        <a:effectLst/>
      </p:bgPr>
    </p:bg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4" name="Google Shape;654;p19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655" name="Google Shape;655;p19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6" name="Google Shape;656;p19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7" name="Google Shape;657;p19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8" name="Google Shape;658;p19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9" name="Google Shape;659;p19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0" name="Google Shape;660;p19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1" name="Google Shape;661;p19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2" name="Google Shape;662;p19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3" name="Google Shape;663;p19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4" name="Google Shape;664;p19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5" name="Google Shape;665;p19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6" name="Google Shape;666;p19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7" name="Google Shape;667;p19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8" name="Google Shape;668;p19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9" name="Google Shape;669;p19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0" name="Google Shape;670;p19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1" name="Google Shape;671;p19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2" name="Google Shape;672;p19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3" name="Google Shape;673;p19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4" name="Google Shape;674;p19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5" name="Google Shape;675;p19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6" name="Google Shape;676;p19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7" name="Google Shape;677;p19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8" name="Google Shape;678;p19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9" name="Google Shape;679;p19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19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19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19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19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19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5" name="Google Shape;685;p19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86" name="Google Shape;686;p19"/>
          <p:cNvSpPr/>
          <p:nvPr/>
        </p:nvSpPr>
        <p:spPr>
          <a:xfrm rot="-124527">
            <a:off x="599693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87" name="Google Shape;687;p19"/>
          <p:cNvGrpSpPr/>
          <p:nvPr/>
        </p:nvGrpSpPr>
        <p:grpSpPr>
          <a:xfrm rot="-3311181">
            <a:off x="679408" y="211429"/>
            <a:ext cx="2437743" cy="3124393"/>
            <a:chOff x="819275" y="886701"/>
            <a:chExt cx="2437783" cy="3124443"/>
          </a:xfrm>
        </p:grpSpPr>
        <p:sp>
          <p:nvSpPr>
            <p:cNvPr id="688" name="Google Shape;688;p19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19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19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1" name="Google Shape;691;p19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19"/>
          <p:cNvSpPr txBox="1">
            <a:spLocks noGrp="1"/>
          </p:cNvSpPr>
          <p:nvPr>
            <p:ph type="title"/>
          </p:nvPr>
        </p:nvSpPr>
        <p:spPr>
          <a:xfrm>
            <a:off x="758775" y="681970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693" name="Google Shape;693;p19"/>
          <p:cNvSpPr txBox="1">
            <a:spLocks noGrp="1"/>
          </p:cNvSpPr>
          <p:nvPr>
            <p:ph type="title" idx="2" hasCustomPrompt="1"/>
          </p:nvPr>
        </p:nvSpPr>
        <p:spPr>
          <a:xfrm>
            <a:off x="4170875" y="2481749"/>
            <a:ext cx="8022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94" name="Google Shape;694;p19"/>
          <p:cNvSpPr txBox="1">
            <a:spLocks noGrp="1"/>
          </p:cNvSpPr>
          <p:nvPr>
            <p:ph type="title" idx="3"/>
          </p:nvPr>
        </p:nvSpPr>
        <p:spPr>
          <a:xfrm>
            <a:off x="3446960" y="2965347"/>
            <a:ext cx="2250000" cy="33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695" name="Google Shape;695;p19"/>
          <p:cNvSpPr txBox="1">
            <a:spLocks noGrp="1"/>
          </p:cNvSpPr>
          <p:nvPr>
            <p:ph type="title" idx="4"/>
          </p:nvPr>
        </p:nvSpPr>
        <p:spPr>
          <a:xfrm>
            <a:off x="3446953" y="3302247"/>
            <a:ext cx="22500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696" name="Google Shape;696;p19"/>
          <p:cNvSpPr txBox="1">
            <a:spLocks noGrp="1"/>
          </p:cNvSpPr>
          <p:nvPr>
            <p:ph type="title" idx="5" hasCustomPrompt="1"/>
          </p:nvPr>
        </p:nvSpPr>
        <p:spPr>
          <a:xfrm>
            <a:off x="1832150" y="1643549"/>
            <a:ext cx="8271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97" name="Google Shape;697;p19"/>
          <p:cNvSpPr txBox="1">
            <a:spLocks noGrp="1"/>
          </p:cNvSpPr>
          <p:nvPr>
            <p:ph type="title" idx="6"/>
          </p:nvPr>
        </p:nvSpPr>
        <p:spPr>
          <a:xfrm>
            <a:off x="1120658" y="2127147"/>
            <a:ext cx="2250000" cy="33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698" name="Google Shape;698;p19"/>
          <p:cNvSpPr txBox="1">
            <a:spLocks noGrp="1"/>
          </p:cNvSpPr>
          <p:nvPr>
            <p:ph type="title" idx="7"/>
          </p:nvPr>
        </p:nvSpPr>
        <p:spPr>
          <a:xfrm>
            <a:off x="1120650" y="2464047"/>
            <a:ext cx="22500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sp>
        <p:nvSpPr>
          <p:cNvPr id="699" name="Google Shape;699;p19"/>
          <p:cNvSpPr txBox="1">
            <a:spLocks noGrp="1"/>
          </p:cNvSpPr>
          <p:nvPr>
            <p:ph type="title" idx="8" hasCustomPrompt="1"/>
          </p:nvPr>
        </p:nvSpPr>
        <p:spPr>
          <a:xfrm>
            <a:off x="6484776" y="1643549"/>
            <a:ext cx="8271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00" name="Google Shape;700;p19"/>
          <p:cNvSpPr txBox="1">
            <a:spLocks noGrp="1"/>
          </p:cNvSpPr>
          <p:nvPr>
            <p:ph type="title" idx="9"/>
          </p:nvPr>
        </p:nvSpPr>
        <p:spPr>
          <a:xfrm>
            <a:off x="5773451" y="2127147"/>
            <a:ext cx="2249700" cy="33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ve Ya Like A Sister"/>
              <a:buNone/>
              <a:defRPr sz="2000" b="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701" name="Google Shape;701;p19"/>
          <p:cNvSpPr txBox="1">
            <a:spLocks noGrp="1"/>
          </p:cNvSpPr>
          <p:nvPr>
            <p:ph type="title" idx="13"/>
          </p:nvPr>
        </p:nvSpPr>
        <p:spPr>
          <a:xfrm>
            <a:off x="5773300" y="2464047"/>
            <a:ext cx="22500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Cairo"/>
              <a:buNone/>
              <a:defRPr sz="1500"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  <p:grpSp>
        <p:nvGrpSpPr>
          <p:cNvPr id="702" name="Google Shape;702;p19"/>
          <p:cNvGrpSpPr/>
          <p:nvPr/>
        </p:nvGrpSpPr>
        <p:grpSpPr>
          <a:xfrm>
            <a:off x="6743042" y="3999519"/>
            <a:ext cx="2254845" cy="2010407"/>
            <a:chOff x="5560019" y="3818052"/>
            <a:chExt cx="2031392" cy="1811177"/>
          </a:xfrm>
        </p:grpSpPr>
        <p:sp>
          <p:nvSpPr>
            <p:cNvPr id="703" name="Google Shape;703;p19"/>
            <p:cNvSpPr/>
            <p:nvPr/>
          </p:nvSpPr>
          <p:spPr>
            <a:xfrm rot="1114317">
              <a:off x="5745675" y="4049150"/>
              <a:ext cx="1321526" cy="1321477"/>
            </a:xfrm>
            <a:custGeom>
              <a:avLst/>
              <a:gdLst/>
              <a:ahLst/>
              <a:cxnLst/>
              <a:rect l="l" t="t" r="r" b="b"/>
              <a:pathLst>
                <a:path w="26826" h="26825" extrusionOk="0">
                  <a:moveTo>
                    <a:pt x="24647" y="0"/>
                  </a:moveTo>
                  <a:lnTo>
                    <a:pt x="8395" y="1429"/>
                  </a:lnTo>
                  <a:lnTo>
                    <a:pt x="3513" y="1858"/>
                  </a:lnTo>
                  <a:lnTo>
                    <a:pt x="1" y="2167"/>
                  </a:lnTo>
                  <a:lnTo>
                    <a:pt x="1835" y="23098"/>
                  </a:lnTo>
                  <a:lnTo>
                    <a:pt x="2168" y="26825"/>
                  </a:lnTo>
                  <a:lnTo>
                    <a:pt x="26826" y="24658"/>
                  </a:lnTo>
                  <a:lnTo>
                    <a:pt x="26707" y="23348"/>
                  </a:lnTo>
                  <a:lnTo>
                    <a:pt x="26695" y="23206"/>
                  </a:lnTo>
                  <a:lnTo>
                    <a:pt x="25492" y="9513"/>
                  </a:lnTo>
                  <a:lnTo>
                    <a:pt x="246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19"/>
            <p:cNvSpPr/>
            <p:nvPr/>
          </p:nvSpPr>
          <p:spPr>
            <a:xfrm rot="1114317">
              <a:off x="5738008" y="4042003"/>
              <a:ext cx="1336157" cy="1336157"/>
            </a:xfrm>
            <a:custGeom>
              <a:avLst/>
              <a:gdLst/>
              <a:ahLst/>
              <a:cxnLst/>
              <a:rect l="l" t="t" r="r" b="b"/>
              <a:pathLst>
                <a:path w="27123" h="27123" extrusionOk="0">
                  <a:moveTo>
                    <a:pt x="24682" y="298"/>
                  </a:moveTo>
                  <a:lnTo>
                    <a:pt x="26825" y="24670"/>
                  </a:lnTo>
                  <a:lnTo>
                    <a:pt x="2441" y="26825"/>
                  </a:lnTo>
                  <a:lnTo>
                    <a:pt x="298" y="2441"/>
                  </a:lnTo>
                  <a:lnTo>
                    <a:pt x="24682" y="298"/>
                  </a:lnTo>
                  <a:close/>
                  <a:moveTo>
                    <a:pt x="24789" y="0"/>
                  </a:moveTo>
                  <a:lnTo>
                    <a:pt x="131" y="2179"/>
                  </a:lnTo>
                  <a:cubicBezTo>
                    <a:pt x="95" y="2179"/>
                    <a:pt x="60" y="2191"/>
                    <a:pt x="36" y="2227"/>
                  </a:cubicBezTo>
                  <a:cubicBezTo>
                    <a:pt x="12" y="2251"/>
                    <a:pt x="0" y="2286"/>
                    <a:pt x="12" y="2322"/>
                  </a:cubicBezTo>
                  <a:lnTo>
                    <a:pt x="2179" y="26992"/>
                  </a:lnTo>
                  <a:cubicBezTo>
                    <a:pt x="2191" y="27063"/>
                    <a:pt x="2250" y="27111"/>
                    <a:pt x="2322" y="27123"/>
                  </a:cubicBezTo>
                  <a:lnTo>
                    <a:pt x="2334" y="27123"/>
                  </a:lnTo>
                  <a:lnTo>
                    <a:pt x="26992" y="24944"/>
                  </a:lnTo>
                  <a:cubicBezTo>
                    <a:pt x="27027" y="24932"/>
                    <a:pt x="27051" y="24920"/>
                    <a:pt x="27075" y="24884"/>
                  </a:cubicBezTo>
                  <a:cubicBezTo>
                    <a:pt x="27111" y="24861"/>
                    <a:pt x="27123" y="24825"/>
                    <a:pt x="27111" y="24789"/>
                  </a:cubicBezTo>
                  <a:lnTo>
                    <a:pt x="24944" y="131"/>
                  </a:lnTo>
                  <a:cubicBezTo>
                    <a:pt x="24932" y="60"/>
                    <a:pt x="24872" y="0"/>
                    <a:pt x="24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19"/>
            <p:cNvSpPr/>
            <p:nvPr/>
          </p:nvSpPr>
          <p:spPr>
            <a:xfrm rot="1114317">
              <a:off x="5931252" y="4019927"/>
              <a:ext cx="1321526" cy="1321477"/>
            </a:xfrm>
            <a:custGeom>
              <a:avLst/>
              <a:gdLst/>
              <a:ahLst/>
              <a:cxnLst/>
              <a:rect l="l" t="t" r="r" b="b"/>
              <a:pathLst>
                <a:path w="26826" h="26825" extrusionOk="0">
                  <a:moveTo>
                    <a:pt x="24658" y="0"/>
                  </a:moveTo>
                  <a:lnTo>
                    <a:pt x="17574" y="619"/>
                  </a:lnTo>
                  <a:lnTo>
                    <a:pt x="8680" y="1405"/>
                  </a:lnTo>
                  <a:lnTo>
                    <a:pt x="6025" y="1631"/>
                  </a:lnTo>
                  <a:lnTo>
                    <a:pt x="0" y="2167"/>
                  </a:lnTo>
                  <a:lnTo>
                    <a:pt x="131" y="3620"/>
                  </a:lnTo>
                  <a:lnTo>
                    <a:pt x="1965" y="24420"/>
                  </a:lnTo>
                  <a:lnTo>
                    <a:pt x="2179" y="26825"/>
                  </a:lnTo>
                  <a:lnTo>
                    <a:pt x="4822" y="26587"/>
                  </a:lnTo>
                  <a:lnTo>
                    <a:pt x="23313" y="24968"/>
                  </a:lnTo>
                  <a:lnTo>
                    <a:pt x="25349" y="24789"/>
                  </a:lnTo>
                  <a:lnTo>
                    <a:pt x="26825" y="24658"/>
                  </a:lnTo>
                  <a:lnTo>
                    <a:pt x="26825" y="24551"/>
                  </a:lnTo>
                  <a:lnTo>
                    <a:pt x="25254" y="6787"/>
                  </a:lnTo>
                  <a:lnTo>
                    <a:pt x="246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19"/>
            <p:cNvSpPr/>
            <p:nvPr/>
          </p:nvSpPr>
          <p:spPr>
            <a:xfrm rot="1114317">
              <a:off x="5924139" y="4013305"/>
              <a:ext cx="1336157" cy="1335221"/>
            </a:xfrm>
            <a:custGeom>
              <a:avLst/>
              <a:gdLst/>
              <a:ahLst/>
              <a:cxnLst/>
              <a:rect l="l" t="t" r="r" b="b"/>
              <a:pathLst>
                <a:path w="27123" h="27104" extrusionOk="0">
                  <a:moveTo>
                    <a:pt x="24670" y="279"/>
                  </a:moveTo>
                  <a:lnTo>
                    <a:pt x="26825" y="24663"/>
                  </a:lnTo>
                  <a:lnTo>
                    <a:pt x="2441" y="26806"/>
                  </a:lnTo>
                  <a:lnTo>
                    <a:pt x="298" y="2434"/>
                  </a:lnTo>
                  <a:lnTo>
                    <a:pt x="24670" y="279"/>
                  </a:lnTo>
                  <a:close/>
                  <a:moveTo>
                    <a:pt x="24818" y="1"/>
                  </a:moveTo>
                  <a:cubicBezTo>
                    <a:pt x="24808" y="1"/>
                    <a:pt x="24799" y="2"/>
                    <a:pt x="24789" y="5"/>
                  </a:cubicBezTo>
                  <a:lnTo>
                    <a:pt x="131" y="2172"/>
                  </a:lnTo>
                  <a:cubicBezTo>
                    <a:pt x="60" y="2172"/>
                    <a:pt x="0" y="2244"/>
                    <a:pt x="0" y="2315"/>
                  </a:cubicBezTo>
                  <a:lnTo>
                    <a:pt x="2179" y="26973"/>
                  </a:lnTo>
                  <a:cubicBezTo>
                    <a:pt x="2179" y="27044"/>
                    <a:pt x="2239" y="27104"/>
                    <a:pt x="2322" y="27104"/>
                  </a:cubicBezTo>
                  <a:lnTo>
                    <a:pt x="26980" y="24937"/>
                  </a:lnTo>
                  <a:cubicBezTo>
                    <a:pt x="27063" y="24925"/>
                    <a:pt x="27123" y="24865"/>
                    <a:pt x="27111" y="24782"/>
                  </a:cubicBezTo>
                  <a:lnTo>
                    <a:pt x="24944" y="124"/>
                  </a:lnTo>
                  <a:cubicBezTo>
                    <a:pt x="24944" y="89"/>
                    <a:pt x="24920" y="53"/>
                    <a:pt x="24896" y="29"/>
                  </a:cubicBezTo>
                  <a:cubicBezTo>
                    <a:pt x="24870" y="12"/>
                    <a:pt x="24844" y="1"/>
                    <a:pt x="24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19"/>
            <p:cNvSpPr/>
            <p:nvPr/>
          </p:nvSpPr>
          <p:spPr>
            <a:xfrm rot="1114317">
              <a:off x="5992952" y="4018653"/>
              <a:ext cx="1400101" cy="1415372"/>
            </a:xfrm>
            <a:custGeom>
              <a:avLst/>
              <a:gdLst/>
              <a:ahLst/>
              <a:cxnLst/>
              <a:rect l="l" t="t" r="r" b="b"/>
              <a:pathLst>
                <a:path w="28421" h="28731" extrusionOk="0">
                  <a:moveTo>
                    <a:pt x="24491" y="1"/>
                  </a:moveTo>
                  <a:cubicBezTo>
                    <a:pt x="24491" y="1"/>
                    <a:pt x="17538" y="1096"/>
                    <a:pt x="17121" y="1168"/>
                  </a:cubicBezTo>
                  <a:cubicBezTo>
                    <a:pt x="16812" y="1215"/>
                    <a:pt x="16478" y="1275"/>
                    <a:pt x="16133" y="1346"/>
                  </a:cubicBezTo>
                  <a:cubicBezTo>
                    <a:pt x="14187" y="1751"/>
                    <a:pt x="11694" y="2423"/>
                    <a:pt x="9464" y="2423"/>
                  </a:cubicBezTo>
                  <a:cubicBezTo>
                    <a:pt x="8678" y="2423"/>
                    <a:pt x="7924" y="2340"/>
                    <a:pt x="7239" y="2132"/>
                  </a:cubicBezTo>
                  <a:cubicBezTo>
                    <a:pt x="6608" y="1954"/>
                    <a:pt x="6025" y="1632"/>
                    <a:pt x="5536" y="1203"/>
                  </a:cubicBezTo>
                  <a:cubicBezTo>
                    <a:pt x="5191" y="1573"/>
                    <a:pt x="4882" y="1965"/>
                    <a:pt x="4584" y="2358"/>
                  </a:cubicBezTo>
                  <a:cubicBezTo>
                    <a:pt x="4215" y="2858"/>
                    <a:pt x="3870" y="3382"/>
                    <a:pt x="3572" y="3918"/>
                  </a:cubicBezTo>
                  <a:cubicBezTo>
                    <a:pt x="0" y="10145"/>
                    <a:pt x="1524" y="17527"/>
                    <a:pt x="2881" y="24587"/>
                  </a:cubicBezTo>
                  <a:cubicBezTo>
                    <a:pt x="3048" y="25504"/>
                    <a:pt x="3227" y="26421"/>
                    <a:pt x="3381" y="27314"/>
                  </a:cubicBezTo>
                  <a:cubicBezTo>
                    <a:pt x="3477" y="27790"/>
                    <a:pt x="3548" y="28266"/>
                    <a:pt x="3620" y="28731"/>
                  </a:cubicBezTo>
                  <a:lnTo>
                    <a:pt x="21884" y="25837"/>
                  </a:lnTo>
                  <a:lnTo>
                    <a:pt x="23908" y="25516"/>
                  </a:lnTo>
                  <a:lnTo>
                    <a:pt x="25384" y="25278"/>
                  </a:lnTo>
                  <a:lnTo>
                    <a:pt x="28420" y="24790"/>
                  </a:lnTo>
                  <a:lnTo>
                    <a:pt x="25277" y="4930"/>
                  </a:lnTo>
                  <a:lnTo>
                    <a:pt x="244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19"/>
            <p:cNvSpPr/>
            <p:nvPr/>
          </p:nvSpPr>
          <p:spPr>
            <a:xfrm rot="1114317">
              <a:off x="5968708" y="4008935"/>
              <a:ext cx="1432368" cy="1429412"/>
            </a:xfrm>
            <a:custGeom>
              <a:avLst/>
              <a:gdLst/>
              <a:ahLst/>
              <a:cxnLst/>
              <a:rect l="l" t="t" r="r" b="b"/>
              <a:pathLst>
                <a:path w="29076" h="29016" extrusionOk="0">
                  <a:moveTo>
                    <a:pt x="24873" y="298"/>
                  </a:moveTo>
                  <a:cubicBezTo>
                    <a:pt x="24980" y="953"/>
                    <a:pt x="25552" y="4572"/>
                    <a:pt x="28766" y="24824"/>
                  </a:cubicBezTo>
                  <a:lnTo>
                    <a:pt x="4240" y="28706"/>
                  </a:lnTo>
                  <a:cubicBezTo>
                    <a:pt x="4013" y="27253"/>
                    <a:pt x="3716" y="25753"/>
                    <a:pt x="3442" y="24301"/>
                  </a:cubicBezTo>
                  <a:cubicBezTo>
                    <a:pt x="1906" y="16323"/>
                    <a:pt x="322" y="8072"/>
                    <a:pt x="6049" y="1536"/>
                  </a:cubicBezTo>
                  <a:cubicBezTo>
                    <a:pt x="7092" y="2411"/>
                    <a:pt x="8471" y="2710"/>
                    <a:pt x="9963" y="2710"/>
                  </a:cubicBezTo>
                  <a:cubicBezTo>
                    <a:pt x="11759" y="2710"/>
                    <a:pt x="13719" y="2277"/>
                    <a:pt x="15455" y="1893"/>
                  </a:cubicBezTo>
                  <a:cubicBezTo>
                    <a:pt x="16241" y="1715"/>
                    <a:pt x="17003" y="1548"/>
                    <a:pt x="17646" y="1441"/>
                  </a:cubicBezTo>
                  <a:lnTo>
                    <a:pt x="24873" y="298"/>
                  </a:lnTo>
                  <a:close/>
                  <a:moveTo>
                    <a:pt x="24968" y="0"/>
                  </a:moveTo>
                  <a:lnTo>
                    <a:pt x="17598" y="1167"/>
                  </a:lnTo>
                  <a:cubicBezTo>
                    <a:pt x="16944" y="1274"/>
                    <a:pt x="16193" y="1441"/>
                    <a:pt x="15384" y="1619"/>
                  </a:cubicBezTo>
                  <a:cubicBezTo>
                    <a:pt x="13667" y="1995"/>
                    <a:pt x="11721" y="2424"/>
                    <a:pt x="9952" y="2424"/>
                  </a:cubicBezTo>
                  <a:cubicBezTo>
                    <a:pt x="8471" y="2424"/>
                    <a:pt x="7114" y="2123"/>
                    <a:pt x="6121" y="1238"/>
                  </a:cubicBezTo>
                  <a:cubicBezTo>
                    <a:pt x="6098" y="1216"/>
                    <a:pt x="6065" y="1204"/>
                    <a:pt x="6031" y="1204"/>
                  </a:cubicBezTo>
                  <a:cubicBezTo>
                    <a:pt x="5994" y="1204"/>
                    <a:pt x="5955" y="1219"/>
                    <a:pt x="5930" y="1250"/>
                  </a:cubicBezTo>
                  <a:cubicBezTo>
                    <a:pt x="1" y="7906"/>
                    <a:pt x="1608" y="16264"/>
                    <a:pt x="3168" y="24348"/>
                  </a:cubicBezTo>
                  <a:cubicBezTo>
                    <a:pt x="3454" y="25848"/>
                    <a:pt x="3751" y="27408"/>
                    <a:pt x="3990" y="28896"/>
                  </a:cubicBezTo>
                  <a:cubicBezTo>
                    <a:pt x="4001" y="28956"/>
                    <a:pt x="4061" y="29015"/>
                    <a:pt x="4121" y="29015"/>
                  </a:cubicBezTo>
                  <a:lnTo>
                    <a:pt x="4144" y="29015"/>
                  </a:lnTo>
                  <a:lnTo>
                    <a:pt x="28945" y="25075"/>
                  </a:lnTo>
                  <a:cubicBezTo>
                    <a:pt x="28981" y="25075"/>
                    <a:pt x="29016" y="25051"/>
                    <a:pt x="29040" y="25015"/>
                  </a:cubicBezTo>
                  <a:cubicBezTo>
                    <a:pt x="29064" y="24991"/>
                    <a:pt x="29076" y="24955"/>
                    <a:pt x="29064" y="24920"/>
                  </a:cubicBezTo>
                  <a:lnTo>
                    <a:pt x="25135" y="119"/>
                  </a:lnTo>
                  <a:cubicBezTo>
                    <a:pt x="25123" y="83"/>
                    <a:pt x="25099" y="48"/>
                    <a:pt x="25076" y="24"/>
                  </a:cubicBezTo>
                  <a:cubicBezTo>
                    <a:pt x="25040" y="0"/>
                    <a:pt x="25004" y="0"/>
                    <a:pt x="249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19"/>
            <p:cNvSpPr/>
            <p:nvPr/>
          </p:nvSpPr>
          <p:spPr>
            <a:xfrm rot="1114317">
              <a:off x="6235936" y="4337483"/>
              <a:ext cx="987622" cy="195721"/>
            </a:xfrm>
            <a:custGeom>
              <a:avLst/>
              <a:gdLst/>
              <a:ahLst/>
              <a:cxnLst/>
              <a:rect l="l" t="t" r="r" b="b"/>
              <a:pathLst>
                <a:path w="20048" h="3973" extrusionOk="0">
                  <a:moveTo>
                    <a:pt x="16210" y="1"/>
                  </a:moveTo>
                  <a:cubicBezTo>
                    <a:pt x="15999" y="1"/>
                    <a:pt x="15755" y="81"/>
                    <a:pt x="15467" y="293"/>
                  </a:cubicBezTo>
                  <a:cubicBezTo>
                    <a:pt x="15216" y="495"/>
                    <a:pt x="15026" y="757"/>
                    <a:pt x="14919" y="1055"/>
                  </a:cubicBezTo>
                  <a:cubicBezTo>
                    <a:pt x="14771" y="1387"/>
                    <a:pt x="14667" y="1633"/>
                    <a:pt x="14228" y="1633"/>
                  </a:cubicBezTo>
                  <a:cubicBezTo>
                    <a:pt x="14101" y="1633"/>
                    <a:pt x="13945" y="1613"/>
                    <a:pt x="13752" y="1567"/>
                  </a:cubicBezTo>
                  <a:cubicBezTo>
                    <a:pt x="13347" y="1460"/>
                    <a:pt x="12978" y="1257"/>
                    <a:pt x="12657" y="996"/>
                  </a:cubicBezTo>
                  <a:cubicBezTo>
                    <a:pt x="12293" y="721"/>
                    <a:pt x="11941" y="457"/>
                    <a:pt x="11410" y="457"/>
                  </a:cubicBezTo>
                  <a:cubicBezTo>
                    <a:pt x="11158" y="457"/>
                    <a:pt x="10866" y="517"/>
                    <a:pt x="10514" y="662"/>
                  </a:cubicBezTo>
                  <a:cubicBezTo>
                    <a:pt x="10121" y="841"/>
                    <a:pt x="9775" y="1079"/>
                    <a:pt x="9466" y="1377"/>
                  </a:cubicBezTo>
                  <a:cubicBezTo>
                    <a:pt x="9028" y="1757"/>
                    <a:pt x="8612" y="2104"/>
                    <a:pt x="7981" y="2104"/>
                  </a:cubicBezTo>
                  <a:cubicBezTo>
                    <a:pt x="7960" y="2104"/>
                    <a:pt x="7939" y="2104"/>
                    <a:pt x="7918" y="2103"/>
                  </a:cubicBezTo>
                  <a:cubicBezTo>
                    <a:pt x="7442" y="2079"/>
                    <a:pt x="7073" y="1841"/>
                    <a:pt x="6692" y="1591"/>
                  </a:cubicBezTo>
                  <a:cubicBezTo>
                    <a:pt x="6299" y="1335"/>
                    <a:pt x="5894" y="1067"/>
                    <a:pt x="5377" y="1067"/>
                  </a:cubicBezTo>
                  <a:cubicBezTo>
                    <a:pt x="5172" y="1067"/>
                    <a:pt x="4950" y="1109"/>
                    <a:pt x="4703" y="1210"/>
                  </a:cubicBezTo>
                  <a:cubicBezTo>
                    <a:pt x="4310" y="1365"/>
                    <a:pt x="4072" y="1662"/>
                    <a:pt x="3834" y="1948"/>
                  </a:cubicBezTo>
                  <a:cubicBezTo>
                    <a:pt x="3525" y="2305"/>
                    <a:pt x="3263" y="2615"/>
                    <a:pt x="2739" y="2615"/>
                  </a:cubicBezTo>
                  <a:cubicBezTo>
                    <a:pt x="2584" y="2615"/>
                    <a:pt x="2513" y="2531"/>
                    <a:pt x="2393" y="2377"/>
                  </a:cubicBezTo>
                  <a:cubicBezTo>
                    <a:pt x="2254" y="2207"/>
                    <a:pt x="2073" y="1979"/>
                    <a:pt x="1682" y="1979"/>
                  </a:cubicBezTo>
                  <a:cubicBezTo>
                    <a:pt x="1606" y="1979"/>
                    <a:pt x="1522" y="1988"/>
                    <a:pt x="1429" y="2008"/>
                  </a:cubicBezTo>
                  <a:cubicBezTo>
                    <a:pt x="572" y="2198"/>
                    <a:pt x="131" y="3424"/>
                    <a:pt x="24" y="3793"/>
                  </a:cubicBezTo>
                  <a:cubicBezTo>
                    <a:pt x="0" y="3865"/>
                    <a:pt x="36" y="3948"/>
                    <a:pt x="119" y="3972"/>
                  </a:cubicBezTo>
                  <a:lnTo>
                    <a:pt x="155" y="3972"/>
                  </a:lnTo>
                  <a:cubicBezTo>
                    <a:pt x="215" y="3972"/>
                    <a:pt x="274" y="3936"/>
                    <a:pt x="298" y="3877"/>
                  </a:cubicBezTo>
                  <a:cubicBezTo>
                    <a:pt x="488" y="3222"/>
                    <a:pt x="929" y="2412"/>
                    <a:pt x="1489" y="2293"/>
                  </a:cubicBezTo>
                  <a:cubicBezTo>
                    <a:pt x="1565" y="2278"/>
                    <a:pt x="1632" y="2270"/>
                    <a:pt x="1691" y="2270"/>
                  </a:cubicBezTo>
                  <a:cubicBezTo>
                    <a:pt x="1944" y="2270"/>
                    <a:pt x="2054" y="2403"/>
                    <a:pt x="2179" y="2567"/>
                  </a:cubicBezTo>
                  <a:cubicBezTo>
                    <a:pt x="2310" y="2722"/>
                    <a:pt x="2453" y="2901"/>
                    <a:pt x="2739" y="2901"/>
                  </a:cubicBezTo>
                  <a:lnTo>
                    <a:pt x="2763" y="2901"/>
                  </a:lnTo>
                  <a:cubicBezTo>
                    <a:pt x="3394" y="2901"/>
                    <a:pt x="3727" y="2508"/>
                    <a:pt x="4048" y="2127"/>
                  </a:cubicBezTo>
                  <a:cubicBezTo>
                    <a:pt x="4275" y="1853"/>
                    <a:pt x="4489" y="1603"/>
                    <a:pt x="4810" y="1472"/>
                  </a:cubicBezTo>
                  <a:cubicBezTo>
                    <a:pt x="5019" y="1388"/>
                    <a:pt x="5206" y="1352"/>
                    <a:pt x="5379" y="1352"/>
                  </a:cubicBezTo>
                  <a:cubicBezTo>
                    <a:pt x="5817" y="1352"/>
                    <a:pt x="6164" y="1581"/>
                    <a:pt x="6549" y="1829"/>
                  </a:cubicBezTo>
                  <a:cubicBezTo>
                    <a:pt x="6942" y="2091"/>
                    <a:pt x="7358" y="2365"/>
                    <a:pt x="7906" y="2389"/>
                  </a:cubicBezTo>
                  <a:cubicBezTo>
                    <a:pt x="7937" y="2390"/>
                    <a:pt x="7967" y="2391"/>
                    <a:pt x="7997" y="2391"/>
                  </a:cubicBezTo>
                  <a:cubicBezTo>
                    <a:pt x="8730" y="2391"/>
                    <a:pt x="9199" y="1980"/>
                    <a:pt x="9656" y="1591"/>
                  </a:cubicBezTo>
                  <a:cubicBezTo>
                    <a:pt x="9942" y="1317"/>
                    <a:pt x="10263" y="1091"/>
                    <a:pt x="10621" y="924"/>
                  </a:cubicBezTo>
                  <a:cubicBezTo>
                    <a:pt x="10933" y="795"/>
                    <a:pt x="11187" y="742"/>
                    <a:pt x="11404" y="742"/>
                  </a:cubicBezTo>
                  <a:cubicBezTo>
                    <a:pt x="11850" y="742"/>
                    <a:pt x="12146" y="966"/>
                    <a:pt x="12490" y="1222"/>
                  </a:cubicBezTo>
                  <a:cubicBezTo>
                    <a:pt x="12835" y="1507"/>
                    <a:pt x="13252" y="1722"/>
                    <a:pt x="13681" y="1841"/>
                  </a:cubicBezTo>
                  <a:cubicBezTo>
                    <a:pt x="13895" y="1893"/>
                    <a:pt x="14074" y="1916"/>
                    <a:pt x="14226" y="1916"/>
                  </a:cubicBezTo>
                  <a:cubicBezTo>
                    <a:pt x="14844" y="1916"/>
                    <a:pt x="15006" y="1537"/>
                    <a:pt x="15169" y="1174"/>
                  </a:cubicBezTo>
                  <a:cubicBezTo>
                    <a:pt x="15264" y="924"/>
                    <a:pt x="15419" y="698"/>
                    <a:pt x="15621" y="531"/>
                  </a:cubicBezTo>
                  <a:cubicBezTo>
                    <a:pt x="15860" y="356"/>
                    <a:pt x="16047" y="286"/>
                    <a:pt x="16209" y="286"/>
                  </a:cubicBezTo>
                  <a:cubicBezTo>
                    <a:pt x="16475" y="286"/>
                    <a:pt x="16670" y="476"/>
                    <a:pt x="16907" y="698"/>
                  </a:cubicBezTo>
                  <a:cubicBezTo>
                    <a:pt x="17145" y="924"/>
                    <a:pt x="17419" y="1186"/>
                    <a:pt x="17788" y="1222"/>
                  </a:cubicBezTo>
                  <a:cubicBezTo>
                    <a:pt x="17816" y="1224"/>
                    <a:pt x="17842" y="1226"/>
                    <a:pt x="17868" y="1226"/>
                  </a:cubicBezTo>
                  <a:cubicBezTo>
                    <a:pt x="18194" y="1226"/>
                    <a:pt x="18426" y="1027"/>
                    <a:pt x="18657" y="829"/>
                  </a:cubicBezTo>
                  <a:cubicBezTo>
                    <a:pt x="18883" y="629"/>
                    <a:pt x="19096" y="448"/>
                    <a:pt x="19398" y="448"/>
                  </a:cubicBezTo>
                  <a:cubicBezTo>
                    <a:pt x="19511" y="448"/>
                    <a:pt x="19635" y="473"/>
                    <a:pt x="19777" y="531"/>
                  </a:cubicBezTo>
                  <a:cubicBezTo>
                    <a:pt x="19802" y="545"/>
                    <a:pt x="19826" y="550"/>
                    <a:pt x="19848" y="550"/>
                  </a:cubicBezTo>
                  <a:cubicBezTo>
                    <a:pt x="19983" y="550"/>
                    <a:pt x="20047" y="332"/>
                    <a:pt x="19884" y="281"/>
                  </a:cubicBezTo>
                  <a:cubicBezTo>
                    <a:pt x="19699" y="201"/>
                    <a:pt x="19535" y="169"/>
                    <a:pt x="19387" y="169"/>
                  </a:cubicBezTo>
                  <a:cubicBezTo>
                    <a:pt x="18982" y="169"/>
                    <a:pt x="18702" y="414"/>
                    <a:pt x="18467" y="615"/>
                  </a:cubicBezTo>
                  <a:cubicBezTo>
                    <a:pt x="18266" y="793"/>
                    <a:pt x="18087" y="950"/>
                    <a:pt x="17860" y="950"/>
                  </a:cubicBezTo>
                  <a:cubicBezTo>
                    <a:pt x="17844" y="950"/>
                    <a:pt x="17828" y="949"/>
                    <a:pt x="17812" y="948"/>
                  </a:cubicBezTo>
                  <a:cubicBezTo>
                    <a:pt x="17538" y="912"/>
                    <a:pt x="17324" y="710"/>
                    <a:pt x="17098" y="495"/>
                  </a:cubicBezTo>
                  <a:cubicBezTo>
                    <a:pt x="16868" y="265"/>
                    <a:pt x="16593" y="1"/>
                    <a:pt x="16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19"/>
            <p:cNvSpPr/>
            <p:nvPr/>
          </p:nvSpPr>
          <p:spPr>
            <a:xfrm rot="1114317">
              <a:off x="6176623" y="4535159"/>
              <a:ext cx="995406" cy="176706"/>
            </a:xfrm>
            <a:custGeom>
              <a:avLst/>
              <a:gdLst/>
              <a:ahLst/>
              <a:cxnLst/>
              <a:rect l="l" t="t" r="r" b="b"/>
              <a:pathLst>
                <a:path w="20206" h="3587" extrusionOk="0">
                  <a:moveTo>
                    <a:pt x="18114" y="0"/>
                  </a:moveTo>
                  <a:cubicBezTo>
                    <a:pt x="18018" y="0"/>
                    <a:pt x="17922" y="12"/>
                    <a:pt x="17824" y="38"/>
                  </a:cubicBezTo>
                  <a:cubicBezTo>
                    <a:pt x="17420" y="157"/>
                    <a:pt x="17217" y="479"/>
                    <a:pt x="17039" y="741"/>
                  </a:cubicBezTo>
                  <a:cubicBezTo>
                    <a:pt x="16860" y="1003"/>
                    <a:pt x="16693" y="1265"/>
                    <a:pt x="16372" y="1360"/>
                  </a:cubicBezTo>
                  <a:cubicBezTo>
                    <a:pt x="16268" y="1390"/>
                    <a:pt x="16165" y="1403"/>
                    <a:pt x="16062" y="1403"/>
                  </a:cubicBezTo>
                  <a:cubicBezTo>
                    <a:pt x="15720" y="1403"/>
                    <a:pt x="15384" y="1256"/>
                    <a:pt x="15026" y="1110"/>
                  </a:cubicBezTo>
                  <a:cubicBezTo>
                    <a:pt x="14681" y="931"/>
                    <a:pt x="14300" y="812"/>
                    <a:pt x="13895" y="776"/>
                  </a:cubicBezTo>
                  <a:cubicBezTo>
                    <a:pt x="13860" y="775"/>
                    <a:pt x="13825" y="775"/>
                    <a:pt x="13790" y="775"/>
                  </a:cubicBezTo>
                  <a:cubicBezTo>
                    <a:pt x="12678" y="775"/>
                    <a:pt x="11868" y="1318"/>
                    <a:pt x="11014" y="1896"/>
                  </a:cubicBezTo>
                  <a:lnTo>
                    <a:pt x="10895" y="1979"/>
                  </a:lnTo>
                  <a:cubicBezTo>
                    <a:pt x="10229" y="2436"/>
                    <a:pt x="9896" y="2628"/>
                    <a:pt x="9518" y="2628"/>
                  </a:cubicBezTo>
                  <a:cubicBezTo>
                    <a:pt x="9205" y="2628"/>
                    <a:pt x="8862" y="2497"/>
                    <a:pt x="8276" y="2277"/>
                  </a:cubicBezTo>
                  <a:lnTo>
                    <a:pt x="8097" y="2205"/>
                  </a:lnTo>
                  <a:cubicBezTo>
                    <a:pt x="7572" y="2000"/>
                    <a:pt x="6959" y="1760"/>
                    <a:pt x="6346" y="1760"/>
                  </a:cubicBezTo>
                  <a:cubicBezTo>
                    <a:pt x="6000" y="1760"/>
                    <a:pt x="5654" y="1837"/>
                    <a:pt x="5323" y="2038"/>
                  </a:cubicBezTo>
                  <a:cubicBezTo>
                    <a:pt x="5037" y="2217"/>
                    <a:pt x="4799" y="2455"/>
                    <a:pt x="4620" y="2741"/>
                  </a:cubicBezTo>
                  <a:cubicBezTo>
                    <a:pt x="4445" y="2996"/>
                    <a:pt x="4327" y="3166"/>
                    <a:pt x="3952" y="3166"/>
                  </a:cubicBezTo>
                  <a:cubicBezTo>
                    <a:pt x="3819" y="3166"/>
                    <a:pt x="3654" y="3145"/>
                    <a:pt x="3442" y="3098"/>
                  </a:cubicBezTo>
                  <a:cubicBezTo>
                    <a:pt x="3132" y="3015"/>
                    <a:pt x="2834" y="2908"/>
                    <a:pt x="2549" y="2777"/>
                  </a:cubicBezTo>
                  <a:cubicBezTo>
                    <a:pt x="2162" y="2616"/>
                    <a:pt x="1769" y="2451"/>
                    <a:pt x="1378" y="2451"/>
                  </a:cubicBezTo>
                  <a:cubicBezTo>
                    <a:pt x="926" y="2451"/>
                    <a:pt x="476" y="2671"/>
                    <a:pt x="36" y="3372"/>
                  </a:cubicBezTo>
                  <a:cubicBezTo>
                    <a:pt x="1" y="3431"/>
                    <a:pt x="13" y="3515"/>
                    <a:pt x="84" y="3562"/>
                  </a:cubicBezTo>
                  <a:cubicBezTo>
                    <a:pt x="108" y="3574"/>
                    <a:pt x="132" y="3586"/>
                    <a:pt x="156" y="3586"/>
                  </a:cubicBezTo>
                  <a:cubicBezTo>
                    <a:pt x="203" y="3574"/>
                    <a:pt x="239" y="3539"/>
                    <a:pt x="263" y="3503"/>
                  </a:cubicBezTo>
                  <a:cubicBezTo>
                    <a:pt x="633" y="2910"/>
                    <a:pt x="992" y="2713"/>
                    <a:pt x="1373" y="2713"/>
                  </a:cubicBezTo>
                  <a:cubicBezTo>
                    <a:pt x="1703" y="2713"/>
                    <a:pt x="2048" y="2861"/>
                    <a:pt x="2430" y="3027"/>
                  </a:cubicBezTo>
                  <a:cubicBezTo>
                    <a:pt x="2739" y="3158"/>
                    <a:pt x="3049" y="3277"/>
                    <a:pt x="3370" y="3360"/>
                  </a:cubicBezTo>
                  <a:cubicBezTo>
                    <a:pt x="3594" y="3409"/>
                    <a:pt x="3778" y="3431"/>
                    <a:pt x="3932" y="3431"/>
                  </a:cubicBezTo>
                  <a:cubicBezTo>
                    <a:pt x="4417" y="3431"/>
                    <a:pt x="4609" y="3209"/>
                    <a:pt x="4835" y="2884"/>
                  </a:cubicBezTo>
                  <a:cubicBezTo>
                    <a:pt x="4989" y="2634"/>
                    <a:pt x="5204" y="2419"/>
                    <a:pt x="5454" y="2265"/>
                  </a:cubicBezTo>
                  <a:cubicBezTo>
                    <a:pt x="5742" y="2091"/>
                    <a:pt x="6043" y="2024"/>
                    <a:pt x="6348" y="2024"/>
                  </a:cubicBezTo>
                  <a:cubicBezTo>
                    <a:pt x="6902" y="2024"/>
                    <a:pt x="7468" y="2244"/>
                    <a:pt x="7990" y="2443"/>
                  </a:cubicBezTo>
                  <a:lnTo>
                    <a:pt x="8180" y="2515"/>
                  </a:lnTo>
                  <a:cubicBezTo>
                    <a:pt x="8797" y="2754"/>
                    <a:pt x="9177" y="2891"/>
                    <a:pt x="9523" y="2891"/>
                  </a:cubicBezTo>
                  <a:cubicBezTo>
                    <a:pt x="9953" y="2891"/>
                    <a:pt x="10332" y="2681"/>
                    <a:pt x="11050" y="2193"/>
                  </a:cubicBezTo>
                  <a:lnTo>
                    <a:pt x="11169" y="2122"/>
                  </a:lnTo>
                  <a:cubicBezTo>
                    <a:pt x="12009" y="1546"/>
                    <a:pt x="12749" y="1048"/>
                    <a:pt x="13777" y="1048"/>
                  </a:cubicBezTo>
                  <a:cubicBezTo>
                    <a:pt x="13812" y="1048"/>
                    <a:pt x="13848" y="1049"/>
                    <a:pt x="13883" y="1050"/>
                  </a:cubicBezTo>
                  <a:cubicBezTo>
                    <a:pt x="14253" y="1086"/>
                    <a:pt x="14598" y="1193"/>
                    <a:pt x="14919" y="1360"/>
                  </a:cubicBezTo>
                  <a:cubicBezTo>
                    <a:pt x="15276" y="1511"/>
                    <a:pt x="15646" y="1670"/>
                    <a:pt x="16044" y="1670"/>
                  </a:cubicBezTo>
                  <a:cubicBezTo>
                    <a:pt x="16178" y="1670"/>
                    <a:pt x="16315" y="1652"/>
                    <a:pt x="16455" y="1610"/>
                  </a:cubicBezTo>
                  <a:cubicBezTo>
                    <a:pt x="16872" y="1491"/>
                    <a:pt x="17098" y="1157"/>
                    <a:pt x="17277" y="884"/>
                  </a:cubicBezTo>
                  <a:cubicBezTo>
                    <a:pt x="17455" y="622"/>
                    <a:pt x="17586" y="383"/>
                    <a:pt x="17896" y="300"/>
                  </a:cubicBezTo>
                  <a:cubicBezTo>
                    <a:pt x="17975" y="280"/>
                    <a:pt x="18052" y="271"/>
                    <a:pt x="18128" y="271"/>
                  </a:cubicBezTo>
                  <a:cubicBezTo>
                    <a:pt x="18364" y="271"/>
                    <a:pt x="18591" y="356"/>
                    <a:pt x="18825" y="455"/>
                  </a:cubicBezTo>
                  <a:cubicBezTo>
                    <a:pt x="19052" y="543"/>
                    <a:pt x="19303" y="640"/>
                    <a:pt x="19567" y="640"/>
                  </a:cubicBezTo>
                  <a:cubicBezTo>
                    <a:pt x="19732" y="640"/>
                    <a:pt x="19901" y="603"/>
                    <a:pt x="20075" y="503"/>
                  </a:cubicBezTo>
                  <a:cubicBezTo>
                    <a:pt x="20205" y="422"/>
                    <a:pt x="20132" y="231"/>
                    <a:pt x="20006" y="231"/>
                  </a:cubicBezTo>
                  <a:cubicBezTo>
                    <a:pt x="19983" y="231"/>
                    <a:pt x="19958" y="238"/>
                    <a:pt x="19932" y="253"/>
                  </a:cubicBezTo>
                  <a:cubicBezTo>
                    <a:pt x="19807" y="328"/>
                    <a:pt x="19686" y="357"/>
                    <a:pt x="19564" y="357"/>
                  </a:cubicBezTo>
                  <a:cubicBezTo>
                    <a:pt x="19359" y="357"/>
                    <a:pt x="19151" y="275"/>
                    <a:pt x="18920" y="193"/>
                  </a:cubicBezTo>
                  <a:cubicBezTo>
                    <a:pt x="18678" y="103"/>
                    <a:pt x="18403" y="0"/>
                    <a:pt x="18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19"/>
            <p:cNvSpPr/>
            <p:nvPr/>
          </p:nvSpPr>
          <p:spPr>
            <a:xfrm rot="1114317">
              <a:off x="6147148" y="4783831"/>
              <a:ext cx="973730" cy="156952"/>
            </a:xfrm>
            <a:custGeom>
              <a:avLst/>
              <a:gdLst/>
              <a:ahLst/>
              <a:cxnLst/>
              <a:rect l="l" t="t" r="r" b="b"/>
              <a:pathLst>
                <a:path w="19766" h="3186" extrusionOk="0">
                  <a:moveTo>
                    <a:pt x="15221" y="1"/>
                  </a:moveTo>
                  <a:cubicBezTo>
                    <a:pt x="14380" y="1"/>
                    <a:pt x="13782" y="472"/>
                    <a:pt x="13205" y="923"/>
                  </a:cubicBezTo>
                  <a:cubicBezTo>
                    <a:pt x="12681" y="1340"/>
                    <a:pt x="12145" y="1757"/>
                    <a:pt x="11419" y="1888"/>
                  </a:cubicBezTo>
                  <a:cubicBezTo>
                    <a:pt x="11256" y="1917"/>
                    <a:pt x="11096" y="1929"/>
                    <a:pt x="10938" y="1929"/>
                  </a:cubicBezTo>
                  <a:cubicBezTo>
                    <a:pt x="10382" y="1929"/>
                    <a:pt x="9855" y="1772"/>
                    <a:pt x="9335" y="1614"/>
                  </a:cubicBezTo>
                  <a:cubicBezTo>
                    <a:pt x="8806" y="1462"/>
                    <a:pt x="8269" y="1306"/>
                    <a:pt x="7704" y="1306"/>
                  </a:cubicBezTo>
                  <a:cubicBezTo>
                    <a:pt x="7253" y="1306"/>
                    <a:pt x="6784" y="1405"/>
                    <a:pt x="6287" y="1685"/>
                  </a:cubicBezTo>
                  <a:cubicBezTo>
                    <a:pt x="6002" y="1852"/>
                    <a:pt x="5728" y="2055"/>
                    <a:pt x="5490" y="2293"/>
                  </a:cubicBezTo>
                  <a:cubicBezTo>
                    <a:pt x="5144" y="2614"/>
                    <a:pt x="4871" y="2864"/>
                    <a:pt x="4180" y="2912"/>
                  </a:cubicBezTo>
                  <a:cubicBezTo>
                    <a:pt x="4124" y="2915"/>
                    <a:pt x="4069" y="2917"/>
                    <a:pt x="4014" y="2917"/>
                  </a:cubicBezTo>
                  <a:cubicBezTo>
                    <a:pt x="3480" y="2917"/>
                    <a:pt x="3028" y="2765"/>
                    <a:pt x="2585" y="2614"/>
                  </a:cubicBezTo>
                  <a:cubicBezTo>
                    <a:pt x="2172" y="2470"/>
                    <a:pt x="1748" y="2325"/>
                    <a:pt x="1275" y="2325"/>
                  </a:cubicBezTo>
                  <a:cubicBezTo>
                    <a:pt x="929" y="2325"/>
                    <a:pt x="556" y="2403"/>
                    <a:pt x="144" y="2614"/>
                  </a:cubicBezTo>
                  <a:cubicBezTo>
                    <a:pt x="0" y="2686"/>
                    <a:pt x="77" y="2881"/>
                    <a:pt x="200" y="2881"/>
                  </a:cubicBezTo>
                  <a:cubicBezTo>
                    <a:pt x="220" y="2881"/>
                    <a:pt x="241" y="2876"/>
                    <a:pt x="263" y="2864"/>
                  </a:cubicBezTo>
                  <a:cubicBezTo>
                    <a:pt x="637" y="2672"/>
                    <a:pt x="966" y="2600"/>
                    <a:pt x="1276" y="2600"/>
                  </a:cubicBezTo>
                  <a:cubicBezTo>
                    <a:pt x="1697" y="2600"/>
                    <a:pt x="2083" y="2732"/>
                    <a:pt x="2501" y="2876"/>
                  </a:cubicBezTo>
                  <a:cubicBezTo>
                    <a:pt x="2978" y="3055"/>
                    <a:pt x="3478" y="3162"/>
                    <a:pt x="3990" y="3186"/>
                  </a:cubicBezTo>
                  <a:lnTo>
                    <a:pt x="4192" y="3186"/>
                  </a:lnTo>
                  <a:cubicBezTo>
                    <a:pt x="4990" y="3138"/>
                    <a:pt x="5311" y="2840"/>
                    <a:pt x="5680" y="2495"/>
                  </a:cubicBezTo>
                  <a:cubicBezTo>
                    <a:pt x="5906" y="2281"/>
                    <a:pt x="6156" y="2090"/>
                    <a:pt x="6418" y="1935"/>
                  </a:cubicBezTo>
                  <a:cubicBezTo>
                    <a:pt x="6870" y="1678"/>
                    <a:pt x="7294" y="1585"/>
                    <a:pt x="7706" y="1585"/>
                  </a:cubicBezTo>
                  <a:cubicBezTo>
                    <a:pt x="8229" y="1585"/>
                    <a:pt x="8733" y="1735"/>
                    <a:pt x="9252" y="1888"/>
                  </a:cubicBezTo>
                  <a:cubicBezTo>
                    <a:pt x="9786" y="2044"/>
                    <a:pt x="10342" y="2208"/>
                    <a:pt x="10935" y="2208"/>
                  </a:cubicBezTo>
                  <a:cubicBezTo>
                    <a:pt x="11109" y="2208"/>
                    <a:pt x="11286" y="2194"/>
                    <a:pt x="11467" y="2162"/>
                  </a:cubicBezTo>
                  <a:cubicBezTo>
                    <a:pt x="12264" y="2019"/>
                    <a:pt x="12824" y="1578"/>
                    <a:pt x="13372" y="1150"/>
                  </a:cubicBezTo>
                  <a:cubicBezTo>
                    <a:pt x="13956" y="691"/>
                    <a:pt x="14485" y="281"/>
                    <a:pt x="15222" y="281"/>
                  </a:cubicBezTo>
                  <a:cubicBezTo>
                    <a:pt x="15461" y="281"/>
                    <a:pt x="15723" y="324"/>
                    <a:pt x="16015" y="423"/>
                  </a:cubicBezTo>
                  <a:cubicBezTo>
                    <a:pt x="16229" y="507"/>
                    <a:pt x="16432" y="626"/>
                    <a:pt x="16622" y="769"/>
                  </a:cubicBezTo>
                  <a:cubicBezTo>
                    <a:pt x="16866" y="947"/>
                    <a:pt x="17103" y="1118"/>
                    <a:pt x="17531" y="1118"/>
                  </a:cubicBezTo>
                  <a:cubicBezTo>
                    <a:pt x="17646" y="1118"/>
                    <a:pt x="17774" y="1106"/>
                    <a:pt x="17920" y="1078"/>
                  </a:cubicBezTo>
                  <a:cubicBezTo>
                    <a:pt x="18206" y="1007"/>
                    <a:pt x="18456" y="888"/>
                    <a:pt x="18694" y="721"/>
                  </a:cubicBezTo>
                  <a:cubicBezTo>
                    <a:pt x="18950" y="554"/>
                    <a:pt x="19175" y="397"/>
                    <a:pt x="19505" y="397"/>
                  </a:cubicBezTo>
                  <a:cubicBezTo>
                    <a:pt x="19528" y="397"/>
                    <a:pt x="19551" y="398"/>
                    <a:pt x="19575" y="400"/>
                  </a:cubicBezTo>
                  <a:cubicBezTo>
                    <a:pt x="19753" y="400"/>
                    <a:pt x="19765" y="126"/>
                    <a:pt x="19587" y="114"/>
                  </a:cubicBezTo>
                  <a:cubicBezTo>
                    <a:pt x="19573" y="113"/>
                    <a:pt x="19559" y="113"/>
                    <a:pt x="19546" y="113"/>
                  </a:cubicBezTo>
                  <a:cubicBezTo>
                    <a:pt x="19105" y="113"/>
                    <a:pt x="18816" y="298"/>
                    <a:pt x="18539" y="483"/>
                  </a:cubicBezTo>
                  <a:cubicBezTo>
                    <a:pt x="18337" y="626"/>
                    <a:pt x="18110" y="733"/>
                    <a:pt x="17872" y="804"/>
                  </a:cubicBezTo>
                  <a:cubicBezTo>
                    <a:pt x="17744" y="828"/>
                    <a:pt x="17634" y="839"/>
                    <a:pt x="17537" y="839"/>
                  </a:cubicBezTo>
                  <a:cubicBezTo>
                    <a:pt x="17201" y="839"/>
                    <a:pt x="17020" y="709"/>
                    <a:pt x="16789" y="542"/>
                  </a:cubicBezTo>
                  <a:cubicBezTo>
                    <a:pt x="16586" y="376"/>
                    <a:pt x="16348" y="257"/>
                    <a:pt x="16110" y="161"/>
                  </a:cubicBezTo>
                  <a:cubicBezTo>
                    <a:pt x="15784" y="49"/>
                    <a:pt x="15490" y="1"/>
                    <a:pt x="15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19"/>
            <p:cNvSpPr/>
            <p:nvPr/>
          </p:nvSpPr>
          <p:spPr>
            <a:xfrm rot="1114317">
              <a:off x="6153924" y="5041831"/>
              <a:ext cx="973681" cy="175425"/>
            </a:xfrm>
            <a:custGeom>
              <a:avLst/>
              <a:gdLst/>
              <a:ahLst/>
              <a:cxnLst/>
              <a:rect l="l" t="t" r="r" b="b"/>
              <a:pathLst>
                <a:path w="19765" h="3561" extrusionOk="0">
                  <a:moveTo>
                    <a:pt x="16323" y="1"/>
                  </a:moveTo>
                  <a:cubicBezTo>
                    <a:pt x="16311" y="1"/>
                    <a:pt x="16300" y="1"/>
                    <a:pt x="16288" y="1"/>
                  </a:cubicBezTo>
                  <a:cubicBezTo>
                    <a:pt x="15776" y="25"/>
                    <a:pt x="15478" y="299"/>
                    <a:pt x="15181" y="561"/>
                  </a:cubicBezTo>
                  <a:cubicBezTo>
                    <a:pt x="15026" y="727"/>
                    <a:pt x="14836" y="858"/>
                    <a:pt x="14633" y="965"/>
                  </a:cubicBezTo>
                  <a:cubicBezTo>
                    <a:pt x="14311" y="1119"/>
                    <a:pt x="14145" y="1175"/>
                    <a:pt x="13989" y="1175"/>
                  </a:cubicBezTo>
                  <a:cubicBezTo>
                    <a:pt x="13879" y="1175"/>
                    <a:pt x="13773" y="1148"/>
                    <a:pt x="13621" y="1108"/>
                  </a:cubicBezTo>
                  <a:cubicBezTo>
                    <a:pt x="13514" y="1084"/>
                    <a:pt x="13395" y="1061"/>
                    <a:pt x="13228" y="1025"/>
                  </a:cubicBezTo>
                  <a:cubicBezTo>
                    <a:pt x="13014" y="989"/>
                    <a:pt x="12823" y="942"/>
                    <a:pt x="12645" y="906"/>
                  </a:cubicBezTo>
                  <a:cubicBezTo>
                    <a:pt x="12232" y="814"/>
                    <a:pt x="11854" y="727"/>
                    <a:pt x="11390" y="727"/>
                  </a:cubicBezTo>
                  <a:cubicBezTo>
                    <a:pt x="11131" y="727"/>
                    <a:pt x="10846" y="754"/>
                    <a:pt x="10514" y="823"/>
                  </a:cubicBezTo>
                  <a:cubicBezTo>
                    <a:pt x="9775" y="977"/>
                    <a:pt x="9299" y="1311"/>
                    <a:pt x="8811" y="1668"/>
                  </a:cubicBezTo>
                  <a:cubicBezTo>
                    <a:pt x="8501" y="1894"/>
                    <a:pt x="8180" y="2108"/>
                    <a:pt x="7835" y="2287"/>
                  </a:cubicBezTo>
                  <a:cubicBezTo>
                    <a:pt x="7251" y="2568"/>
                    <a:pt x="6687" y="2665"/>
                    <a:pt x="6139" y="2665"/>
                  </a:cubicBezTo>
                  <a:cubicBezTo>
                    <a:pt x="5503" y="2665"/>
                    <a:pt x="4888" y="2534"/>
                    <a:pt x="4287" y="2406"/>
                  </a:cubicBezTo>
                  <a:cubicBezTo>
                    <a:pt x="3700" y="2280"/>
                    <a:pt x="3126" y="2156"/>
                    <a:pt x="2554" y="2156"/>
                  </a:cubicBezTo>
                  <a:cubicBezTo>
                    <a:pt x="1721" y="2156"/>
                    <a:pt x="895" y="2419"/>
                    <a:pt x="48" y="3323"/>
                  </a:cubicBezTo>
                  <a:cubicBezTo>
                    <a:pt x="0" y="3370"/>
                    <a:pt x="0" y="3466"/>
                    <a:pt x="48" y="3513"/>
                  </a:cubicBezTo>
                  <a:cubicBezTo>
                    <a:pt x="72" y="3537"/>
                    <a:pt x="107" y="3549"/>
                    <a:pt x="143" y="3561"/>
                  </a:cubicBezTo>
                  <a:cubicBezTo>
                    <a:pt x="191" y="3561"/>
                    <a:pt x="238" y="3537"/>
                    <a:pt x="262" y="3501"/>
                  </a:cubicBezTo>
                  <a:cubicBezTo>
                    <a:pt x="1044" y="2671"/>
                    <a:pt x="1796" y="2423"/>
                    <a:pt x="2573" y="2423"/>
                  </a:cubicBezTo>
                  <a:cubicBezTo>
                    <a:pt x="3110" y="2423"/>
                    <a:pt x="3660" y="2541"/>
                    <a:pt x="4239" y="2668"/>
                  </a:cubicBezTo>
                  <a:cubicBezTo>
                    <a:pt x="4860" y="2801"/>
                    <a:pt x="5490" y="2937"/>
                    <a:pt x="6149" y="2937"/>
                  </a:cubicBezTo>
                  <a:cubicBezTo>
                    <a:pt x="6729" y="2937"/>
                    <a:pt x="7330" y="2832"/>
                    <a:pt x="7966" y="2525"/>
                  </a:cubicBezTo>
                  <a:cubicBezTo>
                    <a:pt x="8323" y="2335"/>
                    <a:pt x="8668" y="2120"/>
                    <a:pt x="8978" y="1882"/>
                  </a:cubicBezTo>
                  <a:cubicBezTo>
                    <a:pt x="9454" y="1549"/>
                    <a:pt x="9894" y="1227"/>
                    <a:pt x="10573" y="1084"/>
                  </a:cubicBezTo>
                  <a:cubicBezTo>
                    <a:pt x="10894" y="1018"/>
                    <a:pt x="11166" y="992"/>
                    <a:pt x="11414" y="992"/>
                  </a:cubicBezTo>
                  <a:cubicBezTo>
                    <a:pt x="11837" y="992"/>
                    <a:pt x="12187" y="1070"/>
                    <a:pt x="12585" y="1168"/>
                  </a:cubicBezTo>
                  <a:cubicBezTo>
                    <a:pt x="12776" y="1204"/>
                    <a:pt x="12966" y="1251"/>
                    <a:pt x="13181" y="1287"/>
                  </a:cubicBezTo>
                  <a:cubicBezTo>
                    <a:pt x="13335" y="1323"/>
                    <a:pt x="13466" y="1346"/>
                    <a:pt x="13562" y="1370"/>
                  </a:cubicBezTo>
                  <a:cubicBezTo>
                    <a:pt x="13734" y="1413"/>
                    <a:pt x="13862" y="1441"/>
                    <a:pt x="13992" y="1441"/>
                  </a:cubicBezTo>
                  <a:cubicBezTo>
                    <a:pt x="14187" y="1441"/>
                    <a:pt x="14389" y="1379"/>
                    <a:pt x="14752" y="1215"/>
                  </a:cubicBezTo>
                  <a:cubicBezTo>
                    <a:pt x="14978" y="1096"/>
                    <a:pt x="15193" y="942"/>
                    <a:pt x="15371" y="763"/>
                  </a:cubicBezTo>
                  <a:cubicBezTo>
                    <a:pt x="15645" y="513"/>
                    <a:pt x="15883" y="299"/>
                    <a:pt x="16300" y="287"/>
                  </a:cubicBezTo>
                  <a:cubicBezTo>
                    <a:pt x="16312" y="286"/>
                    <a:pt x="16323" y="286"/>
                    <a:pt x="16335" y="286"/>
                  </a:cubicBezTo>
                  <a:cubicBezTo>
                    <a:pt x="16763" y="286"/>
                    <a:pt x="17168" y="495"/>
                    <a:pt x="17562" y="692"/>
                  </a:cubicBezTo>
                  <a:cubicBezTo>
                    <a:pt x="17929" y="881"/>
                    <a:pt x="18302" y="1077"/>
                    <a:pt x="18684" y="1077"/>
                  </a:cubicBezTo>
                  <a:cubicBezTo>
                    <a:pt x="19021" y="1077"/>
                    <a:pt x="19365" y="924"/>
                    <a:pt x="19717" y="477"/>
                  </a:cubicBezTo>
                  <a:cubicBezTo>
                    <a:pt x="19765" y="418"/>
                    <a:pt x="19753" y="334"/>
                    <a:pt x="19705" y="287"/>
                  </a:cubicBezTo>
                  <a:cubicBezTo>
                    <a:pt x="19673" y="260"/>
                    <a:pt x="19638" y="248"/>
                    <a:pt x="19606" y="248"/>
                  </a:cubicBezTo>
                  <a:cubicBezTo>
                    <a:pt x="19566" y="248"/>
                    <a:pt x="19529" y="266"/>
                    <a:pt x="19503" y="299"/>
                  </a:cubicBezTo>
                  <a:cubicBezTo>
                    <a:pt x="19209" y="665"/>
                    <a:pt x="18937" y="797"/>
                    <a:pt x="18661" y="797"/>
                  </a:cubicBezTo>
                  <a:cubicBezTo>
                    <a:pt x="18355" y="797"/>
                    <a:pt x="18044" y="635"/>
                    <a:pt x="17693" y="453"/>
                  </a:cubicBezTo>
                  <a:cubicBezTo>
                    <a:pt x="17286" y="244"/>
                    <a:pt x="16811" y="1"/>
                    <a:pt x="16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_1">
    <p:bg>
      <p:bgPr>
        <a:solidFill>
          <a:schemeClr val="accent1"/>
        </a:solidFill>
        <a:effectLst/>
      </p:bgPr>
    </p:bg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9" name="Google Shape;759;p21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760" name="Google Shape;760;p21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1" name="Google Shape;761;p21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2" name="Google Shape;762;p21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3" name="Google Shape;763;p21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4" name="Google Shape;764;p21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5" name="Google Shape;765;p21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6" name="Google Shape;766;p21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7" name="Google Shape;767;p21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8" name="Google Shape;768;p21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9" name="Google Shape;769;p21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0" name="Google Shape;770;p21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1" name="Google Shape;771;p21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2" name="Google Shape;772;p21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3" name="Google Shape;773;p21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4" name="Google Shape;774;p21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1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1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1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1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1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0" name="Google Shape;780;p21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1" name="Google Shape;781;p21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2" name="Google Shape;782;p21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3" name="Google Shape;783;p21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4" name="Google Shape;784;p21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5" name="Google Shape;785;p21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6" name="Google Shape;786;p21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7" name="Google Shape;787;p21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8" name="Google Shape;788;p21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9" name="Google Shape;789;p21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0" name="Google Shape;790;p21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91" name="Google Shape;791;p21"/>
          <p:cNvSpPr/>
          <p:nvPr/>
        </p:nvSpPr>
        <p:spPr>
          <a:xfrm rot="-124527">
            <a:off x="599693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2" name="Google Shape;792;p21"/>
          <p:cNvGrpSpPr/>
          <p:nvPr/>
        </p:nvGrpSpPr>
        <p:grpSpPr>
          <a:xfrm rot="-3311181">
            <a:off x="7421158" y="-49046"/>
            <a:ext cx="2437743" cy="3124393"/>
            <a:chOff x="819275" y="886701"/>
            <a:chExt cx="2437783" cy="3124443"/>
          </a:xfrm>
        </p:grpSpPr>
        <p:sp>
          <p:nvSpPr>
            <p:cNvPr id="793" name="Google Shape;793;p21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1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1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6" name="Google Shape;796;p21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21"/>
          <p:cNvSpPr txBox="1">
            <a:spLocks noGrp="1"/>
          </p:cNvSpPr>
          <p:nvPr>
            <p:ph type="title"/>
          </p:nvPr>
        </p:nvSpPr>
        <p:spPr>
          <a:xfrm>
            <a:off x="758775" y="681970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798" name="Google Shape;798;p21"/>
          <p:cNvSpPr txBox="1">
            <a:spLocks noGrp="1"/>
          </p:cNvSpPr>
          <p:nvPr>
            <p:ph type="title" idx="2"/>
          </p:nvPr>
        </p:nvSpPr>
        <p:spPr>
          <a:xfrm>
            <a:off x="5216479" y="1649175"/>
            <a:ext cx="2679900" cy="36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99" name="Google Shape;799;p21"/>
          <p:cNvSpPr txBox="1">
            <a:spLocks noGrp="1"/>
          </p:cNvSpPr>
          <p:nvPr>
            <p:ph type="title" idx="3"/>
          </p:nvPr>
        </p:nvSpPr>
        <p:spPr>
          <a:xfrm>
            <a:off x="5216428" y="2017274"/>
            <a:ext cx="2679900" cy="6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00" name="Google Shape;800;p21"/>
          <p:cNvSpPr txBox="1">
            <a:spLocks noGrp="1"/>
          </p:cNvSpPr>
          <p:nvPr>
            <p:ph type="title" idx="4"/>
          </p:nvPr>
        </p:nvSpPr>
        <p:spPr>
          <a:xfrm>
            <a:off x="1690200" y="1649175"/>
            <a:ext cx="2679900" cy="36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01" name="Google Shape;801;p21"/>
          <p:cNvSpPr txBox="1">
            <a:spLocks noGrp="1"/>
          </p:cNvSpPr>
          <p:nvPr>
            <p:ph type="title" idx="5"/>
          </p:nvPr>
        </p:nvSpPr>
        <p:spPr>
          <a:xfrm>
            <a:off x="1690150" y="2017274"/>
            <a:ext cx="2679900" cy="6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02" name="Google Shape;802;p21"/>
          <p:cNvSpPr txBox="1">
            <a:spLocks noGrp="1"/>
          </p:cNvSpPr>
          <p:nvPr>
            <p:ph type="title" idx="6"/>
          </p:nvPr>
        </p:nvSpPr>
        <p:spPr>
          <a:xfrm>
            <a:off x="5216477" y="3072575"/>
            <a:ext cx="2679900" cy="36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03" name="Google Shape;803;p21"/>
          <p:cNvSpPr txBox="1">
            <a:spLocks noGrp="1"/>
          </p:cNvSpPr>
          <p:nvPr>
            <p:ph type="title" idx="7"/>
          </p:nvPr>
        </p:nvSpPr>
        <p:spPr>
          <a:xfrm>
            <a:off x="5216428" y="3440475"/>
            <a:ext cx="2679900" cy="6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04" name="Google Shape;804;p21"/>
          <p:cNvSpPr txBox="1">
            <a:spLocks noGrp="1"/>
          </p:cNvSpPr>
          <p:nvPr>
            <p:ph type="title" idx="8"/>
          </p:nvPr>
        </p:nvSpPr>
        <p:spPr>
          <a:xfrm>
            <a:off x="1690200" y="3072575"/>
            <a:ext cx="2679900" cy="36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05" name="Google Shape;805;p21"/>
          <p:cNvSpPr txBox="1">
            <a:spLocks noGrp="1"/>
          </p:cNvSpPr>
          <p:nvPr>
            <p:ph type="title" idx="9"/>
          </p:nvPr>
        </p:nvSpPr>
        <p:spPr>
          <a:xfrm>
            <a:off x="1690150" y="3440475"/>
            <a:ext cx="2679900" cy="6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3">
    <p:bg>
      <p:bgPr>
        <a:solidFill>
          <a:schemeClr val="accent1"/>
        </a:solidFill>
        <a:effectLst/>
      </p:bgPr>
    </p:bg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5" name="Google Shape;855;p23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856" name="Google Shape;856;p23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7" name="Google Shape;857;p23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8" name="Google Shape;858;p23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9" name="Google Shape;859;p23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0" name="Google Shape;860;p23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1" name="Google Shape;861;p23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2" name="Google Shape;862;p23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3" name="Google Shape;863;p23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4" name="Google Shape;864;p23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5" name="Google Shape;865;p23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6" name="Google Shape;866;p23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7" name="Google Shape;867;p23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8" name="Google Shape;868;p23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9" name="Google Shape;869;p23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0" name="Google Shape;870;p23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1" name="Google Shape;871;p23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2" name="Google Shape;872;p23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3" name="Google Shape;873;p23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4" name="Google Shape;874;p23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5" name="Google Shape;875;p23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6" name="Google Shape;876;p23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7" name="Google Shape;877;p23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8" name="Google Shape;878;p23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9" name="Google Shape;879;p23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0" name="Google Shape;880;p23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1" name="Google Shape;881;p23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2" name="Google Shape;882;p23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3" name="Google Shape;883;p23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4" name="Google Shape;884;p23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5" name="Google Shape;885;p23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6" name="Google Shape;886;p23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887" name="Google Shape;887;p23"/>
          <p:cNvGrpSpPr/>
          <p:nvPr/>
        </p:nvGrpSpPr>
        <p:grpSpPr>
          <a:xfrm rot="1612601" flipH="1">
            <a:off x="7685864" y="542698"/>
            <a:ext cx="2254846" cy="2010408"/>
            <a:chOff x="5560019" y="3818052"/>
            <a:chExt cx="2031392" cy="1811177"/>
          </a:xfrm>
        </p:grpSpPr>
        <p:sp>
          <p:nvSpPr>
            <p:cNvPr id="888" name="Google Shape;888;p23"/>
            <p:cNvSpPr/>
            <p:nvPr/>
          </p:nvSpPr>
          <p:spPr>
            <a:xfrm rot="1114317">
              <a:off x="5745675" y="4049150"/>
              <a:ext cx="1321526" cy="1321477"/>
            </a:xfrm>
            <a:custGeom>
              <a:avLst/>
              <a:gdLst/>
              <a:ahLst/>
              <a:cxnLst/>
              <a:rect l="l" t="t" r="r" b="b"/>
              <a:pathLst>
                <a:path w="26826" h="26825" extrusionOk="0">
                  <a:moveTo>
                    <a:pt x="24647" y="0"/>
                  </a:moveTo>
                  <a:lnTo>
                    <a:pt x="8395" y="1429"/>
                  </a:lnTo>
                  <a:lnTo>
                    <a:pt x="3513" y="1858"/>
                  </a:lnTo>
                  <a:lnTo>
                    <a:pt x="1" y="2167"/>
                  </a:lnTo>
                  <a:lnTo>
                    <a:pt x="1835" y="23098"/>
                  </a:lnTo>
                  <a:lnTo>
                    <a:pt x="2168" y="26825"/>
                  </a:lnTo>
                  <a:lnTo>
                    <a:pt x="26826" y="24658"/>
                  </a:lnTo>
                  <a:lnTo>
                    <a:pt x="26707" y="23348"/>
                  </a:lnTo>
                  <a:lnTo>
                    <a:pt x="26695" y="23206"/>
                  </a:lnTo>
                  <a:lnTo>
                    <a:pt x="25492" y="9513"/>
                  </a:lnTo>
                  <a:lnTo>
                    <a:pt x="246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3"/>
            <p:cNvSpPr/>
            <p:nvPr/>
          </p:nvSpPr>
          <p:spPr>
            <a:xfrm rot="1114317">
              <a:off x="5738008" y="4042003"/>
              <a:ext cx="1336157" cy="1336157"/>
            </a:xfrm>
            <a:custGeom>
              <a:avLst/>
              <a:gdLst/>
              <a:ahLst/>
              <a:cxnLst/>
              <a:rect l="l" t="t" r="r" b="b"/>
              <a:pathLst>
                <a:path w="27123" h="27123" extrusionOk="0">
                  <a:moveTo>
                    <a:pt x="24682" y="298"/>
                  </a:moveTo>
                  <a:lnTo>
                    <a:pt x="26825" y="24670"/>
                  </a:lnTo>
                  <a:lnTo>
                    <a:pt x="2441" y="26825"/>
                  </a:lnTo>
                  <a:lnTo>
                    <a:pt x="298" y="2441"/>
                  </a:lnTo>
                  <a:lnTo>
                    <a:pt x="24682" y="298"/>
                  </a:lnTo>
                  <a:close/>
                  <a:moveTo>
                    <a:pt x="24789" y="0"/>
                  </a:moveTo>
                  <a:lnTo>
                    <a:pt x="131" y="2179"/>
                  </a:lnTo>
                  <a:cubicBezTo>
                    <a:pt x="95" y="2179"/>
                    <a:pt x="60" y="2191"/>
                    <a:pt x="36" y="2227"/>
                  </a:cubicBezTo>
                  <a:cubicBezTo>
                    <a:pt x="12" y="2251"/>
                    <a:pt x="0" y="2286"/>
                    <a:pt x="12" y="2322"/>
                  </a:cubicBezTo>
                  <a:lnTo>
                    <a:pt x="2179" y="26992"/>
                  </a:lnTo>
                  <a:cubicBezTo>
                    <a:pt x="2191" y="27063"/>
                    <a:pt x="2250" y="27111"/>
                    <a:pt x="2322" y="27123"/>
                  </a:cubicBezTo>
                  <a:lnTo>
                    <a:pt x="2334" y="27123"/>
                  </a:lnTo>
                  <a:lnTo>
                    <a:pt x="26992" y="24944"/>
                  </a:lnTo>
                  <a:cubicBezTo>
                    <a:pt x="27027" y="24932"/>
                    <a:pt x="27051" y="24920"/>
                    <a:pt x="27075" y="24884"/>
                  </a:cubicBezTo>
                  <a:cubicBezTo>
                    <a:pt x="27111" y="24861"/>
                    <a:pt x="27123" y="24825"/>
                    <a:pt x="27111" y="24789"/>
                  </a:cubicBezTo>
                  <a:lnTo>
                    <a:pt x="24944" y="131"/>
                  </a:lnTo>
                  <a:cubicBezTo>
                    <a:pt x="24932" y="60"/>
                    <a:pt x="24872" y="0"/>
                    <a:pt x="24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3"/>
            <p:cNvSpPr/>
            <p:nvPr/>
          </p:nvSpPr>
          <p:spPr>
            <a:xfrm rot="1114317">
              <a:off x="5931252" y="4019927"/>
              <a:ext cx="1321526" cy="1321477"/>
            </a:xfrm>
            <a:custGeom>
              <a:avLst/>
              <a:gdLst/>
              <a:ahLst/>
              <a:cxnLst/>
              <a:rect l="l" t="t" r="r" b="b"/>
              <a:pathLst>
                <a:path w="26826" h="26825" extrusionOk="0">
                  <a:moveTo>
                    <a:pt x="24658" y="0"/>
                  </a:moveTo>
                  <a:lnTo>
                    <a:pt x="17574" y="619"/>
                  </a:lnTo>
                  <a:lnTo>
                    <a:pt x="8680" y="1405"/>
                  </a:lnTo>
                  <a:lnTo>
                    <a:pt x="6025" y="1631"/>
                  </a:lnTo>
                  <a:lnTo>
                    <a:pt x="0" y="2167"/>
                  </a:lnTo>
                  <a:lnTo>
                    <a:pt x="131" y="3620"/>
                  </a:lnTo>
                  <a:lnTo>
                    <a:pt x="1965" y="24420"/>
                  </a:lnTo>
                  <a:lnTo>
                    <a:pt x="2179" y="26825"/>
                  </a:lnTo>
                  <a:lnTo>
                    <a:pt x="4822" y="26587"/>
                  </a:lnTo>
                  <a:lnTo>
                    <a:pt x="23313" y="24968"/>
                  </a:lnTo>
                  <a:lnTo>
                    <a:pt x="25349" y="24789"/>
                  </a:lnTo>
                  <a:lnTo>
                    <a:pt x="26825" y="24658"/>
                  </a:lnTo>
                  <a:lnTo>
                    <a:pt x="26825" y="24551"/>
                  </a:lnTo>
                  <a:lnTo>
                    <a:pt x="25254" y="6787"/>
                  </a:lnTo>
                  <a:lnTo>
                    <a:pt x="246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3"/>
            <p:cNvSpPr/>
            <p:nvPr/>
          </p:nvSpPr>
          <p:spPr>
            <a:xfrm rot="1114317">
              <a:off x="5924139" y="4013305"/>
              <a:ext cx="1336157" cy="1335221"/>
            </a:xfrm>
            <a:custGeom>
              <a:avLst/>
              <a:gdLst/>
              <a:ahLst/>
              <a:cxnLst/>
              <a:rect l="l" t="t" r="r" b="b"/>
              <a:pathLst>
                <a:path w="27123" h="27104" extrusionOk="0">
                  <a:moveTo>
                    <a:pt x="24670" y="279"/>
                  </a:moveTo>
                  <a:lnTo>
                    <a:pt x="26825" y="24663"/>
                  </a:lnTo>
                  <a:lnTo>
                    <a:pt x="2441" y="26806"/>
                  </a:lnTo>
                  <a:lnTo>
                    <a:pt x="298" y="2434"/>
                  </a:lnTo>
                  <a:lnTo>
                    <a:pt x="24670" y="279"/>
                  </a:lnTo>
                  <a:close/>
                  <a:moveTo>
                    <a:pt x="24818" y="1"/>
                  </a:moveTo>
                  <a:cubicBezTo>
                    <a:pt x="24808" y="1"/>
                    <a:pt x="24799" y="2"/>
                    <a:pt x="24789" y="5"/>
                  </a:cubicBezTo>
                  <a:lnTo>
                    <a:pt x="131" y="2172"/>
                  </a:lnTo>
                  <a:cubicBezTo>
                    <a:pt x="60" y="2172"/>
                    <a:pt x="0" y="2244"/>
                    <a:pt x="0" y="2315"/>
                  </a:cubicBezTo>
                  <a:lnTo>
                    <a:pt x="2179" y="26973"/>
                  </a:lnTo>
                  <a:cubicBezTo>
                    <a:pt x="2179" y="27044"/>
                    <a:pt x="2239" y="27104"/>
                    <a:pt x="2322" y="27104"/>
                  </a:cubicBezTo>
                  <a:lnTo>
                    <a:pt x="26980" y="24937"/>
                  </a:lnTo>
                  <a:cubicBezTo>
                    <a:pt x="27063" y="24925"/>
                    <a:pt x="27123" y="24865"/>
                    <a:pt x="27111" y="24782"/>
                  </a:cubicBezTo>
                  <a:lnTo>
                    <a:pt x="24944" y="124"/>
                  </a:lnTo>
                  <a:cubicBezTo>
                    <a:pt x="24944" y="89"/>
                    <a:pt x="24920" y="53"/>
                    <a:pt x="24896" y="29"/>
                  </a:cubicBezTo>
                  <a:cubicBezTo>
                    <a:pt x="24870" y="12"/>
                    <a:pt x="24844" y="1"/>
                    <a:pt x="24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3"/>
            <p:cNvSpPr/>
            <p:nvPr/>
          </p:nvSpPr>
          <p:spPr>
            <a:xfrm rot="1114317">
              <a:off x="5992952" y="4018653"/>
              <a:ext cx="1400101" cy="1415372"/>
            </a:xfrm>
            <a:custGeom>
              <a:avLst/>
              <a:gdLst/>
              <a:ahLst/>
              <a:cxnLst/>
              <a:rect l="l" t="t" r="r" b="b"/>
              <a:pathLst>
                <a:path w="28421" h="28731" extrusionOk="0">
                  <a:moveTo>
                    <a:pt x="24491" y="1"/>
                  </a:moveTo>
                  <a:cubicBezTo>
                    <a:pt x="24491" y="1"/>
                    <a:pt x="17538" y="1096"/>
                    <a:pt x="17121" y="1168"/>
                  </a:cubicBezTo>
                  <a:cubicBezTo>
                    <a:pt x="16812" y="1215"/>
                    <a:pt x="16478" y="1275"/>
                    <a:pt x="16133" y="1346"/>
                  </a:cubicBezTo>
                  <a:cubicBezTo>
                    <a:pt x="14187" y="1751"/>
                    <a:pt x="11694" y="2423"/>
                    <a:pt x="9464" y="2423"/>
                  </a:cubicBezTo>
                  <a:cubicBezTo>
                    <a:pt x="8678" y="2423"/>
                    <a:pt x="7924" y="2340"/>
                    <a:pt x="7239" y="2132"/>
                  </a:cubicBezTo>
                  <a:cubicBezTo>
                    <a:pt x="6608" y="1954"/>
                    <a:pt x="6025" y="1632"/>
                    <a:pt x="5536" y="1203"/>
                  </a:cubicBezTo>
                  <a:cubicBezTo>
                    <a:pt x="5191" y="1573"/>
                    <a:pt x="4882" y="1965"/>
                    <a:pt x="4584" y="2358"/>
                  </a:cubicBezTo>
                  <a:cubicBezTo>
                    <a:pt x="4215" y="2858"/>
                    <a:pt x="3870" y="3382"/>
                    <a:pt x="3572" y="3918"/>
                  </a:cubicBezTo>
                  <a:cubicBezTo>
                    <a:pt x="0" y="10145"/>
                    <a:pt x="1524" y="17527"/>
                    <a:pt x="2881" y="24587"/>
                  </a:cubicBezTo>
                  <a:cubicBezTo>
                    <a:pt x="3048" y="25504"/>
                    <a:pt x="3227" y="26421"/>
                    <a:pt x="3381" y="27314"/>
                  </a:cubicBezTo>
                  <a:cubicBezTo>
                    <a:pt x="3477" y="27790"/>
                    <a:pt x="3548" y="28266"/>
                    <a:pt x="3620" y="28731"/>
                  </a:cubicBezTo>
                  <a:lnTo>
                    <a:pt x="21884" y="25837"/>
                  </a:lnTo>
                  <a:lnTo>
                    <a:pt x="23908" y="25516"/>
                  </a:lnTo>
                  <a:lnTo>
                    <a:pt x="25384" y="25278"/>
                  </a:lnTo>
                  <a:lnTo>
                    <a:pt x="28420" y="24790"/>
                  </a:lnTo>
                  <a:lnTo>
                    <a:pt x="25277" y="4930"/>
                  </a:lnTo>
                  <a:lnTo>
                    <a:pt x="244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3"/>
            <p:cNvSpPr/>
            <p:nvPr/>
          </p:nvSpPr>
          <p:spPr>
            <a:xfrm rot="1114317">
              <a:off x="5968708" y="4008935"/>
              <a:ext cx="1432368" cy="1429412"/>
            </a:xfrm>
            <a:custGeom>
              <a:avLst/>
              <a:gdLst/>
              <a:ahLst/>
              <a:cxnLst/>
              <a:rect l="l" t="t" r="r" b="b"/>
              <a:pathLst>
                <a:path w="29076" h="29016" extrusionOk="0">
                  <a:moveTo>
                    <a:pt x="24873" y="298"/>
                  </a:moveTo>
                  <a:cubicBezTo>
                    <a:pt x="24980" y="953"/>
                    <a:pt x="25552" y="4572"/>
                    <a:pt x="28766" y="24824"/>
                  </a:cubicBezTo>
                  <a:lnTo>
                    <a:pt x="4240" y="28706"/>
                  </a:lnTo>
                  <a:cubicBezTo>
                    <a:pt x="4013" y="27253"/>
                    <a:pt x="3716" y="25753"/>
                    <a:pt x="3442" y="24301"/>
                  </a:cubicBezTo>
                  <a:cubicBezTo>
                    <a:pt x="1906" y="16323"/>
                    <a:pt x="322" y="8072"/>
                    <a:pt x="6049" y="1536"/>
                  </a:cubicBezTo>
                  <a:cubicBezTo>
                    <a:pt x="7092" y="2411"/>
                    <a:pt x="8471" y="2710"/>
                    <a:pt x="9963" y="2710"/>
                  </a:cubicBezTo>
                  <a:cubicBezTo>
                    <a:pt x="11759" y="2710"/>
                    <a:pt x="13719" y="2277"/>
                    <a:pt x="15455" y="1893"/>
                  </a:cubicBezTo>
                  <a:cubicBezTo>
                    <a:pt x="16241" y="1715"/>
                    <a:pt x="17003" y="1548"/>
                    <a:pt x="17646" y="1441"/>
                  </a:cubicBezTo>
                  <a:lnTo>
                    <a:pt x="24873" y="298"/>
                  </a:lnTo>
                  <a:close/>
                  <a:moveTo>
                    <a:pt x="24968" y="0"/>
                  </a:moveTo>
                  <a:lnTo>
                    <a:pt x="17598" y="1167"/>
                  </a:lnTo>
                  <a:cubicBezTo>
                    <a:pt x="16944" y="1274"/>
                    <a:pt x="16193" y="1441"/>
                    <a:pt x="15384" y="1619"/>
                  </a:cubicBezTo>
                  <a:cubicBezTo>
                    <a:pt x="13667" y="1995"/>
                    <a:pt x="11721" y="2424"/>
                    <a:pt x="9952" y="2424"/>
                  </a:cubicBezTo>
                  <a:cubicBezTo>
                    <a:pt x="8471" y="2424"/>
                    <a:pt x="7114" y="2123"/>
                    <a:pt x="6121" y="1238"/>
                  </a:cubicBezTo>
                  <a:cubicBezTo>
                    <a:pt x="6098" y="1216"/>
                    <a:pt x="6065" y="1204"/>
                    <a:pt x="6031" y="1204"/>
                  </a:cubicBezTo>
                  <a:cubicBezTo>
                    <a:pt x="5994" y="1204"/>
                    <a:pt x="5955" y="1219"/>
                    <a:pt x="5930" y="1250"/>
                  </a:cubicBezTo>
                  <a:cubicBezTo>
                    <a:pt x="1" y="7906"/>
                    <a:pt x="1608" y="16264"/>
                    <a:pt x="3168" y="24348"/>
                  </a:cubicBezTo>
                  <a:cubicBezTo>
                    <a:pt x="3454" y="25848"/>
                    <a:pt x="3751" y="27408"/>
                    <a:pt x="3990" y="28896"/>
                  </a:cubicBezTo>
                  <a:cubicBezTo>
                    <a:pt x="4001" y="28956"/>
                    <a:pt x="4061" y="29015"/>
                    <a:pt x="4121" y="29015"/>
                  </a:cubicBezTo>
                  <a:lnTo>
                    <a:pt x="4144" y="29015"/>
                  </a:lnTo>
                  <a:lnTo>
                    <a:pt x="28945" y="25075"/>
                  </a:lnTo>
                  <a:cubicBezTo>
                    <a:pt x="28981" y="25075"/>
                    <a:pt x="29016" y="25051"/>
                    <a:pt x="29040" y="25015"/>
                  </a:cubicBezTo>
                  <a:cubicBezTo>
                    <a:pt x="29064" y="24991"/>
                    <a:pt x="29076" y="24955"/>
                    <a:pt x="29064" y="24920"/>
                  </a:cubicBezTo>
                  <a:lnTo>
                    <a:pt x="25135" y="119"/>
                  </a:lnTo>
                  <a:cubicBezTo>
                    <a:pt x="25123" y="83"/>
                    <a:pt x="25099" y="48"/>
                    <a:pt x="25076" y="24"/>
                  </a:cubicBezTo>
                  <a:cubicBezTo>
                    <a:pt x="25040" y="0"/>
                    <a:pt x="25004" y="0"/>
                    <a:pt x="249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23"/>
            <p:cNvSpPr/>
            <p:nvPr/>
          </p:nvSpPr>
          <p:spPr>
            <a:xfrm rot="1114317">
              <a:off x="6235936" y="4337483"/>
              <a:ext cx="987622" cy="195721"/>
            </a:xfrm>
            <a:custGeom>
              <a:avLst/>
              <a:gdLst/>
              <a:ahLst/>
              <a:cxnLst/>
              <a:rect l="l" t="t" r="r" b="b"/>
              <a:pathLst>
                <a:path w="20048" h="3973" extrusionOk="0">
                  <a:moveTo>
                    <a:pt x="16210" y="1"/>
                  </a:moveTo>
                  <a:cubicBezTo>
                    <a:pt x="15999" y="1"/>
                    <a:pt x="15755" y="81"/>
                    <a:pt x="15467" y="293"/>
                  </a:cubicBezTo>
                  <a:cubicBezTo>
                    <a:pt x="15216" y="495"/>
                    <a:pt x="15026" y="757"/>
                    <a:pt x="14919" y="1055"/>
                  </a:cubicBezTo>
                  <a:cubicBezTo>
                    <a:pt x="14771" y="1387"/>
                    <a:pt x="14667" y="1633"/>
                    <a:pt x="14228" y="1633"/>
                  </a:cubicBezTo>
                  <a:cubicBezTo>
                    <a:pt x="14101" y="1633"/>
                    <a:pt x="13945" y="1613"/>
                    <a:pt x="13752" y="1567"/>
                  </a:cubicBezTo>
                  <a:cubicBezTo>
                    <a:pt x="13347" y="1460"/>
                    <a:pt x="12978" y="1257"/>
                    <a:pt x="12657" y="996"/>
                  </a:cubicBezTo>
                  <a:cubicBezTo>
                    <a:pt x="12293" y="721"/>
                    <a:pt x="11941" y="457"/>
                    <a:pt x="11410" y="457"/>
                  </a:cubicBezTo>
                  <a:cubicBezTo>
                    <a:pt x="11158" y="457"/>
                    <a:pt x="10866" y="517"/>
                    <a:pt x="10514" y="662"/>
                  </a:cubicBezTo>
                  <a:cubicBezTo>
                    <a:pt x="10121" y="841"/>
                    <a:pt x="9775" y="1079"/>
                    <a:pt x="9466" y="1377"/>
                  </a:cubicBezTo>
                  <a:cubicBezTo>
                    <a:pt x="9028" y="1757"/>
                    <a:pt x="8612" y="2104"/>
                    <a:pt x="7981" y="2104"/>
                  </a:cubicBezTo>
                  <a:cubicBezTo>
                    <a:pt x="7960" y="2104"/>
                    <a:pt x="7939" y="2104"/>
                    <a:pt x="7918" y="2103"/>
                  </a:cubicBezTo>
                  <a:cubicBezTo>
                    <a:pt x="7442" y="2079"/>
                    <a:pt x="7073" y="1841"/>
                    <a:pt x="6692" y="1591"/>
                  </a:cubicBezTo>
                  <a:cubicBezTo>
                    <a:pt x="6299" y="1335"/>
                    <a:pt x="5894" y="1067"/>
                    <a:pt x="5377" y="1067"/>
                  </a:cubicBezTo>
                  <a:cubicBezTo>
                    <a:pt x="5172" y="1067"/>
                    <a:pt x="4950" y="1109"/>
                    <a:pt x="4703" y="1210"/>
                  </a:cubicBezTo>
                  <a:cubicBezTo>
                    <a:pt x="4310" y="1365"/>
                    <a:pt x="4072" y="1662"/>
                    <a:pt x="3834" y="1948"/>
                  </a:cubicBezTo>
                  <a:cubicBezTo>
                    <a:pt x="3525" y="2305"/>
                    <a:pt x="3263" y="2615"/>
                    <a:pt x="2739" y="2615"/>
                  </a:cubicBezTo>
                  <a:cubicBezTo>
                    <a:pt x="2584" y="2615"/>
                    <a:pt x="2513" y="2531"/>
                    <a:pt x="2393" y="2377"/>
                  </a:cubicBezTo>
                  <a:cubicBezTo>
                    <a:pt x="2254" y="2207"/>
                    <a:pt x="2073" y="1979"/>
                    <a:pt x="1682" y="1979"/>
                  </a:cubicBezTo>
                  <a:cubicBezTo>
                    <a:pt x="1606" y="1979"/>
                    <a:pt x="1522" y="1988"/>
                    <a:pt x="1429" y="2008"/>
                  </a:cubicBezTo>
                  <a:cubicBezTo>
                    <a:pt x="572" y="2198"/>
                    <a:pt x="131" y="3424"/>
                    <a:pt x="24" y="3793"/>
                  </a:cubicBezTo>
                  <a:cubicBezTo>
                    <a:pt x="0" y="3865"/>
                    <a:pt x="36" y="3948"/>
                    <a:pt x="119" y="3972"/>
                  </a:cubicBezTo>
                  <a:lnTo>
                    <a:pt x="155" y="3972"/>
                  </a:lnTo>
                  <a:cubicBezTo>
                    <a:pt x="215" y="3972"/>
                    <a:pt x="274" y="3936"/>
                    <a:pt x="298" y="3877"/>
                  </a:cubicBezTo>
                  <a:cubicBezTo>
                    <a:pt x="488" y="3222"/>
                    <a:pt x="929" y="2412"/>
                    <a:pt x="1489" y="2293"/>
                  </a:cubicBezTo>
                  <a:cubicBezTo>
                    <a:pt x="1565" y="2278"/>
                    <a:pt x="1632" y="2270"/>
                    <a:pt x="1691" y="2270"/>
                  </a:cubicBezTo>
                  <a:cubicBezTo>
                    <a:pt x="1944" y="2270"/>
                    <a:pt x="2054" y="2403"/>
                    <a:pt x="2179" y="2567"/>
                  </a:cubicBezTo>
                  <a:cubicBezTo>
                    <a:pt x="2310" y="2722"/>
                    <a:pt x="2453" y="2901"/>
                    <a:pt x="2739" y="2901"/>
                  </a:cubicBezTo>
                  <a:lnTo>
                    <a:pt x="2763" y="2901"/>
                  </a:lnTo>
                  <a:cubicBezTo>
                    <a:pt x="3394" y="2901"/>
                    <a:pt x="3727" y="2508"/>
                    <a:pt x="4048" y="2127"/>
                  </a:cubicBezTo>
                  <a:cubicBezTo>
                    <a:pt x="4275" y="1853"/>
                    <a:pt x="4489" y="1603"/>
                    <a:pt x="4810" y="1472"/>
                  </a:cubicBezTo>
                  <a:cubicBezTo>
                    <a:pt x="5019" y="1388"/>
                    <a:pt x="5206" y="1352"/>
                    <a:pt x="5379" y="1352"/>
                  </a:cubicBezTo>
                  <a:cubicBezTo>
                    <a:pt x="5817" y="1352"/>
                    <a:pt x="6164" y="1581"/>
                    <a:pt x="6549" y="1829"/>
                  </a:cubicBezTo>
                  <a:cubicBezTo>
                    <a:pt x="6942" y="2091"/>
                    <a:pt x="7358" y="2365"/>
                    <a:pt x="7906" y="2389"/>
                  </a:cubicBezTo>
                  <a:cubicBezTo>
                    <a:pt x="7937" y="2390"/>
                    <a:pt x="7967" y="2391"/>
                    <a:pt x="7997" y="2391"/>
                  </a:cubicBezTo>
                  <a:cubicBezTo>
                    <a:pt x="8730" y="2391"/>
                    <a:pt x="9199" y="1980"/>
                    <a:pt x="9656" y="1591"/>
                  </a:cubicBezTo>
                  <a:cubicBezTo>
                    <a:pt x="9942" y="1317"/>
                    <a:pt x="10263" y="1091"/>
                    <a:pt x="10621" y="924"/>
                  </a:cubicBezTo>
                  <a:cubicBezTo>
                    <a:pt x="10933" y="795"/>
                    <a:pt x="11187" y="742"/>
                    <a:pt x="11404" y="742"/>
                  </a:cubicBezTo>
                  <a:cubicBezTo>
                    <a:pt x="11850" y="742"/>
                    <a:pt x="12146" y="966"/>
                    <a:pt x="12490" y="1222"/>
                  </a:cubicBezTo>
                  <a:cubicBezTo>
                    <a:pt x="12835" y="1507"/>
                    <a:pt x="13252" y="1722"/>
                    <a:pt x="13681" y="1841"/>
                  </a:cubicBezTo>
                  <a:cubicBezTo>
                    <a:pt x="13895" y="1893"/>
                    <a:pt x="14074" y="1916"/>
                    <a:pt x="14226" y="1916"/>
                  </a:cubicBezTo>
                  <a:cubicBezTo>
                    <a:pt x="14844" y="1916"/>
                    <a:pt x="15006" y="1537"/>
                    <a:pt x="15169" y="1174"/>
                  </a:cubicBezTo>
                  <a:cubicBezTo>
                    <a:pt x="15264" y="924"/>
                    <a:pt x="15419" y="698"/>
                    <a:pt x="15621" y="531"/>
                  </a:cubicBezTo>
                  <a:cubicBezTo>
                    <a:pt x="15860" y="356"/>
                    <a:pt x="16047" y="286"/>
                    <a:pt x="16209" y="286"/>
                  </a:cubicBezTo>
                  <a:cubicBezTo>
                    <a:pt x="16475" y="286"/>
                    <a:pt x="16670" y="476"/>
                    <a:pt x="16907" y="698"/>
                  </a:cubicBezTo>
                  <a:cubicBezTo>
                    <a:pt x="17145" y="924"/>
                    <a:pt x="17419" y="1186"/>
                    <a:pt x="17788" y="1222"/>
                  </a:cubicBezTo>
                  <a:cubicBezTo>
                    <a:pt x="17816" y="1224"/>
                    <a:pt x="17842" y="1226"/>
                    <a:pt x="17868" y="1226"/>
                  </a:cubicBezTo>
                  <a:cubicBezTo>
                    <a:pt x="18194" y="1226"/>
                    <a:pt x="18426" y="1027"/>
                    <a:pt x="18657" y="829"/>
                  </a:cubicBezTo>
                  <a:cubicBezTo>
                    <a:pt x="18883" y="629"/>
                    <a:pt x="19096" y="448"/>
                    <a:pt x="19398" y="448"/>
                  </a:cubicBezTo>
                  <a:cubicBezTo>
                    <a:pt x="19511" y="448"/>
                    <a:pt x="19635" y="473"/>
                    <a:pt x="19777" y="531"/>
                  </a:cubicBezTo>
                  <a:cubicBezTo>
                    <a:pt x="19802" y="545"/>
                    <a:pt x="19826" y="550"/>
                    <a:pt x="19848" y="550"/>
                  </a:cubicBezTo>
                  <a:cubicBezTo>
                    <a:pt x="19983" y="550"/>
                    <a:pt x="20047" y="332"/>
                    <a:pt x="19884" y="281"/>
                  </a:cubicBezTo>
                  <a:cubicBezTo>
                    <a:pt x="19699" y="201"/>
                    <a:pt x="19535" y="169"/>
                    <a:pt x="19387" y="169"/>
                  </a:cubicBezTo>
                  <a:cubicBezTo>
                    <a:pt x="18982" y="169"/>
                    <a:pt x="18702" y="414"/>
                    <a:pt x="18467" y="615"/>
                  </a:cubicBezTo>
                  <a:cubicBezTo>
                    <a:pt x="18266" y="793"/>
                    <a:pt x="18087" y="950"/>
                    <a:pt x="17860" y="950"/>
                  </a:cubicBezTo>
                  <a:cubicBezTo>
                    <a:pt x="17844" y="950"/>
                    <a:pt x="17828" y="949"/>
                    <a:pt x="17812" y="948"/>
                  </a:cubicBezTo>
                  <a:cubicBezTo>
                    <a:pt x="17538" y="912"/>
                    <a:pt x="17324" y="710"/>
                    <a:pt x="17098" y="495"/>
                  </a:cubicBezTo>
                  <a:cubicBezTo>
                    <a:pt x="16868" y="265"/>
                    <a:pt x="16593" y="1"/>
                    <a:pt x="16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3"/>
            <p:cNvSpPr/>
            <p:nvPr/>
          </p:nvSpPr>
          <p:spPr>
            <a:xfrm rot="1114317">
              <a:off x="6176623" y="4535159"/>
              <a:ext cx="995406" cy="176706"/>
            </a:xfrm>
            <a:custGeom>
              <a:avLst/>
              <a:gdLst/>
              <a:ahLst/>
              <a:cxnLst/>
              <a:rect l="l" t="t" r="r" b="b"/>
              <a:pathLst>
                <a:path w="20206" h="3587" extrusionOk="0">
                  <a:moveTo>
                    <a:pt x="18114" y="0"/>
                  </a:moveTo>
                  <a:cubicBezTo>
                    <a:pt x="18018" y="0"/>
                    <a:pt x="17922" y="12"/>
                    <a:pt x="17824" y="38"/>
                  </a:cubicBezTo>
                  <a:cubicBezTo>
                    <a:pt x="17420" y="157"/>
                    <a:pt x="17217" y="479"/>
                    <a:pt x="17039" y="741"/>
                  </a:cubicBezTo>
                  <a:cubicBezTo>
                    <a:pt x="16860" y="1003"/>
                    <a:pt x="16693" y="1265"/>
                    <a:pt x="16372" y="1360"/>
                  </a:cubicBezTo>
                  <a:cubicBezTo>
                    <a:pt x="16268" y="1390"/>
                    <a:pt x="16165" y="1403"/>
                    <a:pt x="16062" y="1403"/>
                  </a:cubicBezTo>
                  <a:cubicBezTo>
                    <a:pt x="15720" y="1403"/>
                    <a:pt x="15384" y="1256"/>
                    <a:pt x="15026" y="1110"/>
                  </a:cubicBezTo>
                  <a:cubicBezTo>
                    <a:pt x="14681" y="931"/>
                    <a:pt x="14300" y="812"/>
                    <a:pt x="13895" y="776"/>
                  </a:cubicBezTo>
                  <a:cubicBezTo>
                    <a:pt x="13860" y="775"/>
                    <a:pt x="13825" y="775"/>
                    <a:pt x="13790" y="775"/>
                  </a:cubicBezTo>
                  <a:cubicBezTo>
                    <a:pt x="12678" y="775"/>
                    <a:pt x="11868" y="1318"/>
                    <a:pt x="11014" y="1896"/>
                  </a:cubicBezTo>
                  <a:lnTo>
                    <a:pt x="10895" y="1979"/>
                  </a:lnTo>
                  <a:cubicBezTo>
                    <a:pt x="10229" y="2436"/>
                    <a:pt x="9896" y="2628"/>
                    <a:pt x="9518" y="2628"/>
                  </a:cubicBezTo>
                  <a:cubicBezTo>
                    <a:pt x="9205" y="2628"/>
                    <a:pt x="8862" y="2497"/>
                    <a:pt x="8276" y="2277"/>
                  </a:cubicBezTo>
                  <a:lnTo>
                    <a:pt x="8097" y="2205"/>
                  </a:lnTo>
                  <a:cubicBezTo>
                    <a:pt x="7572" y="2000"/>
                    <a:pt x="6959" y="1760"/>
                    <a:pt x="6346" y="1760"/>
                  </a:cubicBezTo>
                  <a:cubicBezTo>
                    <a:pt x="6000" y="1760"/>
                    <a:pt x="5654" y="1837"/>
                    <a:pt x="5323" y="2038"/>
                  </a:cubicBezTo>
                  <a:cubicBezTo>
                    <a:pt x="5037" y="2217"/>
                    <a:pt x="4799" y="2455"/>
                    <a:pt x="4620" y="2741"/>
                  </a:cubicBezTo>
                  <a:cubicBezTo>
                    <a:pt x="4445" y="2996"/>
                    <a:pt x="4327" y="3166"/>
                    <a:pt x="3952" y="3166"/>
                  </a:cubicBezTo>
                  <a:cubicBezTo>
                    <a:pt x="3819" y="3166"/>
                    <a:pt x="3654" y="3145"/>
                    <a:pt x="3442" y="3098"/>
                  </a:cubicBezTo>
                  <a:cubicBezTo>
                    <a:pt x="3132" y="3015"/>
                    <a:pt x="2834" y="2908"/>
                    <a:pt x="2549" y="2777"/>
                  </a:cubicBezTo>
                  <a:cubicBezTo>
                    <a:pt x="2162" y="2616"/>
                    <a:pt x="1769" y="2451"/>
                    <a:pt x="1378" y="2451"/>
                  </a:cubicBezTo>
                  <a:cubicBezTo>
                    <a:pt x="926" y="2451"/>
                    <a:pt x="476" y="2671"/>
                    <a:pt x="36" y="3372"/>
                  </a:cubicBezTo>
                  <a:cubicBezTo>
                    <a:pt x="1" y="3431"/>
                    <a:pt x="13" y="3515"/>
                    <a:pt x="84" y="3562"/>
                  </a:cubicBezTo>
                  <a:cubicBezTo>
                    <a:pt x="108" y="3574"/>
                    <a:pt x="132" y="3586"/>
                    <a:pt x="156" y="3586"/>
                  </a:cubicBezTo>
                  <a:cubicBezTo>
                    <a:pt x="203" y="3574"/>
                    <a:pt x="239" y="3539"/>
                    <a:pt x="263" y="3503"/>
                  </a:cubicBezTo>
                  <a:cubicBezTo>
                    <a:pt x="633" y="2910"/>
                    <a:pt x="992" y="2713"/>
                    <a:pt x="1373" y="2713"/>
                  </a:cubicBezTo>
                  <a:cubicBezTo>
                    <a:pt x="1703" y="2713"/>
                    <a:pt x="2048" y="2861"/>
                    <a:pt x="2430" y="3027"/>
                  </a:cubicBezTo>
                  <a:cubicBezTo>
                    <a:pt x="2739" y="3158"/>
                    <a:pt x="3049" y="3277"/>
                    <a:pt x="3370" y="3360"/>
                  </a:cubicBezTo>
                  <a:cubicBezTo>
                    <a:pt x="3594" y="3409"/>
                    <a:pt x="3778" y="3431"/>
                    <a:pt x="3932" y="3431"/>
                  </a:cubicBezTo>
                  <a:cubicBezTo>
                    <a:pt x="4417" y="3431"/>
                    <a:pt x="4609" y="3209"/>
                    <a:pt x="4835" y="2884"/>
                  </a:cubicBezTo>
                  <a:cubicBezTo>
                    <a:pt x="4989" y="2634"/>
                    <a:pt x="5204" y="2419"/>
                    <a:pt x="5454" y="2265"/>
                  </a:cubicBezTo>
                  <a:cubicBezTo>
                    <a:pt x="5742" y="2091"/>
                    <a:pt x="6043" y="2024"/>
                    <a:pt x="6348" y="2024"/>
                  </a:cubicBezTo>
                  <a:cubicBezTo>
                    <a:pt x="6902" y="2024"/>
                    <a:pt x="7468" y="2244"/>
                    <a:pt x="7990" y="2443"/>
                  </a:cubicBezTo>
                  <a:lnTo>
                    <a:pt x="8180" y="2515"/>
                  </a:lnTo>
                  <a:cubicBezTo>
                    <a:pt x="8797" y="2754"/>
                    <a:pt x="9177" y="2891"/>
                    <a:pt x="9523" y="2891"/>
                  </a:cubicBezTo>
                  <a:cubicBezTo>
                    <a:pt x="9953" y="2891"/>
                    <a:pt x="10332" y="2681"/>
                    <a:pt x="11050" y="2193"/>
                  </a:cubicBezTo>
                  <a:lnTo>
                    <a:pt x="11169" y="2122"/>
                  </a:lnTo>
                  <a:cubicBezTo>
                    <a:pt x="12009" y="1546"/>
                    <a:pt x="12749" y="1048"/>
                    <a:pt x="13777" y="1048"/>
                  </a:cubicBezTo>
                  <a:cubicBezTo>
                    <a:pt x="13812" y="1048"/>
                    <a:pt x="13848" y="1049"/>
                    <a:pt x="13883" y="1050"/>
                  </a:cubicBezTo>
                  <a:cubicBezTo>
                    <a:pt x="14253" y="1086"/>
                    <a:pt x="14598" y="1193"/>
                    <a:pt x="14919" y="1360"/>
                  </a:cubicBezTo>
                  <a:cubicBezTo>
                    <a:pt x="15276" y="1511"/>
                    <a:pt x="15646" y="1670"/>
                    <a:pt x="16044" y="1670"/>
                  </a:cubicBezTo>
                  <a:cubicBezTo>
                    <a:pt x="16178" y="1670"/>
                    <a:pt x="16315" y="1652"/>
                    <a:pt x="16455" y="1610"/>
                  </a:cubicBezTo>
                  <a:cubicBezTo>
                    <a:pt x="16872" y="1491"/>
                    <a:pt x="17098" y="1157"/>
                    <a:pt x="17277" y="884"/>
                  </a:cubicBezTo>
                  <a:cubicBezTo>
                    <a:pt x="17455" y="622"/>
                    <a:pt x="17586" y="383"/>
                    <a:pt x="17896" y="300"/>
                  </a:cubicBezTo>
                  <a:cubicBezTo>
                    <a:pt x="17975" y="280"/>
                    <a:pt x="18052" y="271"/>
                    <a:pt x="18128" y="271"/>
                  </a:cubicBezTo>
                  <a:cubicBezTo>
                    <a:pt x="18364" y="271"/>
                    <a:pt x="18591" y="356"/>
                    <a:pt x="18825" y="455"/>
                  </a:cubicBezTo>
                  <a:cubicBezTo>
                    <a:pt x="19052" y="543"/>
                    <a:pt x="19303" y="640"/>
                    <a:pt x="19567" y="640"/>
                  </a:cubicBezTo>
                  <a:cubicBezTo>
                    <a:pt x="19732" y="640"/>
                    <a:pt x="19901" y="603"/>
                    <a:pt x="20075" y="503"/>
                  </a:cubicBezTo>
                  <a:cubicBezTo>
                    <a:pt x="20205" y="422"/>
                    <a:pt x="20132" y="231"/>
                    <a:pt x="20006" y="231"/>
                  </a:cubicBezTo>
                  <a:cubicBezTo>
                    <a:pt x="19983" y="231"/>
                    <a:pt x="19958" y="238"/>
                    <a:pt x="19932" y="253"/>
                  </a:cubicBezTo>
                  <a:cubicBezTo>
                    <a:pt x="19807" y="328"/>
                    <a:pt x="19686" y="357"/>
                    <a:pt x="19564" y="357"/>
                  </a:cubicBezTo>
                  <a:cubicBezTo>
                    <a:pt x="19359" y="357"/>
                    <a:pt x="19151" y="275"/>
                    <a:pt x="18920" y="193"/>
                  </a:cubicBezTo>
                  <a:cubicBezTo>
                    <a:pt x="18678" y="103"/>
                    <a:pt x="18403" y="0"/>
                    <a:pt x="18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3"/>
            <p:cNvSpPr/>
            <p:nvPr/>
          </p:nvSpPr>
          <p:spPr>
            <a:xfrm rot="1114317">
              <a:off x="6147148" y="4783831"/>
              <a:ext cx="973730" cy="156952"/>
            </a:xfrm>
            <a:custGeom>
              <a:avLst/>
              <a:gdLst/>
              <a:ahLst/>
              <a:cxnLst/>
              <a:rect l="l" t="t" r="r" b="b"/>
              <a:pathLst>
                <a:path w="19766" h="3186" extrusionOk="0">
                  <a:moveTo>
                    <a:pt x="15221" y="1"/>
                  </a:moveTo>
                  <a:cubicBezTo>
                    <a:pt x="14380" y="1"/>
                    <a:pt x="13782" y="472"/>
                    <a:pt x="13205" y="923"/>
                  </a:cubicBezTo>
                  <a:cubicBezTo>
                    <a:pt x="12681" y="1340"/>
                    <a:pt x="12145" y="1757"/>
                    <a:pt x="11419" y="1888"/>
                  </a:cubicBezTo>
                  <a:cubicBezTo>
                    <a:pt x="11256" y="1917"/>
                    <a:pt x="11096" y="1929"/>
                    <a:pt x="10938" y="1929"/>
                  </a:cubicBezTo>
                  <a:cubicBezTo>
                    <a:pt x="10382" y="1929"/>
                    <a:pt x="9855" y="1772"/>
                    <a:pt x="9335" y="1614"/>
                  </a:cubicBezTo>
                  <a:cubicBezTo>
                    <a:pt x="8806" y="1462"/>
                    <a:pt x="8269" y="1306"/>
                    <a:pt x="7704" y="1306"/>
                  </a:cubicBezTo>
                  <a:cubicBezTo>
                    <a:pt x="7253" y="1306"/>
                    <a:pt x="6784" y="1405"/>
                    <a:pt x="6287" y="1685"/>
                  </a:cubicBezTo>
                  <a:cubicBezTo>
                    <a:pt x="6002" y="1852"/>
                    <a:pt x="5728" y="2055"/>
                    <a:pt x="5490" y="2293"/>
                  </a:cubicBezTo>
                  <a:cubicBezTo>
                    <a:pt x="5144" y="2614"/>
                    <a:pt x="4871" y="2864"/>
                    <a:pt x="4180" y="2912"/>
                  </a:cubicBezTo>
                  <a:cubicBezTo>
                    <a:pt x="4124" y="2915"/>
                    <a:pt x="4069" y="2917"/>
                    <a:pt x="4014" y="2917"/>
                  </a:cubicBezTo>
                  <a:cubicBezTo>
                    <a:pt x="3480" y="2917"/>
                    <a:pt x="3028" y="2765"/>
                    <a:pt x="2585" y="2614"/>
                  </a:cubicBezTo>
                  <a:cubicBezTo>
                    <a:pt x="2172" y="2470"/>
                    <a:pt x="1748" y="2325"/>
                    <a:pt x="1275" y="2325"/>
                  </a:cubicBezTo>
                  <a:cubicBezTo>
                    <a:pt x="929" y="2325"/>
                    <a:pt x="556" y="2403"/>
                    <a:pt x="144" y="2614"/>
                  </a:cubicBezTo>
                  <a:cubicBezTo>
                    <a:pt x="0" y="2686"/>
                    <a:pt x="77" y="2881"/>
                    <a:pt x="200" y="2881"/>
                  </a:cubicBezTo>
                  <a:cubicBezTo>
                    <a:pt x="220" y="2881"/>
                    <a:pt x="241" y="2876"/>
                    <a:pt x="263" y="2864"/>
                  </a:cubicBezTo>
                  <a:cubicBezTo>
                    <a:pt x="637" y="2672"/>
                    <a:pt x="966" y="2600"/>
                    <a:pt x="1276" y="2600"/>
                  </a:cubicBezTo>
                  <a:cubicBezTo>
                    <a:pt x="1697" y="2600"/>
                    <a:pt x="2083" y="2732"/>
                    <a:pt x="2501" y="2876"/>
                  </a:cubicBezTo>
                  <a:cubicBezTo>
                    <a:pt x="2978" y="3055"/>
                    <a:pt x="3478" y="3162"/>
                    <a:pt x="3990" y="3186"/>
                  </a:cubicBezTo>
                  <a:lnTo>
                    <a:pt x="4192" y="3186"/>
                  </a:lnTo>
                  <a:cubicBezTo>
                    <a:pt x="4990" y="3138"/>
                    <a:pt x="5311" y="2840"/>
                    <a:pt x="5680" y="2495"/>
                  </a:cubicBezTo>
                  <a:cubicBezTo>
                    <a:pt x="5906" y="2281"/>
                    <a:pt x="6156" y="2090"/>
                    <a:pt x="6418" y="1935"/>
                  </a:cubicBezTo>
                  <a:cubicBezTo>
                    <a:pt x="6870" y="1678"/>
                    <a:pt x="7294" y="1585"/>
                    <a:pt x="7706" y="1585"/>
                  </a:cubicBezTo>
                  <a:cubicBezTo>
                    <a:pt x="8229" y="1585"/>
                    <a:pt x="8733" y="1735"/>
                    <a:pt x="9252" y="1888"/>
                  </a:cubicBezTo>
                  <a:cubicBezTo>
                    <a:pt x="9786" y="2044"/>
                    <a:pt x="10342" y="2208"/>
                    <a:pt x="10935" y="2208"/>
                  </a:cubicBezTo>
                  <a:cubicBezTo>
                    <a:pt x="11109" y="2208"/>
                    <a:pt x="11286" y="2194"/>
                    <a:pt x="11467" y="2162"/>
                  </a:cubicBezTo>
                  <a:cubicBezTo>
                    <a:pt x="12264" y="2019"/>
                    <a:pt x="12824" y="1578"/>
                    <a:pt x="13372" y="1150"/>
                  </a:cubicBezTo>
                  <a:cubicBezTo>
                    <a:pt x="13956" y="691"/>
                    <a:pt x="14485" y="281"/>
                    <a:pt x="15222" y="281"/>
                  </a:cubicBezTo>
                  <a:cubicBezTo>
                    <a:pt x="15461" y="281"/>
                    <a:pt x="15723" y="324"/>
                    <a:pt x="16015" y="423"/>
                  </a:cubicBezTo>
                  <a:cubicBezTo>
                    <a:pt x="16229" y="507"/>
                    <a:pt x="16432" y="626"/>
                    <a:pt x="16622" y="769"/>
                  </a:cubicBezTo>
                  <a:cubicBezTo>
                    <a:pt x="16866" y="947"/>
                    <a:pt x="17103" y="1118"/>
                    <a:pt x="17531" y="1118"/>
                  </a:cubicBezTo>
                  <a:cubicBezTo>
                    <a:pt x="17646" y="1118"/>
                    <a:pt x="17774" y="1106"/>
                    <a:pt x="17920" y="1078"/>
                  </a:cubicBezTo>
                  <a:cubicBezTo>
                    <a:pt x="18206" y="1007"/>
                    <a:pt x="18456" y="888"/>
                    <a:pt x="18694" y="721"/>
                  </a:cubicBezTo>
                  <a:cubicBezTo>
                    <a:pt x="18950" y="554"/>
                    <a:pt x="19175" y="397"/>
                    <a:pt x="19505" y="397"/>
                  </a:cubicBezTo>
                  <a:cubicBezTo>
                    <a:pt x="19528" y="397"/>
                    <a:pt x="19551" y="398"/>
                    <a:pt x="19575" y="400"/>
                  </a:cubicBezTo>
                  <a:cubicBezTo>
                    <a:pt x="19753" y="400"/>
                    <a:pt x="19765" y="126"/>
                    <a:pt x="19587" y="114"/>
                  </a:cubicBezTo>
                  <a:cubicBezTo>
                    <a:pt x="19573" y="113"/>
                    <a:pt x="19559" y="113"/>
                    <a:pt x="19546" y="113"/>
                  </a:cubicBezTo>
                  <a:cubicBezTo>
                    <a:pt x="19105" y="113"/>
                    <a:pt x="18816" y="298"/>
                    <a:pt x="18539" y="483"/>
                  </a:cubicBezTo>
                  <a:cubicBezTo>
                    <a:pt x="18337" y="626"/>
                    <a:pt x="18110" y="733"/>
                    <a:pt x="17872" y="804"/>
                  </a:cubicBezTo>
                  <a:cubicBezTo>
                    <a:pt x="17744" y="828"/>
                    <a:pt x="17634" y="839"/>
                    <a:pt x="17537" y="839"/>
                  </a:cubicBezTo>
                  <a:cubicBezTo>
                    <a:pt x="17201" y="839"/>
                    <a:pt x="17020" y="709"/>
                    <a:pt x="16789" y="542"/>
                  </a:cubicBezTo>
                  <a:cubicBezTo>
                    <a:pt x="16586" y="376"/>
                    <a:pt x="16348" y="257"/>
                    <a:pt x="16110" y="161"/>
                  </a:cubicBezTo>
                  <a:cubicBezTo>
                    <a:pt x="15784" y="49"/>
                    <a:pt x="15490" y="1"/>
                    <a:pt x="15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3"/>
            <p:cNvSpPr/>
            <p:nvPr/>
          </p:nvSpPr>
          <p:spPr>
            <a:xfrm rot="1114317">
              <a:off x="6153924" y="5041831"/>
              <a:ext cx="973681" cy="175425"/>
            </a:xfrm>
            <a:custGeom>
              <a:avLst/>
              <a:gdLst/>
              <a:ahLst/>
              <a:cxnLst/>
              <a:rect l="l" t="t" r="r" b="b"/>
              <a:pathLst>
                <a:path w="19765" h="3561" extrusionOk="0">
                  <a:moveTo>
                    <a:pt x="16323" y="1"/>
                  </a:moveTo>
                  <a:cubicBezTo>
                    <a:pt x="16311" y="1"/>
                    <a:pt x="16300" y="1"/>
                    <a:pt x="16288" y="1"/>
                  </a:cubicBezTo>
                  <a:cubicBezTo>
                    <a:pt x="15776" y="25"/>
                    <a:pt x="15478" y="299"/>
                    <a:pt x="15181" y="561"/>
                  </a:cubicBezTo>
                  <a:cubicBezTo>
                    <a:pt x="15026" y="727"/>
                    <a:pt x="14836" y="858"/>
                    <a:pt x="14633" y="965"/>
                  </a:cubicBezTo>
                  <a:cubicBezTo>
                    <a:pt x="14311" y="1119"/>
                    <a:pt x="14145" y="1175"/>
                    <a:pt x="13989" y="1175"/>
                  </a:cubicBezTo>
                  <a:cubicBezTo>
                    <a:pt x="13879" y="1175"/>
                    <a:pt x="13773" y="1148"/>
                    <a:pt x="13621" y="1108"/>
                  </a:cubicBezTo>
                  <a:cubicBezTo>
                    <a:pt x="13514" y="1084"/>
                    <a:pt x="13395" y="1061"/>
                    <a:pt x="13228" y="1025"/>
                  </a:cubicBezTo>
                  <a:cubicBezTo>
                    <a:pt x="13014" y="989"/>
                    <a:pt x="12823" y="942"/>
                    <a:pt x="12645" y="906"/>
                  </a:cubicBezTo>
                  <a:cubicBezTo>
                    <a:pt x="12232" y="814"/>
                    <a:pt x="11854" y="727"/>
                    <a:pt x="11390" y="727"/>
                  </a:cubicBezTo>
                  <a:cubicBezTo>
                    <a:pt x="11131" y="727"/>
                    <a:pt x="10846" y="754"/>
                    <a:pt x="10514" y="823"/>
                  </a:cubicBezTo>
                  <a:cubicBezTo>
                    <a:pt x="9775" y="977"/>
                    <a:pt x="9299" y="1311"/>
                    <a:pt x="8811" y="1668"/>
                  </a:cubicBezTo>
                  <a:cubicBezTo>
                    <a:pt x="8501" y="1894"/>
                    <a:pt x="8180" y="2108"/>
                    <a:pt x="7835" y="2287"/>
                  </a:cubicBezTo>
                  <a:cubicBezTo>
                    <a:pt x="7251" y="2568"/>
                    <a:pt x="6687" y="2665"/>
                    <a:pt x="6139" y="2665"/>
                  </a:cubicBezTo>
                  <a:cubicBezTo>
                    <a:pt x="5503" y="2665"/>
                    <a:pt x="4888" y="2534"/>
                    <a:pt x="4287" y="2406"/>
                  </a:cubicBezTo>
                  <a:cubicBezTo>
                    <a:pt x="3700" y="2280"/>
                    <a:pt x="3126" y="2156"/>
                    <a:pt x="2554" y="2156"/>
                  </a:cubicBezTo>
                  <a:cubicBezTo>
                    <a:pt x="1721" y="2156"/>
                    <a:pt x="895" y="2419"/>
                    <a:pt x="48" y="3323"/>
                  </a:cubicBezTo>
                  <a:cubicBezTo>
                    <a:pt x="0" y="3370"/>
                    <a:pt x="0" y="3466"/>
                    <a:pt x="48" y="3513"/>
                  </a:cubicBezTo>
                  <a:cubicBezTo>
                    <a:pt x="72" y="3537"/>
                    <a:pt x="107" y="3549"/>
                    <a:pt x="143" y="3561"/>
                  </a:cubicBezTo>
                  <a:cubicBezTo>
                    <a:pt x="191" y="3561"/>
                    <a:pt x="238" y="3537"/>
                    <a:pt x="262" y="3501"/>
                  </a:cubicBezTo>
                  <a:cubicBezTo>
                    <a:pt x="1044" y="2671"/>
                    <a:pt x="1796" y="2423"/>
                    <a:pt x="2573" y="2423"/>
                  </a:cubicBezTo>
                  <a:cubicBezTo>
                    <a:pt x="3110" y="2423"/>
                    <a:pt x="3660" y="2541"/>
                    <a:pt x="4239" y="2668"/>
                  </a:cubicBezTo>
                  <a:cubicBezTo>
                    <a:pt x="4860" y="2801"/>
                    <a:pt x="5490" y="2937"/>
                    <a:pt x="6149" y="2937"/>
                  </a:cubicBezTo>
                  <a:cubicBezTo>
                    <a:pt x="6729" y="2937"/>
                    <a:pt x="7330" y="2832"/>
                    <a:pt x="7966" y="2525"/>
                  </a:cubicBezTo>
                  <a:cubicBezTo>
                    <a:pt x="8323" y="2335"/>
                    <a:pt x="8668" y="2120"/>
                    <a:pt x="8978" y="1882"/>
                  </a:cubicBezTo>
                  <a:cubicBezTo>
                    <a:pt x="9454" y="1549"/>
                    <a:pt x="9894" y="1227"/>
                    <a:pt x="10573" y="1084"/>
                  </a:cubicBezTo>
                  <a:cubicBezTo>
                    <a:pt x="10894" y="1018"/>
                    <a:pt x="11166" y="992"/>
                    <a:pt x="11414" y="992"/>
                  </a:cubicBezTo>
                  <a:cubicBezTo>
                    <a:pt x="11837" y="992"/>
                    <a:pt x="12187" y="1070"/>
                    <a:pt x="12585" y="1168"/>
                  </a:cubicBezTo>
                  <a:cubicBezTo>
                    <a:pt x="12776" y="1204"/>
                    <a:pt x="12966" y="1251"/>
                    <a:pt x="13181" y="1287"/>
                  </a:cubicBezTo>
                  <a:cubicBezTo>
                    <a:pt x="13335" y="1323"/>
                    <a:pt x="13466" y="1346"/>
                    <a:pt x="13562" y="1370"/>
                  </a:cubicBezTo>
                  <a:cubicBezTo>
                    <a:pt x="13734" y="1413"/>
                    <a:pt x="13862" y="1441"/>
                    <a:pt x="13992" y="1441"/>
                  </a:cubicBezTo>
                  <a:cubicBezTo>
                    <a:pt x="14187" y="1441"/>
                    <a:pt x="14389" y="1379"/>
                    <a:pt x="14752" y="1215"/>
                  </a:cubicBezTo>
                  <a:cubicBezTo>
                    <a:pt x="14978" y="1096"/>
                    <a:pt x="15193" y="942"/>
                    <a:pt x="15371" y="763"/>
                  </a:cubicBezTo>
                  <a:cubicBezTo>
                    <a:pt x="15645" y="513"/>
                    <a:pt x="15883" y="299"/>
                    <a:pt x="16300" y="287"/>
                  </a:cubicBezTo>
                  <a:cubicBezTo>
                    <a:pt x="16312" y="286"/>
                    <a:pt x="16323" y="286"/>
                    <a:pt x="16335" y="286"/>
                  </a:cubicBezTo>
                  <a:cubicBezTo>
                    <a:pt x="16763" y="286"/>
                    <a:pt x="17168" y="495"/>
                    <a:pt x="17562" y="692"/>
                  </a:cubicBezTo>
                  <a:cubicBezTo>
                    <a:pt x="17929" y="881"/>
                    <a:pt x="18302" y="1077"/>
                    <a:pt x="18684" y="1077"/>
                  </a:cubicBezTo>
                  <a:cubicBezTo>
                    <a:pt x="19021" y="1077"/>
                    <a:pt x="19365" y="924"/>
                    <a:pt x="19717" y="477"/>
                  </a:cubicBezTo>
                  <a:cubicBezTo>
                    <a:pt x="19765" y="418"/>
                    <a:pt x="19753" y="334"/>
                    <a:pt x="19705" y="287"/>
                  </a:cubicBezTo>
                  <a:cubicBezTo>
                    <a:pt x="19673" y="260"/>
                    <a:pt x="19638" y="248"/>
                    <a:pt x="19606" y="248"/>
                  </a:cubicBezTo>
                  <a:cubicBezTo>
                    <a:pt x="19566" y="248"/>
                    <a:pt x="19529" y="266"/>
                    <a:pt x="19503" y="299"/>
                  </a:cubicBezTo>
                  <a:cubicBezTo>
                    <a:pt x="19209" y="665"/>
                    <a:pt x="18937" y="797"/>
                    <a:pt x="18661" y="797"/>
                  </a:cubicBezTo>
                  <a:cubicBezTo>
                    <a:pt x="18355" y="797"/>
                    <a:pt x="18044" y="635"/>
                    <a:pt x="17693" y="453"/>
                  </a:cubicBezTo>
                  <a:cubicBezTo>
                    <a:pt x="17286" y="244"/>
                    <a:pt x="16811" y="1"/>
                    <a:pt x="16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8" name="Google Shape;898;p23"/>
          <p:cNvSpPr/>
          <p:nvPr/>
        </p:nvSpPr>
        <p:spPr>
          <a:xfrm rot="-124527">
            <a:off x="599693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23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23"/>
          <p:cNvSpPr txBox="1">
            <a:spLocks noGrp="1"/>
          </p:cNvSpPr>
          <p:nvPr>
            <p:ph type="title"/>
          </p:nvPr>
        </p:nvSpPr>
        <p:spPr>
          <a:xfrm>
            <a:off x="758775" y="681970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901" name="Google Shape;901;p23"/>
          <p:cNvSpPr txBox="1">
            <a:spLocks noGrp="1"/>
          </p:cNvSpPr>
          <p:nvPr>
            <p:ph type="title" idx="2"/>
          </p:nvPr>
        </p:nvSpPr>
        <p:spPr>
          <a:xfrm>
            <a:off x="3484232" y="1772075"/>
            <a:ext cx="217560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02" name="Google Shape;902;p23"/>
          <p:cNvSpPr txBox="1">
            <a:spLocks noGrp="1"/>
          </p:cNvSpPr>
          <p:nvPr>
            <p:ph type="title" idx="3"/>
          </p:nvPr>
        </p:nvSpPr>
        <p:spPr>
          <a:xfrm>
            <a:off x="3484190" y="214592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903" name="Google Shape;903;p23"/>
          <p:cNvSpPr txBox="1">
            <a:spLocks noGrp="1"/>
          </p:cNvSpPr>
          <p:nvPr>
            <p:ph type="title" idx="4"/>
          </p:nvPr>
        </p:nvSpPr>
        <p:spPr>
          <a:xfrm>
            <a:off x="1082859" y="1772075"/>
            <a:ext cx="217560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04" name="Google Shape;904;p23"/>
          <p:cNvSpPr txBox="1">
            <a:spLocks noGrp="1"/>
          </p:cNvSpPr>
          <p:nvPr>
            <p:ph type="title" idx="5"/>
          </p:nvPr>
        </p:nvSpPr>
        <p:spPr>
          <a:xfrm>
            <a:off x="1082842" y="214592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905" name="Google Shape;905;p23"/>
          <p:cNvSpPr txBox="1">
            <a:spLocks noGrp="1"/>
          </p:cNvSpPr>
          <p:nvPr>
            <p:ph type="title" idx="6"/>
          </p:nvPr>
        </p:nvSpPr>
        <p:spPr>
          <a:xfrm>
            <a:off x="5885416" y="1772075"/>
            <a:ext cx="217560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06" name="Google Shape;906;p23"/>
          <p:cNvSpPr txBox="1">
            <a:spLocks noGrp="1"/>
          </p:cNvSpPr>
          <p:nvPr>
            <p:ph type="title" idx="7"/>
          </p:nvPr>
        </p:nvSpPr>
        <p:spPr>
          <a:xfrm>
            <a:off x="5885384" y="214592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907" name="Google Shape;907;p23"/>
          <p:cNvSpPr txBox="1">
            <a:spLocks noGrp="1"/>
          </p:cNvSpPr>
          <p:nvPr>
            <p:ph type="title" idx="8"/>
          </p:nvPr>
        </p:nvSpPr>
        <p:spPr>
          <a:xfrm>
            <a:off x="3484237" y="3325575"/>
            <a:ext cx="217560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08" name="Google Shape;908;p23"/>
          <p:cNvSpPr txBox="1">
            <a:spLocks noGrp="1"/>
          </p:cNvSpPr>
          <p:nvPr>
            <p:ph type="title" idx="9"/>
          </p:nvPr>
        </p:nvSpPr>
        <p:spPr>
          <a:xfrm>
            <a:off x="3484190" y="369937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909" name="Google Shape;909;p23"/>
          <p:cNvSpPr txBox="1">
            <a:spLocks noGrp="1"/>
          </p:cNvSpPr>
          <p:nvPr>
            <p:ph type="title" idx="13"/>
          </p:nvPr>
        </p:nvSpPr>
        <p:spPr>
          <a:xfrm>
            <a:off x="1082859" y="3325575"/>
            <a:ext cx="217560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10" name="Google Shape;910;p23"/>
          <p:cNvSpPr txBox="1">
            <a:spLocks noGrp="1"/>
          </p:cNvSpPr>
          <p:nvPr>
            <p:ph type="title" idx="14"/>
          </p:nvPr>
        </p:nvSpPr>
        <p:spPr>
          <a:xfrm>
            <a:off x="1082842" y="369937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911" name="Google Shape;911;p23"/>
          <p:cNvSpPr txBox="1">
            <a:spLocks noGrp="1"/>
          </p:cNvSpPr>
          <p:nvPr>
            <p:ph type="title" idx="15"/>
          </p:nvPr>
        </p:nvSpPr>
        <p:spPr>
          <a:xfrm>
            <a:off x="5885393" y="3325575"/>
            <a:ext cx="217560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 b="1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12" name="Google Shape;912;p23"/>
          <p:cNvSpPr txBox="1">
            <a:spLocks noGrp="1"/>
          </p:cNvSpPr>
          <p:nvPr>
            <p:ph type="title" idx="16"/>
          </p:nvPr>
        </p:nvSpPr>
        <p:spPr>
          <a:xfrm>
            <a:off x="5885384" y="369937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Barlow"/>
              <a:buNone/>
              <a:defRPr sz="1400" b="0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bg>
      <p:bgPr>
        <a:solidFill>
          <a:schemeClr val="accent1"/>
        </a:solidFill>
        <a:effectLst/>
      </p:bgPr>
    </p:bg>
    <p:spTree>
      <p:nvGrpSpPr>
        <p:cNvPr id="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2" name="Google Shape;1122;p28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1123" name="Google Shape;1123;p28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4" name="Google Shape;1124;p28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5" name="Google Shape;1125;p28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6" name="Google Shape;1126;p28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7" name="Google Shape;1127;p28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8" name="Google Shape;1128;p28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9" name="Google Shape;1129;p28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0" name="Google Shape;1130;p28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1" name="Google Shape;1131;p28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2" name="Google Shape;1132;p28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3" name="Google Shape;1133;p28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4" name="Google Shape;1134;p28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5" name="Google Shape;1135;p28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6" name="Google Shape;1136;p28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7" name="Google Shape;1137;p28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8" name="Google Shape;1138;p28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9" name="Google Shape;1139;p28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0" name="Google Shape;1140;p28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1" name="Google Shape;1141;p28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2" name="Google Shape;1142;p28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3" name="Google Shape;1143;p28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4" name="Google Shape;1144;p28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5" name="Google Shape;1145;p28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6" name="Google Shape;1146;p28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7" name="Google Shape;1147;p28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8" name="Google Shape;1148;p28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9" name="Google Shape;1149;p28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0" name="Google Shape;1150;p28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1" name="Google Shape;1151;p28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2" name="Google Shape;1152;p28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3" name="Google Shape;1153;p28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154" name="Google Shape;1154;p28"/>
          <p:cNvGrpSpPr/>
          <p:nvPr/>
        </p:nvGrpSpPr>
        <p:grpSpPr>
          <a:xfrm rot="-3311181">
            <a:off x="7421158" y="-49046"/>
            <a:ext cx="2437743" cy="3124393"/>
            <a:chOff x="819275" y="886701"/>
            <a:chExt cx="2437783" cy="3124443"/>
          </a:xfrm>
        </p:grpSpPr>
        <p:sp>
          <p:nvSpPr>
            <p:cNvPr id="1155" name="Google Shape;1155;p28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8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28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8" name="Google Shape;1158;p28"/>
          <p:cNvSpPr/>
          <p:nvPr/>
        </p:nvSpPr>
        <p:spPr>
          <a:xfrm rot="-124527">
            <a:off x="599693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28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">
    <p:bg>
      <p:bgPr>
        <a:solidFill>
          <a:schemeClr val="accent1"/>
        </a:solidFill>
        <a:effectLst/>
      </p:bgPr>
    </p:bg>
    <p:spTree>
      <p:nvGrpSpPr>
        <p:cNvPr id="1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1" name="Google Shape;1161;p29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1162" name="Google Shape;1162;p29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3" name="Google Shape;1163;p29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4" name="Google Shape;1164;p29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5" name="Google Shape;1165;p29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6" name="Google Shape;1166;p29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7" name="Google Shape;1167;p29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8" name="Google Shape;1168;p29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9" name="Google Shape;1169;p29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0" name="Google Shape;1170;p29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1" name="Google Shape;1171;p29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2" name="Google Shape;1172;p29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3" name="Google Shape;1173;p29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4" name="Google Shape;1174;p29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5" name="Google Shape;1175;p29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6" name="Google Shape;1176;p29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7" name="Google Shape;1177;p29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8" name="Google Shape;1178;p29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9" name="Google Shape;1179;p29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0" name="Google Shape;1180;p29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1" name="Google Shape;1181;p29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2" name="Google Shape;1182;p29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3" name="Google Shape;1183;p29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4" name="Google Shape;1184;p29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5" name="Google Shape;1185;p29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6" name="Google Shape;1186;p29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7" name="Google Shape;1187;p29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8" name="Google Shape;1188;p29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9" name="Google Shape;1189;p29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0" name="Google Shape;1190;p29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1" name="Google Shape;1191;p29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2" name="Google Shape;1192;p29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93" name="Google Shape;1193;p29"/>
          <p:cNvSpPr/>
          <p:nvPr/>
        </p:nvSpPr>
        <p:spPr>
          <a:xfrm rot="-124527">
            <a:off x="599693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4" name="Google Shape;1194;p29"/>
          <p:cNvGrpSpPr/>
          <p:nvPr/>
        </p:nvGrpSpPr>
        <p:grpSpPr>
          <a:xfrm rot="-3311181">
            <a:off x="-1700692" y="-49046"/>
            <a:ext cx="2437743" cy="3124393"/>
            <a:chOff x="819275" y="886701"/>
            <a:chExt cx="2437783" cy="3124443"/>
          </a:xfrm>
        </p:grpSpPr>
        <p:sp>
          <p:nvSpPr>
            <p:cNvPr id="1195" name="Google Shape;1195;p29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9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9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8" name="Google Shape;1198;p29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oogle Shape;86;p3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87" name="Google Shape;87;p3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3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3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3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3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3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3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" name="Google Shape;94;p3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" name="Google Shape;95;p3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" name="Google Shape;96;p3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" name="Google Shape;97;p3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8" name="Google Shape;98;p3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3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3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3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3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3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3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3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3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3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3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3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" name="Google Shape;110;p3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" name="Google Shape;111;p3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" name="Google Shape;112;p3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" name="Google Shape;113;p3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Google Shape;114;p3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Google Shape;115;p3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Google Shape;116;p3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3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8" name="Google Shape;118;p3"/>
          <p:cNvSpPr/>
          <p:nvPr/>
        </p:nvSpPr>
        <p:spPr>
          <a:xfrm rot="-124527">
            <a:off x="-1610107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-1499386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"/>
          <p:cNvSpPr txBox="1">
            <a:spLocks noGrp="1"/>
          </p:cNvSpPr>
          <p:nvPr>
            <p:ph type="title"/>
          </p:nvPr>
        </p:nvSpPr>
        <p:spPr>
          <a:xfrm>
            <a:off x="713400" y="2137975"/>
            <a:ext cx="4913100" cy="16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1" name="Google Shape;121;p3"/>
          <p:cNvSpPr txBox="1">
            <a:spLocks noGrp="1"/>
          </p:cNvSpPr>
          <p:nvPr>
            <p:ph type="subTitle" idx="1"/>
          </p:nvPr>
        </p:nvSpPr>
        <p:spPr>
          <a:xfrm>
            <a:off x="713400" y="3776875"/>
            <a:ext cx="4913100" cy="3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title" idx="2" hasCustomPrompt="1"/>
          </p:nvPr>
        </p:nvSpPr>
        <p:spPr>
          <a:xfrm>
            <a:off x="2460150" y="1082275"/>
            <a:ext cx="1419600" cy="979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5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grpSp>
        <p:nvGrpSpPr>
          <p:cNvPr id="123" name="Google Shape;123;p3"/>
          <p:cNvGrpSpPr/>
          <p:nvPr/>
        </p:nvGrpSpPr>
        <p:grpSpPr>
          <a:xfrm rot="-3311181">
            <a:off x="7255508" y="-1776096"/>
            <a:ext cx="2437743" cy="3124393"/>
            <a:chOff x="819275" y="886701"/>
            <a:chExt cx="2437783" cy="3124443"/>
          </a:xfrm>
        </p:grpSpPr>
        <p:sp>
          <p:nvSpPr>
            <p:cNvPr id="124" name="Google Shape;124;p3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4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129" name="Google Shape;129;p4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0" name="Google Shape;130;p4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" name="Google Shape;131;p4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" name="Google Shape;132;p4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" name="Google Shape;133;p4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" name="Google Shape;134;p4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" name="Google Shape;135;p4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" name="Google Shape;136;p4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" name="Google Shape;137;p4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" name="Google Shape;138;p4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" name="Google Shape;139;p4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Google Shape;140;p4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Google Shape;141;p4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Google Shape;142;p4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Google Shape;143;p4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4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4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4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4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4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4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4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4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4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4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4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4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4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4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4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Google Shape;159;p4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60" name="Google Shape;160;p4"/>
          <p:cNvGrpSpPr/>
          <p:nvPr/>
        </p:nvGrpSpPr>
        <p:grpSpPr>
          <a:xfrm rot="-3311181">
            <a:off x="8071233" y="-1581271"/>
            <a:ext cx="2437743" cy="3124393"/>
            <a:chOff x="819275" y="886701"/>
            <a:chExt cx="2437783" cy="3124443"/>
          </a:xfrm>
        </p:grpSpPr>
        <p:sp>
          <p:nvSpPr>
            <p:cNvPr id="161" name="Google Shape;161;p4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" name="Google Shape;164;p4"/>
          <p:cNvSpPr/>
          <p:nvPr/>
        </p:nvSpPr>
        <p:spPr>
          <a:xfrm rot="-124527">
            <a:off x="599693" y="505096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4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4"/>
          <p:cNvSpPr txBox="1">
            <a:spLocks noGrp="1"/>
          </p:cNvSpPr>
          <p:nvPr>
            <p:ph type="title"/>
          </p:nvPr>
        </p:nvSpPr>
        <p:spPr>
          <a:xfrm>
            <a:off x="758775" y="681795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167" name="Google Shape;167;p4"/>
          <p:cNvSpPr txBox="1">
            <a:spLocks noGrp="1"/>
          </p:cNvSpPr>
          <p:nvPr>
            <p:ph type="body" idx="1"/>
          </p:nvPr>
        </p:nvSpPr>
        <p:spPr>
          <a:xfrm>
            <a:off x="973975" y="1124966"/>
            <a:ext cx="7196100" cy="347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>
                <a:solidFill>
                  <a:schemeClr val="dk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168" name="Google Shape;168;p4"/>
          <p:cNvGrpSpPr/>
          <p:nvPr/>
        </p:nvGrpSpPr>
        <p:grpSpPr>
          <a:xfrm rot="-628838">
            <a:off x="4049735" y="4731479"/>
            <a:ext cx="4240115" cy="558881"/>
            <a:chOff x="4450938" y="4379774"/>
            <a:chExt cx="4240186" cy="558890"/>
          </a:xfrm>
        </p:grpSpPr>
        <p:sp>
          <p:nvSpPr>
            <p:cNvPr id="169" name="Google Shape;169;p4"/>
            <p:cNvSpPr/>
            <p:nvPr/>
          </p:nvSpPr>
          <p:spPr>
            <a:xfrm>
              <a:off x="4457958" y="4386423"/>
              <a:ext cx="4224281" cy="545781"/>
            </a:xfrm>
            <a:custGeom>
              <a:avLst/>
              <a:gdLst/>
              <a:ahLst/>
              <a:cxnLst/>
              <a:rect l="l" t="t" r="r" b="b"/>
              <a:pathLst>
                <a:path w="135982" h="17569" extrusionOk="0">
                  <a:moveTo>
                    <a:pt x="536" y="1"/>
                  </a:moveTo>
                  <a:lnTo>
                    <a:pt x="0" y="11383"/>
                  </a:lnTo>
                  <a:lnTo>
                    <a:pt x="130029" y="17562"/>
                  </a:lnTo>
                  <a:cubicBezTo>
                    <a:pt x="130116" y="17566"/>
                    <a:pt x="130204" y="17568"/>
                    <a:pt x="130291" y="17568"/>
                  </a:cubicBezTo>
                  <a:cubicBezTo>
                    <a:pt x="133308" y="17568"/>
                    <a:pt x="135831" y="15189"/>
                    <a:pt x="135982" y="12145"/>
                  </a:cubicBezTo>
                  <a:lnTo>
                    <a:pt x="135982" y="11871"/>
                  </a:lnTo>
                  <a:cubicBezTo>
                    <a:pt x="135982" y="11526"/>
                    <a:pt x="135946" y="11193"/>
                    <a:pt x="135898" y="10859"/>
                  </a:cubicBezTo>
                  <a:cubicBezTo>
                    <a:pt x="135106" y="13190"/>
                    <a:pt x="132929" y="14735"/>
                    <a:pt x="130490" y="14735"/>
                  </a:cubicBezTo>
                  <a:cubicBezTo>
                    <a:pt x="130400" y="14735"/>
                    <a:pt x="130310" y="14733"/>
                    <a:pt x="130219" y="14729"/>
                  </a:cubicBezTo>
                  <a:lnTo>
                    <a:pt x="191" y="8549"/>
                  </a:lnTo>
                  <a:lnTo>
                    <a:pt x="60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4463861" y="4386423"/>
              <a:ext cx="4215427" cy="457774"/>
            </a:xfrm>
            <a:custGeom>
              <a:avLst/>
              <a:gdLst/>
              <a:ahLst/>
              <a:cxnLst/>
              <a:rect l="l" t="t" r="r" b="b"/>
              <a:pathLst>
                <a:path w="135697" h="14736" extrusionOk="0">
                  <a:moveTo>
                    <a:pt x="131474" y="9829"/>
                  </a:moveTo>
                  <a:cubicBezTo>
                    <a:pt x="131914" y="9829"/>
                    <a:pt x="132353" y="9989"/>
                    <a:pt x="132696" y="10300"/>
                  </a:cubicBezTo>
                  <a:cubicBezTo>
                    <a:pt x="133375" y="10907"/>
                    <a:pt x="133565" y="12050"/>
                    <a:pt x="132732" y="13026"/>
                  </a:cubicBezTo>
                  <a:cubicBezTo>
                    <a:pt x="132308" y="13319"/>
                    <a:pt x="131880" y="13445"/>
                    <a:pt x="131484" y="13445"/>
                  </a:cubicBezTo>
                  <a:cubicBezTo>
                    <a:pt x="130447" y="13445"/>
                    <a:pt x="129629" y="12575"/>
                    <a:pt x="129672" y="11550"/>
                  </a:cubicBezTo>
                  <a:cubicBezTo>
                    <a:pt x="129696" y="10978"/>
                    <a:pt x="129993" y="10454"/>
                    <a:pt x="130458" y="10133"/>
                  </a:cubicBezTo>
                  <a:lnTo>
                    <a:pt x="130458" y="10145"/>
                  </a:lnTo>
                  <a:cubicBezTo>
                    <a:pt x="130765" y="9933"/>
                    <a:pt x="131120" y="9829"/>
                    <a:pt x="131474" y="9829"/>
                  </a:cubicBezTo>
                  <a:close/>
                  <a:moveTo>
                    <a:pt x="418" y="1"/>
                  </a:moveTo>
                  <a:lnTo>
                    <a:pt x="1" y="8549"/>
                  </a:lnTo>
                  <a:lnTo>
                    <a:pt x="130029" y="14729"/>
                  </a:lnTo>
                  <a:cubicBezTo>
                    <a:pt x="130120" y="14733"/>
                    <a:pt x="130210" y="14735"/>
                    <a:pt x="130300" y="14735"/>
                  </a:cubicBezTo>
                  <a:cubicBezTo>
                    <a:pt x="132739" y="14735"/>
                    <a:pt x="134916" y="13190"/>
                    <a:pt x="135696" y="10859"/>
                  </a:cubicBezTo>
                  <a:cubicBezTo>
                    <a:pt x="135232" y="8252"/>
                    <a:pt x="133018" y="6311"/>
                    <a:pt x="130374" y="6180"/>
                  </a:cubicBezTo>
                  <a:lnTo>
                    <a:pt x="4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4536741" y="4389747"/>
              <a:ext cx="3844791" cy="358459"/>
            </a:xfrm>
            <a:custGeom>
              <a:avLst/>
              <a:gdLst/>
              <a:ahLst/>
              <a:cxnLst/>
              <a:rect l="l" t="t" r="r" b="b"/>
              <a:pathLst>
                <a:path w="123766" h="11539" extrusionOk="0">
                  <a:moveTo>
                    <a:pt x="1346" y="60"/>
                  </a:moveTo>
                  <a:lnTo>
                    <a:pt x="1215" y="2894"/>
                  </a:lnTo>
                  <a:lnTo>
                    <a:pt x="1644" y="2918"/>
                  </a:lnTo>
                  <a:lnTo>
                    <a:pt x="1774" y="72"/>
                  </a:lnTo>
                  <a:lnTo>
                    <a:pt x="1346" y="60"/>
                  </a:lnTo>
                  <a:close/>
                  <a:moveTo>
                    <a:pt x="2417" y="108"/>
                  </a:moveTo>
                  <a:lnTo>
                    <a:pt x="2275" y="2954"/>
                  </a:lnTo>
                  <a:lnTo>
                    <a:pt x="2715" y="2966"/>
                  </a:lnTo>
                  <a:lnTo>
                    <a:pt x="2846" y="120"/>
                  </a:lnTo>
                  <a:lnTo>
                    <a:pt x="2417" y="108"/>
                  </a:lnTo>
                  <a:close/>
                  <a:moveTo>
                    <a:pt x="3489" y="156"/>
                  </a:moveTo>
                  <a:lnTo>
                    <a:pt x="3346" y="3001"/>
                  </a:lnTo>
                  <a:lnTo>
                    <a:pt x="3787" y="3025"/>
                  </a:lnTo>
                  <a:lnTo>
                    <a:pt x="3918" y="179"/>
                  </a:lnTo>
                  <a:lnTo>
                    <a:pt x="3489" y="156"/>
                  </a:lnTo>
                  <a:close/>
                  <a:moveTo>
                    <a:pt x="4561" y="203"/>
                  </a:moveTo>
                  <a:lnTo>
                    <a:pt x="4418" y="3049"/>
                  </a:lnTo>
                  <a:lnTo>
                    <a:pt x="4858" y="3073"/>
                  </a:lnTo>
                  <a:lnTo>
                    <a:pt x="4989" y="227"/>
                  </a:lnTo>
                  <a:lnTo>
                    <a:pt x="4561" y="203"/>
                  </a:lnTo>
                  <a:close/>
                  <a:moveTo>
                    <a:pt x="6692" y="310"/>
                  </a:moveTo>
                  <a:lnTo>
                    <a:pt x="6561" y="3156"/>
                  </a:lnTo>
                  <a:lnTo>
                    <a:pt x="6989" y="3180"/>
                  </a:lnTo>
                  <a:lnTo>
                    <a:pt x="7132" y="334"/>
                  </a:lnTo>
                  <a:lnTo>
                    <a:pt x="6692" y="310"/>
                  </a:lnTo>
                  <a:close/>
                  <a:moveTo>
                    <a:pt x="7763" y="370"/>
                  </a:moveTo>
                  <a:lnTo>
                    <a:pt x="7632" y="3204"/>
                  </a:lnTo>
                  <a:lnTo>
                    <a:pt x="8061" y="3227"/>
                  </a:lnTo>
                  <a:lnTo>
                    <a:pt x="8204" y="382"/>
                  </a:lnTo>
                  <a:lnTo>
                    <a:pt x="7763" y="370"/>
                  </a:lnTo>
                  <a:close/>
                  <a:moveTo>
                    <a:pt x="8835" y="418"/>
                  </a:moveTo>
                  <a:lnTo>
                    <a:pt x="8704" y="3263"/>
                  </a:lnTo>
                  <a:lnTo>
                    <a:pt x="9133" y="3275"/>
                  </a:lnTo>
                  <a:lnTo>
                    <a:pt x="9264" y="441"/>
                  </a:lnTo>
                  <a:lnTo>
                    <a:pt x="8835" y="418"/>
                  </a:lnTo>
                  <a:close/>
                  <a:moveTo>
                    <a:pt x="9906" y="465"/>
                  </a:moveTo>
                  <a:lnTo>
                    <a:pt x="9775" y="3311"/>
                  </a:lnTo>
                  <a:lnTo>
                    <a:pt x="10204" y="3335"/>
                  </a:lnTo>
                  <a:lnTo>
                    <a:pt x="10335" y="489"/>
                  </a:lnTo>
                  <a:lnTo>
                    <a:pt x="9906" y="465"/>
                  </a:lnTo>
                  <a:close/>
                  <a:moveTo>
                    <a:pt x="12050" y="560"/>
                  </a:moveTo>
                  <a:lnTo>
                    <a:pt x="11907" y="3406"/>
                  </a:lnTo>
                  <a:lnTo>
                    <a:pt x="12347" y="3430"/>
                  </a:lnTo>
                  <a:lnTo>
                    <a:pt x="12478" y="584"/>
                  </a:lnTo>
                  <a:lnTo>
                    <a:pt x="12050" y="560"/>
                  </a:lnTo>
                  <a:close/>
                  <a:moveTo>
                    <a:pt x="13121" y="608"/>
                  </a:moveTo>
                  <a:lnTo>
                    <a:pt x="12978" y="3454"/>
                  </a:lnTo>
                  <a:lnTo>
                    <a:pt x="13419" y="3478"/>
                  </a:lnTo>
                  <a:lnTo>
                    <a:pt x="13550" y="632"/>
                  </a:lnTo>
                  <a:lnTo>
                    <a:pt x="13121" y="608"/>
                  </a:lnTo>
                  <a:close/>
                  <a:moveTo>
                    <a:pt x="14181" y="668"/>
                  </a:moveTo>
                  <a:lnTo>
                    <a:pt x="14050" y="3513"/>
                  </a:lnTo>
                  <a:lnTo>
                    <a:pt x="14478" y="3525"/>
                  </a:lnTo>
                  <a:lnTo>
                    <a:pt x="14621" y="680"/>
                  </a:lnTo>
                  <a:lnTo>
                    <a:pt x="14181" y="668"/>
                  </a:lnTo>
                  <a:close/>
                  <a:moveTo>
                    <a:pt x="15252" y="715"/>
                  </a:moveTo>
                  <a:lnTo>
                    <a:pt x="15121" y="3561"/>
                  </a:lnTo>
                  <a:lnTo>
                    <a:pt x="15550" y="3585"/>
                  </a:lnTo>
                  <a:lnTo>
                    <a:pt x="15693" y="739"/>
                  </a:lnTo>
                  <a:lnTo>
                    <a:pt x="15252" y="715"/>
                  </a:lnTo>
                  <a:close/>
                  <a:moveTo>
                    <a:pt x="17395" y="811"/>
                  </a:moveTo>
                  <a:lnTo>
                    <a:pt x="17265" y="3656"/>
                  </a:lnTo>
                  <a:lnTo>
                    <a:pt x="17693" y="3668"/>
                  </a:lnTo>
                  <a:lnTo>
                    <a:pt x="17824" y="834"/>
                  </a:lnTo>
                  <a:lnTo>
                    <a:pt x="17395" y="811"/>
                  </a:lnTo>
                  <a:close/>
                  <a:moveTo>
                    <a:pt x="18467" y="858"/>
                  </a:moveTo>
                  <a:lnTo>
                    <a:pt x="18336" y="3704"/>
                  </a:lnTo>
                  <a:lnTo>
                    <a:pt x="18765" y="3728"/>
                  </a:lnTo>
                  <a:lnTo>
                    <a:pt x="18896" y="882"/>
                  </a:lnTo>
                  <a:lnTo>
                    <a:pt x="18467" y="858"/>
                  </a:lnTo>
                  <a:close/>
                  <a:moveTo>
                    <a:pt x="19539" y="906"/>
                  </a:moveTo>
                  <a:lnTo>
                    <a:pt x="19396" y="3751"/>
                  </a:lnTo>
                  <a:lnTo>
                    <a:pt x="19836" y="3775"/>
                  </a:lnTo>
                  <a:lnTo>
                    <a:pt x="19967" y="930"/>
                  </a:lnTo>
                  <a:lnTo>
                    <a:pt x="19539" y="906"/>
                  </a:lnTo>
                  <a:close/>
                  <a:moveTo>
                    <a:pt x="20610" y="965"/>
                  </a:moveTo>
                  <a:lnTo>
                    <a:pt x="20467" y="3811"/>
                  </a:lnTo>
                  <a:lnTo>
                    <a:pt x="20908" y="3823"/>
                  </a:lnTo>
                  <a:lnTo>
                    <a:pt x="21039" y="977"/>
                  </a:lnTo>
                  <a:lnTo>
                    <a:pt x="20610" y="965"/>
                  </a:lnTo>
                  <a:close/>
                  <a:moveTo>
                    <a:pt x="22741" y="1061"/>
                  </a:moveTo>
                  <a:lnTo>
                    <a:pt x="22610" y="3906"/>
                  </a:lnTo>
                  <a:lnTo>
                    <a:pt x="23039" y="3930"/>
                  </a:lnTo>
                  <a:lnTo>
                    <a:pt x="23182" y="1084"/>
                  </a:lnTo>
                  <a:lnTo>
                    <a:pt x="22741" y="1061"/>
                  </a:lnTo>
                  <a:close/>
                  <a:moveTo>
                    <a:pt x="23813" y="1120"/>
                  </a:moveTo>
                  <a:lnTo>
                    <a:pt x="23682" y="3954"/>
                  </a:lnTo>
                  <a:lnTo>
                    <a:pt x="24111" y="3978"/>
                  </a:lnTo>
                  <a:lnTo>
                    <a:pt x="24253" y="1132"/>
                  </a:lnTo>
                  <a:lnTo>
                    <a:pt x="23813" y="1120"/>
                  </a:lnTo>
                  <a:close/>
                  <a:moveTo>
                    <a:pt x="24885" y="1168"/>
                  </a:moveTo>
                  <a:lnTo>
                    <a:pt x="24754" y="4013"/>
                  </a:lnTo>
                  <a:lnTo>
                    <a:pt x="25182" y="4025"/>
                  </a:lnTo>
                  <a:lnTo>
                    <a:pt x="25325" y="1192"/>
                  </a:lnTo>
                  <a:lnTo>
                    <a:pt x="24885" y="1168"/>
                  </a:lnTo>
                  <a:close/>
                  <a:moveTo>
                    <a:pt x="25956" y="1215"/>
                  </a:moveTo>
                  <a:lnTo>
                    <a:pt x="25825" y="4061"/>
                  </a:lnTo>
                  <a:lnTo>
                    <a:pt x="26254" y="4085"/>
                  </a:lnTo>
                  <a:lnTo>
                    <a:pt x="26385" y="1239"/>
                  </a:lnTo>
                  <a:lnTo>
                    <a:pt x="25956" y="1215"/>
                  </a:lnTo>
                  <a:close/>
                  <a:moveTo>
                    <a:pt x="28099" y="1311"/>
                  </a:moveTo>
                  <a:lnTo>
                    <a:pt x="27956" y="4156"/>
                  </a:lnTo>
                  <a:lnTo>
                    <a:pt x="28397" y="4168"/>
                  </a:lnTo>
                  <a:lnTo>
                    <a:pt x="28528" y="1334"/>
                  </a:lnTo>
                  <a:lnTo>
                    <a:pt x="28099" y="1311"/>
                  </a:lnTo>
                  <a:close/>
                  <a:moveTo>
                    <a:pt x="29171" y="1358"/>
                  </a:moveTo>
                  <a:lnTo>
                    <a:pt x="29028" y="4204"/>
                  </a:lnTo>
                  <a:lnTo>
                    <a:pt x="29468" y="4228"/>
                  </a:lnTo>
                  <a:lnTo>
                    <a:pt x="29599" y="1382"/>
                  </a:lnTo>
                  <a:lnTo>
                    <a:pt x="29171" y="1358"/>
                  </a:lnTo>
                  <a:close/>
                  <a:moveTo>
                    <a:pt x="30242" y="1418"/>
                  </a:moveTo>
                  <a:lnTo>
                    <a:pt x="30099" y="4251"/>
                  </a:lnTo>
                  <a:lnTo>
                    <a:pt x="30540" y="4275"/>
                  </a:lnTo>
                  <a:lnTo>
                    <a:pt x="30671" y="1430"/>
                  </a:lnTo>
                  <a:lnTo>
                    <a:pt x="30242" y="1418"/>
                  </a:lnTo>
                  <a:close/>
                  <a:moveTo>
                    <a:pt x="31302" y="1465"/>
                  </a:moveTo>
                  <a:lnTo>
                    <a:pt x="31171" y="4311"/>
                  </a:lnTo>
                  <a:lnTo>
                    <a:pt x="31600" y="4323"/>
                  </a:lnTo>
                  <a:lnTo>
                    <a:pt x="31743" y="1489"/>
                  </a:lnTo>
                  <a:lnTo>
                    <a:pt x="31302" y="1465"/>
                  </a:lnTo>
                  <a:close/>
                  <a:moveTo>
                    <a:pt x="33445" y="1561"/>
                  </a:moveTo>
                  <a:lnTo>
                    <a:pt x="33314" y="4406"/>
                  </a:lnTo>
                  <a:lnTo>
                    <a:pt x="33743" y="4418"/>
                  </a:lnTo>
                  <a:lnTo>
                    <a:pt x="33886" y="1584"/>
                  </a:lnTo>
                  <a:lnTo>
                    <a:pt x="33445" y="1561"/>
                  </a:lnTo>
                  <a:close/>
                  <a:moveTo>
                    <a:pt x="34517" y="1608"/>
                  </a:moveTo>
                  <a:lnTo>
                    <a:pt x="34386" y="4454"/>
                  </a:lnTo>
                  <a:lnTo>
                    <a:pt x="34814" y="4478"/>
                  </a:lnTo>
                  <a:lnTo>
                    <a:pt x="34945" y="1632"/>
                  </a:lnTo>
                  <a:lnTo>
                    <a:pt x="34517" y="1608"/>
                  </a:lnTo>
                  <a:close/>
                  <a:moveTo>
                    <a:pt x="35588" y="1680"/>
                  </a:moveTo>
                  <a:lnTo>
                    <a:pt x="35457" y="4513"/>
                  </a:lnTo>
                  <a:lnTo>
                    <a:pt x="35886" y="4537"/>
                  </a:lnTo>
                  <a:lnTo>
                    <a:pt x="36017" y="1680"/>
                  </a:lnTo>
                  <a:close/>
                  <a:moveTo>
                    <a:pt x="36660" y="1715"/>
                  </a:moveTo>
                  <a:lnTo>
                    <a:pt x="36517" y="4549"/>
                  </a:lnTo>
                  <a:lnTo>
                    <a:pt x="36957" y="4573"/>
                  </a:lnTo>
                  <a:lnTo>
                    <a:pt x="37088" y="1727"/>
                  </a:lnTo>
                  <a:lnTo>
                    <a:pt x="36660" y="1715"/>
                  </a:lnTo>
                  <a:close/>
                  <a:moveTo>
                    <a:pt x="38803" y="1811"/>
                  </a:moveTo>
                  <a:lnTo>
                    <a:pt x="38660" y="4656"/>
                  </a:lnTo>
                  <a:lnTo>
                    <a:pt x="39101" y="4680"/>
                  </a:lnTo>
                  <a:lnTo>
                    <a:pt x="39232" y="1834"/>
                  </a:lnTo>
                  <a:lnTo>
                    <a:pt x="38803" y="1811"/>
                  </a:lnTo>
                  <a:close/>
                  <a:moveTo>
                    <a:pt x="39863" y="1858"/>
                  </a:moveTo>
                  <a:lnTo>
                    <a:pt x="39732" y="4704"/>
                  </a:lnTo>
                  <a:lnTo>
                    <a:pt x="40160" y="4728"/>
                  </a:lnTo>
                  <a:lnTo>
                    <a:pt x="40303" y="1882"/>
                  </a:lnTo>
                  <a:lnTo>
                    <a:pt x="39863" y="1858"/>
                  </a:lnTo>
                  <a:close/>
                  <a:moveTo>
                    <a:pt x="40934" y="1918"/>
                  </a:moveTo>
                  <a:lnTo>
                    <a:pt x="40803" y="4763"/>
                  </a:lnTo>
                  <a:lnTo>
                    <a:pt x="41232" y="4775"/>
                  </a:lnTo>
                  <a:lnTo>
                    <a:pt x="41375" y="1930"/>
                  </a:lnTo>
                  <a:lnTo>
                    <a:pt x="40934" y="1918"/>
                  </a:lnTo>
                  <a:close/>
                  <a:moveTo>
                    <a:pt x="42006" y="1965"/>
                  </a:moveTo>
                  <a:lnTo>
                    <a:pt x="41875" y="4811"/>
                  </a:lnTo>
                  <a:lnTo>
                    <a:pt x="42303" y="4823"/>
                  </a:lnTo>
                  <a:lnTo>
                    <a:pt x="42446" y="1989"/>
                  </a:lnTo>
                  <a:lnTo>
                    <a:pt x="42006" y="1965"/>
                  </a:lnTo>
                  <a:close/>
                  <a:moveTo>
                    <a:pt x="44149" y="2061"/>
                  </a:moveTo>
                  <a:lnTo>
                    <a:pt x="44018" y="4906"/>
                  </a:lnTo>
                  <a:lnTo>
                    <a:pt x="44446" y="4918"/>
                  </a:lnTo>
                  <a:lnTo>
                    <a:pt x="44577" y="2084"/>
                  </a:lnTo>
                  <a:lnTo>
                    <a:pt x="44149" y="2061"/>
                  </a:lnTo>
                  <a:close/>
                  <a:moveTo>
                    <a:pt x="45220" y="2108"/>
                  </a:moveTo>
                  <a:lnTo>
                    <a:pt x="45078" y="4954"/>
                  </a:lnTo>
                  <a:lnTo>
                    <a:pt x="45518" y="4978"/>
                  </a:lnTo>
                  <a:lnTo>
                    <a:pt x="45649" y="2132"/>
                  </a:lnTo>
                  <a:lnTo>
                    <a:pt x="45220" y="2108"/>
                  </a:lnTo>
                  <a:close/>
                  <a:moveTo>
                    <a:pt x="46292" y="2156"/>
                  </a:moveTo>
                  <a:lnTo>
                    <a:pt x="46149" y="5002"/>
                  </a:lnTo>
                  <a:lnTo>
                    <a:pt x="46590" y="5025"/>
                  </a:lnTo>
                  <a:lnTo>
                    <a:pt x="46721" y="2180"/>
                  </a:lnTo>
                  <a:lnTo>
                    <a:pt x="46292" y="2156"/>
                  </a:lnTo>
                  <a:close/>
                  <a:moveTo>
                    <a:pt x="47364" y="2215"/>
                  </a:moveTo>
                  <a:lnTo>
                    <a:pt x="47221" y="5049"/>
                  </a:lnTo>
                  <a:lnTo>
                    <a:pt x="47661" y="5073"/>
                  </a:lnTo>
                  <a:lnTo>
                    <a:pt x="47792" y="2227"/>
                  </a:lnTo>
                  <a:lnTo>
                    <a:pt x="47364" y="2215"/>
                  </a:lnTo>
                  <a:close/>
                  <a:moveTo>
                    <a:pt x="49495" y="2311"/>
                  </a:moveTo>
                  <a:lnTo>
                    <a:pt x="49364" y="5144"/>
                  </a:lnTo>
                  <a:lnTo>
                    <a:pt x="49792" y="5168"/>
                  </a:lnTo>
                  <a:lnTo>
                    <a:pt x="49935" y="2323"/>
                  </a:lnTo>
                  <a:lnTo>
                    <a:pt x="49495" y="2311"/>
                  </a:lnTo>
                  <a:close/>
                  <a:moveTo>
                    <a:pt x="50566" y="2358"/>
                  </a:moveTo>
                  <a:lnTo>
                    <a:pt x="50435" y="5204"/>
                  </a:lnTo>
                  <a:lnTo>
                    <a:pt x="50864" y="5216"/>
                  </a:lnTo>
                  <a:lnTo>
                    <a:pt x="51007" y="2382"/>
                  </a:lnTo>
                  <a:lnTo>
                    <a:pt x="50566" y="2358"/>
                  </a:lnTo>
                  <a:close/>
                  <a:moveTo>
                    <a:pt x="51638" y="2406"/>
                  </a:moveTo>
                  <a:lnTo>
                    <a:pt x="51507" y="5252"/>
                  </a:lnTo>
                  <a:lnTo>
                    <a:pt x="51936" y="5275"/>
                  </a:lnTo>
                  <a:lnTo>
                    <a:pt x="52066" y="2430"/>
                  </a:lnTo>
                  <a:lnTo>
                    <a:pt x="51638" y="2406"/>
                  </a:lnTo>
                  <a:close/>
                  <a:moveTo>
                    <a:pt x="52709" y="2454"/>
                  </a:moveTo>
                  <a:lnTo>
                    <a:pt x="52578" y="5299"/>
                  </a:lnTo>
                  <a:lnTo>
                    <a:pt x="53007" y="5323"/>
                  </a:lnTo>
                  <a:lnTo>
                    <a:pt x="53138" y="2477"/>
                  </a:lnTo>
                  <a:lnTo>
                    <a:pt x="52709" y="2454"/>
                  </a:lnTo>
                  <a:close/>
                  <a:moveTo>
                    <a:pt x="54853" y="2549"/>
                  </a:moveTo>
                  <a:lnTo>
                    <a:pt x="54710" y="5394"/>
                  </a:lnTo>
                  <a:lnTo>
                    <a:pt x="55150" y="5418"/>
                  </a:lnTo>
                  <a:lnTo>
                    <a:pt x="55281" y="2573"/>
                  </a:lnTo>
                  <a:lnTo>
                    <a:pt x="54853" y="2549"/>
                  </a:lnTo>
                  <a:close/>
                  <a:moveTo>
                    <a:pt x="55924" y="2608"/>
                  </a:moveTo>
                  <a:lnTo>
                    <a:pt x="55781" y="5454"/>
                  </a:lnTo>
                  <a:lnTo>
                    <a:pt x="56222" y="5466"/>
                  </a:lnTo>
                  <a:lnTo>
                    <a:pt x="56353" y="2620"/>
                  </a:lnTo>
                  <a:lnTo>
                    <a:pt x="55924" y="2608"/>
                  </a:lnTo>
                  <a:close/>
                  <a:moveTo>
                    <a:pt x="56984" y="2656"/>
                  </a:moveTo>
                  <a:lnTo>
                    <a:pt x="56853" y="5502"/>
                  </a:lnTo>
                  <a:lnTo>
                    <a:pt x="57281" y="5513"/>
                  </a:lnTo>
                  <a:lnTo>
                    <a:pt x="57424" y="2680"/>
                  </a:lnTo>
                  <a:lnTo>
                    <a:pt x="56984" y="2656"/>
                  </a:lnTo>
                  <a:close/>
                  <a:moveTo>
                    <a:pt x="58055" y="2704"/>
                  </a:moveTo>
                  <a:lnTo>
                    <a:pt x="57924" y="5549"/>
                  </a:lnTo>
                  <a:lnTo>
                    <a:pt x="58353" y="5573"/>
                  </a:lnTo>
                  <a:lnTo>
                    <a:pt x="58496" y="2727"/>
                  </a:lnTo>
                  <a:lnTo>
                    <a:pt x="58055" y="2704"/>
                  </a:lnTo>
                  <a:close/>
                  <a:moveTo>
                    <a:pt x="60198" y="2846"/>
                  </a:moveTo>
                  <a:lnTo>
                    <a:pt x="60067" y="5692"/>
                  </a:lnTo>
                  <a:lnTo>
                    <a:pt x="60496" y="5704"/>
                  </a:lnTo>
                  <a:lnTo>
                    <a:pt x="60627" y="2870"/>
                  </a:lnTo>
                  <a:lnTo>
                    <a:pt x="60198" y="2846"/>
                  </a:lnTo>
                  <a:close/>
                  <a:moveTo>
                    <a:pt x="274" y="1"/>
                  </a:moveTo>
                  <a:lnTo>
                    <a:pt x="0" y="5692"/>
                  </a:lnTo>
                  <a:lnTo>
                    <a:pt x="441" y="5716"/>
                  </a:lnTo>
                  <a:lnTo>
                    <a:pt x="703" y="25"/>
                  </a:lnTo>
                  <a:lnTo>
                    <a:pt x="274" y="1"/>
                  </a:lnTo>
                  <a:close/>
                  <a:moveTo>
                    <a:pt x="61270" y="2894"/>
                  </a:moveTo>
                  <a:lnTo>
                    <a:pt x="61139" y="5740"/>
                  </a:lnTo>
                  <a:lnTo>
                    <a:pt x="61568" y="5764"/>
                  </a:lnTo>
                  <a:lnTo>
                    <a:pt x="61699" y="2918"/>
                  </a:lnTo>
                  <a:lnTo>
                    <a:pt x="61270" y="2894"/>
                  </a:lnTo>
                  <a:close/>
                  <a:moveTo>
                    <a:pt x="62342" y="2942"/>
                  </a:moveTo>
                  <a:lnTo>
                    <a:pt x="62199" y="5787"/>
                  </a:lnTo>
                  <a:lnTo>
                    <a:pt x="62639" y="5811"/>
                  </a:lnTo>
                  <a:lnTo>
                    <a:pt x="62770" y="2966"/>
                  </a:lnTo>
                  <a:lnTo>
                    <a:pt x="62342" y="2942"/>
                  </a:lnTo>
                  <a:close/>
                  <a:moveTo>
                    <a:pt x="63413" y="3001"/>
                  </a:moveTo>
                  <a:lnTo>
                    <a:pt x="63270" y="5847"/>
                  </a:lnTo>
                  <a:lnTo>
                    <a:pt x="63699" y="5859"/>
                  </a:lnTo>
                  <a:lnTo>
                    <a:pt x="63842" y="3013"/>
                  </a:lnTo>
                  <a:lnTo>
                    <a:pt x="63413" y="3001"/>
                  </a:lnTo>
                  <a:close/>
                  <a:moveTo>
                    <a:pt x="5620" y="263"/>
                  </a:moveTo>
                  <a:lnTo>
                    <a:pt x="5358" y="5942"/>
                  </a:lnTo>
                  <a:lnTo>
                    <a:pt x="5787" y="5966"/>
                  </a:lnTo>
                  <a:lnTo>
                    <a:pt x="6061" y="275"/>
                  </a:lnTo>
                  <a:lnTo>
                    <a:pt x="5620" y="263"/>
                  </a:lnTo>
                  <a:close/>
                  <a:moveTo>
                    <a:pt x="65544" y="3097"/>
                  </a:moveTo>
                  <a:lnTo>
                    <a:pt x="65413" y="5942"/>
                  </a:lnTo>
                  <a:lnTo>
                    <a:pt x="65842" y="5966"/>
                  </a:lnTo>
                  <a:lnTo>
                    <a:pt x="65985" y="3120"/>
                  </a:lnTo>
                  <a:lnTo>
                    <a:pt x="65544" y="3097"/>
                  </a:lnTo>
                  <a:close/>
                  <a:moveTo>
                    <a:pt x="66616" y="3156"/>
                  </a:moveTo>
                  <a:lnTo>
                    <a:pt x="66485" y="5990"/>
                  </a:lnTo>
                  <a:lnTo>
                    <a:pt x="66914" y="6014"/>
                  </a:lnTo>
                  <a:lnTo>
                    <a:pt x="67056" y="3168"/>
                  </a:lnTo>
                  <a:lnTo>
                    <a:pt x="66616" y="3156"/>
                  </a:lnTo>
                  <a:close/>
                  <a:moveTo>
                    <a:pt x="67687" y="3204"/>
                  </a:moveTo>
                  <a:lnTo>
                    <a:pt x="67557" y="6049"/>
                  </a:lnTo>
                  <a:lnTo>
                    <a:pt x="67985" y="6061"/>
                  </a:lnTo>
                  <a:lnTo>
                    <a:pt x="68116" y="3227"/>
                  </a:lnTo>
                  <a:lnTo>
                    <a:pt x="67687" y="3204"/>
                  </a:lnTo>
                  <a:close/>
                  <a:moveTo>
                    <a:pt x="68759" y="3251"/>
                  </a:moveTo>
                  <a:lnTo>
                    <a:pt x="68628" y="6097"/>
                  </a:lnTo>
                  <a:lnTo>
                    <a:pt x="69057" y="6121"/>
                  </a:lnTo>
                  <a:lnTo>
                    <a:pt x="69188" y="3275"/>
                  </a:lnTo>
                  <a:lnTo>
                    <a:pt x="68759" y="3251"/>
                  </a:lnTo>
                  <a:close/>
                  <a:moveTo>
                    <a:pt x="10978" y="513"/>
                  </a:moveTo>
                  <a:lnTo>
                    <a:pt x="10704" y="6204"/>
                  </a:lnTo>
                  <a:lnTo>
                    <a:pt x="11133" y="6216"/>
                  </a:lnTo>
                  <a:lnTo>
                    <a:pt x="11407" y="537"/>
                  </a:lnTo>
                  <a:lnTo>
                    <a:pt x="10978" y="513"/>
                  </a:lnTo>
                  <a:close/>
                  <a:moveTo>
                    <a:pt x="70902" y="3358"/>
                  </a:moveTo>
                  <a:lnTo>
                    <a:pt x="70759" y="6192"/>
                  </a:lnTo>
                  <a:lnTo>
                    <a:pt x="71200" y="6216"/>
                  </a:lnTo>
                  <a:lnTo>
                    <a:pt x="71331" y="3370"/>
                  </a:lnTo>
                  <a:lnTo>
                    <a:pt x="70902" y="3358"/>
                  </a:lnTo>
                  <a:close/>
                  <a:moveTo>
                    <a:pt x="71974" y="3406"/>
                  </a:moveTo>
                  <a:lnTo>
                    <a:pt x="71831" y="6252"/>
                  </a:lnTo>
                  <a:lnTo>
                    <a:pt x="72271" y="6264"/>
                  </a:lnTo>
                  <a:lnTo>
                    <a:pt x="72402" y="3430"/>
                  </a:lnTo>
                  <a:lnTo>
                    <a:pt x="71974" y="3406"/>
                  </a:lnTo>
                  <a:close/>
                  <a:moveTo>
                    <a:pt x="73033" y="3454"/>
                  </a:moveTo>
                  <a:lnTo>
                    <a:pt x="72902" y="6299"/>
                  </a:lnTo>
                  <a:lnTo>
                    <a:pt x="73331" y="6323"/>
                  </a:lnTo>
                  <a:lnTo>
                    <a:pt x="73474" y="3478"/>
                  </a:lnTo>
                  <a:lnTo>
                    <a:pt x="73033" y="3454"/>
                  </a:lnTo>
                  <a:close/>
                  <a:moveTo>
                    <a:pt x="74105" y="3501"/>
                  </a:moveTo>
                  <a:lnTo>
                    <a:pt x="73974" y="6347"/>
                  </a:lnTo>
                  <a:lnTo>
                    <a:pt x="74403" y="6371"/>
                  </a:lnTo>
                  <a:lnTo>
                    <a:pt x="74545" y="3525"/>
                  </a:lnTo>
                  <a:lnTo>
                    <a:pt x="74105" y="3501"/>
                  </a:lnTo>
                  <a:close/>
                  <a:moveTo>
                    <a:pt x="76248" y="3597"/>
                  </a:moveTo>
                  <a:lnTo>
                    <a:pt x="76117" y="6442"/>
                  </a:lnTo>
                  <a:lnTo>
                    <a:pt x="76546" y="6466"/>
                  </a:lnTo>
                  <a:lnTo>
                    <a:pt x="76677" y="3620"/>
                  </a:lnTo>
                  <a:lnTo>
                    <a:pt x="76248" y="3597"/>
                  </a:lnTo>
                  <a:close/>
                  <a:moveTo>
                    <a:pt x="16324" y="763"/>
                  </a:moveTo>
                  <a:lnTo>
                    <a:pt x="16050" y="6454"/>
                  </a:lnTo>
                  <a:lnTo>
                    <a:pt x="16491" y="6478"/>
                  </a:lnTo>
                  <a:lnTo>
                    <a:pt x="16764" y="787"/>
                  </a:lnTo>
                  <a:lnTo>
                    <a:pt x="16324" y="763"/>
                  </a:lnTo>
                  <a:close/>
                  <a:moveTo>
                    <a:pt x="77320" y="3656"/>
                  </a:moveTo>
                  <a:lnTo>
                    <a:pt x="77189" y="6502"/>
                  </a:lnTo>
                  <a:lnTo>
                    <a:pt x="77617" y="6514"/>
                  </a:lnTo>
                  <a:lnTo>
                    <a:pt x="77748" y="3668"/>
                  </a:lnTo>
                  <a:lnTo>
                    <a:pt x="77320" y="3656"/>
                  </a:lnTo>
                  <a:close/>
                  <a:moveTo>
                    <a:pt x="78391" y="3704"/>
                  </a:moveTo>
                  <a:lnTo>
                    <a:pt x="78248" y="6549"/>
                  </a:lnTo>
                  <a:lnTo>
                    <a:pt x="78689" y="6573"/>
                  </a:lnTo>
                  <a:lnTo>
                    <a:pt x="78820" y="3728"/>
                  </a:lnTo>
                  <a:lnTo>
                    <a:pt x="78391" y="3704"/>
                  </a:lnTo>
                  <a:close/>
                  <a:moveTo>
                    <a:pt x="79463" y="3751"/>
                  </a:moveTo>
                  <a:lnTo>
                    <a:pt x="79320" y="6597"/>
                  </a:lnTo>
                  <a:lnTo>
                    <a:pt x="79760" y="6621"/>
                  </a:lnTo>
                  <a:lnTo>
                    <a:pt x="79891" y="3775"/>
                  </a:lnTo>
                  <a:lnTo>
                    <a:pt x="79463" y="3751"/>
                  </a:lnTo>
                  <a:close/>
                  <a:moveTo>
                    <a:pt x="21682" y="1013"/>
                  </a:moveTo>
                  <a:lnTo>
                    <a:pt x="21408" y="6704"/>
                  </a:lnTo>
                  <a:lnTo>
                    <a:pt x="21837" y="6716"/>
                  </a:lnTo>
                  <a:lnTo>
                    <a:pt x="22110" y="1037"/>
                  </a:lnTo>
                  <a:lnTo>
                    <a:pt x="21682" y="1013"/>
                  </a:lnTo>
                  <a:close/>
                  <a:moveTo>
                    <a:pt x="81594" y="3859"/>
                  </a:moveTo>
                  <a:lnTo>
                    <a:pt x="81463" y="6704"/>
                  </a:lnTo>
                  <a:lnTo>
                    <a:pt x="81892" y="6716"/>
                  </a:lnTo>
                  <a:lnTo>
                    <a:pt x="82035" y="3882"/>
                  </a:lnTo>
                  <a:lnTo>
                    <a:pt x="81594" y="3859"/>
                  </a:lnTo>
                  <a:close/>
                  <a:moveTo>
                    <a:pt x="82666" y="3906"/>
                  </a:moveTo>
                  <a:lnTo>
                    <a:pt x="82535" y="6752"/>
                  </a:lnTo>
                  <a:lnTo>
                    <a:pt x="82963" y="6776"/>
                  </a:lnTo>
                  <a:lnTo>
                    <a:pt x="83106" y="3930"/>
                  </a:lnTo>
                  <a:lnTo>
                    <a:pt x="82666" y="3906"/>
                  </a:lnTo>
                  <a:close/>
                  <a:moveTo>
                    <a:pt x="83737" y="3954"/>
                  </a:moveTo>
                  <a:lnTo>
                    <a:pt x="83606" y="6799"/>
                  </a:lnTo>
                  <a:lnTo>
                    <a:pt x="84035" y="6823"/>
                  </a:lnTo>
                  <a:lnTo>
                    <a:pt x="84178" y="3978"/>
                  </a:lnTo>
                  <a:lnTo>
                    <a:pt x="83737" y="3954"/>
                  </a:lnTo>
                  <a:close/>
                  <a:moveTo>
                    <a:pt x="84809" y="4013"/>
                  </a:moveTo>
                  <a:lnTo>
                    <a:pt x="84678" y="6847"/>
                  </a:lnTo>
                  <a:lnTo>
                    <a:pt x="85106" y="6871"/>
                  </a:lnTo>
                  <a:lnTo>
                    <a:pt x="85237" y="4025"/>
                  </a:lnTo>
                  <a:lnTo>
                    <a:pt x="84809" y="4013"/>
                  </a:lnTo>
                  <a:close/>
                  <a:moveTo>
                    <a:pt x="27028" y="1263"/>
                  </a:moveTo>
                  <a:lnTo>
                    <a:pt x="26754" y="6954"/>
                  </a:lnTo>
                  <a:lnTo>
                    <a:pt x="27194" y="6978"/>
                  </a:lnTo>
                  <a:lnTo>
                    <a:pt x="27456" y="1287"/>
                  </a:lnTo>
                  <a:lnTo>
                    <a:pt x="27028" y="1263"/>
                  </a:lnTo>
                  <a:close/>
                  <a:moveTo>
                    <a:pt x="86952" y="4120"/>
                  </a:moveTo>
                  <a:lnTo>
                    <a:pt x="86809" y="6966"/>
                  </a:lnTo>
                  <a:lnTo>
                    <a:pt x="87249" y="6990"/>
                  </a:lnTo>
                  <a:lnTo>
                    <a:pt x="87380" y="4144"/>
                  </a:lnTo>
                  <a:lnTo>
                    <a:pt x="86952" y="4120"/>
                  </a:lnTo>
                  <a:close/>
                  <a:moveTo>
                    <a:pt x="88023" y="4168"/>
                  </a:moveTo>
                  <a:lnTo>
                    <a:pt x="87880" y="7014"/>
                  </a:lnTo>
                  <a:lnTo>
                    <a:pt x="88321" y="7037"/>
                  </a:lnTo>
                  <a:lnTo>
                    <a:pt x="88452" y="4192"/>
                  </a:lnTo>
                  <a:lnTo>
                    <a:pt x="88023" y="4168"/>
                  </a:lnTo>
                  <a:close/>
                  <a:moveTo>
                    <a:pt x="89083" y="4228"/>
                  </a:moveTo>
                  <a:lnTo>
                    <a:pt x="88952" y="7061"/>
                  </a:lnTo>
                  <a:lnTo>
                    <a:pt x="89381" y="7085"/>
                  </a:lnTo>
                  <a:lnTo>
                    <a:pt x="89524" y="4240"/>
                  </a:lnTo>
                  <a:lnTo>
                    <a:pt x="89083" y="4228"/>
                  </a:lnTo>
                  <a:close/>
                  <a:moveTo>
                    <a:pt x="90155" y="4275"/>
                  </a:moveTo>
                  <a:lnTo>
                    <a:pt x="90024" y="7121"/>
                  </a:lnTo>
                  <a:lnTo>
                    <a:pt x="90452" y="7133"/>
                  </a:lnTo>
                  <a:lnTo>
                    <a:pt x="90595" y="4299"/>
                  </a:lnTo>
                  <a:lnTo>
                    <a:pt x="90155" y="4275"/>
                  </a:lnTo>
                  <a:close/>
                  <a:moveTo>
                    <a:pt x="32374" y="1513"/>
                  </a:moveTo>
                  <a:lnTo>
                    <a:pt x="32112" y="7204"/>
                  </a:lnTo>
                  <a:lnTo>
                    <a:pt x="32540" y="7216"/>
                  </a:lnTo>
                  <a:lnTo>
                    <a:pt x="32814" y="1537"/>
                  </a:lnTo>
                  <a:lnTo>
                    <a:pt x="32374" y="1513"/>
                  </a:lnTo>
                  <a:close/>
                  <a:moveTo>
                    <a:pt x="92310" y="4370"/>
                  </a:moveTo>
                  <a:lnTo>
                    <a:pt x="92167" y="7216"/>
                  </a:lnTo>
                  <a:lnTo>
                    <a:pt x="92607" y="7240"/>
                  </a:lnTo>
                  <a:lnTo>
                    <a:pt x="92738" y="4394"/>
                  </a:lnTo>
                  <a:lnTo>
                    <a:pt x="92310" y="4370"/>
                  </a:lnTo>
                  <a:close/>
                  <a:moveTo>
                    <a:pt x="93381" y="4430"/>
                  </a:moveTo>
                  <a:lnTo>
                    <a:pt x="93238" y="7264"/>
                  </a:lnTo>
                  <a:lnTo>
                    <a:pt x="93679" y="7288"/>
                  </a:lnTo>
                  <a:lnTo>
                    <a:pt x="93810" y="4442"/>
                  </a:lnTo>
                  <a:lnTo>
                    <a:pt x="93381" y="4430"/>
                  </a:lnTo>
                  <a:close/>
                  <a:moveTo>
                    <a:pt x="94441" y="4478"/>
                  </a:moveTo>
                  <a:lnTo>
                    <a:pt x="94310" y="7323"/>
                  </a:lnTo>
                  <a:lnTo>
                    <a:pt x="94738" y="7335"/>
                  </a:lnTo>
                  <a:lnTo>
                    <a:pt x="94881" y="4501"/>
                  </a:lnTo>
                  <a:lnTo>
                    <a:pt x="94441" y="4478"/>
                  </a:lnTo>
                  <a:close/>
                  <a:moveTo>
                    <a:pt x="95512" y="4525"/>
                  </a:moveTo>
                  <a:lnTo>
                    <a:pt x="95381" y="7371"/>
                  </a:lnTo>
                  <a:lnTo>
                    <a:pt x="95810" y="7395"/>
                  </a:lnTo>
                  <a:lnTo>
                    <a:pt x="95953" y="4549"/>
                  </a:lnTo>
                  <a:lnTo>
                    <a:pt x="95512" y="4525"/>
                  </a:lnTo>
                  <a:close/>
                  <a:moveTo>
                    <a:pt x="37731" y="1763"/>
                  </a:moveTo>
                  <a:lnTo>
                    <a:pt x="37458" y="7442"/>
                  </a:lnTo>
                  <a:lnTo>
                    <a:pt x="37886" y="7466"/>
                  </a:lnTo>
                  <a:lnTo>
                    <a:pt x="38160" y="1787"/>
                  </a:lnTo>
                  <a:lnTo>
                    <a:pt x="37731" y="1763"/>
                  </a:lnTo>
                  <a:close/>
                  <a:moveTo>
                    <a:pt x="97656" y="4632"/>
                  </a:moveTo>
                  <a:lnTo>
                    <a:pt x="97513" y="7478"/>
                  </a:lnTo>
                  <a:lnTo>
                    <a:pt x="97953" y="7490"/>
                  </a:lnTo>
                  <a:lnTo>
                    <a:pt x="98084" y="4656"/>
                  </a:lnTo>
                  <a:lnTo>
                    <a:pt x="97656" y="4632"/>
                  </a:lnTo>
                  <a:close/>
                  <a:moveTo>
                    <a:pt x="98715" y="4680"/>
                  </a:moveTo>
                  <a:lnTo>
                    <a:pt x="98584" y="7526"/>
                  </a:lnTo>
                  <a:lnTo>
                    <a:pt x="99013" y="7549"/>
                  </a:lnTo>
                  <a:lnTo>
                    <a:pt x="99156" y="4704"/>
                  </a:lnTo>
                  <a:lnTo>
                    <a:pt x="98715" y="4680"/>
                  </a:lnTo>
                  <a:close/>
                  <a:moveTo>
                    <a:pt x="99787" y="4728"/>
                  </a:moveTo>
                  <a:lnTo>
                    <a:pt x="99656" y="7573"/>
                  </a:lnTo>
                  <a:lnTo>
                    <a:pt x="100084" y="7597"/>
                  </a:lnTo>
                  <a:lnTo>
                    <a:pt x="100227" y="4751"/>
                  </a:lnTo>
                  <a:lnTo>
                    <a:pt x="99787" y="4728"/>
                  </a:lnTo>
                  <a:close/>
                  <a:moveTo>
                    <a:pt x="100858" y="4787"/>
                  </a:moveTo>
                  <a:lnTo>
                    <a:pt x="100727" y="7621"/>
                  </a:lnTo>
                  <a:lnTo>
                    <a:pt x="101156" y="7645"/>
                  </a:lnTo>
                  <a:lnTo>
                    <a:pt x="101299" y="4799"/>
                  </a:lnTo>
                  <a:lnTo>
                    <a:pt x="100858" y="4787"/>
                  </a:lnTo>
                  <a:close/>
                  <a:moveTo>
                    <a:pt x="43077" y="2013"/>
                  </a:moveTo>
                  <a:lnTo>
                    <a:pt x="42803" y="7704"/>
                  </a:lnTo>
                  <a:lnTo>
                    <a:pt x="43244" y="7728"/>
                  </a:lnTo>
                  <a:lnTo>
                    <a:pt x="43506" y="2037"/>
                  </a:lnTo>
                  <a:lnTo>
                    <a:pt x="43077" y="2013"/>
                  </a:lnTo>
                  <a:close/>
                  <a:moveTo>
                    <a:pt x="103001" y="4882"/>
                  </a:moveTo>
                  <a:lnTo>
                    <a:pt x="102870" y="7716"/>
                  </a:lnTo>
                  <a:lnTo>
                    <a:pt x="103299" y="7740"/>
                  </a:lnTo>
                  <a:lnTo>
                    <a:pt x="103430" y="4894"/>
                  </a:lnTo>
                  <a:lnTo>
                    <a:pt x="103001" y="4882"/>
                  </a:lnTo>
                  <a:close/>
                  <a:moveTo>
                    <a:pt x="104073" y="4930"/>
                  </a:moveTo>
                  <a:lnTo>
                    <a:pt x="103930" y="7776"/>
                  </a:lnTo>
                  <a:lnTo>
                    <a:pt x="104371" y="7788"/>
                  </a:lnTo>
                  <a:lnTo>
                    <a:pt x="104502" y="4954"/>
                  </a:lnTo>
                  <a:lnTo>
                    <a:pt x="104073" y="4930"/>
                  </a:lnTo>
                  <a:close/>
                  <a:moveTo>
                    <a:pt x="105145" y="4978"/>
                  </a:moveTo>
                  <a:lnTo>
                    <a:pt x="105002" y="7823"/>
                  </a:lnTo>
                  <a:lnTo>
                    <a:pt x="105442" y="7847"/>
                  </a:lnTo>
                  <a:lnTo>
                    <a:pt x="105573" y="5002"/>
                  </a:lnTo>
                  <a:lnTo>
                    <a:pt x="105145" y="4978"/>
                  </a:lnTo>
                  <a:close/>
                  <a:moveTo>
                    <a:pt x="106216" y="5025"/>
                  </a:moveTo>
                  <a:lnTo>
                    <a:pt x="106073" y="7871"/>
                  </a:lnTo>
                  <a:lnTo>
                    <a:pt x="106514" y="7895"/>
                  </a:lnTo>
                  <a:lnTo>
                    <a:pt x="106645" y="5049"/>
                  </a:lnTo>
                  <a:lnTo>
                    <a:pt x="106216" y="5025"/>
                  </a:lnTo>
                  <a:close/>
                  <a:moveTo>
                    <a:pt x="48423" y="2263"/>
                  </a:moveTo>
                  <a:lnTo>
                    <a:pt x="48161" y="7954"/>
                  </a:lnTo>
                  <a:lnTo>
                    <a:pt x="48590" y="7966"/>
                  </a:lnTo>
                  <a:lnTo>
                    <a:pt x="48864" y="2287"/>
                  </a:lnTo>
                  <a:lnTo>
                    <a:pt x="48423" y="2263"/>
                  </a:lnTo>
                  <a:close/>
                  <a:moveTo>
                    <a:pt x="108347" y="5121"/>
                  </a:moveTo>
                  <a:lnTo>
                    <a:pt x="108216" y="7966"/>
                  </a:lnTo>
                  <a:lnTo>
                    <a:pt x="108645" y="7990"/>
                  </a:lnTo>
                  <a:lnTo>
                    <a:pt x="108788" y="5144"/>
                  </a:lnTo>
                  <a:lnTo>
                    <a:pt x="108347" y="5121"/>
                  </a:lnTo>
                  <a:close/>
                  <a:moveTo>
                    <a:pt x="109419" y="5180"/>
                  </a:moveTo>
                  <a:lnTo>
                    <a:pt x="109288" y="8014"/>
                  </a:lnTo>
                  <a:lnTo>
                    <a:pt x="109717" y="8038"/>
                  </a:lnTo>
                  <a:lnTo>
                    <a:pt x="109859" y="5192"/>
                  </a:lnTo>
                  <a:lnTo>
                    <a:pt x="109419" y="5180"/>
                  </a:lnTo>
                  <a:close/>
                  <a:moveTo>
                    <a:pt x="110490" y="5228"/>
                  </a:moveTo>
                  <a:lnTo>
                    <a:pt x="110359" y="8073"/>
                  </a:lnTo>
                  <a:lnTo>
                    <a:pt x="110788" y="8085"/>
                  </a:lnTo>
                  <a:lnTo>
                    <a:pt x="110919" y="5252"/>
                  </a:lnTo>
                  <a:lnTo>
                    <a:pt x="110490" y="5228"/>
                  </a:lnTo>
                  <a:close/>
                  <a:moveTo>
                    <a:pt x="111562" y="5275"/>
                  </a:moveTo>
                  <a:lnTo>
                    <a:pt x="111431" y="8121"/>
                  </a:lnTo>
                  <a:lnTo>
                    <a:pt x="111860" y="8145"/>
                  </a:lnTo>
                  <a:lnTo>
                    <a:pt x="111991" y="5299"/>
                  </a:lnTo>
                  <a:lnTo>
                    <a:pt x="111562" y="5275"/>
                  </a:lnTo>
                  <a:close/>
                  <a:moveTo>
                    <a:pt x="53781" y="2513"/>
                  </a:moveTo>
                  <a:lnTo>
                    <a:pt x="53507" y="8192"/>
                  </a:lnTo>
                  <a:lnTo>
                    <a:pt x="53936" y="8216"/>
                  </a:lnTo>
                  <a:lnTo>
                    <a:pt x="54210" y="2525"/>
                  </a:lnTo>
                  <a:lnTo>
                    <a:pt x="53781" y="2513"/>
                  </a:lnTo>
                  <a:close/>
                  <a:moveTo>
                    <a:pt x="113705" y="5383"/>
                  </a:moveTo>
                  <a:lnTo>
                    <a:pt x="113562" y="8216"/>
                  </a:lnTo>
                  <a:lnTo>
                    <a:pt x="114003" y="8240"/>
                  </a:lnTo>
                  <a:lnTo>
                    <a:pt x="114134" y="5394"/>
                  </a:lnTo>
                  <a:lnTo>
                    <a:pt x="113705" y="5383"/>
                  </a:lnTo>
                  <a:close/>
                  <a:moveTo>
                    <a:pt x="114777" y="5430"/>
                  </a:moveTo>
                  <a:lnTo>
                    <a:pt x="114634" y="8276"/>
                  </a:lnTo>
                  <a:lnTo>
                    <a:pt x="115074" y="8288"/>
                  </a:lnTo>
                  <a:lnTo>
                    <a:pt x="115205" y="5454"/>
                  </a:lnTo>
                  <a:lnTo>
                    <a:pt x="114777" y="5430"/>
                  </a:lnTo>
                  <a:close/>
                  <a:moveTo>
                    <a:pt x="115836" y="5478"/>
                  </a:moveTo>
                  <a:lnTo>
                    <a:pt x="115705" y="8323"/>
                  </a:lnTo>
                  <a:lnTo>
                    <a:pt x="116134" y="8347"/>
                  </a:lnTo>
                  <a:lnTo>
                    <a:pt x="116277" y="5502"/>
                  </a:lnTo>
                  <a:lnTo>
                    <a:pt x="115836" y="5478"/>
                  </a:lnTo>
                  <a:close/>
                  <a:moveTo>
                    <a:pt x="116908" y="5525"/>
                  </a:moveTo>
                  <a:lnTo>
                    <a:pt x="116777" y="8371"/>
                  </a:lnTo>
                  <a:lnTo>
                    <a:pt x="117206" y="8395"/>
                  </a:lnTo>
                  <a:lnTo>
                    <a:pt x="117348" y="5549"/>
                  </a:lnTo>
                  <a:lnTo>
                    <a:pt x="116908" y="5525"/>
                  </a:lnTo>
                  <a:close/>
                  <a:moveTo>
                    <a:pt x="59127" y="2763"/>
                  </a:moveTo>
                  <a:lnTo>
                    <a:pt x="58853" y="8442"/>
                  </a:lnTo>
                  <a:lnTo>
                    <a:pt x="59294" y="8466"/>
                  </a:lnTo>
                  <a:lnTo>
                    <a:pt x="59556" y="2775"/>
                  </a:lnTo>
                  <a:lnTo>
                    <a:pt x="59127" y="2763"/>
                  </a:lnTo>
                  <a:close/>
                  <a:moveTo>
                    <a:pt x="119051" y="5621"/>
                  </a:moveTo>
                  <a:lnTo>
                    <a:pt x="118920" y="8466"/>
                  </a:lnTo>
                  <a:lnTo>
                    <a:pt x="119349" y="8490"/>
                  </a:lnTo>
                  <a:lnTo>
                    <a:pt x="119480" y="5644"/>
                  </a:lnTo>
                  <a:lnTo>
                    <a:pt x="119051" y="5621"/>
                  </a:lnTo>
                  <a:close/>
                  <a:moveTo>
                    <a:pt x="120123" y="5692"/>
                  </a:moveTo>
                  <a:lnTo>
                    <a:pt x="119992" y="8538"/>
                  </a:lnTo>
                  <a:lnTo>
                    <a:pt x="120420" y="8561"/>
                  </a:lnTo>
                  <a:lnTo>
                    <a:pt x="120551" y="5692"/>
                  </a:lnTo>
                  <a:close/>
                  <a:moveTo>
                    <a:pt x="121194" y="5728"/>
                  </a:moveTo>
                  <a:lnTo>
                    <a:pt x="121051" y="8573"/>
                  </a:lnTo>
                  <a:lnTo>
                    <a:pt x="121492" y="8597"/>
                  </a:lnTo>
                  <a:lnTo>
                    <a:pt x="121623" y="5752"/>
                  </a:lnTo>
                  <a:lnTo>
                    <a:pt x="121194" y="5728"/>
                  </a:lnTo>
                  <a:close/>
                  <a:moveTo>
                    <a:pt x="122266" y="5775"/>
                  </a:moveTo>
                  <a:lnTo>
                    <a:pt x="122123" y="8621"/>
                  </a:lnTo>
                  <a:lnTo>
                    <a:pt x="122563" y="8645"/>
                  </a:lnTo>
                  <a:lnTo>
                    <a:pt x="122694" y="5799"/>
                  </a:lnTo>
                  <a:lnTo>
                    <a:pt x="122266" y="5775"/>
                  </a:lnTo>
                  <a:close/>
                  <a:moveTo>
                    <a:pt x="64473" y="3001"/>
                  </a:moveTo>
                  <a:lnTo>
                    <a:pt x="64211" y="8692"/>
                  </a:lnTo>
                  <a:lnTo>
                    <a:pt x="64639" y="8716"/>
                  </a:lnTo>
                  <a:lnTo>
                    <a:pt x="64913" y="3025"/>
                  </a:lnTo>
                  <a:lnTo>
                    <a:pt x="64473" y="3001"/>
                  </a:lnTo>
                  <a:close/>
                  <a:moveTo>
                    <a:pt x="69831" y="3299"/>
                  </a:moveTo>
                  <a:lnTo>
                    <a:pt x="69557" y="8990"/>
                  </a:lnTo>
                  <a:lnTo>
                    <a:pt x="69997" y="9014"/>
                  </a:lnTo>
                  <a:lnTo>
                    <a:pt x="70259" y="3323"/>
                  </a:lnTo>
                  <a:lnTo>
                    <a:pt x="69831" y="3299"/>
                  </a:lnTo>
                  <a:close/>
                  <a:moveTo>
                    <a:pt x="75177" y="3561"/>
                  </a:moveTo>
                  <a:lnTo>
                    <a:pt x="74915" y="9240"/>
                  </a:lnTo>
                  <a:lnTo>
                    <a:pt x="75343" y="9264"/>
                  </a:lnTo>
                  <a:lnTo>
                    <a:pt x="75617" y="3573"/>
                  </a:lnTo>
                  <a:lnTo>
                    <a:pt x="75177" y="3561"/>
                  </a:lnTo>
                  <a:close/>
                  <a:moveTo>
                    <a:pt x="80534" y="3811"/>
                  </a:moveTo>
                  <a:lnTo>
                    <a:pt x="80260" y="9490"/>
                  </a:lnTo>
                  <a:lnTo>
                    <a:pt x="80689" y="9514"/>
                  </a:lnTo>
                  <a:lnTo>
                    <a:pt x="80963" y="3823"/>
                  </a:lnTo>
                  <a:lnTo>
                    <a:pt x="80534" y="3811"/>
                  </a:lnTo>
                  <a:close/>
                  <a:moveTo>
                    <a:pt x="85880" y="4061"/>
                  </a:moveTo>
                  <a:lnTo>
                    <a:pt x="85606" y="9740"/>
                  </a:lnTo>
                  <a:lnTo>
                    <a:pt x="86047" y="9764"/>
                  </a:lnTo>
                  <a:lnTo>
                    <a:pt x="86309" y="4085"/>
                  </a:lnTo>
                  <a:lnTo>
                    <a:pt x="85880" y="4061"/>
                  </a:lnTo>
                  <a:close/>
                  <a:moveTo>
                    <a:pt x="91226" y="4311"/>
                  </a:moveTo>
                  <a:lnTo>
                    <a:pt x="90952" y="10014"/>
                  </a:lnTo>
                  <a:lnTo>
                    <a:pt x="91381" y="10026"/>
                  </a:lnTo>
                  <a:lnTo>
                    <a:pt x="91667" y="4335"/>
                  </a:lnTo>
                  <a:lnTo>
                    <a:pt x="91226" y="4311"/>
                  </a:lnTo>
                  <a:close/>
                  <a:moveTo>
                    <a:pt x="96584" y="4573"/>
                  </a:moveTo>
                  <a:lnTo>
                    <a:pt x="96310" y="10264"/>
                  </a:lnTo>
                  <a:lnTo>
                    <a:pt x="96739" y="10288"/>
                  </a:lnTo>
                  <a:lnTo>
                    <a:pt x="97013" y="4597"/>
                  </a:lnTo>
                  <a:lnTo>
                    <a:pt x="96584" y="4573"/>
                  </a:lnTo>
                  <a:close/>
                  <a:moveTo>
                    <a:pt x="101942" y="4823"/>
                  </a:moveTo>
                  <a:lnTo>
                    <a:pt x="101668" y="10514"/>
                  </a:lnTo>
                  <a:lnTo>
                    <a:pt x="102097" y="10538"/>
                  </a:lnTo>
                  <a:lnTo>
                    <a:pt x="102370" y="4847"/>
                  </a:lnTo>
                  <a:lnTo>
                    <a:pt x="101942" y="4823"/>
                  </a:lnTo>
                  <a:close/>
                  <a:moveTo>
                    <a:pt x="107276" y="5085"/>
                  </a:moveTo>
                  <a:lnTo>
                    <a:pt x="107014" y="10764"/>
                  </a:lnTo>
                  <a:lnTo>
                    <a:pt x="107442" y="10788"/>
                  </a:lnTo>
                  <a:lnTo>
                    <a:pt x="107716" y="5097"/>
                  </a:lnTo>
                  <a:lnTo>
                    <a:pt x="107276" y="5085"/>
                  </a:lnTo>
                  <a:close/>
                  <a:moveTo>
                    <a:pt x="112634" y="5323"/>
                  </a:moveTo>
                  <a:lnTo>
                    <a:pt x="112360" y="11014"/>
                  </a:lnTo>
                  <a:lnTo>
                    <a:pt x="112788" y="11038"/>
                  </a:lnTo>
                  <a:lnTo>
                    <a:pt x="113062" y="5347"/>
                  </a:lnTo>
                  <a:lnTo>
                    <a:pt x="112634" y="5323"/>
                  </a:lnTo>
                  <a:close/>
                  <a:moveTo>
                    <a:pt x="117979" y="5585"/>
                  </a:moveTo>
                  <a:lnTo>
                    <a:pt x="117706" y="11264"/>
                  </a:lnTo>
                  <a:lnTo>
                    <a:pt x="118146" y="11288"/>
                  </a:lnTo>
                  <a:lnTo>
                    <a:pt x="118420" y="5597"/>
                  </a:lnTo>
                  <a:lnTo>
                    <a:pt x="117979" y="5585"/>
                  </a:lnTo>
                  <a:close/>
                  <a:moveTo>
                    <a:pt x="123337" y="5835"/>
                  </a:moveTo>
                  <a:lnTo>
                    <a:pt x="123063" y="11514"/>
                  </a:lnTo>
                  <a:lnTo>
                    <a:pt x="123492" y="11538"/>
                  </a:lnTo>
                  <a:lnTo>
                    <a:pt x="123766" y="5847"/>
                  </a:lnTo>
                  <a:lnTo>
                    <a:pt x="123337" y="583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4450937" y="4379774"/>
              <a:ext cx="4240186" cy="558890"/>
            </a:xfrm>
            <a:custGeom>
              <a:avLst/>
              <a:gdLst/>
              <a:ahLst/>
              <a:cxnLst/>
              <a:rect l="l" t="t" r="r" b="b"/>
              <a:pathLst>
                <a:path w="136494" h="17991" extrusionOk="0">
                  <a:moveTo>
                    <a:pt x="131969" y="10252"/>
                  </a:moveTo>
                  <a:cubicBezTo>
                    <a:pt x="132850" y="10287"/>
                    <a:pt x="133529" y="11038"/>
                    <a:pt x="133493" y="11919"/>
                  </a:cubicBezTo>
                  <a:cubicBezTo>
                    <a:pt x="133447" y="12766"/>
                    <a:pt x="132733" y="13432"/>
                    <a:pt x="131892" y="13432"/>
                  </a:cubicBezTo>
                  <a:cubicBezTo>
                    <a:pt x="131870" y="13432"/>
                    <a:pt x="131848" y="13432"/>
                    <a:pt x="131826" y="13431"/>
                  </a:cubicBezTo>
                  <a:cubicBezTo>
                    <a:pt x="130969" y="13383"/>
                    <a:pt x="130302" y="12657"/>
                    <a:pt x="130326" y="11800"/>
                  </a:cubicBezTo>
                  <a:cubicBezTo>
                    <a:pt x="130338" y="10942"/>
                    <a:pt x="131040" y="10264"/>
                    <a:pt x="131898" y="10252"/>
                  </a:cubicBezTo>
                  <a:close/>
                  <a:moveTo>
                    <a:pt x="131850" y="9787"/>
                  </a:moveTo>
                  <a:cubicBezTo>
                    <a:pt x="130731" y="9787"/>
                    <a:pt x="129814" y="10680"/>
                    <a:pt x="129802" y="11800"/>
                  </a:cubicBezTo>
                  <a:cubicBezTo>
                    <a:pt x="129790" y="12919"/>
                    <a:pt x="130683" y="13835"/>
                    <a:pt x="131802" y="13871"/>
                  </a:cubicBezTo>
                  <a:lnTo>
                    <a:pt x="131898" y="13871"/>
                  </a:lnTo>
                  <a:cubicBezTo>
                    <a:pt x="133017" y="13835"/>
                    <a:pt x="133898" y="12919"/>
                    <a:pt x="133886" y="11800"/>
                  </a:cubicBezTo>
                  <a:cubicBezTo>
                    <a:pt x="133874" y="10680"/>
                    <a:pt x="132969" y="9787"/>
                    <a:pt x="131850" y="9787"/>
                  </a:cubicBezTo>
                  <a:close/>
                  <a:moveTo>
                    <a:pt x="965" y="441"/>
                  </a:moveTo>
                  <a:lnTo>
                    <a:pt x="130778" y="6608"/>
                  </a:lnTo>
                  <a:cubicBezTo>
                    <a:pt x="133826" y="6704"/>
                    <a:pt x="136208" y="9287"/>
                    <a:pt x="136065" y="12335"/>
                  </a:cubicBezTo>
                  <a:cubicBezTo>
                    <a:pt x="135927" y="15279"/>
                    <a:pt x="133509" y="17561"/>
                    <a:pt x="130602" y="17561"/>
                  </a:cubicBezTo>
                  <a:cubicBezTo>
                    <a:pt x="130487" y="17561"/>
                    <a:pt x="130371" y="17557"/>
                    <a:pt x="130255" y="17550"/>
                  </a:cubicBezTo>
                  <a:lnTo>
                    <a:pt x="441" y="11383"/>
                  </a:lnTo>
                  <a:lnTo>
                    <a:pt x="965" y="441"/>
                  </a:lnTo>
                  <a:close/>
                  <a:moveTo>
                    <a:pt x="774" y="0"/>
                  </a:moveTo>
                  <a:cubicBezTo>
                    <a:pt x="655" y="0"/>
                    <a:pt x="560" y="84"/>
                    <a:pt x="548" y="215"/>
                  </a:cubicBezTo>
                  <a:lnTo>
                    <a:pt x="0" y="11585"/>
                  </a:lnTo>
                  <a:cubicBezTo>
                    <a:pt x="0" y="11645"/>
                    <a:pt x="24" y="11704"/>
                    <a:pt x="60" y="11740"/>
                  </a:cubicBezTo>
                  <a:cubicBezTo>
                    <a:pt x="95" y="11788"/>
                    <a:pt x="155" y="11811"/>
                    <a:pt x="215" y="11811"/>
                  </a:cubicBezTo>
                  <a:lnTo>
                    <a:pt x="130243" y="17991"/>
                  </a:lnTo>
                  <a:lnTo>
                    <a:pt x="130528" y="17991"/>
                  </a:lnTo>
                  <a:cubicBezTo>
                    <a:pt x="133731" y="17979"/>
                    <a:pt x="136339" y="15419"/>
                    <a:pt x="136410" y="12216"/>
                  </a:cubicBezTo>
                  <a:cubicBezTo>
                    <a:pt x="136493" y="9013"/>
                    <a:pt x="134005" y="6335"/>
                    <a:pt x="130802" y="6180"/>
                  </a:cubicBezTo>
                  <a:lnTo>
                    <a:pt x="7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"/>
          <p:cNvSpPr txBox="1">
            <a:spLocks noGrp="1"/>
          </p:cNvSpPr>
          <p:nvPr>
            <p:ph type="body" idx="1"/>
          </p:nvPr>
        </p:nvSpPr>
        <p:spPr>
          <a:xfrm>
            <a:off x="1237700" y="2551000"/>
            <a:ext cx="2652600" cy="12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>
                <a:solidFill>
                  <a:schemeClr val="dk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>
                <a:solidFill>
                  <a:schemeClr val="dk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>
                <a:solidFill>
                  <a:schemeClr val="dk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>
                <a:solidFill>
                  <a:schemeClr val="dk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>
                <a:solidFill>
                  <a:schemeClr val="dk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>
                <a:solidFill>
                  <a:schemeClr val="dk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>
                <a:solidFill>
                  <a:schemeClr val="dk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body" idx="2"/>
          </p:nvPr>
        </p:nvSpPr>
        <p:spPr>
          <a:xfrm>
            <a:off x="5242325" y="2551000"/>
            <a:ext cx="2675700" cy="12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>
                <a:solidFill>
                  <a:schemeClr val="dk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>
                <a:solidFill>
                  <a:schemeClr val="dk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>
                <a:solidFill>
                  <a:schemeClr val="dk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>
                <a:solidFill>
                  <a:schemeClr val="dk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>
                <a:solidFill>
                  <a:schemeClr val="dk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>
                <a:solidFill>
                  <a:schemeClr val="dk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>
                <a:solidFill>
                  <a:schemeClr val="dk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5"/>
          <p:cNvSpPr txBox="1">
            <a:spLocks noGrp="1"/>
          </p:cNvSpPr>
          <p:nvPr>
            <p:ph type="title"/>
          </p:nvPr>
        </p:nvSpPr>
        <p:spPr>
          <a:xfrm>
            <a:off x="1237750" y="2194750"/>
            <a:ext cx="2652600" cy="35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77" name="Google Shape;177;p5"/>
          <p:cNvSpPr txBox="1">
            <a:spLocks noGrp="1"/>
          </p:cNvSpPr>
          <p:nvPr>
            <p:ph type="title" idx="3"/>
          </p:nvPr>
        </p:nvSpPr>
        <p:spPr>
          <a:xfrm>
            <a:off x="5242326" y="2194750"/>
            <a:ext cx="2675700" cy="35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grpSp>
        <p:nvGrpSpPr>
          <p:cNvPr id="178" name="Google Shape;178;p5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179" name="Google Shape;179;p5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0" name="Google Shape;180;p5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1" name="Google Shape;181;p5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2" name="Google Shape;182;p5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" name="Google Shape;183;p5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4" name="Google Shape;184;p5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5" name="Google Shape;185;p5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6" name="Google Shape;186;p5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7" name="Google Shape;187;p5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8" name="Google Shape;188;p5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9" name="Google Shape;189;p5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0" name="Google Shape;190;p5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1" name="Google Shape;191;p5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2" name="Google Shape;192;p5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3" name="Google Shape;193;p5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Google Shape;194;p5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5" name="Google Shape;195;p5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6" name="Google Shape;196;p5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7" name="Google Shape;197;p5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8" name="Google Shape;198;p5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9" name="Google Shape;199;p5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Google Shape;200;p5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1" name="Google Shape;201;p5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2" name="Google Shape;202;p5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3" name="Google Shape;203;p5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5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5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6" name="Google Shape;206;p5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7" name="Google Shape;207;p5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Google Shape;208;p5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Google Shape;209;p5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1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6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212" name="Google Shape;212;p6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Google Shape;213;p6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6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6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6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6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6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6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0" name="Google Shape;220;p6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Google Shape;221;p6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Google Shape;222;p6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3" name="Google Shape;223;p6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4" name="Google Shape;224;p6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5" name="Google Shape;225;p6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6" name="Google Shape;226;p6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7" name="Google Shape;227;p6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8" name="Google Shape;228;p6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9" name="Google Shape;229;p6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0" name="Google Shape;230;p6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1" name="Google Shape;231;p6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6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6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6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6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6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6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6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6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6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6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6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3" name="Google Shape;243;p6"/>
          <p:cNvSpPr/>
          <p:nvPr/>
        </p:nvSpPr>
        <p:spPr>
          <a:xfrm rot="-124527">
            <a:off x="599693" y="505096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6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6"/>
          <p:cNvSpPr txBox="1">
            <a:spLocks noGrp="1"/>
          </p:cNvSpPr>
          <p:nvPr>
            <p:ph type="title"/>
          </p:nvPr>
        </p:nvSpPr>
        <p:spPr>
          <a:xfrm>
            <a:off x="758775" y="681795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1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" name="Google Shape;325;p9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326" name="Google Shape;326;p9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7" name="Google Shape;327;p9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8" name="Google Shape;328;p9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9" name="Google Shape;329;p9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0" name="Google Shape;330;p9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1" name="Google Shape;331;p9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2" name="Google Shape;332;p9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3" name="Google Shape;333;p9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4" name="Google Shape;334;p9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5" name="Google Shape;335;p9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6" name="Google Shape;336;p9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7" name="Google Shape;337;p9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8" name="Google Shape;338;p9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9" name="Google Shape;339;p9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0" name="Google Shape;340;p9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1" name="Google Shape;341;p9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2" name="Google Shape;342;p9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3" name="Google Shape;343;p9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4" name="Google Shape;344;p9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5" name="Google Shape;345;p9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6" name="Google Shape;346;p9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7" name="Google Shape;347;p9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8" name="Google Shape;348;p9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9" name="Google Shape;349;p9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0" name="Google Shape;350;p9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1" name="Google Shape;351;p9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2" name="Google Shape;352;p9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3" name="Google Shape;353;p9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4" name="Google Shape;354;p9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5" name="Google Shape;355;p9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6" name="Google Shape;356;p9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57" name="Google Shape;357;p9"/>
          <p:cNvSpPr/>
          <p:nvPr/>
        </p:nvSpPr>
        <p:spPr>
          <a:xfrm rot="-124527">
            <a:off x="-2676907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9"/>
          <p:cNvSpPr/>
          <p:nvPr/>
        </p:nvSpPr>
        <p:spPr>
          <a:xfrm>
            <a:off x="-2566186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9"/>
          <p:cNvSpPr txBox="1">
            <a:spLocks noGrp="1"/>
          </p:cNvSpPr>
          <p:nvPr>
            <p:ph type="title"/>
          </p:nvPr>
        </p:nvSpPr>
        <p:spPr>
          <a:xfrm>
            <a:off x="713400" y="1570388"/>
            <a:ext cx="3467400" cy="43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200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60" name="Google Shape;360;p9"/>
          <p:cNvSpPr txBox="1">
            <a:spLocks noGrp="1"/>
          </p:cNvSpPr>
          <p:nvPr>
            <p:ph type="subTitle" idx="1"/>
          </p:nvPr>
        </p:nvSpPr>
        <p:spPr>
          <a:xfrm>
            <a:off x="713400" y="2004112"/>
            <a:ext cx="3467400" cy="156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accent1"/>
        </a:solidFill>
        <a:effectLst/>
      </p:bgPr>
    </p:bg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2" name="Google Shape;402;p13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403" name="Google Shape;403;p13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4" name="Google Shape;404;p13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5" name="Google Shape;405;p13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6" name="Google Shape;406;p13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7" name="Google Shape;407;p13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8" name="Google Shape;408;p13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9" name="Google Shape;409;p13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0" name="Google Shape;410;p13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1" name="Google Shape;411;p13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2" name="Google Shape;412;p13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3" name="Google Shape;413;p13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4" name="Google Shape;414;p13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5" name="Google Shape;415;p13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6" name="Google Shape;416;p13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7" name="Google Shape;417;p13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8" name="Google Shape;418;p13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9" name="Google Shape;419;p13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0" name="Google Shape;420;p13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1" name="Google Shape;421;p13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2" name="Google Shape;422;p13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3" name="Google Shape;423;p13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4" name="Google Shape;424;p13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5" name="Google Shape;425;p13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6" name="Google Shape;426;p13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7" name="Google Shape;427;p13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8" name="Google Shape;428;p13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9" name="Google Shape;429;p13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0" name="Google Shape;430;p13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1" name="Google Shape;431;p13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2" name="Google Shape;432;p13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3" name="Google Shape;433;p13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34" name="Google Shape;434;p13"/>
          <p:cNvGrpSpPr/>
          <p:nvPr/>
        </p:nvGrpSpPr>
        <p:grpSpPr>
          <a:xfrm rot="-3311181">
            <a:off x="-1127217" y="-1581271"/>
            <a:ext cx="2437743" cy="3124393"/>
            <a:chOff x="819275" y="886701"/>
            <a:chExt cx="2437783" cy="3124443"/>
          </a:xfrm>
        </p:grpSpPr>
        <p:sp>
          <p:nvSpPr>
            <p:cNvPr id="435" name="Google Shape;435;p13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3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8" name="Google Shape;438;p13"/>
          <p:cNvSpPr/>
          <p:nvPr/>
        </p:nvSpPr>
        <p:spPr>
          <a:xfrm rot="-124527">
            <a:off x="599693" y="505271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3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13"/>
          <p:cNvSpPr txBox="1">
            <a:spLocks noGrp="1"/>
          </p:cNvSpPr>
          <p:nvPr>
            <p:ph type="title" hasCustomPrompt="1"/>
          </p:nvPr>
        </p:nvSpPr>
        <p:spPr>
          <a:xfrm>
            <a:off x="2488050" y="1337764"/>
            <a:ext cx="8271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t>xx%</a:t>
            </a:r>
          </a:p>
        </p:txBody>
      </p:sp>
      <p:sp>
        <p:nvSpPr>
          <p:cNvPr id="441" name="Google Shape;441;p13"/>
          <p:cNvSpPr txBox="1">
            <a:spLocks noGrp="1"/>
          </p:cNvSpPr>
          <p:nvPr>
            <p:ph type="title" idx="2"/>
          </p:nvPr>
        </p:nvSpPr>
        <p:spPr>
          <a:xfrm>
            <a:off x="1591800" y="1797375"/>
            <a:ext cx="26196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442" name="Google Shape;442;p13"/>
          <p:cNvSpPr txBox="1">
            <a:spLocks noGrp="1"/>
          </p:cNvSpPr>
          <p:nvPr>
            <p:ph type="title" idx="3"/>
          </p:nvPr>
        </p:nvSpPr>
        <p:spPr>
          <a:xfrm>
            <a:off x="1591800" y="2224000"/>
            <a:ext cx="26196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443" name="Google Shape;443;p13"/>
          <p:cNvSpPr txBox="1">
            <a:spLocks noGrp="1"/>
          </p:cNvSpPr>
          <p:nvPr>
            <p:ph type="title" idx="4" hasCustomPrompt="1"/>
          </p:nvPr>
        </p:nvSpPr>
        <p:spPr>
          <a:xfrm>
            <a:off x="5828850" y="1337764"/>
            <a:ext cx="8271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t>xx%</a:t>
            </a:r>
          </a:p>
        </p:txBody>
      </p:sp>
      <p:sp>
        <p:nvSpPr>
          <p:cNvPr id="444" name="Google Shape;444;p13"/>
          <p:cNvSpPr txBox="1">
            <a:spLocks noGrp="1"/>
          </p:cNvSpPr>
          <p:nvPr>
            <p:ph type="title" idx="5"/>
          </p:nvPr>
        </p:nvSpPr>
        <p:spPr>
          <a:xfrm>
            <a:off x="4932575" y="1797300"/>
            <a:ext cx="26196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445" name="Google Shape;445;p13"/>
          <p:cNvSpPr txBox="1">
            <a:spLocks noGrp="1"/>
          </p:cNvSpPr>
          <p:nvPr>
            <p:ph type="title" idx="6"/>
          </p:nvPr>
        </p:nvSpPr>
        <p:spPr>
          <a:xfrm>
            <a:off x="4932575" y="2224000"/>
            <a:ext cx="26196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446" name="Google Shape;446;p13"/>
          <p:cNvSpPr txBox="1">
            <a:spLocks noGrp="1"/>
          </p:cNvSpPr>
          <p:nvPr>
            <p:ph type="title" idx="7" hasCustomPrompt="1"/>
          </p:nvPr>
        </p:nvSpPr>
        <p:spPr>
          <a:xfrm>
            <a:off x="2488050" y="3000352"/>
            <a:ext cx="8271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t>xx%</a:t>
            </a:r>
          </a:p>
        </p:txBody>
      </p:sp>
      <p:sp>
        <p:nvSpPr>
          <p:cNvPr id="447" name="Google Shape;447;p13"/>
          <p:cNvSpPr txBox="1">
            <a:spLocks noGrp="1"/>
          </p:cNvSpPr>
          <p:nvPr>
            <p:ph type="title" idx="8"/>
          </p:nvPr>
        </p:nvSpPr>
        <p:spPr>
          <a:xfrm>
            <a:off x="1591800" y="3463075"/>
            <a:ext cx="26196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448" name="Google Shape;448;p13"/>
          <p:cNvSpPr txBox="1">
            <a:spLocks noGrp="1"/>
          </p:cNvSpPr>
          <p:nvPr>
            <p:ph type="title" idx="9"/>
          </p:nvPr>
        </p:nvSpPr>
        <p:spPr>
          <a:xfrm>
            <a:off x="1591800" y="3886375"/>
            <a:ext cx="26196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449" name="Google Shape;449;p13"/>
          <p:cNvSpPr txBox="1">
            <a:spLocks noGrp="1"/>
          </p:cNvSpPr>
          <p:nvPr>
            <p:ph type="title" idx="13" hasCustomPrompt="1"/>
          </p:nvPr>
        </p:nvSpPr>
        <p:spPr>
          <a:xfrm>
            <a:off x="5828850" y="3000352"/>
            <a:ext cx="8271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Love Ya Like A Sister"/>
              <a:buNone/>
              <a:defRPr sz="30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t>xx%</a:t>
            </a:r>
          </a:p>
        </p:txBody>
      </p:sp>
      <p:sp>
        <p:nvSpPr>
          <p:cNvPr id="450" name="Google Shape;450;p13"/>
          <p:cNvSpPr txBox="1">
            <a:spLocks noGrp="1"/>
          </p:cNvSpPr>
          <p:nvPr>
            <p:ph type="title" idx="14"/>
          </p:nvPr>
        </p:nvSpPr>
        <p:spPr>
          <a:xfrm>
            <a:off x="4932575" y="3463075"/>
            <a:ext cx="26196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ove Ya Like A Sister"/>
              <a:buNone/>
              <a:defRPr sz="20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451" name="Google Shape;451;p13"/>
          <p:cNvSpPr txBox="1">
            <a:spLocks noGrp="1"/>
          </p:cNvSpPr>
          <p:nvPr>
            <p:ph type="title" idx="15"/>
          </p:nvPr>
        </p:nvSpPr>
        <p:spPr>
          <a:xfrm>
            <a:off x="4932575" y="3886375"/>
            <a:ext cx="26196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500" b="0">
                <a:latin typeface="Cairo"/>
                <a:ea typeface="Cairo"/>
                <a:cs typeface="Cairo"/>
                <a:sym typeface="Cai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Nunito"/>
              <a:buNone/>
              <a:defRPr sz="14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452" name="Google Shape;452;p13"/>
          <p:cNvSpPr txBox="1">
            <a:spLocks noGrp="1"/>
          </p:cNvSpPr>
          <p:nvPr>
            <p:ph type="title" idx="16"/>
          </p:nvPr>
        </p:nvSpPr>
        <p:spPr>
          <a:xfrm>
            <a:off x="758775" y="681970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7">
    <p:bg>
      <p:bgPr>
        <a:solidFill>
          <a:schemeClr val="accent1"/>
        </a:solidFill>
        <a:effectLst/>
      </p:bgPr>
    </p:bg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" name="Google Shape;491;p15"/>
          <p:cNvGrpSpPr/>
          <p:nvPr/>
        </p:nvGrpSpPr>
        <p:grpSpPr>
          <a:xfrm>
            <a:off x="-57219" y="-257168"/>
            <a:ext cx="9257902" cy="5657826"/>
            <a:chOff x="-311400" y="-412525"/>
            <a:chExt cx="9766750" cy="5968800"/>
          </a:xfrm>
        </p:grpSpPr>
        <p:cxnSp>
          <p:nvCxnSpPr>
            <p:cNvPr id="492" name="Google Shape;492;p15"/>
            <p:cNvCxnSpPr/>
            <p:nvPr/>
          </p:nvCxnSpPr>
          <p:spPr>
            <a:xfrm>
              <a:off x="-311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3" name="Google Shape;493;p15"/>
            <p:cNvCxnSpPr/>
            <p:nvPr/>
          </p:nvCxnSpPr>
          <p:spPr>
            <a:xfrm>
              <a:off x="23124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4" name="Google Shape;494;p15"/>
            <p:cNvCxnSpPr/>
            <p:nvPr/>
          </p:nvCxnSpPr>
          <p:spPr>
            <a:xfrm>
              <a:off x="77383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5" name="Google Shape;495;p15"/>
            <p:cNvCxnSpPr/>
            <p:nvPr/>
          </p:nvCxnSpPr>
          <p:spPr>
            <a:xfrm>
              <a:off x="131643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6" name="Google Shape;496;p15"/>
            <p:cNvCxnSpPr/>
            <p:nvPr/>
          </p:nvCxnSpPr>
          <p:spPr>
            <a:xfrm>
              <a:off x="185902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15"/>
            <p:cNvCxnSpPr/>
            <p:nvPr/>
          </p:nvCxnSpPr>
          <p:spPr>
            <a:xfrm>
              <a:off x="240162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8" name="Google Shape;498;p15"/>
            <p:cNvCxnSpPr/>
            <p:nvPr/>
          </p:nvCxnSpPr>
          <p:spPr>
            <a:xfrm>
              <a:off x="294421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9" name="Google Shape;499;p15"/>
            <p:cNvCxnSpPr/>
            <p:nvPr/>
          </p:nvCxnSpPr>
          <p:spPr>
            <a:xfrm>
              <a:off x="348681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0" name="Google Shape;500;p15"/>
            <p:cNvCxnSpPr/>
            <p:nvPr/>
          </p:nvCxnSpPr>
          <p:spPr>
            <a:xfrm>
              <a:off x="402940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1" name="Google Shape;501;p15"/>
            <p:cNvCxnSpPr/>
            <p:nvPr/>
          </p:nvCxnSpPr>
          <p:spPr>
            <a:xfrm>
              <a:off x="457200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2" name="Google Shape;502;p15"/>
            <p:cNvCxnSpPr/>
            <p:nvPr/>
          </p:nvCxnSpPr>
          <p:spPr>
            <a:xfrm>
              <a:off x="5114594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3" name="Google Shape;503;p15"/>
            <p:cNvCxnSpPr/>
            <p:nvPr/>
          </p:nvCxnSpPr>
          <p:spPr>
            <a:xfrm>
              <a:off x="5657189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4" name="Google Shape;504;p15"/>
            <p:cNvCxnSpPr/>
            <p:nvPr/>
          </p:nvCxnSpPr>
          <p:spPr>
            <a:xfrm>
              <a:off x="6199783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5" name="Google Shape;505;p15"/>
            <p:cNvCxnSpPr/>
            <p:nvPr/>
          </p:nvCxnSpPr>
          <p:spPr>
            <a:xfrm>
              <a:off x="6742378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6" name="Google Shape;506;p15"/>
            <p:cNvCxnSpPr/>
            <p:nvPr/>
          </p:nvCxnSpPr>
          <p:spPr>
            <a:xfrm>
              <a:off x="7284972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7" name="Google Shape;507;p15"/>
            <p:cNvCxnSpPr/>
            <p:nvPr/>
          </p:nvCxnSpPr>
          <p:spPr>
            <a:xfrm>
              <a:off x="7827567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8" name="Google Shape;508;p15"/>
            <p:cNvCxnSpPr/>
            <p:nvPr/>
          </p:nvCxnSpPr>
          <p:spPr>
            <a:xfrm>
              <a:off x="8370161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9" name="Google Shape;509;p15"/>
            <p:cNvCxnSpPr/>
            <p:nvPr/>
          </p:nvCxnSpPr>
          <p:spPr>
            <a:xfrm>
              <a:off x="8912756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0" name="Google Shape;510;p15"/>
            <p:cNvCxnSpPr/>
            <p:nvPr/>
          </p:nvCxnSpPr>
          <p:spPr>
            <a:xfrm>
              <a:off x="9455350" y="-412525"/>
              <a:ext cx="0" cy="5968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1" name="Google Shape;511;p15"/>
            <p:cNvCxnSpPr/>
            <p:nvPr/>
          </p:nvCxnSpPr>
          <p:spPr>
            <a:xfrm>
              <a:off x="4571850" y="-5295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2" name="Google Shape;512;p15"/>
            <p:cNvCxnSpPr/>
            <p:nvPr/>
          </p:nvCxnSpPr>
          <p:spPr>
            <a:xfrm>
              <a:off x="4571850" y="-4753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3" name="Google Shape;513;p15"/>
            <p:cNvCxnSpPr/>
            <p:nvPr/>
          </p:nvCxnSpPr>
          <p:spPr>
            <a:xfrm>
              <a:off x="4571850" y="-4210584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4" name="Google Shape;514;p15"/>
            <p:cNvCxnSpPr/>
            <p:nvPr/>
          </p:nvCxnSpPr>
          <p:spPr>
            <a:xfrm>
              <a:off x="4571850" y="-3667989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5" name="Google Shape;515;p15"/>
            <p:cNvCxnSpPr/>
            <p:nvPr/>
          </p:nvCxnSpPr>
          <p:spPr>
            <a:xfrm>
              <a:off x="4571850" y="-3125393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6" name="Google Shape;516;p15"/>
            <p:cNvCxnSpPr/>
            <p:nvPr/>
          </p:nvCxnSpPr>
          <p:spPr>
            <a:xfrm>
              <a:off x="4571850" y="-2582798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7" name="Google Shape;517;p15"/>
            <p:cNvCxnSpPr/>
            <p:nvPr/>
          </p:nvCxnSpPr>
          <p:spPr>
            <a:xfrm>
              <a:off x="4571850" y="-2040202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8" name="Google Shape;518;p15"/>
            <p:cNvCxnSpPr/>
            <p:nvPr/>
          </p:nvCxnSpPr>
          <p:spPr>
            <a:xfrm>
              <a:off x="4571850" y="-1497607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9" name="Google Shape;519;p15"/>
            <p:cNvCxnSpPr/>
            <p:nvPr/>
          </p:nvCxnSpPr>
          <p:spPr>
            <a:xfrm>
              <a:off x="4571850" y="-955011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0" name="Google Shape;520;p15"/>
            <p:cNvCxnSpPr/>
            <p:nvPr/>
          </p:nvCxnSpPr>
          <p:spPr>
            <a:xfrm>
              <a:off x="4571850" y="-412416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1" name="Google Shape;521;p15"/>
            <p:cNvCxnSpPr/>
            <p:nvPr/>
          </p:nvCxnSpPr>
          <p:spPr>
            <a:xfrm>
              <a:off x="4571850" y="130180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2" name="Google Shape;522;p15"/>
            <p:cNvCxnSpPr/>
            <p:nvPr/>
          </p:nvCxnSpPr>
          <p:spPr>
            <a:xfrm>
              <a:off x="4571850" y="672775"/>
              <a:ext cx="0" cy="97665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23" name="Google Shape;523;p15"/>
          <p:cNvSpPr/>
          <p:nvPr/>
        </p:nvSpPr>
        <p:spPr>
          <a:xfrm rot="-124527">
            <a:off x="599693" y="505096"/>
            <a:ext cx="7720465" cy="413323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4" name="Google Shape;524;p15"/>
          <p:cNvGrpSpPr/>
          <p:nvPr/>
        </p:nvGrpSpPr>
        <p:grpSpPr>
          <a:xfrm rot="-3311181">
            <a:off x="-1700692" y="-49046"/>
            <a:ext cx="2437743" cy="3124393"/>
            <a:chOff x="819275" y="886701"/>
            <a:chExt cx="2437783" cy="3124443"/>
          </a:xfrm>
        </p:grpSpPr>
        <p:sp>
          <p:nvSpPr>
            <p:cNvPr id="525" name="Google Shape;525;p15"/>
            <p:cNvSpPr/>
            <p:nvPr/>
          </p:nvSpPr>
          <p:spPr>
            <a:xfrm>
              <a:off x="827644" y="894572"/>
              <a:ext cx="2421045" cy="3108659"/>
            </a:xfrm>
            <a:custGeom>
              <a:avLst/>
              <a:gdLst/>
              <a:ahLst/>
              <a:cxnLst/>
              <a:rect l="l" t="t" r="r" b="b"/>
              <a:pathLst>
                <a:path w="58437" h="75034" extrusionOk="0">
                  <a:moveTo>
                    <a:pt x="4208" y="8237"/>
                  </a:moveTo>
                  <a:cubicBezTo>
                    <a:pt x="4589" y="8237"/>
                    <a:pt x="4980" y="8363"/>
                    <a:pt x="5323" y="8645"/>
                  </a:cubicBezTo>
                  <a:cubicBezTo>
                    <a:pt x="6537" y="9657"/>
                    <a:pt x="5942" y="11621"/>
                    <a:pt x="4370" y="11776"/>
                  </a:cubicBezTo>
                  <a:cubicBezTo>
                    <a:pt x="4306" y="11783"/>
                    <a:pt x="4242" y="11787"/>
                    <a:pt x="4179" y="11787"/>
                  </a:cubicBezTo>
                  <a:cubicBezTo>
                    <a:pt x="3281" y="11787"/>
                    <a:pt x="2507" y="11093"/>
                    <a:pt x="2430" y="10181"/>
                  </a:cubicBezTo>
                  <a:cubicBezTo>
                    <a:pt x="2327" y="9052"/>
                    <a:pt x="3237" y="8237"/>
                    <a:pt x="4208" y="8237"/>
                  </a:cubicBezTo>
                  <a:close/>
                  <a:moveTo>
                    <a:pt x="4908" y="15649"/>
                  </a:moveTo>
                  <a:cubicBezTo>
                    <a:pt x="5290" y="15649"/>
                    <a:pt x="5682" y="15776"/>
                    <a:pt x="6025" y="16062"/>
                  </a:cubicBezTo>
                  <a:cubicBezTo>
                    <a:pt x="7252" y="17063"/>
                    <a:pt x="6644" y="19039"/>
                    <a:pt x="5073" y="19182"/>
                  </a:cubicBezTo>
                  <a:cubicBezTo>
                    <a:pt x="5008" y="19189"/>
                    <a:pt x="4943" y="19192"/>
                    <a:pt x="4879" y="19192"/>
                  </a:cubicBezTo>
                  <a:cubicBezTo>
                    <a:pt x="3984" y="19192"/>
                    <a:pt x="3221" y="18509"/>
                    <a:pt x="3132" y="17586"/>
                  </a:cubicBezTo>
                  <a:lnTo>
                    <a:pt x="3144" y="17586"/>
                  </a:lnTo>
                  <a:cubicBezTo>
                    <a:pt x="3033" y="16468"/>
                    <a:pt x="3939" y="15649"/>
                    <a:pt x="4908" y="15649"/>
                  </a:cubicBezTo>
                  <a:close/>
                  <a:moveTo>
                    <a:pt x="5625" y="23048"/>
                  </a:moveTo>
                  <a:cubicBezTo>
                    <a:pt x="6006" y="23048"/>
                    <a:pt x="6397" y="23174"/>
                    <a:pt x="6740" y="23456"/>
                  </a:cubicBezTo>
                  <a:cubicBezTo>
                    <a:pt x="7954" y="24468"/>
                    <a:pt x="7347" y="26433"/>
                    <a:pt x="5787" y="26588"/>
                  </a:cubicBezTo>
                  <a:cubicBezTo>
                    <a:pt x="5722" y="26595"/>
                    <a:pt x="5658" y="26598"/>
                    <a:pt x="5594" y="26598"/>
                  </a:cubicBezTo>
                  <a:cubicBezTo>
                    <a:pt x="4688" y="26598"/>
                    <a:pt x="3924" y="25904"/>
                    <a:pt x="3846" y="24992"/>
                  </a:cubicBezTo>
                  <a:cubicBezTo>
                    <a:pt x="3744" y="23864"/>
                    <a:pt x="4654" y="23048"/>
                    <a:pt x="5625" y="23048"/>
                  </a:cubicBezTo>
                  <a:close/>
                  <a:moveTo>
                    <a:pt x="6328" y="30454"/>
                  </a:moveTo>
                  <a:cubicBezTo>
                    <a:pt x="6709" y="30454"/>
                    <a:pt x="7100" y="30580"/>
                    <a:pt x="7442" y="30862"/>
                  </a:cubicBezTo>
                  <a:cubicBezTo>
                    <a:pt x="8657" y="31862"/>
                    <a:pt x="8061" y="33838"/>
                    <a:pt x="6490" y="33993"/>
                  </a:cubicBezTo>
                  <a:cubicBezTo>
                    <a:pt x="6424" y="34000"/>
                    <a:pt x="6360" y="34004"/>
                    <a:pt x="6296" y="34004"/>
                  </a:cubicBezTo>
                  <a:cubicBezTo>
                    <a:pt x="5401" y="34004"/>
                    <a:pt x="4638" y="33320"/>
                    <a:pt x="4549" y="32398"/>
                  </a:cubicBezTo>
                  <a:lnTo>
                    <a:pt x="4561" y="32398"/>
                  </a:lnTo>
                  <a:cubicBezTo>
                    <a:pt x="4450" y="31269"/>
                    <a:pt x="5357" y="30454"/>
                    <a:pt x="6328" y="30454"/>
                  </a:cubicBezTo>
                  <a:close/>
                  <a:moveTo>
                    <a:pt x="7003" y="37866"/>
                  </a:moveTo>
                  <a:cubicBezTo>
                    <a:pt x="7052" y="37866"/>
                    <a:pt x="7103" y="37869"/>
                    <a:pt x="7156" y="37875"/>
                  </a:cubicBezTo>
                  <a:cubicBezTo>
                    <a:pt x="8014" y="37934"/>
                    <a:pt x="8704" y="38613"/>
                    <a:pt x="8787" y="39470"/>
                  </a:cubicBezTo>
                  <a:cubicBezTo>
                    <a:pt x="8799" y="39577"/>
                    <a:pt x="8799" y="39672"/>
                    <a:pt x="8787" y="39780"/>
                  </a:cubicBezTo>
                  <a:cubicBezTo>
                    <a:pt x="8752" y="40315"/>
                    <a:pt x="8466" y="40804"/>
                    <a:pt x="8025" y="41101"/>
                  </a:cubicBezTo>
                  <a:cubicBezTo>
                    <a:pt x="7775" y="41268"/>
                    <a:pt x="7490" y="41375"/>
                    <a:pt x="7192" y="41399"/>
                  </a:cubicBezTo>
                  <a:cubicBezTo>
                    <a:pt x="7141" y="41403"/>
                    <a:pt x="7090" y="41405"/>
                    <a:pt x="7039" y="41405"/>
                  </a:cubicBezTo>
                  <a:cubicBezTo>
                    <a:pt x="6139" y="41405"/>
                    <a:pt x="5365" y="40717"/>
                    <a:pt x="5275" y="39803"/>
                  </a:cubicBezTo>
                  <a:cubicBezTo>
                    <a:pt x="5180" y="38827"/>
                    <a:pt x="5882" y="37970"/>
                    <a:pt x="6859" y="37875"/>
                  </a:cubicBezTo>
                  <a:cubicBezTo>
                    <a:pt x="6906" y="37869"/>
                    <a:pt x="6954" y="37866"/>
                    <a:pt x="7003" y="37866"/>
                  </a:cubicBezTo>
                  <a:close/>
                  <a:moveTo>
                    <a:pt x="7744" y="45265"/>
                  </a:moveTo>
                  <a:cubicBezTo>
                    <a:pt x="8126" y="45265"/>
                    <a:pt x="8516" y="45391"/>
                    <a:pt x="8859" y="45673"/>
                  </a:cubicBezTo>
                  <a:cubicBezTo>
                    <a:pt x="10073" y="46673"/>
                    <a:pt x="9478" y="48650"/>
                    <a:pt x="7906" y="48805"/>
                  </a:cubicBezTo>
                  <a:cubicBezTo>
                    <a:pt x="7848" y="48810"/>
                    <a:pt x="7790" y="48813"/>
                    <a:pt x="7732" y="48813"/>
                  </a:cubicBezTo>
                  <a:cubicBezTo>
                    <a:pt x="6829" y="48813"/>
                    <a:pt x="6055" y="48127"/>
                    <a:pt x="5966" y="47209"/>
                  </a:cubicBezTo>
                  <a:cubicBezTo>
                    <a:pt x="5863" y="46081"/>
                    <a:pt x="6773" y="45265"/>
                    <a:pt x="7744" y="45265"/>
                  </a:cubicBezTo>
                  <a:close/>
                  <a:moveTo>
                    <a:pt x="8439" y="52675"/>
                  </a:moveTo>
                  <a:cubicBezTo>
                    <a:pt x="8823" y="52675"/>
                    <a:pt x="9217" y="52803"/>
                    <a:pt x="9561" y="53091"/>
                  </a:cubicBezTo>
                  <a:cubicBezTo>
                    <a:pt x="10788" y="54091"/>
                    <a:pt x="10181" y="56067"/>
                    <a:pt x="8609" y="56210"/>
                  </a:cubicBezTo>
                  <a:cubicBezTo>
                    <a:pt x="8544" y="56217"/>
                    <a:pt x="8479" y="56221"/>
                    <a:pt x="8415" y="56221"/>
                  </a:cubicBezTo>
                  <a:cubicBezTo>
                    <a:pt x="7519" y="56221"/>
                    <a:pt x="6746" y="55537"/>
                    <a:pt x="6668" y="54615"/>
                  </a:cubicBezTo>
                  <a:lnTo>
                    <a:pt x="6680" y="54615"/>
                  </a:lnTo>
                  <a:cubicBezTo>
                    <a:pt x="6569" y="53489"/>
                    <a:pt x="7472" y="52675"/>
                    <a:pt x="8439" y="52675"/>
                  </a:cubicBezTo>
                  <a:close/>
                  <a:moveTo>
                    <a:pt x="9159" y="60077"/>
                  </a:moveTo>
                  <a:cubicBezTo>
                    <a:pt x="9542" y="60077"/>
                    <a:pt x="9933" y="60202"/>
                    <a:pt x="10276" y="60485"/>
                  </a:cubicBezTo>
                  <a:cubicBezTo>
                    <a:pt x="11490" y="61497"/>
                    <a:pt x="10883" y="63461"/>
                    <a:pt x="9323" y="63616"/>
                  </a:cubicBezTo>
                  <a:cubicBezTo>
                    <a:pt x="9258" y="63623"/>
                    <a:pt x="9194" y="63626"/>
                    <a:pt x="9130" y="63626"/>
                  </a:cubicBezTo>
                  <a:cubicBezTo>
                    <a:pt x="8224" y="63626"/>
                    <a:pt x="7460" y="62933"/>
                    <a:pt x="7371" y="62020"/>
                  </a:cubicBezTo>
                  <a:lnTo>
                    <a:pt x="7383" y="62020"/>
                  </a:lnTo>
                  <a:cubicBezTo>
                    <a:pt x="7271" y="60892"/>
                    <a:pt x="8185" y="60077"/>
                    <a:pt x="9159" y="60077"/>
                  </a:cubicBezTo>
                  <a:close/>
                  <a:moveTo>
                    <a:pt x="9838" y="67485"/>
                  </a:moveTo>
                  <a:cubicBezTo>
                    <a:pt x="10689" y="67485"/>
                    <a:pt x="11523" y="68094"/>
                    <a:pt x="11621" y="69093"/>
                  </a:cubicBezTo>
                  <a:cubicBezTo>
                    <a:pt x="11716" y="70069"/>
                    <a:pt x="10990" y="70938"/>
                    <a:pt x="10014" y="71022"/>
                  </a:cubicBezTo>
                  <a:lnTo>
                    <a:pt x="10026" y="71022"/>
                  </a:lnTo>
                  <a:cubicBezTo>
                    <a:pt x="9967" y="71027"/>
                    <a:pt x="9909" y="71030"/>
                    <a:pt x="9852" y="71030"/>
                  </a:cubicBezTo>
                  <a:cubicBezTo>
                    <a:pt x="8385" y="71030"/>
                    <a:pt x="7527" y="69309"/>
                    <a:pt x="8490" y="68128"/>
                  </a:cubicBezTo>
                  <a:cubicBezTo>
                    <a:pt x="8854" y="67686"/>
                    <a:pt x="9349" y="67485"/>
                    <a:pt x="9838" y="67485"/>
                  </a:cubicBezTo>
                  <a:close/>
                  <a:moveTo>
                    <a:pt x="51745" y="1"/>
                  </a:moveTo>
                  <a:lnTo>
                    <a:pt x="15253" y="3489"/>
                  </a:lnTo>
                  <a:lnTo>
                    <a:pt x="1" y="4942"/>
                  </a:lnTo>
                  <a:lnTo>
                    <a:pt x="6692" y="75034"/>
                  </a:lnTo>
                  <a:lnTo>
                    <a:pt x="15253" y="74224"/>
                  </a:lnTo>
                  <a:lnTo>
                    <a:pt x="58437" y="70093"/>
                  </a:lnTo>
                  <a:lnTo>
                    <a:pt x="517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5"/>
            <p:cNvSpPr/>
            <p:nvPr/>
          </p:nvSpPr>
          <p:spPr>
            <a:xfrm>
              <a:off x="1161601" y="1228530"/>
              <a:ext cx="1944020" cy="2537919"/>
            </a:xfrm>
            <a:custGeom>
              <a:avLst/>
              <a:gdLst/>
              <a:ahLst/>
              <a:cxnLst/>
              <a:rect l="l" t="t" r="r" b="b"/>
              <a:pathLst>
                <a:path w="46923" h="61258" extrusionOk="0">
                  <a:moveTo>
                    <a:pt x="40208" y="0"/>
                  </a:moveTo>
                  <a:lnTo>
                    <a:pt x="0" y="3287"/>
                  </a:lnTo>
                  <a:lnTo>
                    <a:pt x="36" y="3668"/>
                  </a:lnTo>
                  <a:lnTo>
                    <a:pt x="40243" y="370"/>
                  </a:lnTo>
                  <a:lnTo>
                    <a:pt x="40208" y="0"/>
                  </a:lnTo>
                  <a:close/>
                  <a:moveTo>
                    <a:pt x="41243" y="5751"/>
                  </a:moveTo>
                  <a:lnTo>
                    <a:pt x="1048" y="9049"/>
                  </a:lnTo>
                  <a:lnTo>
                    <a:pt x="1072" y="9418"/>
                  </a:lnTo>
                  <a:lnTo>
                    <a:pt x="41279" y="6132"/>
                  </a:lnTo>
                  <a:lnTo>
                    <a:pt x="41243" y="5751"/>
                  </a:lnTo>
                  <a:close/>
                  <a:moveTo>
                    <a:pt x="42017" y="11514"/>
                  </a:moveTo>
                  <a:lnTo>
                    <a:pt x="1822" y="14800"/>
                  </a:lnTo>
                  <a:lnTo>
                    <a:pt x="1846" y="15181"/>
                  </a:lnTo>
                  <a:lnTo>
                    <a:pt x="42053" y="11895"/>
                  </a:lnTo>
                  <a:lnTo>
                    <a:pt x="42017" y="11514"/>
                  </a:lnTo>
                  <a:close/>
                  <a:moveTo>
                    <a:pt x="42398" y="17276"/>
                  </a:moveTo>
                  <a:lnTo>
                    <a:pt x="2191" y="20562"/>
                  </a:lnTo>
                  <a:lnTo>
                    <a:pt x="2227" y="20943"/>
                  </a:lnTo>
                  <a:lnTo>
                    <a:pt x="42434" y="17657"/>
                  </a:lnTo>
                  <a:lnTo>
                    <a:pt x="42398" y="17276"/>
                  </a:lnTo>
                  <a:close/>
                  <a:moveTo>
                    <a:pt x="42541" y="23456"/>
                  </a:moveTo>
                  <a:lnTo>
                    <a:pt x="2334" y="26742"/>
                  </a:lnTo>
                  <a:lnTo>
                    <a:pt x="2370" y="27123"/>
                  </a:lnTo>
                  <a:lnTo>
                    <a:pt x="42565" y="23837"/>
                  </a:lnTo>
                  <a:lnTo>
                    <a:pt x="42541" y="23456"/>
                  </a:lnTo>
                  <a:close/>
                  <a:moveTo>
                    <a:pt x="43565" y="28790"/>
                  </a:moveTo>
                  <a:lnTo>
                    <a:pt x="3358" y="32088"/>
                  </a:lnTo>
                  <a:lnTo>
                    <a:pt x="3393" y="32457"/>
                  </a:lnTo>
                  <a:lnTo>
                    <a:pt x="43601" y="29171"/>
                  </a:lnTo>
                  <a:lnTo>
                    <a:pt x="43565" y="28790"/>
                  </a:lnTo>
                  <a:close/>
                  <a:moveTo>
                    <a:pt x="44922" y="34707"/>
                  </a:moveTo>
                  <a:lnTo>
                    <a:pt x="4727" y="37993"/>
                  </a:lnTo>
                  <a:lnTo>
                    <a:pt x="4751" y="38374"/>
                  </a:lnTo>
                  <a:lnTo>
                    <a:pt x="44958" y="35088"/>
                  </a:lnTo>
                  <a:lnTo>
                    <a:pt x="44922" y="34707"/>
                  </a:lnTo>
                  <a:close/>
                  <a:moveTo>
                    <a:pt x="44922" y="40124"/>
                  </a:moveTo>
                  <a:lnTo>
                    <a:pt x="4727" y="43411"/>
                  </a:lnTo>
                  <a:lnTo>
                    <a:pt x="4751" y="43792"/>
                  </a:lnTo>
                  <a:lnTo>
                    <a:pt x="44958" y="40505"/>
                  </a:lnTo>
                  <a:lnTo>
                    <a:pt x="44922" y="40124"/>
                  </a:lnTo>
                  <a:close/>
                  <a:moveTo>
                    <a:pt x="46089" y="46328"/>
                  </a:moveTo>
                  <a:lnTo>
                    <a:pt x="5882" y="49614"/>
                  </a:lnTo>
                  <a:lnTo>
                    <a:pt x="5918" y="49995"/>
                  </a:lnTo>
                  <a:lnTo>
                    <a:pt x="46125" y="46709"/>
                  </a:lnTo>
                  <a:lnTo>
                    <a:pt x="46089" y="46328"/>
                  </a:lnTo>
                  <a:close/>
                  <a:moveTo>
                    <a:pt x="46887" y="51828"/>
                  </a:moveTo>
                  <a:lnTo>
                    <a:pt x="6692" y="55126"/>
                  </a:lnTo>
                  <a:lnTo>
                    <a:pt x="6715" y="55507"/>
                  </a:lnTo>
                  <a:lnTo>
                    <a:pt x="46923" y="52209"/>
                  </a:lnTo>
                  <a:lnTo>
                    <a:pt x="46887" y="51828"/>
                  </a:lnTo>
                  <a:close/>
                  <a:moveTo>
                    <a:pt x="46887" y="57591"/>
                  </a:moveTo>
                  <a:lnTo>
                    <a:pt x="6692" y="60889"/>
                  </a:lnTo>
                  <a:lnTo>
                    <a:pt x="6715" y="61258"/>
                  </a:lnTo>
                  <a:lnTo>
                    <a:pt x="46923" y="57972"/>
                  </a:lnTo>
                  <a:lnTo>
                    <a:pt x="46887" y="575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5"/>
            <p:cNvSpPr/>
            <p:nvPr/>
          </p:nvSpPr>
          <p:spPr>
            <a:xfrm>
              <a:off x="819275" y="886701"/>
              <a:ext cx="2437783" cy="3124443"/>
            </a:xfrm>
            <a:custGeom>
              <a:avLst/>
              <a:gdLst/>
              <a:ahLst/>
              <a:cxnLst/>
              <a:rect l="l" t="t" r="r" b="b"/>
              <a:pathLst>
                <a:path w="58841" h="75415" extrusionOk="0">
                  <a:moveTo>
                    <a:pt x="4416" y="8620"/>
                  </a:moveTo>
                  <a:cubicBezTo>
                    <a:pt x="5251" y="8620"/>
                    <a:pt x="5942" y="9283"/>
                    <a:pt x="5989" y="10121"/>
                  </a:cubicBezTo>
                  <a:cubicBezTo>
                    <a:pt x="6025" y="10978"/>
                    <a:pt x="5394" y="11704"/>
                    <a:pt x="4548" y="11776"/>
                  </a:cubicBezTo>
                  <a:cubicBezTo>
                    <a:pt x="4498" y="11781"/>
                    <a:pt x="4447" y="11783"/>
                    <a:pt x="4397" y="11783"/>
                  </a:cubicBezTo>
                  <a:cubicBezTo>
                    <a:pt x="3591" y="11783"/>
                    <a:pt x="2900" y="11165"/>
                    <a:pt x="2822" y="10347"/>
                  </a:cubicBezTo>
                  <a:cubicBezTo>
                    <a:pt x="2739" y="9478"/>
                    <a:pt x="3382" y="8704"/>
                    <a:pt x="4251" y="8632"/>
                  </a:cubicBezTo>
                  <a:cubicBezTo>
                    <a:pt x="4298" y="8621"/>
                    <a:pt x="4346" y="8621"/>
                    <a:pt x="4394" y="8621"/>
                  </a:cubicBezTo>
                  <a:cubicBezTo>
                    <a:pt x="4401" y="8620"/>
                    <a:pt x="4409" y="8620"/>
                    <a:pt x="4416" y="8620"/>
                  </a:cubicBezTo>
                  <a:close/>
                  <a:moveTo>
                    <a:pt x="4388" y="8249"/>
                  </a:moveTo>
                  <a:cubicBezTo>
                    <a:pt x="4359" y="8249"/>
                    <a:pt x="4329" y="8250"/>
                    <a:pt x="4298" y="8251"/>
                  </a:cubicBezTo>
                  <a:cubicBezTo>
                    <a:pt x="3239" y="8299"/>
                    <a:pt x="2405" y="9192"/>
                    <a:pt x="2429" y="10252"/>
                  </a:cubicBezTo>
                  <a:cubicBezTo>
                    <a:pt x="2453" y="11311"/>
                    <a:pt x="3322" y="12157"/>
                    <a:pt x="4394" y="12169"/>
                  </a:cubicBezTo>
                  <a:cubicBezTo>
                    <a:pt x="4453" y="12169"/>
                    <a:pt x="4513" y="12169"/>
                    <a:pt x="4584" y="12157"/>
                  </a:cubicBezTo>
                  <a:cubicBezTo>
                    <a:pt x="5644" y="12050"/>
                    <a:pt x="6418" y="11121"/>
                    <a:pt x="6346" y="10061"/>
                  </a:cubicBezTo>
                  <a:cubicBezTo>
                    <a:pt x="6277" y="9032"/>
                    <a:pt x="5410" y="8249"/>
                    <a:pt x="4388" y="8249"/>
                  </a:cubicBezTo>
                  <a:close/>
                  <a:moveTo>
                    <a:pt x="5108" y="16026"/>
                  </a:moveTo>
                  <a:cubicBezTo>
                    <a:pt x="5953" y="16026"/>
                    <a:pt x="6656" y="16705"/>
                    <a:pt x="6680" y="17562"/>
                  </a:cubicBezTo>
                  <a:cubicBezTo>
                    <a:pt x="6703" y="18407"/>
                    <a:pt x="6037" y="19122"/>
                    <a:pt x="5179" y="19169"/>
                  </a:cubicBezTo>
                  <a:cubicBezTo>
                    <a:pt x="5157" y="19170"/>
                    <a:pt x="5135" y="19171"/>
                    <a:pt x="5112" y="19171"/>
                  </a:cubicBezTo>
                  <a:cubicBezTo>
                    <a:pt x="4295" y="19171"/>
                    <a:pt x="3594" y="18540"/>
                    <a:pt x="3536" y="17717"/>
                  </a:cubicBezTo>
                  <a:cubicBezTo>
                    <a:pt x="3477" y="16860"/>
                    <a:pt x="4108" y="16110"/>
                    <a:pt x="4953" y="16038"/>
                  </a:cubicBezTo>
                  <a:cubicBezTo>
                    <a:pt x="5001" y="16026"/>
                    <a:pt x="5049" y="16026"/>
                    <a:pt x="5108" y="16026"/>
                  </a:cubicBezTo>
                  <a:close/>
                  <a:moveTo>
                    <a:pt x="5102" y="15643"/>
                  </a:moveTo>
                  <a:cubicBezTo>
                    <a:pt x="5072" y="15643"/>
                    <a:pt x="5043" y="15644"/>
                    <a:pt x="5013" y="15645"/>
                  </a:cubicBezTo>
                  <a:cubicBezTo>
                    <a:pt x="3941" y="15705"/>
                    <a:pt x="3120" y="16586"/>
                    <a:pt x="3144" y="17657"/>
                  </a:cubicBezTo>
                  <a:cubicBezTo>
                    <a:pt x="3167" y="18717"/>
                    <a:pt x="4036" y="19562"/>
                    <a:pt x="5108" y="19562"/>
                  </a:cubicBezTo>
                  <a:lnTo>
                    <a:pt x="5096" y="19574"/>
                  </a:lnTo>
                  <a:cubicBezTo>
                    <a:pt x="5156" y="19574"/>
                    <a:pt x="5227" y="19562"/>
                    <a:pt x="5287" y="19562"/>
                  </a:cubicBezTo>
                  <a:cubicBezTo>
                    <a:pt x="6346" y="19455"/>
                    <a:pt x="7132" y="18527"/>
                    <a:pt x="7061" y="17467"/>
                  </a:cubicBezTo>
                  <a:cubicBezTo>
                    <a:pt x="6980" y="16437"/>
                    <a:pt x="6123" y="15643"/>
                    <a:pt x="5102" y="15643"/>
                  </a:cubicBezTo>
                  <a:close/>
                  <a:moveTo>
                    <a:pt x="5833" y="23432"/>
                  </a:moveTo>
                  <a:cubicBezTo>
                    <a:pt x="6668" y="23432"/>
                    <a:pt x="7359" y="24094"/>
                    <a:pt x="7406" y="24932"/>
                  </a:cubicBezTo>
                  <a:cubicBezTo>
                    <a:pt x="7442" y="25777"/>
                    <a:pt x="6811" y="26516"/>
                    <a:pt x="5965" y="26587"/>
                  </a:cubicBezTo>
                  <a:cubicBezTo>
                    <a:pt x="5914" y="26592"/>
                    <a:pt x="5863" y="26594"/>
                    <a:pt x="5812" y="26594"/>
                  </a:cubicBezTo>
                  <a:cubicBezTo>
                    <a:pt x="4997" y="26594"/>
                    <a:pt x="4317" y="25977"/>
                    <a:pt x="4239" y="25158"/>
                  </a:cubicBezTo>
                  <a:cubicBezTo>
                    <a:pt x="4156" y="24289"/>
                    <a:pt x="4787" y="23515"/>
                    <a:pt x="5668" y="23432"/>
                  </a:cubicBezTo>
                  <a:lnTo>
                    <a:pt x="5811" y="23432"/>
                  </a:lnTo>
                  <a:cubicBezTo>
                    <a:pt x="5818" y="23432"/>
                    <a:pt x="5825" y="23432"/>
                    <a:pt x="5833" y="23432"/>
                  </a:cubicBezTo>
                  <a:close/>
                  <a:moveTo>
                    <a:pt x="5825" y="23036"/>
                  </a:moveTo>
                  <a:cubicBezTo>
                    <a:pt x="5789" y="23036"/>
                    <a:pt x="5752" y="23037"/>
                    <a:pt x="5715" y="23039"/>
                  </a:cubicBezTo>
                  <a:cubicBezTo>
                    <a:pt x="4644" y="23087"/>
                    <a:pt x="3822" y="23968"/>
                    <a:pt x="3846" y="25039"/>
                  </a:cubicBezTo>
                  <a:cubicBezTo>
                    <a:pt x="3870" y="26099"/>
                    <a:pt x="4739" y="26956"/>
                    <a:pt x="5799" y="26956"/>
                  </a:cubicBezTo>
                  <a:lnTo>
                    <a:pt x="5799" y="26980"/>
                  </a:lnTo>
                  <a:cubicBezTo>
                    <a:pt x="5870" y="26980"/>
                    <a:pt x="5930" y="26980"/>
                    <a:pt x="5989" y="26944"/>
                  </a:cubicBezTo>
                  <a:cubicBezTo>
                    <a:pt x="7049" y="26837"/>
                    <a:pt x="7835" y="25908"/>
                    <a:pt x="7763" y="24849"/>
                  </a:cubicBezTo>
                  <a:cubicBezTo>
                    <a:pt x="7683" y="23826"/>
                    <a:pt x="6837" y="23036"/>
                    <a:pt x="5825" y="23036"/>
                  </a:cubicBezTo>
                  <a:close/>
                  <a:moveTo>
                    <a:pt x="6513" y="30814"/>
                  </a:moveTo>
                  <a:cubicBezTo>
                    <a:pt x="7358" y="30814"/>
                    <a:pt x="8061" y="31469"/>
                    <a:pt x="8108" y="32326"/>
                  </a:cubicBezTo>
                  <a:cubicBezTo>
                    <a:pt x="8144" y="33171"/>
                    <a:pt x="7501" y="33897"/>
                    <a:pt x="6656" y="33969"/>
                  </a:cubicBezTo>
                  <a:cubicBezTo>
                    <a:pt x="6605" y="33974"/>
                    <a:pt x="6554" y="33976"/>
                    <a:pt x="6504" y="33976"/>
                  </a:cubicBezTo>
                  <a:cubicBezTo>
                    <a:pt x="5700" y="33976"/>
                    <a:pt x="5020" y="33358"/>
                    <a:pt x="4941" y="32540"/>
                  </a:cubicBezTo>
                  <a:cubicBezTo>
                    <a:pt x="4858" y="31671"/>
                    <a:pt x="5489" y="30909"/>
                    <a:pt x="6358" y="30826"/>
                  </a:cubicBezTo>
                  <a:lnTo>
                    <a:pt x="6513" y="30826"/>
                  </a:lnTo>
                  <a:lnTo>
                    <a:pt x="6513" y="30814"/>
                  </a:lnTo>
                  <a:close/>
                  <a:moveTo>
                    <a:pt x="6518" y="30447"/>
                  </a:moveTo>
                  <a:cubicBezTo>
                    <a:pt x="6453" y="30447"/>
                    <a:pt x="6388" y="30450"/>
                    <a:pt x="6322" y="30457"/>
                  </a:cubicBezTo>
                  <a:cubicBezTo>
                    <a:pt x="5275" y="30540"/>
                    <a:pt x="4489" y="31445"/>
                    <a:pt x="4537" y="32493"/>
                  </a:cubicBezTo>
                  <a:cubicBezTo>
                    <a:pt x="4584" y="33545"/>
                    <a:pt x="5453" y="34362"/>
                    <a:pt x="6490" y="34362"/>
                  </a:cubicBezTo>
                  <a:cubicBezTo>
                    <a:pt x="6498" y="34362"/>
                    <a:pt x="6505" y="34362"/>
                    <a:pt x="6513" y="34362"/>
                  </a:cubicBezTo>
                  <a:lnTo>
                    <a:pt x="6513" y="34386"/>
                  </a:lnTo>
                  <a:cubicBezTo>
                    <a:pt x="6573" y="34386"/>
                    <a:pt x="6632" y="34386"/>
                    <a:pt x="6703" y="34374"/>
                  </a:cubicBezTo>
                  <a:cubicBezTo>
                    <a:pt x="7787" y="34267"/>
                    <a:pt x="8585" y="33314"/>
                    <a:pt x="8478" y="32231"/>
                  </a:cubicBezTo>
                  <a:cubicBezTo>
                    <a:pt x="8377" y="31213"/>
                    <a:pt x="7519" y="30447"/>
                    <a:pt x="6518" y="30447"/>
                  </a:cubicBezTo>
                  <a:close/>
                  <a:moveTo>
                    <a:pt x="7227" y="38231"/>
                  </a:moveTo>
                  <a:cubicBezTo>
                    <a:pt x="8073" y="38279"/>
                    <a:pt x="8739" y="38993"/>
                    <a:pt x="8728" y="39851"/>
                  </a:cubicBezTo>
                  <a:cubicBezTo>
                    <a:pt x="8704" y="40708"/>
                    <a:pt x="8001" y="41386"/>
                    <a:pt x="7144" y="41386"/>
                  </a:cubicBezTo>
                  <a:cubicBezTo>
                    <a:pt x="6287" y="41386"/>
                    <a:pt x="5584" y="40708"/>
                    <a:pt x="5572" y="39851"/>
                  </a:cubicBezTo>
                  <a:cubicBezTo>
                    <a:pt x="5549" y="38993"/>
                    <a:pt x="6215" y="38279"/>
                    <a:pt x="7073" y="38231"/>
                  </a:cubicBezTo>
                  <a:close/>
                  <a:moveTo>
                    <a:pt x="7242" y="37859"/>
                  </a:moveTo>
                  <a:cubicBezTo>
                    <a:pt x="7205" y="37859"/>
                    <a:pt x="7169" y="37860"/>
                    <a:pt x="7132" y="37862"/>
                  </a:cubicBezTo>
                  <a:cubicBezTo>
                    <a:pt x="6061" y="37910"/>
                    <a:pt x="5239" y="38803"/>
                    <a:pt x="5263" y="39862"/>
                  </a:cubicBezTo>
                  <a:cubicBezTo>
                    <a:pt x="5287" y="40922"/>
                    <a:pt x="6156" y="41779"/>
                    <a:pt x="7227" y="41779"/>
                  </a:cubicBezTo>
                  <a:lnTo>
                    <a:pt x="7215" y="41791"/>
                  </a:lnTo>
                  <a:cubicBezTo>
                    <a:pt x="7275" y="41791"/>
                    <a:pt x="7346" y="41779"/>
                    <a:pt x="7406" y="41767"/>
                  </a:cubicBezTo>
                  <a:cubicBezTo>
                    <a:pt x="8466" y="41660"/>
                    <a:pt x="9251" y="40732"/>
                    <a:pt x="9180" y="39672"/>
                  </a:cubicBezTo>
                  <a:cubicBezTo>
                    <a:pt x="9100" y="38649"/>
                    <a:pt x="8254" y="37859"/>
                    <a:pt x="7242" y="37859"/>
                  </a:cubicBezTo>
                  <a:close/>
                  <a:moveTo>
                    <a:pt x="7930" y="45637"/>
                  </a:moveTo>
                  <a:cubicBezTo>
                    <a:pt x="8775" y="45637"/>
                    <a:pt x="9478" y="46304"/>
                    <a:pt x="9525" y="47149"/>
                  </a:cubicBezTo>
                  <a:cubicBezTo>
                    <a:pt x="9561" y="47994"/>
                    <a:pt x="8930" y="48721"/>
                    <a:pt x="8085" y="48792"/>
                  </a:cubicBezTo>
                  <a:cubicBezTo>
                    <a:pt x="8047" y="48795"/>
                    <a:pt x="8009" y="48796"/>
                    <a:pt x="7971" y="48796"/>
                  </a:cubicBezTo>
                  <a:cubicBezTo>
                    <a:pt x="7152" y="48796"/>
                    <a:pt x="6474" y="48183"/>
                    <a:pt x="6394" y="47363"/>
                  </a:cubicBezTo>
                  <a:cubicBezTo>
                    <a:pt x="6311" y="46506"/>
                    <a:pt x="6930" y="45744"/>
                    <a:pt x="7787" y="45649"/>
                  </a:cubicBezTo>
                  <a:lnTo>
                    <a:pt x="7930" y="45649"/>
                  </a:lnTo>
                  <a:lnTo>
                    <a:pt x="7930" y="45637"/>
                  </a:lnTo>
                  <a:close/>
                  <a:moveTo>
                    <a:pt x="7924" y="45266"/>
                  </a:moveTo>
                  <a:cubicBezTo>
                    <a:pt x="7895" y="45266"/>
                    <a:pt x="7865" y="45267"/>
                    <a:pt x="7835" y="45268"/>
                  </a:cubicBezTo>
                  <a:cubicBezTo>
                    <a:pt x="6775" y="45316"/>
                    <a:pt x="5941" y="46208"/>
                    <a:pt x="5965" y="47268"/>
                  </a:cubicBezTo>
                  <a:cubicBezTo>
                    <a:pt x="5989" y="48340"/>
                    <a:pt x="6858" y="49185"/>
                    <a:pt x="7930" y="49185"/>
                  </a:cubicBezTo>
                  <a:lnTo>
                    <a:pt x="7918" y="49197"/>
                  </a:lnTo>
                  <a:cubicBezTo>
                    <a:pt x="7989" y="49197"/>
                    <a:pt x="8049" y="49197"/>
                    <a:pt x="8120" y="49185"/>
                  </a:cubicBezTo>
                  <a:cubicBezTo>
                    <a:pt x="9180" y="49078"/>
                    <a:pt x="9966" y="48149"/>
                    <a:pt x="9882" y="47090"/>
                  </a:cubicBezTo>
                  <a:cubicBezTo>
                    <a:pt x="9813" y="46060"/>
                    <a:pt x="8956" y="45266"/>
                    <a:pt x="7924" y="45266"/>
                  </a:cubicBezTo>
                  <a:close/>
                  <a:moveTo>
                    <a:pt x="8644" y="53055"/>
                  </a:moveTo>
                  <a:cubicBezTo>
                    <a:pt x="9478" y="53055"/>
                    <a:pt x="10180" y="53721"/>
                    <a:pt x="10216" y="54555"/>
                  </a:cubicBezTo>
                  <a:cubicBezTo>
                    <a:pt x="10252" y="55400"/>
                    <a:pt x="9621" y="56126"/>
                    <a:pt x="8787" y="56210"/>
                  </a:cubicBezTo>
                  <a:cubicBezTo>
                    <a:pt x="8750" y="56212"/>
                    <a:pt x="8712" y="56214"/>
                    <a:pt x="8675" y="56214"/>
                  </a:cubicBezTo>
                  <a:cubicBezTo>
                    <a:pt x="7865" y="56214"/>
                    <a:pt x="7176" y="55601"/>
                    <a:pt x="7096" y="54781"/>
                  </a:cubicBezTo>
                  <a:cubicBezTo>
                    <a:pt x="7013" y="53924"/>
                    <a:pt x="7632" y="53162"/>
                    <a:pt x="8489" y="53055"/>
                  </a:cubicBezTo>
                  <a:close/>
                  <a:moveTo>
                    <a:pt x="8639" y="52674"/>
                  </a:moveTo>
                  <a:cubicBezTo>
                    <a:pt x="7852" y="52674"/>
                    <a:pt x="7086" y="53149"/>
                    <a:pt x="6787" y="53971"/>
                  </a:cubicBezTo>
                  <a:cubicBezTo>
                    <a:pt x="6334" y="55257"/>
                    <a:pt x="7275" y="56603"/>
                    <a:pt x="8644" y="56603"/>
                  </a:cubicBezTo>
                  <a:cubicBezTo>
                    <a:pt x="8692" y="56603"/>
                    <a:pt x="8763" y="56603"/>
                    <a:pt x="8823" y="56591"/>
                  </a:cubicBezTo>
                  <a:cubicBezTo>
                    <a:pt x="10561" y="56424"/>
                    <a:pt x="11240" y="54233"/>
                    <a:pt x="9882" y="53126"/>
                  </a:cubicBezTo>
                  <a:cubicBezTo>
                    <a:pt x="9511" y="52818"/>
                    <a:pt x="9072" y="52674"/>
                    <a:pt x="8639" y="52674"/>
                  </a:cubicBezTo>
                  <a:close/>
                  <a:moveTo>
                    <a:pt x="9314" y="60465"/>
                  </a:moveTo>
                  <a:cubicBezTo>
                    <a:pt x="9473" y="60465"/>
                    <a:pt x="9639" y="60490"/>
                    <a:pt x="9811" y="60544"/>
                  </a:cubicBezTo>
                  <a:cubicBezTo>
                    <a:pt x="10537" y="60770"/>
                    <a:pt x="11002" y="61472"/>
                    <a:pt x="10918" y="62222"/>
                  </a:cubicBezTo>
                  <a:cubicBezTo>
                    <a:pt x="10835" y="62972"/>
                    <a:pt x="10240" y="63556"/>
                    <a:pt x="9490" y="63627"/>
                  </a:cubicBezTo>
                  <a:lnTo>
                    <a:pt x="9490" y="63615"/>
                  </a:lnTo>
                  <a:cubicBezTo>
                    <a:pt x="9433" y="63622"/>
                    <a:pt x="9377" y="63625"/>
                    <a:pt x="9321" y="63625"/>
                  </a:cubicBezTo>
                  <a:cubicBezTo>
                    <a:pt x="8964" y="63625"/>
                    <a:pt x="8624" y="63496"/>
                    <a:pt x="8347" y="63270"/>
                  </a:cubicBezTo>
                  <a:cubicBezTo>
                    <a:pt x="7142" y="62278"/>
                    <a:pt x="7952" y="60465"/>
                    <a:pt x="9314" y="60465"/>
                  </a:cubicBezTo>
                  <a:close/>
                  <a:moveTo>
                    <a:pt x="9340" y="60089"/>
                  </a:moveTo>
                  <a:cubicBezTo>
                    <a:pt x="9311" y="60089"/>
                    <a:pt x="9281" y="60090"/>
                    <a:pt x="9251" y="60091"/>
                  </a:cubicBezTo>
                  <a:cubicBezTo>
                    <a:pt x="8180" y="60151"/>
                    <a:pt x="7358" y="61032"/>
                    <a:pt x="7382" y="62091"/>
                  </a:cubicBezTo>
                  <a:cubicBezTo>
                    <a:pt x="7406" y="63163"/>
                    <a:pt x="8275" y="64008"/>
                    <a:pt x="9335" y="64020"/>
                  </a:cubicBezTo>
                  <a:cubicBezTo>
                    <a:pt x="9406" y="64020"/>
                    <a:pt x="9466" y="64008"/>
                    <a:pt x="9525" y="64008"/>
                  </a:cubicBezTo>
                  <a:cubicBezTo>
                    <a:pt x="10585" y="63901"/>
                    <a:pt x="11371" y="62972"/>
                    <a:pt x="11299" y="61913"/>
                  </a:cubicBezTo>
                  <a:cubicBezTo>
                    <a:pt x="11218" y="60883"/>
                    <a:pt x="10361" y="60089"/>
                    <a:pt x="9340" y="60089"/>
                  </a:cubicBezTo>
                  <a:close/>
                  <a:moveTo>
                    <a:pt x="10049" y="67866"/>
                  </a:moveTo>
                  <a:cubicBezTo>
                    <a:pt x="10894" y="67866"/>
                    <a:pt x="11597" y="68533"/>
                    <a:pt x="11633" y="69378"/>
                  </a:cubicBezTo>
                  <a:cubicBezTo>
                    <a:pt x="11668" y="70223"/>
                    <a:pt x="11037" y="70950"/>
                    <a:pt x="10192" y="71021"/>
                  </a:cubicBezTo>
                  <a:cubicBezTo>
                    <a:pt x="10140" y="71026"/>
                    <a:pt x="10089" y="71028"/>
                    <a:pt x="10038" y="71028"/>
                  </a:cubicBezTo>
                  <a:cubicBezTo>
                    <a:pt x="9233" y="71028"/>
                    <a:pt x="8544" y="70422"/>
                    <a:pt x="8466" y="69604"/>
                  </a:cubicBezTo>
                  <a:cubicBezTo>
                    <a:pt x="8382" y="68735"/>
                    <a:pt x="9025" y="67961"/>
                    <a:pt x="9894" y="67878"/>
                  </a:cubicBezTo>
                  <a:cubicBezTo>
                    <a:pt x="9942" y="67866"/>
                    <a:pt x="9990" y="67866"/>
                    <a:pt x="10049" y="67866"/>
                  </a:cubicBezTo>
                  <a:close/>
                  <a:moveTo>
                    <a:pt x="10044" y="67495"/>
                  </a:moveTo>
                  <a:cubicBezTo>
                    <a:pt x="10014" y="67495"/>
                    <a:pt x="9984" y="67495"/>
                    <a:pt x="9954" y="67497"/>
                  </a:cubicBezTo>
                  <a:cubicBezTo>
                    <a:pt x="8894" y="67544"/>
                    <a:pt x="8061" y="68437"/>
                    <a:pt x="8085" y="69497"/>
                  </a:cubicBezTo>
                  <a:cubicBezTo>
                    <a:pt x="8108" y="70557"/>
                    <a:pt x="8978" y="71414"/>
                    <a:pt x="10049" y="71414"/>
                  </a:cubicBezTo>
                  <a:cubicBezTo>
                    <a:pt x="10109" y="71414"/>
                    <a:pt x="10168" y="71414"/>
                    <a:pt x="10240" y="71402"/>
                  </a:cubicBezTo>
                  <a:cubicBezTo>
                    <a:pt x="11299" y="71307"/>
                    <a:pt x="12073" y="70378"/>
                    <a:pt x="12002" y="69307"/>
                  </a:cubicBezTo>
                  <a:cubicBezTo>
                    <a:pt x="11932" y="68277"/>
                    <a:pt x="11065" y="67495"/>
                    <a:pt x="10044" y="67495"/>
                  </a:cubicBezTo>
                  <a:close/>
                  <a:moveTo>
                    <a:pt x="51769" y="405"/>
                  </a:moveTo>
                  <a:lnTo>
                    <a:pt x="58424" y="70104"/>
                  </a:lnTo>
                  <a:lnTo>
                    <a:pt x="7061" y="75022"/>
                  </a:lnTo>
                  <a:lnTo>
                    <a:pt x="405" y="5311"/>
                  </a:lnTo>
                  <a:lnTo>
                    <a:pt x="51769" y="405"/>
                  </a:lnTo>
                  <a:close/>
                  <a:moveTo>
                    <a:pt x="51923" y="0"/>
                  </a:moveTo>
                  <a:lnTo>
                    <a:pt x="179" y="4942"/>
                  </a:lnTo>
                  <a:cubicBezTo>
                    <a:pt x="72" y="4953"/>
                    <a:pt x="0" y="5049"/>
                    <a:pt x="12" y="5156"/>
                  </a:cubicBezTo>
                  <a:lnTo>
                    <a:pt x="6703" y="75248"/>
                  </a:lnTo>
                  <a:cubicBezTo>
                    <a:pt x="6703" y="75295"/>
                    <a:pt x="6727" y="75343"/>
                    <a:pt x="6763" y="75379"/>
                  </a:cubicBezTo>
                  <a:cubicBezTo>
                    <a:pt x="6799" y="75403"/>
                    <a:pt x="6846" y="75414"/>
                    <a:pt x="6894" y="75414"/>
                  </a:cubicBezTo>
                  <a:lnTo>
                    <a:pt x="6906" y="75414"/>
                  </a:lnTo>
                  <a:lnTo>
                    <a:pt x="58650" y="70485"/>
                  </a:lnTo>
                  <a:cubicBezTo>
                    <a:pt x="58758" y="70473"/>
                    <a:pt x="58841" y="70378"/>
                    <a:pt x="58829" y="70271"/>
                  </a:cubicBezTo>
                  <a:lnTo>
                    <a:pt x="52126" y="179"/>
                  </a:lnTo>
                  <a:cubicBezTo>
                    <a:pt x="52114" y="72"/>
                    <a:pt x="52031" y="0"/>
                    <a:pt x="51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8" name="Google Shape;528;p15"/>
          <p:cNvSpPr/>
          <p:nvPr/>
        </p:nvSpPr>
        <p:spPr>
          <a:xfrm>
            <a:off x="710414" y="505048"/>
            <a:ext cx="7720200" cy="4133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15"/>
          <p:cNvSpPr txBox="1">
            <a:spLocks noGrp="1"/>
          </p:cNvSpPr>
          <p:nvPr>
            <p:ph type="title"/>
          </p:nvPr>
        </p:nvSpPr>
        <p:spPr>
          <a:xfrm>
            <a:off x="758775" y="681795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b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58775" y="627854"/>
            <a:ext cx="7626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Love Ya Like A Sister"/>
              <a:buNone/>
              <a:defRPr sz="2500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58775" y="1434450"/>
            <a:ext cx="7626300" cy="31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●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L="914400" lvl="1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○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2pPr>
            <a:lvl3pPr marL="1371600" lvl="2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■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3pPr>
            <a:lvl4pPr marL="1828800" lvl="3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●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4pPr>
            <a:lvl5pPr marL="2286000" lvl="4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○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5pPr>
            <a:lvl6pPr marL="2743200" lvl="5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■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6pPr>
            <a:lvl7pPr marL="3200400" lvl="6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●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7pPr>
            <a:lvl8pPr marL="3657600" lvl="7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○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8pPr>
            <a:lvl9pPr marL="4114800" lvl="8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iro"/>
              <a:buChar char="■"/>
              <a:defRPr sz="15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8" r:id="rId7"/>
    <p:sldLayoutId id="2147483659" r:id="rId8"/>
    <p:sldLayoutId id="2147483661" r:id="rId9"/>
    <p:sldLayoutId id="2147483665" r:id="rId10"/>
    <p:sldLayoutId id="2147483667" r:id="rId11"/>
    <p:sldLayoutId id="2147483669" r:id="rId12"/>
    <p:sldLayoutId id="2147483674" r:id="rId13"/>
    <p:sldLayoutId id="2147483675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5DE"/>
        </a:solidFill>
        <a:effectLst/>
      </p:bgPr>
    </p:bg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33"/>
          <p:cNvSpPr txBox="1">
            <a:spLocks noGrp="1"/>
          </p:cNvSpPr>
          <p:nvPr>
            <p:ph type="subTitle" idx="1"/>
          </p:nvPr>
        </p:nvSpPr>
        <p:spPr>
          <a:xfrm>
            <a:off x="2398200" y="3658525"/>
            <a:ext cx="4347600" cy="45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Rafael Bisquerra y Núria Pérez</a:t>
            </a:r>
            <a:endParaRPr dirty="0"/>
          </a:p>
        </p:txBody>
      </p:sp>
      <p:sp>
        <p:nvSpPr>
          <p:cNvPr id="1210" name="Google Shape;1210;p33"/>
          <p:cNvSpPr txBox="1">
            <a:spLocks noGrp="1"/>
          </p:cNvSpPr>
          <p:nvPr>
            <p:ph type="ctrTitle"/>
          </p:nvPr>
        </p:nvSpPr>
        <p:spPr>
          <a:xfrm>
            <a:off x="2398200" y="1193425"/>
            <a:ext cx="4347600" cy="246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>
                <a:solidFill>
                  <a:schemeClr val="accent2"/>
                </a:solidFill>
              </a:rPr>
              <a:t>Las competencias emocionales</a:t>
            </a:r>
            <a:endParaRPr sz="5000" dirty="0">
              <a:solidFill>
                <a:schemeClr val="accent2"/>
              </a:solidFill>
            </a:endParaRPr>
          </a:p>
        </p:txBody>
      </p:sp>
      <p:grpSp>
        <p:nvGrpSpPr>
          <p:cNvPr id="1211" name="Google Shape;1211;p33"/>
          <p:cNvGrpSpPr/>
          <p:nvPr/>
        </p:nvGrpSpPr>
        <p:grpSpPr>
          <a:xfrm>
            <a:off x="6039208" y="2696315"/>
            <a:ext cx="4195153" cy="4130288"/>
            <a:chOff x="6404135" y="2667590"/>
            <a:chExt cx="4195153" cy="4130288"/>
          </a:xfrm>
        </p:grpSpPr>
        <p:sp>
          <p:nvSpPr>
            <p:cNvPr id="1212" name="Google Shape;1212;p33"/>
            <p:cNvSpPr/>
            <p:nvPr/>
          </p:nvSpPr>
          <p:spPr>
            <a:xfrm>
              <a:off x="7072519" y="3532373"/>
              <a:ext cx="221416" cy="213009"/>
            </a:xfrm>
            <a:custGeom>
              <a:avLst/>
              <a:gdLst/>
              <a:ahLst/>
              <a:cxnLst/>
              <a:rect l="l" t="t" r="r" b="b"/>
              <a:pathLst>
                <a:path w="4609" h="4434" extrusionOk="0">
                  <a:moveTo>
                    <a:pt x="1" y="1"/>
                  </a:moveTo>
                  <a:lnTo>
                    <a:pt x="513" y="2132"/>
                  </a:lnTo>
                  <a:cubicBezTo>
                    <a:pt x="691" y="2882"/>
                    <a:pt x="918" y="3704"/>
                    <a:pt x="1549" y="4144"/>
                  </a:cubicBezTo>
                  <a:cubicBezTo>
                    <a:pt x="1836" y="4344"/>
                    <a:pt x="2174" y="4434"/>
                    <a:pt x="2519" y="4434"/>
                  </a:cubicBezTo>
                  <a:cubicBezTo>
                    <a:pt x="2975" y="4434"/>
                    <a:pt x="3443" y="4277"/>
                    <a:pt x="3823" y="4013"/>
                  </a:cubicBezTo>
                  <a:cubicBezTo>
                    <a:pt x="4132" y="3787"/>
                    <a:pt x="4394" y="3513"/>
                    <a:pt x="4609" y="3192"/>
                  </a:cubicBezTo>
                  <a:cubicBezTo>
                    <a:pt x="4513" y="3156"/>
                    <a:pt x="4406" y="3120"/>
                    <a:pt x="4311" y="3073"/>
                  </a:cubicBezTo>
                  <a:cubicBezTo>
                    <a:pt x="3001" y="2513"/>
                    <a:pt x="1013" y="144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3"/>
            <p:cNvSpPr/>
            <p:nvPr/>
          </p:nvSpPr>
          <p:spPr>
            <a:xfrm>
              <a:off x="7005594" y="2674508"/>
              <a:ext cx="1483763" cy="645658"/>
            </a:xfrm>
            <a:custGeom>
              <a:avLst/>
              <a:gdLst/>
              <a:ahLst/>
              <a:cxnLst/>
              <a:rect l="l" t="t" r="r" b="b"/>
              <a:pathLst>
                <a:path w="30886" h="13440" extrusionOk="0">
                  <a:moveTo>
                    <a:pt x="13826" y="1"/>
                  </a:moveTo>
                  <a:cubicBezTo>
                    <a:pt x="13228" y="1"/>
                    <a:pt x="12637" y="68"/>
                    <a:pt x="12062" y="247"/>
                  </a:cubicBezTo>
                  <a:cubicBezTo>
                    <a:pt x="10466" y="736"/>
                    <a:pt x="9252" y="2021"/>
                    <a:pt x="8121" y="3248"/>
                  </a:cubicBezTo>
                  <a:lnTo>
                    <a:pt x="1156" y="10820"/>
                  </a:lnTo>
                  <a:cubicBezTo>
                    <a:pt x="620" y="11404"/>
                    <a:pt x="48" y="12058"/>
                    <a:pt x="13" y="12856"/>
                  </a:cubicBezTo>
                  <a:cubicBezTo>
                    <a:pt x="1" y="13059"/>
                    <a:pt x="48" y="13249"/>
                    <a:pt x="132" y="13440"/>
                  </a:cubicBezTo>
                  <a:lnTo>
                    <a:pt x="30886" y="4784"/>
                  </a:lnTo>
                  <a:cubicBezTo>
                    <a:pt x="30552" y="4165"/>
                    <a:pt x="30112" y="3617"/>
                    <a:pt x="29576" y="3164"/>
                  </a:cubicBezTo>
                  <a:cubicBezTo>
                    <a:pt x="28314" y="2129"/>
                    <a:pt x="26623" y="1843"/>
                    <a:pt x="25016" y="1593"/>
                  </a:cubicBezTo>
                  <a:lnTo>
                    <a:pt x="16312" y="259"/>
                  </a:lnTo>
                  <a:cubicBezTo>
                    <a:pt x="15490" y="128"/>
                    <a:pt x="14652" y="1"/>
                    <a:pt x="138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3"/>
            <p:cNvSpPr/>
            <p:nvPr/>
          </p:nvSpPr>
          <p:spPr>
            <a:xfrm>
              <a:off x="7454082" y="3126261"/>
              <a:ext cx="149885" cy="13787"/>
            </a:xfrm>
            <a:custGeom>
              <a:avLst/>
              <a:gdLst/>
              <a:ahLst/>
              <a:cxnLst/>
              <a:rect l="l" t="t" r="r" b="b"/>
              <a:pathLst>
                <a:path w="3120" h="287" extrusionOk="0">
                  <a:moveTo>
                    <a:pt x="155" y="0"/>
                  </a:moveTo>
                  <a:cubicBezTo>
                    <a:pt x="0" y="36"/>
                    <a:pt x="0" y="250"/>
                    <a:pt x="155" y="286"/>
                  </a:cubicBezTo>
                  <a:lnTo>
                    <a:pt x="2965" y="286"/>
                  </a:lnTo>
                  <a:cubicBezTo>
                    <a:pt x="3120" y="250"/>
                    <a:pt x="3120" y="36"/>
                    <a:pt x="29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3"/>
            <p:cNvSpPr/>
            <p:nvPr/>
          </p:nvSpPr>
          <p:spPr>
            <a:xfrm>
              <a:off x="7019911" y="3050881"/>
              <a:ext cx="234579" cy="211568"/>
            </a:xfrm>
            <a:custGeom>
              <a:avLst/>
              <a:gdLst/>
              <a:ahLst/>
              <a:cxnLst/>
              <a:rect l="l" t="t" r="r" b="b"/>
              <a:pathLst>
                <a:path w="4883" h="4404" extrusionOk="0">
                  <a:moveTo>
                    <a:pt x="3584" y="331"/>
                  </a:moveTo>
                  <a:lnTo>
                    <a:pt x="4584" y="915"/>
                  </a:lnTo>
                  <a:cubicBezTo>
                    <a:pt x="4525" y="1165"/>
                    <a:pt x="4251" y="1974"/>
                    <a:pt x="2965" y="3260"/>
                  </a:cubicBezTo>
                  <a:cubicBezTo>
                    <a:pt x="2288" y="3930"/>
                    <a:pt x="1690" y="4121"/>
                    <a:pt x="1230" y="4121"/>
                  </a:cubicBezTo>
                  <a:cubicBezTo>
                    <a:pt x="832" y="4121"/>
                    <a:pt x="536" y="3979"/>
                    <a:pt x="381" y="3879"/>
                  </a:cubicBezTo>
                  <a:lnTo>
                    <a:pt x="3584" y="331"/>
                  </a:lnTo>
                  <a:close/>
                  <a:moveTo>
                    <a:pt x="3546" y="1"/>
                  </a:moveTo>
                  <a:cubicBezTo>
                    <a:pt x="3508" y="1"/>
                    <a:pt x="3470" y="17"/>
                    <a:pt x="3441" y="45"/>
                  </a:cubicBezTo>
                  <a:lnTo>
                    <a:pt x="60" y="3808"/>
                  </a:lnTo>
                  <a:cubicBezTo>
                    <a:pt x="0" y="3867"/>
                    <a:pt x="12" y="3962"/>
                    <a:pt x="72" y="4010"/>
                  </a:cubicBezTo>
                  <a:cubicBezTo>
                    <a:pt x="405" y="4272"/>
                    <a:pt x="822" y="4403"/>
                    <a:pt x="1239" y="4403"/>
                  </a:cubicBezTo>
                  <a:cubicBezTo>
                    <a:pt x="1763" y="4403"/>
                    <a:pt x="2429" y="4189"/>
                    <a:pt x="3168" y="3462"/>
                  </a:cubicBezTo>
                  <a:cubicBezTo>
                    <a:pt x="4823" y="1807"/>
                    <a:pt x="4882" y="879"/>
                    <a:pt x="4882" y="843"/>
                  </a:cubicBezTo>
                  <a:cubicBezTo>
                    <a:pt x="4882" y="795"/>
                    <a:pt x="4858" y="736"/>
                    <a:pt x="4811" y="712"/>
                  </a:cubicBezTo>
                  <a:lnTo>
                    <a:pt x="3620" y="22"/>
                  </a:lnTo>
                  <a:cubicBezTo>
                    <a:pt x="3596" y="7"/>
                    <a:pt x="3571" y="1"/>
                    <a:pt x="3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3"/>
            <p:cNvSpPr/>
            <p:nvPr/>
          </p:nvSpPr>
          <p:spPr>
            <a:xfrm>
              <a:off x="7371687" y="3007065"/>
              <a:ext cx="433177" cy="208446"/>
            </a:xfrm>
            <a:custGeom>
              <a:avLst/>
              <a:gdLst/>
              <a:ahLst/>
              <a:cxnLst/>
              <a:rect l="l" t="t" r="r" b="b"/>
              <a:pathLst>
                <a:path w="9017" h="4339" extrusionOk="0">
                  <a:moveTo>
                    <a:pt x="8887" y="1"/>
                  </a:moveTo>
                  <a:cubicBezTo>
                    <a:pt x="8878" y="1"/>
                    <a:pt x="8869" y="2"/>
                    <a:pt x="8859" y="5"/>
                  </a:cubicBezTo>
                  <a:lnTo>
                    <a:pt x="5954" y="5"/>
                  </a:lnTo>
                  <a:cubicBezTo>
                    <a:pt x="5001" y="5"/>
                    <a:pt x="4085" y="362"/>
                    <a:pt x="3394" y="1017"/>
                  </a:cubicBezTo>
                  <a:cubicBezTo>
                    <a:pt x="2073" y="2243"/>
                    <a:pt x="84" y="4065"/>
                    <a:pt x="72" y="4089"/>
                  </a:cubicBezTo>
                  <a:cubicBezTo>
                    <a:pt x="13" y="4136"/>
                    <a:pt x="1" y="4232"/>
                    <a:pt x="60" y="4291"/>
                  </a:cubicBezTo>
                  <a:cubicBezTo>
                    <a:pt x="84" y="4315"/>
                    <a:pt x="120" y="4339"/>
                    <a:pt x="168" y="4339"/>
                  </a:cubicBezTo>
                  <a:cubicBezTo>
                    <a:pt x="203" y="4339"/>
                    <a:pt x="239" y="4327"/>
                    <a:pt x="263" y="4303"/>
                  </a:cubicBezTo>
                  <a:cubicBezTo>
                    <a:pt x="287" y="4279"/>
                    <a:pt x="2275" y="2458"/>
                    <a:pt x="3585" y="1231"/>
                  </a:cubicBezTo>
                  <a:cubicBezTo>
                    <a:pt x="4228" y="624"/>
                    <a:pt x="5073" y="291"/>
                    <a:pt x="5954" y="291"/>
                  </a:cubicBezTo>
                  <a:lnTo>
                    <a:pt x="8859" y="291"/>
                  </a:lnTo>
                  <a:cubicBezTo>
                    <a:pt x="8869" y="293"/>
                    <a:pt x="8878" y="295"/>
                    <a:pt x="8887" y="295"/>
                  </a:cubicBezTo>
                  <a:cubicBezTo>
                    <a:pt x="9016" y="295"/>
                    <a:pt x="9016" y="1"/>
                    <a:pt x="88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3"/>
            <p:cNvSpPr/>
            <p:nvPr/>
          </p:nvSpPr>
          <p:spPr>
            <a:xfrm>
              <a:off x="6501663" y="3405970"/>
              <a:ext cx="261434" cy="204795"/>
            </a:xfrm>
            <a:custGeom>
              <a:avLst/>
              <a:gdLst/>
              <a:ahLst/>
              <a:cxnLst/>
              <a:rect l="l" t="t" r="r" b="b"/>
              <a:pathLst>
                <a:path w="5442" h="4263" extrusionOk="0">
                  <a:moveTo>
                    <a:pt x="4263" y="0"/>
                  </a:moveTo>
                  <a:lnTo>
                    <a:pt x="0" y="2513"/>
                  </a:lnTo>
                  <a:cubicBezTo>
                    <a:pt x="131" y="2775"/>
                    <a:pt x="250" y="3048"/>
                    <a:pt x="334" y="3334"/>
                  </a:cubicBezTo>
                  <a:cubicBezTo>
                    <a:pt x="417" y="3632"/>
                    <a:pt x="465" y="3941"/>
                    <a:pt x="477" y="4263"/>
                  </a:cubicBezTo>
                  <a:lnTo>
                    <a:pt x="5442" y="4180"/>
                  </a:lnTo>
                  <a:lnTo>
                    <a:pt x="426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3"/>
            <p:cNvSpPr/>
            <p:nvPr/>
          </p:nvSpPr>
          <p:spPr>
            <a:xfrm>
              <a:off x="6404135" y="3526655"/>
              <a:ext cx="120436" cy="85271"/>
            </a:xfrm>
            <a:custGeom>
              <a:avLst/>
              <a:gdLst/>
              <a:ahLst/>
              <a:cxnLst/>
              <a:rect l="l" t="t" r="r" b="b"/>
              <a:pathLst>
                <a:path w="2507" h="1775" extrusionOk="0">
                  <a:moveTo>
                    <a:pt x="2030" y="1"/>
                  </a:moveTo>
                  <a:lnTo>
                    <a:pt x="566" y="858"/>
                  </a:lnTo>
                  <a:cubicBezTo>
                    <a:pt x="0" y="1188"/>
                    <a:pt x="158" y="1775"/>
                    <a:pt x="797" y="1775"/>
                  </a:cubicBezTo>
                  <a:cubicBezTo>
                    <a:pt x="803" y="1775"/>
                    <a:pt x="810" y="1775"/>
                    <a:pt x="816" y="1775"/>
                  </a:cubicBezTo>
                  <a:lnTo>
                    <a:pt x="2507" y="1751"/>
                  </a:lnTo>
                  <a:cubicBezTo>
                    <a:pt x="2495" y="1429"/>
                    <a:pt x="2447" y="1120"/>
                    <a:pt x="2364" y="822"/>
                  </a:cubicBezTo>
                  <a:cubicBezTo>
                    <a:pt x="2280" y="536"/>
                    <a:pt x="2161" y="263"/>
                    <a:pt x="20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3"/>
            <p:cNvSpPr/>
            <p:nvPr/>
          </p:nvSpPr>
          <p:spPr>
            <a:xfrm>
              <a:off x="8947040" y="2758344"/>
              <a:ext cx="193937" cy="218630"/>
            </a:xfrm>
            <a:custGeom>
              <a:avLst/>
              <a:gdLst/>
              <a:ahLst/>
              <a:cxnLst/>
              <a:rect l="l" t="t" r="r" b="b"/>
              <a:pathLst>
                <a:path w="4037" h="4551" extrusionOk="0">
                  <a:moveTo>
                    <a:pt x="1621" y="0"/>
                  </a:moveTo>
                  <a:cubicBezTo>
                    <a:pt x="1420" y="0"/>
                    <a:pt x="1216" y="28"/>
                    <a:pt x="1013" y="86"/>
                  </a:cubicBezTo>
                  <a:lnTo>
                    <a:pt x="1" y="372"/>
                  </a:lnTo>
                  <a:lnTo>
                    <a:pt x="1191" y="4551"/>
                  </a:lnTo>
                  <a:lnTo>
                    <a:pt x="2191" y="4265"/>
                  </a:lnTo>
                  <a:cubicBezTo>
                    <a:pt x="3358" y="3956"/>
                    <a:pt x="4037" y="2741"/>
                    <a:pt x="3715" y="1586"/>
                  </a:cubicBezTo>
                  <a:cubicBezTo>
                    <a:pt x="3440" y="623"/>
                    <a:pt x="2572" y="0"/>
                    <a:pt x="16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3"/>
            <p:cNvSpPr/>
            <p:nvPr/>
          </p:nvSpPr>
          <p:spPr>
            <a:xfrm>
              <a:off x="6707002" y="2824788"/>
              <a:ext cx="2123800" cy="781947"/>
            </a:xfrm>
            <a:custGeom>
              <a:avLst/>
              <a:gdLst/>
              <a:ahLst/>
              <a:cxnLst/>
              <a:rect l="l" t="t" r="r" b="b"/>
              <a:pathLst>
                <a:path w="44209" h="16277" extrusionOk="0">
                  <a:moveTo>
                    <a:pt x="43030" y="1"/>
                  </a:moveTo>
                  <a:lnTo>
                    <a:pt x="37113" y="1668"/>
                  </a:lnTo>
                  <a:lnTo>
                    <a:pt x="6347" y="10312"/>
                  </a:lnTo>
                  <a:lnTo>
                    <a:pt x="1" y="12097"/>
                  </a:lnTo>
                  <a:lnTo>
                    <a:pt x="739" y="14753"/>
                  </a:lnTo>
                  <a:lnTo>
                    <a:pt x="1168" y="16277"/>
                  </a:lnTo>
                  <a:lnTo>
                    <a:pt x="7466" y="14503"/>
                  </a:lnTo>
                  <a:cubicBezTo>
                    <a:pt x="7180" y="14062"/>
                    <a:pt x="7014" y="13562"/>
                    <a:pt x="6966" y="13038"/>
                  </a:cubicBezTo>
                  <a:cubicBezTo>
                    <a:pt x="6954" y="12859"/>
                    <a:pt x="6954" y="12669"/>
                    <a:pt x="6978" y="12490"/>
                  </a:cubicBezTo>
                  <a:cubicBezTo>
                    <a:pt x="7145" y="11264"/>
                    <a:pt x="8276" y="10335"/>
                    <a:pt x="9478" y="10026"/>
                  </a:cubicBezTo>
                  <a:cubicBezTo>
                    <a:pt x="9920" y="9916"/>
                    <a:pt x="10370" y="9873"/>
                    <a:pt x="10823" y="9873"/>
                  </a:cubicBezTo>
                  <a:cubicBezTo>
                    <a:pt x="11603" y="9873"/>
                    <a:pt x="12393" y="10002"/>
                    <a:pt x="13169" y="10145"/>
                  </a:cubicBezTo>
                  <a:cubicBezTo>
                    <a:pt x="14003" y="10300"/>
                    <a:pt x="14836" y="10478"/>
                    <a:pt x="15669" y="10669"/>
                  </a:cubicBezTo>
                  <a:cubicBezTo>
                    <a:pt x="16634" y="10883"/>
                    <a:pt x="17610" y="11121"/>
                    <a:pt x="18575" y="11383"/>
                  </a:cubicBezTo>
                  <a:lnTo>
                    <a:pt x="38589" y="5763"/>
                  </a:lnTo>
                  <a:lnTo>
                    <a:pt x="44209" y="4180"/>
                  </a:lnTo>
                  <a:lnTo>
                    <a:pt x="43863" y="2965"/>
                  </a:lnTo>
                  <a:lnTo>
                    <a:pt x="43863" y="2954"/>
                  </a:lnTo>
                  <a:lnTo>
                    <a:pt x="4303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3"/>
            <p:cNvSpPr/>
            <p:nvPr/>
          </p:nvSpPr>
          <p:spPr>
            <a:xfrm>
              <a:off x="6742459" y="3451708"/>
              <a:ext cx="323213" cy="155073"/>
            </a:xfrm>
            <a:custGeom>
              <a:avLst/>
              <a:gdLst/>
              <a:ahLst/>
              <a:cxnLst/>
              <a:rect l="l" t="t" r="r" b="b"/>
              <a:pathLst>
                <a:path w="6728" h="3228" extrusionOk="0">
                  <a:moveTo>
                    <a:pt x="6228" y="1"/>
                  </a:moveTo>
                  <a:lnTo>
                    <a:pt x="1" y="1704"/>
                  </a:lnTo>
                  <a:lnTo>
                    <a:pt x="430" y="3228"/>
                  </a:lnTo>
                  <a:lnTo>
                    <a:pt x="6728" y="1454"/>
                  </a:lnTo>
                  <a:cubicBezTo>
                    <a:pt x="6442" y="1013"/>
                    <a:pt x="6276" y="513"/>
                    <a:pt x="62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3"/>
            <p:cNvSpPr/>
            <p:nvPr/>
          </p:nvSpPr>
          <p:spPr>
            <a:xfrm>
              <a:off x="7459799" y="2966661"/>
              <a:ext cx="1371062" cy="405025"/>
            </a:xfrm>
            <a:custGeom>
              <a:avLst/>
              <a:gdLst/>
              <a:ahLst/>
              <a:cxnLst/>
              <a:rect l="l" t="t" r="r" b="b"/>
              <a:pathLst>
                <a:path w="28540" h="8431" extrusionOk="0">
                  <a:moveTo>
                    <a:pt x="28194" y="1"/>
                  </a:moveTo>
                  <a:lnTo>
                    <a:pt x="0" y="7716"/>
                  </a:lnTo>
                  <a:cubicBezTo>
                    <a:pt x="965" y="7930"/>
                    <a:pt x="1941" y="8168"/>
                    <a:pt x="2906" y="8430"/>
                  </a:cubicBezTo>
                  <a:lnTo>
                    <a:pt x="22920" y="2810"/>
                  </a:lnTo>
                  <a:lnTo>
                    <a:pt x="28540" y="1227"/>
                  </a:lnTo>
                  <a:lnTo>
                    <a:pt x="28194" y="12"/>
                  </a:lnTo>
                  <a:lnTo>
                    <a:pt x="281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3"/>
            <p:cNvSpPr/>
            <p:nvPr/>
          </p:nvSpPr>
          <p:spPr>
            <a:xfrm>
              <a:off x="6707002" y="2824788"/>
              <a:ext cx="2085464" cy="652671"/>
            </a:xfrm>
            <a:custGeom>
              <a:avLst/>
              <a:gdLst/>
              <a:ahLst/>
              <a:cxnLst/>
              <a:rect l="l" t="t" r="r" b="b"/>
              <a:pathLst>
                <a:path w="43411" h="13586" extrusionOk="0">
                  <a:moveTo>
                    <a:pt x="43030" y="1"/>
                  </a:moveTo>
                  <a:lnTo>
                    <a:pt x="1" y="12097"/>
                  </a:lnTo>
                  <a:lnTo>
                    <a:pt x="417" y="13586"/>
                  </a:lnTo>
                  <a:lnTo>
                    <a:pt x="43411" y="1358"/>
                  </a:lnTo>
                  <a:lnTo>
                    <a:pt x="4303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3"/>
            <p:cNvSpPr/>
            <p:nvPr/>
          </p:nvSpPr>
          <p:spPr>
            <a:xfrm>
              <a:off x="8774275" y="2775592"/>
              <a:ext cx="229439" cy="249424"/>
            </a:xfrm>
            <a:custGeom>
              <a:avLst/>
              <a:gdLst/>
              <a:ahLst/>
              <a:cxnLst/>
              <a:rect l="l" t="t" r="r" b="b"/>
              <a:pathLst>
                <a:path w="4776" h="5192" extrusionOk="0">
                  <a:moveTo>
                    <a:pt x="3597" y="1"/>
                  </a:moveTo>
                  <a:lnTo>
                    <a:pt x="1" y="1013"/>
                  </a:lnTo>
                  <a:lnTo>
                    <a:pt x="1180" y="5192"/>
                  </a:lnTo>
                  <a:lnTo>
                    <a:pt x="4775" y="4180"/>
                  </a:lnTo>
                  <a:lnTo>
                    <a:pt x="359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3"/>
            <p:cNvSpPr/>
            <p:nvPr/>
          </p:nvSpPr>
          <p:spPr>
            <a:xfrm>
              <a:off x="7041098" y="3101663"/>
              <a:ext cx="2370294" cy="1797176"/>
            </a:xfrm>
            <a:custGeom>
              <a:avLst/>
              <a:gdLst/>
              <a:ahLst/>
              <a:cxnLst/>
              <a:rect l="l" t="t" r="r" b="b"/>
              <a:pathLst>
                <a:path w="49340" h="37410" extrusionOk="0">
                  <a:moveTo>
                    <a:pt x="31635" y="0"/>
                  </a:moveTo>
                  <a:lnTo>
                    <a:pt x="11621" y="5620"/>
                  </a:lnTo>
                  <a:cubicBezTo>
                    <a:pt x="10656" y="5358"/>
                    <a:pt x="9692" y="5120"/>
                    <a:pt x="8715" y="4906"/>
                  </a:cubicBezTo>
                  <a:cubicBezTo>
                    <a:pt x="7882" y="4715"/>
                    <a:pt x="7049" y="4537"/>
                    <a:pt x="6215" y="4394"/>
                  </a:cubicBezTo>
                  <a:cubicBezTo>
                    <a:pt x="6072" y="4358"/>
                    <a:pt x="5941" y="4334"/>
                    <a:pt x="5798" y="4310"/>
                  </a:cubicBezTo>
                  <a:cubicBezTo>
                    <a:pt x="5171" y="4200"/>
                    <a:pt x="4532" y="4114"/>
                    <a:pt x="3897" y="4114"/>
                  </a:cubicBezTo>
                  <a:cubicBezTo>
                    <a:pt x="3435" y="4114"/>
                    <a:pt x="2975" y="4159"/>
                    <a:pt x="2524" y="4275"/>
                  </a:cubicBezTo>
                  <a:cubicBezTo>
                    <a:pt x="1619" y="4501"/>
                    <a:pt x="774" y="5072"/>
                    <a:pt x="321" y="5870"/>
                  </a:cubicBezTo>
                  <a:cubicBezTo>
                    <a:pt x="167" y="6132"/>
                    <a:pt x="71" y="6430"/>
                    <a:pt x="24" y="6727"/>
                  </a:cubicBezTo>
                  <a:cubicBezTo>
                    <a:pt x="0" y="6918"/>
                    <a:pt x="0" y="7096"/>
                    <a:pt x="12" y="7287"/>
                  </a:cubicBezTo>
                  <a:cubicBezTo>
                    <a:pt x="12" y="7347"/>
                    <a:pt x="24" y="7430"/>
                    <a:pt x="36" y="7477"/>
                  </a:cubicBezTo>
                  <a:cubicBezTo>
                    <a:pt x="36" y="7525"/>
                    <a:pt x="48" y="7561"/>
                    <a:pt x="60" y="7608"/>
                  </a:cubicBezTo>
                  <a:cubicBezTo>
                    <a:pt x="60" y="7644"/>
                    <a:pt x="60" y="7680"/>
                    <a:pt x="71" y="7716"/>
                  </a:cubicBezTo>
                  <a:cubicBezTo>
                    <a:pt x="71" y="7728"/>
                    <a:pt x="83" y="7751"/>
                    <a:pt x="95" y="7775"/>
                  </a:cubicBezTo>
                  <a:cubicBezTo>
                    <a:pt x="95" y="7823"/>
                    <a:pt x="119" y="7882"/>
                    <a:pt x="131" y="7930"/>
                  </a:cubicBezTo>
                  <a:cubicBezTo>
                    <a:pt x="143" y="7978"/>
                    <a:pt x="155" y="8025"/>
                    <a:pt x="179" y="8073"/>
                  </a:cubicBezTo>
                  <a:cubicBezTo>
                    <a:pt x="202" y="8120"/>
                    <a:pt x="214" y="8168"/>
                    <a:pt x="238" y="8228"/>
                  </a:cubicBezTo>
                  <a:cubicBezTo>
                    <a:pt x="262" y="8275"/>
                    <a:pt x="286" y="8335"/>
                    <a:pt x="310" y="8394"/>
                  </a:cubicBezTo>
                  <a:cubicBezTo>
                    <a:pt x="369" y="8513"/>
                    <a:pt x="429" y="8632"/>
                    <a:pt x="512" y="8751"/>
                  </a:cubicBezTo>
                  <a:cubicBezTo>
                    <a:pt x="560" y="8823"/>
                    <a:pt x="607" y="8894"/>
                    <a:pt x="655" y="8966"/>
                  </a:cubicBezTo>
                  <a:cubicBezTo>
                    <a:pt x="1667" y="10406"/>
                    <a:pt x="3643" y="11478"/>
                    <a:pt x="4977" y="12049"/>
                  </a:cubicBezTo>
                  <a:cubicBezTo>
                    <a:pt x="5084" y="12085"/>
                    <a:pt x="5179" y="12121"/>
                    <a:pt x="5274" y="12169"/>
                  </a:cubicBezTo>
                  <a:cubicBezTo>
                    <a:pt x="8108" y="13288"/>
                    <a:pt x="11906" y="13788"/>
                    <a:pt x="14133" y="15848"/>
                  </a:cubicBezTo>
                  <a:cubicBezTo>
                    <a:pt x="15335" y="16955"/>
                    <a:pt x="16538" y="18122"/>
                    <a:pt x="17740" y="19300"/>
                  </a:cubicBezTo>
                  <a:cubicBezTo>
                    <a:pt x="20360" y="21848"/>
                    <a:pt x="23051" y="24432"/>
                    <a:pt x="25968" y="26456"/>
                  </a:cubicBezTo>
                  <a:cubicBezTo>
                    <a:pt x="27099" y="27242"/>
                    <a:pt x="28408" y="27397"/>
                    <a:pt x="29611" y="28028"/>
                  </a:cubicBezTo>
                  <a:cubicBezTo>
                    <a:pt x="30778" y="28647"/>
                    <a:pt x="37910" y="37326"/>
                    <a:pt x="37814" y="37410"/>
                  </a:cubicBezTo>
                  <a:cubicBezTo>
                    <a:pt x="37814" y="37410"/>
                    <a:pt x="49340" y="27099"/>
                    <a:pt x="49340" y="27099"/>
                  </a:cubicBezTo>
                  <a:cubicBezTo>
                    <a:pt x="46994" y="25015"/>
                    <a:pt x="44791" y="22789"/>
                    <a:pt x="42743" y="20408"/>
                  </a:cubicBezTo>
                  <a:cubicBezTo>
                    <a:pt x="40315" y="17610"/>
                    <a:pt x="38064" y="14669"/>
                    <a:pt x="35993" y="11597"/>
                  </a:cubicBezTo>
                  <a:cubicBezTo>
                    <a:pt x="34850" y="7608"/>
                    <a:pt x="32897" y="3941"/>
                    <a:pt x="316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3"/>
            <p:cNvSpPr/>
            <p:nvPr/>
          </p:nvSpPr>
          <p:spPr>
            <a:xfrm>
              <a:off x="6998724" y="2667590"/>
              <a:ext cx="1498079" cy="659445"/>
            </a:xfrm>
            <a:custGeom>
              <a:avLst/>
              <a:gdLst/>
              <a:ahLst/>
              <a:cxnLst/>
              <a:rect l="l" t="t" r="r" b="b"/>
              <a:pathLst>
                <a:path w="31184" h="13727" extrusionOk="0">
                  <a:moveTo>
                    <a:pt x="13857" y="295"/>
                  </a:moveTo>
                  <a:cubicBezTo>
                    <a:pt x="13893" y="295"/>
                    <a:pt x="13930" y="295"/>
                    <a:pt x="13967" y="296"/>
                  </a:cubicBezTo>
                  <a:cubicBezTo>
                    <a:pt x="14789" y="308"/>
                    <a:pt x="15610" y="391"/>
                    <a:pt x="16420" y="534"/>
                  </a:cubicBezTo>
                  <a:lnTo>
                    <a:pt x="25135" y="1880"/>
                  </a:lnTo>
                  <a:cubicBezTo>
                    <a:pt x="26576" y="2094"/>
                    <a:pt x="28362" y="2368"/>
                    <a:pt x="29624" y="3416"/>
                  </a:cubicBezTo>
                  <a:cubicBezTo>
                    <a:pt x="30100" y="3809"/>
                    <a:pt x="30505" y="4297"/>
                    <a:pt x="30814" y="4844"/>
                  </a:cubicBezTo>
                  <a:lnTo>
                    <a:pt x="358" y="13393"/>
                  </a:lnTo>
                  <a:cubicBezTo>
                    <a:pt x="311" y="13274"/>
                    <a:pt x="299" y="13131"/>
                    <a:pt x="299" y="13000"/>
                  </a:cubicBezTo>
                  <a:cubicBezTo>
                    <a:pt x="334" y="12286"/>
                    <a:pt x="846" y="11679"/>
                    <a:pt x="1406" y="11071"/>
                  </a:cubicBezTo>
                  <a:lnTo>
                    <a:pt x="8371" y="3487"/>
                  </a:lnTo>
                  <a:cubicBezTo>
                    <a:pt x="9383" y="2392"/>
                    <a:pt x="10645" y="1022"/>
                    <a:pt x="12241" y="522"/>
                  </a:cubicBezTo>
                  <a:cubicBezTo>
                    <a:pt x="12765" y="377"/>
                    <a:pt x="13310" y="295"/>
                    <a:pt x="13857" y="295"/>
                  </a:cubicBezTo>
                  <a:close/>
                  <a:moveTo>
                    <a:pt x="13963" y="1"/>
                  </a:moveTo>
                  <a:cubicBezTo>
                    <a:pt x="13359" y="1"/>
                    <a:pt x="12754" y="67"/>
                    <a:pt x="12169" y="249"/>
                  </a:cubicBezTo>
                  <a:cubicBezTo>
                    <a:pt x="10478" y="761"/>
                    <a:pt x="9204" y="2165"/>
                    <a:pt x="8157" y="3297"/>
                  </a:cubicBezTo>
                  <a:lnTo>
                    <a:pt x="1192" y="10869"/>
                  </a:lnTo>
                  <a:cubicBezTo>
                    <a:pt x="596" y="11524"/>
                    <a:pt x="49" y="12179"/>
                    <a:pt x="13" y="12988"/>
                  </a:cubicBezTo>
                  <a:cubicBezTo>
                    <a:pt x="1" y="13214"/>
                    <a:pt x="49" y="13441"/>
                    <a:pt x="144" y="13643"/>
                  </a:cubicBezTo>
                  <a:cubicBezTo>
                    <a:pt x="168" y="13691"/>
                    <a:pt x="215" y="13726"/>
                    <a:pt x="275" y="13726"/>
                  </a:cubicBezTo>
                  <a:cubicBezTo>
                    <a:pt x="287" y="13726"/>
                    <a:pt x="299" y="13726"/>
                    <a:pt x="311" y="13715"/>
                  </a:cubicBezTo>
                  <a:lnTo>
                    <a:pt x="31064" y="5071"/>
                  </a:lnTo>
                  <a:cubicBezTo>
                    <a:pt x="31112" y="5059"/>
                    <a:pt x="31148" y="5035"/>
                    <a:pt x="31160" y="4987"/>
                  </a:cubicBezTo>
                  <a:cubicBezTo>
                    <a:pt x="31183" y="4952"/>
                    <a:pt x="31183" y="4904"/>
                    <a:pt x="31160" y="4868"/>
                  </a:cubicBezTo>
                  <a:cubicBezTo>
                    <a:pt x="30826" y="4225"/>
                    <a:pt x="30374" y="3654"/>
                    <a:pt x="29814" y="3189"/>
                  </a:cubicBezTo>
                  <a:cubicBezTo>
                    <a:pt x="28493" y="2106"/>
                    <a:pt x="26659" y="1820"/>
                    <a:pt x="25183" y="1594"/>
                  </a:cubicBezTo>
                  <a:lnTo>
                    <a:pt x="16479" y="260"/>
                  </a:lnTo>
                  <a:cubicBezTo>
                    <a:pt x="15682" y="135"/>
                    <a:pt x="14823" y="1"/>
                    <a:pt x="139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3"/>
            <p:cNvSpPr/>
            <p:nvPr/>
          </p:nvSpPr>
          <p:spPr>
            <a:xfrm>
              <a:off x="7893394" y="4028902"/>
              <a:ext cx="1518064" cy="870004"/>
            </a:xfrm>
            <a:custGeom>
              <a:avLst/>
              <a:gdLst/>
              <a:ahLst/>
              <a:cxnLst/>
              <a:rect l="l" t="t" r="r" b="b"/>
              <a:pathLst>
                <a:path w="31600" h="18110" extrusionOk="0">
                  <a:moveTo>
                    <a:pt x="0" y="0"/>
                  </a:moveTo>
                  <a:cubicBezTo>
                    <a:pt x="2620" y="2548"/>
                    <a:pt x="5311" y="5132"/>
                    <a:pt x="8228" y="7156"/>
                  </a:cubicBezTo>
                  <a:cubicBezTo>
                    <a:pt x="9359" y="7942"/>
                    <a:pt x="10668" y="8097"/>
                    <a:pt x="11871" y="8728"/>
                  </a:cubicBezTo>
                  <a:cubicBezTo>
                    <a:pt x="13038" y="9347"/>
                    <a:pt x="20170" y="18026"/>
                    <a:pt x="20074" y="18110"/>
                  </a:cubicBezTo>
                  <a:cubicBezTo>
                    <a:pt x="20074" y="18110"/>
                    <a:pt x="31600" y="7799"/>
                    <a:pt x="31600" y="7799"/>
                  </a:cubicBezTo>
                  <a:cubicBezTo>
                    <a:pt x="29254" y="5715"/>
                    <a:pt x="27051" y="3489"/>
                    <a:pt x="25003" y="1120"/>
                  </a:cubicBezTo>
                  <a:cubicBezTo>
                    <a:pt x="25003" y="1120"/>
                    <a:pt x="17538" y="4418"/>
                    <a:pt x="12145" y="4418"/>
                  </a:cubicBezTo>
                  <a:cubicBezTo>
                    <a:pt x="6846" y="4418"/>
                    <a:pt x="203" y="13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3"/>
            <p:cNvSpPr/>
            <p:nvPr/>
          </p:nvSpPr>
          <p:spPr>
            <a:xfrm>
              <a:off x="7599366" y="3101663"/>
              <a:ext cx="1043909" cy="270033"/>
            </a:xfrm>
            <a:custGeom>
              <a:avLst/>
              <a:gdLst/>
              <a:ahLst/>
              <a:cxnLst/>
              <a:rect l="l" t="t" r="r" b="b"/>
              <a:pathLst>
                <a:path w="21730" h="5621" extrusionOk="0">
                  <a:moveTo>
                    <a:pt x="20015" y="0"/>
                  </a:moveTo>
                  <a:lnTo>
                    <a:pt x="1" y="5620"/>
                  </a:lnTo>
                  <a:cubicBezTo>
                    <a:pt x="1155" y="5299"/>
                    <a:pt x="21729" y="4549"/>
                    <a:pt x="21729" y="4549"/>
                  </a:cubicBezTo>
                  <a:lnTo>
                    <a:pt x="2001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3"/>
            <p:cNvSpPr/>
            <p:nvPr/>
          </p:nvSpPr>
          <p:spPr>
            <a:xfrm>
              <a:off x="7034228" y="3094697"/>
              <a:ext cx="2384033" cy="1811012"/>
            </a:xfrm>
            <a:custGeom>
              <a:avLst/>
              <a:gdLst/>
              <a:ahLst/>
              <a:cxnLst/>
              <a:rect l="l" t="t" r="r" b="b"/>
              <a:pathLst>
                <a:path w="49626" h="37698" extrusionOk="0">
                  <a:moveTo>
                    <a:pt x="31671" y="324"/>
                  </a:moveTo>
                  <a:cubicBezTo>
                    <a:pt x="32254" y="2098"/>
                    <a:pt x="32980" y="3836"/>
                    <a:pt x="33671" y="5527"/>
                  </a:cubicBezTo>
                  <a:cubicBezTo>
                    <a:pt x="34504" y="7551"/>
                    <a:pt x="35374" y="9647"/>
                    <a:pt x="35993" y="11778"/>
                  </a:cubicBezTo>
                  <a:cubicBezTo>
                    <a:pt x="36005" y="11802"/>
                    <a:pt x="36005" y="11813"/>
                    <a:pt x="36017" y="11825"/>
                  </a:cubicBezTo>
                  <a:cubicBezTo>
                    <a:pt x="38088" y="14897"/>
                    <a:pt x="40339" y="17850"/>
                    <a:pt x="42779" y="20648"/>
                  </a:cubicBezTo>
                  <a:cubicBezTo>
                    <a:pt x="44791" y="22982"/>
                    <a:pt x="46958" y="25196"/>
                    <a:pt x="49268" y="27244"/>
                  </a:cubicBezTo>
                  <a:cubicBezTo>
                    <a:pt x="48113" y="28280"/>
                    <a:pt x="39160" y="36281"/>
                    <a:pt x="37993" y="37329"/>
                  </a:cubicBezTo>
                  <a:cubicBezTo>
                    <a:pt x="37076" y="35971"/>
                    <a:pt x="30849" y="28601"/>
                    <a:pt x="29813" y="28042"/>
                  </a:cubicBezTo>
                  <a:cubicBezTo>
                    <a:pt x="29301" y="27780"/>
                    <a:pt x="28766" y="27565"/>
                    <a:pt x="28218" y="27399"/>
                  </a:cubicBezTo>
                  <a:cubicBezTo>
                    <a:pt x="27504" y="27149"/>
                    <a:pt x="26825" y="26922"/>
                    <a:pt x="26182" y="26482"/>
                  </a:cubicBezTo>
                  <a:cubicBezTo>
                    <a:pt x="23170" y="24386"/>
                    <a:pt x="20288" y="21588"/>
                    <a:pt x="17979" y="19338"/>
                  </a:cubicBezTo>
                  <a:lnTo>
                    <a:pt x="17967" y="19326"/>
                  </a:lnTo>
                  <a:lnTo>
                    <a:pt x="17824" y="19195"/>
                  </a:lnTo>
                  <a:cubicBezTo>
                    <a:pt x="16693" y="18088"/>
                    <a:pt x="15526" y="16945"/>
                    <a:pt x="14359" y="15885"/>
                  </a:cubicBezTo>
                  <a:cubicBezTo>
                    <a:pt x="12799" y="14445"/>
                    <a:pt x="10513" y="13766"/>
                    <a:pt x="8299" y="13099"/>
                  </a:cubicBezTo>
                  <a:cubicBezTo>
                    <a:pt x="7287" y="12802"/>
                    <a:pt x="6346" y="12516"/>
                    <a:pt x="5465" y="12171"/>
                  </a:cubicBezTo>
                  <a:lnTo>
                    <a:pt x="5346" y="12123"/>
                  </a:lnTo>
                  <a:lnTo>
                    <a:pt x="5179" y="12052"/>
                  </a:lnTo>
                  <a:cubicBezTo>
                    <a:pt x="4263" y="11659"/>
                    <a:pt x="2012" y="10587"/>
                    <a:pt x="917" y="9016"/>
                  </a:cubicBezTo>
                  <a:cubicBezTo>
                    <a:pt x="857" y="8956"/>
                    <a:pt x="822" y="8885"/>
                    <a:pt x="774" y="8813"/>
                  </a:cubicBezTo>
                  <a:cubicBezTo>
                    <a:pt x="703" y="8706"/>
                    <a:pt x="643" y="8587"/>
                    <a:pt x="584" y="8468"/>
                  </a:cubicBezTo>
                  <a:cubicBezTo>
                    <a:pt x="560" y="8408"/>
                    <a:pt x="536" y="8349"/>
                    <a:pt x="512" y="8301"/>
                  </a:cubicBezTo>
                  <a:cubicBezTo>
                    <a:pt x="500" y="8265"/>
                    <a:pt x="476" y="8218"/>
                    <a:pt x="453" y="8158"/>
                  </a:cubicBezTo>
                  <a:cubicBezTo>
                    <a:pt x="441" y="8111"/>
                    <a:pt x="417" y="8063"/>
                    <a:pt x="417" y="8015"/>
                  </a:cubicBezTo>
                  <a:cubicBezTo>
                    <a:pt x="393" y="7980"/>
                    <a:pt x="381" y="7944"/>
                    <a:pt x="381" y="7896"/>
                  </a:cubicBezTo>
                  <a:lnTo>
                    <a:pt x="369" y="7873"/>
                  </a:lnTo>
                  <a:cubicBezTo>
                    <a:pt x="369" y="7849"/>
                    <a:pt x="357" y="7837"/>
                    <a:pt x="357" y="7813"/>
                  </a:cubicBezTo>
                  <a:cubicBezTo>
                    <a:pt x="345" y="7789"/>
                    <a:pt x="345" y="7753"/>
                    <a:pt x="345" y="7718"/>
                  </a:cubicBezTo>
                  <a:cubicBezTo>
                    <a:pt x="334" y="7682"/>
                    <a:pt x="322" y="7658"/>
                    <a:pt x="322" y="7599"/>
                  </a:cubicBezTo>
                  <a:cubicBezTo>
                    <a:pt x="310" y="7539"/>
                    <a:pt x="298" y="7480"/>
                    <a:pt x="298" y="7420"/>
                  </a:cubicBezTo>
                  <a:cubicBezTo>
                    <a:pt x="286" y="7241"/>
                    <a:pt x="286" y="7063"/>
                    <a:pt x="310" y="6896"/>
                  </a:cubicBezTo>
                  <a:cubicBezTo>
                    <a:pt x="357" y="6610"/>
                    <a:pt x="441" y="6337"/>
                    <a:pt x="584" y="6087"/>
                  </a:cubicBezTo>
                  <a:cubicBezTo>
                    <a:pt x="988" y="5360"/>
                    <a:pt x="1786" y="4789"/>
                    <a:pt x="2703" y="4551"/>
                  </a:cubicBezTo>
                  <a:cubicBezTo>
                    <a:pt x="3133" y="4444"/>
                    <a:pt x="3570" y="4403"/>
                    <a:pt x="4009" y="4403"/>
                  </a:cubicBezTo>
                  <a:cubicBezTo>
                    <a:pt x="4651" y="4403"/>
                    <a:pt x="5295" y="4492"/>
                    <a:pt x="5918" y="4598"/>
                  </a:cubicBezTo>
                  <a:cubicBezTo>
                    <a:pt x="6049" y="4622"/>
                    <a:pt x="6191" y="4646"/>
                    <a:pt x="6322" y="4682"/>
                  </a:cubicBezTo>
                  <a:cubicBezTo>
                    <a:pt x="7180" y="4836"/>
                    <a:pt x="8037" y="5015"/>
                    <a:pt x="8823" y="5194"/>
                  </a:cubicBezTo>
                  <a:cubicBezTo>
                    <a:pt x="9787" y="5408"/>
                    <a:pt x="10763" y="5646"/>
                    <a:pt x="11716" y="5908"/>
                  </a:cubicBezTo>
                  <a:cubicBezTo>
                    <a:pt x="11728" y="5914"/>
                    <a:pt x="11743" y="5917"/>
                    <a:pt x="11758" y="5917"/>
                  </a:cubicBezTo>
                  <a:cubicBezTo>
                    <a:pt x="11772" y="5917"/>
                    <a:pt x="11787" y="5914"/>
                    <a:pt x="11799" y="5908"/>
                  </a:cubicBezTo>
                  <a:lnTo>
                    <a:pt x="31671" y="324"/>
                  </a:lnTo>
                  <a:close/>
                  <a:moveTo>
                    <a:pt x="31758" y="0"/>
                  </a:moveTo>
                  <a:cubicBezTo>
                    <a:pt x="31749" y="0"/>
                    <a:pt x="31739" y="1"/>
                    <a:pt x="31730" y="3"/>
                  </a:cubicBezTo>
                  <a:lnTo>
                    <a:pt x="11764" y="5622"/>
                  </a:lnTo>
                  <a:cubicBezTo>
                    <a:pt x="10811" y="5360"/>
                    <a:pt x="9847" y="5122"/>
                    <a:pt x="8882" y="4908"/>
                  </a:cubicBezTo>
                  <a:cubicBezTo>
                    <a:pt x="8096" y="4729"/>
                    <a:pt x="7251" y="4551"/>
                    <a:pt x="6382" y="4396"/>
                  </a:cubicBezTo>
                  <a:cubicBezTo>
                    <a:pt x="6239" y="4372"/>
                    <a:pt x="6108" y="4336"/>
                    <a:pt x="5965" y="4313"/>
                  </a:cubicBezTo>
                  <a:cubicBezTo>
                    <a:pt x="5341" y="4202"/>
                    <a:pt x="4693" y="4111"/>
                    <a:pt x="4039" y="4111"/>
                  </a:cubicBezTo>
                  <a:cubicBezTo>
                    <a:pt x="3570" y="4111"/>
                    <a:pt x="3099" y="4158"/>
                    <a:pt x="2631" y="4277"/>
                  </a:cubicBezTo>
                  <a:cubicBezTo>
                    <a:pt x="1631" y="4527"/>
                    <a:pt x="786" y="5158"/>
                    <a:pt x="334" y="5944"/>
                  </a:cubicBezTo>
                  <a:cubicBezTo>
                    <a:pt x="179" y="6229"/>
                    <a:pt x="72" y="6539"/>
                    <a:pt x="24" y="6860"/>
                  </a:cubicBezTo>
                  <a:cubicBezTo>
                    <a:pt x="0" y="7051"/>
                    <a:pt x="0" y="7253"/>
                    <a:pt x="12" y="7444"/>
                  </a:cubicBezTo>
                  <a:cubicBezTo>
                    <a:pt x="24" y="7503"/>
                    <a:pt x="24" y="7599"/>
                    <a:pt x="36" y="7646"/>
                  </a:cubicBezTo>
                  <a:cubicBezTo>
                    <a:pt x="36" y="7682"/>
                    <a:pt x="48" y="7730"/>
                    <a:pt x="60" y="7777"/>
                  </a:cubicBezTo>
                  <a:cubicBezTo>
                    <a:pt x="60" y="7813"/>
                    <a:pt x="72" y="7837"/>
                    <a:pt x="72" y="7873"/>
                  </a:cubicBezTo>
                  <a:cubicBezTo>
                    <a:pt x="83" y="7908"/>
                    <a:pt x="83" y="7932"/>
                    <a:pt x="95" y="7968"/>
                  </a:cubicBezTo>
                  <a:cubicBezTo>
                    <a:pt x="107" y="8015"/>
                    <a:pt x="119" y="8051"/>
                    <a:pt x="131" y="8099"/>
                  </a:cubicBezTo>
                  <a:cubicBezTo>
                    <a:pt x="155" y="8158"/>
                    <a:pt x="167" y="8218"/>
                    <a:pt x="191" y="8265"/>
                  </a:cubicBezTo>
                  <a:cubicBezTo>
                    <a:pt x="203" y="8313"/>
                    <a:pt x="226" y="8373"/>
                    <a:pt x="250" y="8420"/>
                  </a:cubicBezTo>
                  <a:lnTo>
                    <a:pt x="322" y="8599"/>
                  </a:lnTo>
                  <a:cubicBezTo>
                    <a:pt x="381" y="8730"/>
                    <a:pt x="453" y="8849"/>
                    <a:pt x="524" y="8968"/>
                  </a:cubicBezTo>
                  <a:cubicBezTo>
                    <a:pt x="584" y="9039"/>
                    <a:pt x="631" y="9123"/>
                    <a:pt x="679" y="9194"/>
                  </a:cubicBezTo>
                  <a:cubicBezTo>
                    <a:pt x="1822" y="10813"/>
                    <a:pt x="4132" y="11921"/>
                    <a:pt x="5060" y="12314"/>
                  </a:cubicBezTo>
                  <a:cubicBezTo>
                    <a:pt x="5120" y="12337"/>
                    <a:pt x="5179" y="12361"/>
                    <a:pt x="5239" y="12385"/>
                  </a:cubicBezTo>
                  <a:lnTo>
                    <a:pt x="5358" y="12433"/>
                  </a:lnTo>
                  <a:cubicBezTo>
                    <a:pt x="6251" y="12790"/>
                    <a:pt x="7203" y="13076"/>
                    <a:pt x="8215" y="13373"/>
                  </a:cubicBezTo>
                  <a:cubicBezTo>
                    <a:pt x="10394" y="14028"/>
                    <a:pt x="12656" y="14695"/>
                    <a:pt x="14169" y="16100"/>
                  </a:cubicBezTo>
                  <a:cubicBezTo>
                    <a:pt x="15323" y="17159"/>
                    <a:pt x="16502" y="18302"/>
                    <a:pt x="17633" y="19410"/>
                  </a:cubicBezTo>
                  <a:lnTo>
                    <a:pt x="17776" y="19541"/>
                  </a:lnTo>
                  <a:lnTo>
                    <a:pt x="17800" y="19553"/>
                  </a:lnTo>
                  <a:cubicBezTo>
                    <a:pt x="20110" y="21815"/>
                    <a:pt x="22991" y="24613"/>
                    <a:pt x="26027" y="26708"/>
                  </a:cubicBezTo>
                  <a:cubicBezTo>
                    <a:pt x="26694" y="27173"/>
                    <a:pt x="27420" y="27423"/>
                    <a:pt x="28123" y="27673"/>
                  </a:cubicBezTo>
                  <a:cubicBezTo>
                    <a:pt x="28658" y="27839"/>
                    <a:pt x="29182" y="28054"/>
                    <a:pt x="29682" y="28304"/>
                  </a:cubicBezTo>
                  <a:cubicBezTo>
                    <a:pt x="30814" y="28899"/>
                    <a:pt x="37505" y="37031"/>
                    <a:pt x="37826" y="37579"/>
                  </a:cubicBezTo>
                  <a:cubicBezTo>
                    <a:pt x="37814" y="37590"/>
                    <a:pt x="37814" y="37590"/>
                    <a:pt x="37826" y="37602"/>
                  </a:cubicBezTo>
                  <a:cubicBezTo>
                    <a:pt x="37838" y="37650"/>
                    <a:pt x="37898" y="37698"/>
                    <a:pt x="37957" y="37698"/>
                  </a:cubicBezTo>
                  <a:cubicBezTo>
                    <a:pt x="37969" y="37698"/>
                    <a:pt x="37969" y="37698"/>
                    <a:pt x="38041" y="37638"/>
                  </a:cubicBezTo>
                  <a:lnTo>
                    <a:pt x="38053" y="37650"/>
                  </a:lnTo>
                  <a:cubicBezTo>
                    <a:pt x="38064" y="37638"/>
                    <a:pt x="38088" y="37614"/>
                    <a:pt x="38088" y="37590"/>
                  </a:cubicBezTo>
                  <a:cubicBezTo>
                    <a:pt x="38517" y="37233"/>
                    <a:pt x="40434" y="35531"/>
                    <a:pt x="49578" y="27351"/>
                  </a:cubicBezTo>
                  <a:cubicBezTo>
                    <a:pt x="49613" y="27327"/>
                    <a:pt x="49625" y="27280"/>
                    <a:pt x="49625" y="27244"/>
                  </a:cubicBezTo>
                  <a:cubicBezTo>
                    <a:pt x="49625" y="27196"/>
                    <a:pt x="49602" y="27161"/>
                    <a:pt x="49578" y="27137"/>
                  </a:cubicBezTo>
                  <a:cubicBezTo>
                    <a:pt x="47244" y="25053"/>
                    <a:pt x="45041" y="22827"/>
                    <a:pt x="42994" y="20457"/>
                  </a:cubicBezTo>
                  <a:cubicBezTo>
                    <a:pt x="40577" y="17671"/>
                    <a:pt x="38326" y="14731"/>
                    <a:pt x="36267" y="11671"/>
                  </a:cubicBezTo>
                  <a:cubicBezTo>
                    <a:pt x="35647" y="9539"/>
                    <a:pt x="34778" y="7444"/>
                    <a:pt x="33945" y="5420"/>
                  </a:cubicBezTo>
                  <a:cubicBezTo>
                    <a:pt x="33230" y="3693"/>
                    <a:pt x="32492" y="1908"/>
                    <a:pt x="31909" y="98"/>
                  </a:cubicBezTo>
                  <a:cubicBezTo>
                    <a:pt x="31888" y="35"/>
                    <a:pt x="31822" y="0"/>
                    <a:pt x="31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3"/>
            <p:cNvSpPr/>
            <p:nvPr/>
          </p:nvSpPr>
          <p:spPr>
            <a:xfrm>
              <a:off x="7064928" y="3525647"/>
              <a:ext cx="236453" cy="226461"/>
            </a:xfrm>
            <a:custGeom>
              <a:avLst/>
              <a:gdLst/>
              <a:ahLst/>
              <a:cxnLst/>
              <a:rect l="l" t="t" r="r" b="b"/>
              <a:pathLst>
                <a:path w="4922" h="4714" extrusionOk="0">
                  <a:moveTo>
                    <a:pt x="445" y="736"/>
                  </a:moveTo>
                  <a:lnTo>
                    <a:pt x="445" y="736"/>
                  </a:lnTo>
                  <a:cubicBezTo>
                    <a:pt x="1671" y="2081"/>
                    <a:pt x="3588" y="2998"/>
                    <a:pt x="4421" y="3355"/>
                  </a:cubicBezTo>
                  <a:lnTo>
                    <a:pt x="4552" y="3403"/>
                  </a:lnTo>
                  <a:cubicBezTo>
                    <a:pt x="4374" y="3641"/>
                    <a:pt x="4147" y="3856"/>
                    <a:pt x="3909" y="4034"/>
                  </a:cubicBezTo>
                  <a:cubicBezTo>
                    <a:pt x="3533" y="4298"/>
                    <a:pt x="3106" y="4434"/>
                    <a:pt x="2701" y="4434"/>
                  </a:cubicBezTo>
                  <a:cubicBezTo>
                    <a:pt x="2375" y="4434"/>
                    <a:pt x="2062" y="4346"/>
                    <a:pt x="1802" y="4165"/>
                  </a:cubicBezTo>
                  <a:cubicBezTo>
                    <a:pt x="1219" y="3772"/>
                    <a:pt x="1004" y="3022"/>
                    <a:pt x="814" y="2236"/>
                  </a:cubicBezTo>
                  <a:lnTo>
                    <a:pt x="445" y="736"/>
                  </a:lnTo>
                  <a:close/>
                  <a:moveTo>
                    <a:pt x="157" y="1"/>
                  </a:moveTo>
                  <a:cubicBezTo>
                    <a:pt x="74" y="1"/>
                    <a:pt x="0" y="69"/>
                    <a:pt x="16" y="165"/>
                  </a:cubicBezTo>
                  <a:lnTo>
                    <a:pt x="528" y="2308"/>
                  </a:lnTo>
                  <a:cubicBezTo>
                    <a:pt x="718" y="3117"/>
                    <a:pt x="968" y="3951"/>
                    <a:pt x="1635" y="4403"/>
                  </a:cubicBezTo>
                  <a:cubicBezTo>
                    <a:pt x="1929" y="4607"/>
                    <a:pt x="2277" y="4714"/>
                    <a:pt x="2638" y="4714"/>
                  </a:cubicBezTo>
                  <a:cubicBezTo>
                    <a:pt x="2657" y="4714"/>
                    <a:pt x="2676" y="4713"/>
                    <a:pt x="2695" y="4713"/>
                  </a:cubicBezTo>
                  <a:cubicBezTo>
                    <a:pt x="3183" y="4713"/>
                    <a:pt x="3671" y="4558"/>
                    <a:pt x="4076" y="4272"/>
                  </a:cubicBezTo>
                  <a:cubicBezTo>
                    <a:pt x="4397" y="4034"/>
                    <a:pt x="4671" y="3748"/>
                    <a:pt x="4898" y="3415"/>
                  </a:cubicBezTo>
                  <a:cubicBezTo>
                    <a:pt x="4921" y="3379"/>
                    <a:pt x="4921" y="3332"/>
                    <a:pt x="4909" y="3296"/>
                  </a:cubicBezTo>
                  <a:cubicBezTo>
                    <a:pt x="4898" y="3248"/>
                    <a:pt x="4862" y="3213"/>
                    <a:pt x="4826" y="3201"/>
                  </a:cubicBezTo>
                  <a:lnTo>
                    <a:pt x="4731" y="3165"/>
                  </a:lnTo>
                  <a:cubicBezTo>
                    <a:pt x="4671" y="3141"/>
                    <a:pt x="4600" y="3105"/>
                    <a:pt x="4540" y="3082"/>
                  </a:cubicBezTo>
                  <a:cubicBezTo>
                    <a:pt x="3624" y="2689"/>
                    <a:pt x="1373" y="1617"/>
                    <a:pt x="278" y="57"/>
                  </a:cubicBezTo>
                  <a:cubicBezTo>
                    <a:pt x="242" y="18"/>
                    <a:pt x="199" y="1"/>
                    <a:pt x="1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3"/>
            <p:cNvSpPr/>
            <p:nvPr/>
          </p:nvSpPr>
          <p:spPr>
            <a:xfrm>
              <a:off x="6493064" y="3398716"/>
              <a:ext cx="276903" cy="218918"/>
            </a:xfrm>
            <a:custGeom>
              <a:avLst/>
              <a:gdLst/>
              <a:ahLst/>
              <a:cxnLst/>
              <a:rect l="l" t="t" r="r" b="b"/>
              <a:pathLst>
                <a:path w="5764" h="4557" extrusionOk="0">
                  <a:moveTo>
                    <a:pt x="4359" y="366"/>
                  </a:moveTo>
                  <a:lnTo>
                    <a:pt x="5430" y="4188"/>
                  </a:lnTo>
                  <a:lnTo>
                    <a:pt x="787" y="4259"/>
                  </a:lnTo>
                  <a:cubicBezTo>
                    <a:pt x="775" y="3985"/>
                    <a:pt x="715" y="3711"/>
                    <a:pt x="644" y="3450"/>
                  </a:cubicBezTo>
                  <a:cubicBezTo>
                    <a:pt x="572" y="3199"/>
                    <a:pt x="477" y="2949"/>
                    <a:pt x="358" y="2723"/>
                  </a:cubicBezTo>
                  <a:lnTo>
                    <a:pt x="4359" y="366"/>
                  </a:lnTo>
                  <a:close/>
                  <a:moveTo>
                    <a:pt x="4441" y="1"/>
                  </a:moveTo>
                  <a:cubicBezTo>
                    <a:pt x="4416" y="1"/>
                    <a:pt x="4391" y="7"/>
                    <a:pt x="4370" y="21"/>
                  </a:cubicBezTo>
                  <a:lnTo>
                    <a:pt x="96" y="2533"/>
                  </a:lnTo>
                  <a:cubicBezTo>
                    <a:pt x="25" y="2568"/>
                    <a:pt x="1" y="2652"/>
                    <a:pt x="37" y="2723"/>
                  </a:cubicBezTo>
                  <a:cubicBezTo>
                    <a:pt x="179" y="2973"/>
                    <a:pt x="287" y="3247"/>
                    <a:pt x="358" y="3521"/>
                  </a:cubicBezTo>
                  <a:cubicBezTo>
                    <a:pt x="441" y="3807"/>
                    <a:pt x="501" y="4116"/>
                    <a:pt x="513" y="4414"/>
                  </a:cubicBezTo>
                  <a:cubicBezTo>
                    <a:pt x="513" y="4497"/>
                    <a:pt x="584" y="4557"/>
                    <a:pt x="656" y="4557"/>
                  </a:cubicBezTo>
                  <a:lnTo>
                    <a:pt x="656" y="4545"/>
                  </a:lnTo>
                  <a:lnTo>
                    <a:pt x="5621" y="4473"/>
                  </a:lnTo>
                  <a:cubicBezTo>
                    <a:pt x="5668" y="4462"/>
                    <a:pt x="5704" y="4450"/>
                    <a:pt x="5728" y="4414"/>
                  </a:cubicBezTo>
                  <a:cubicBezTo>
                    <a:pt x="5763" y="4366"/>
                    <a:pt x="5763" y="4331"/>
                    <a:pt x="5752" y="4283"/>
                  </a:cubicBezTo>
                  <a:lnTo>
                    <a:pt x="4585" y="104"/>
                  </a:lnTo>
                  <a:cubicBezTo>
                    <a:pt x="4573" y="56"/>
                    <a:pt x="4537" y="21"/>
                    <a:pt x="4489" y="9"/>
                  </a:cubicBezTo>
                  <a:cubicBezTo>
                    <a:pt x="4475" y="4"/>
                    <a:pt x="4458" y="1"/>
                    <a:pt x="44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3"/>
            <p:cNvSpPr/>
            <p:nvPr/>
          </p:nvSpPr>
          <p:spPr>
            <a:xfrm>
              <a:off x="6405576" y="3520170"/>
              <a:ext cx="125865" cy="98626"/>
            </a:xfrm>
            <a:custGeom>
              <a:avLst/>
              <a:gdLst/>
              <a:ahLst/>
              <a:cxnLst/>
              <a:rect l="l" t="t" r="r" b="b"/>
              <a:pathLst>
                <a:path w="2620" h="2053" extrusionOk="0">
                  <a:moveTo>
                    <a:pt x="1941" y="338"/>
                  </a:moveTo>
                  <a:cubicBezTo>
                    <a:pt x="2036" y="541"/>
                    <a:pt x="2131" y="767"/>
                    <a:pt x="2191" y="993"/>
                  </a:cubicBezTo>
                  <a:cubicBezTo>
                    <a:pt x="2262" y="1243"/>
                    <a:pt x="2298" y="1481"/>
                    <a:pt x="2322" y="1743"/>
                  </a:cubicBezTo>
                  <a:lnTo>
                    <a:pt x="786" y="1767"/>
                  </a:lnTo>
                  <a:cubicBezTo>
                    <a:pt x="560" y="1767"/>
                    <a:pt x="381" y="1684"/>
                    <a:pt x="345" y="1541"/>
                  </a:cubicBezTo>
                  <a:cubicBezTo>
                    <a:pt x="298" y="1398"/>
                    <a:pt x="405" y="1231"/>
                    <a:pt x="607" y="1112"/>
                  </a:cubicBezTo>
                  <a:lnTo>
                    <a:pt x="1941" y="338"/>
                  </a:lnTo>
                  <a:close/>
                  <a:moveTo>
                    <a:pt x="1997" y="0"/>
                  </a:moveTo>
                  <a:cubicBezTo>
                    <a:pt x="1974" y="0"/>
                    <a:pt x="1951" y="6"/>
                    <a:pt x="1929" y="17"/>
                  </a:cubicBezTo>
                  <a:lnTo>
                    <a:pt x="465" y="874"/>
                  </a:lnTo>
                  <a:cubicBezTo>
                    <a:pt x="72" y="1100"/>
                    <a:pt x="0" y="1410"/>
                    <a:pt x="60" y="1624"/>
                  </a:cubicBezTo>
                  <a:cubicBezTo>
                    <a:pt x="119" y="1826"/>
                    <a:pt x="345" y="2053"/>
                    <a:pt x="774" y="2053"/>
                  </a:cubicBezTo>
                  <a:lnTo>
                    <a:pt x="786" y="2053"/>
                  </a:lnTo>
                  <a:lnTo>
                    <a:pt x="2477" y="2029"/>
                  </a:lnTo>
                  <a:cubicBezTo>
                    <a:pt x="2512" y="2029"/>
                    <a:pt x="2548" y="2017"/>
                    <a:pt x="2572" y="1993"/>
                  </a:cubicBezTo>
                  <a:cubicBezTo>
                    <a:pt x="2608" y="1957"/>
                    <a:pt x="2620" y="1922"/>
                    <a:pt x="2620" y="1886"/>
                  </a:cubicBezTo>
                  <a:cubicBezTo>
                    <a:pt x="2608" y="1553"/>
                    <a:pt x="2560" y="1243"/>
                    <a:pt x="2465" y="922"/>
                  </a:cubicBezTo>
                  <a:cubicBezTo>
                    <a:pt x="2381" y="636"/>
                    <a:pt x="2274" y="350"/>
                    <a:pt x="2119" y="76"/>
                  </a:cubicBezTo>
                  <a:cubicBezTo>
                    <a:pt x="2095" y="27"/>
                    <a:pt x="2047" y="0"/>
                    <a:pt x="1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3"/>
            <p:cNvSpPr/>
            <p:nvPr/>
          </p:nvSpPr>
          <p:spPr>
            <a:xfrm>
              <a:off x="8940170" y="2751426"/>
              <a:ext cx="208253" cy="232418"/>
            </a:xfrm>
            <a:custGeom>
              <a:avLst/>
              <a:gdLst/>
              <a:ahLst/>
              <a:cxnLst/>
              <a:rect l="l" t="t" r="r" b="b"/>
              <a:pathLst>
                <a:path w="4335" h="4838" extrusionOk="0">
                  <a:moveTo>
                    <a:pt x="1725" y="304"/>
                  </a:moveTo>
                  <a:cubicBezTo>
                    <a:pt x="2611" y="304"/>
                    <a:pt x="3419" y="891"/>
                    <a:pt x="3668" y="1778"/>
                  </a:cubicBezTo>
                  <a:cubicBezTo>
                    <a:pt x="3966" y="2849"/>
                    <a:pt x="3358" y="3957"/>
                    <a:pt x="2299" y="4278"/>
                  </a:cubicBezTo>
                  <a:lnTo>
                    <a:pt x="1430" y="4516"/>
                  </a:lnTo>
                  <a:lnTo>
                    <a:pt x="334" y="611"/>
                  </a:lnTo>
                  <a:lnTo>
                    <a:pt x="1203" y="373"/>
                  </a:lnTo>
                  <a:cubicBezTo>
                    <a:pt x="1378" y="326"/>
                    <a:pt x="1553" y="304"/>
                    <a:pt x="1725" y="304"/>
                  </a:cubicBezTo>
                  <a:close/>
                  <a:moveTo>
                    <a:pt x="1751" y="0"/>
                  </a:moveTo>
                  <a:cubicBezTo>
                    <a:pt x="1543" y="0"/>
                    <a:pt x="1331" y="28"/>
                    <a:pt x="1120" y="87"/>
                  </a:cubicBezTo>
                  <a:lnTo>
                    <a:pt x="120" y="373"/>
                  </a:lnTo>
                  <a:cubicBezTo>
                    <a:pt x="36" y="397"/>
                    <a:pt x="1" y="468"/>
                    <a:pt x="13" y="551"/>
                  </a:cubicBezTo>
                  <a:lnTo>
                    <a:pt x="1191" y="4731"/>
                  </a:lnTo>
                  <a:cubicBezTo>
                    <a:pt x="1203" y="4766"/>
                    <a:pt x="1227" y="4802"/>
                    <a:pt x="1263" y="4826"/>
                  </a:cubicBezTo>
                  <a:cubicBezTo>
                    <a:pt x="1275" y="4838"/>
                    <a:pt x="1299" y="4838"/>
                    <a:pt x="1334" y="4838"/>
                  </a:cubicBezTo>
                  <a:lnTo>
                    <a:pt x="1370" y="4838"/>
                  </a:lnTo>
                  <a:lnTo>
                    <a:pt x="2382" y="4552"/>
                  </a:lnTo>
                  <a:cubicBezTo>
                    <a:pt x="3608" y="4207"/>
                    <a:pt x="4335" y="2921"/>
                    <a:pt x="3989" y="1694"/>
                  </a:cubicBezTo>
                  <a:cubicBezTo>
                    <a:pt x="3693" y="667"/>
                    <a:pt x="2765" y="0"/>
                    <a:pt x="17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3"/>
            <p:cNvSpPr/>
            <p:nvPr/>
          </p:nvSpPr>
          <p:spPr>
            <a:xfrm>
              <a:off x="6699027" y="2817630"/>
              <a:ext cx="2139221" cy="795975"/>
            </a:xfrm>
            <a:custGeom>
              <a:avLst/>
              <a:gdLst/>
              <a:ahLst/>
              <a:cxnLst/>
              <a:rect l="l" t="t" r="r" b="b"/>
              <a:pathLst>
                <a:path w="44530" h="16569" extrusionOk="0">
                  <a:moveTo>
                    <a:pt x="43089" y="328"/>
                  </a:moveTo>
                  <a:lnTo>
                    <a:pt x="44184" y="4234"/>
                  </a:lnTo>
                  <a:lnTo>
                    <a:pt x="18741" y="11389"/>
                  </a:lnTo>
                  <a:cubicBezTo>
                    <a:pt x="16955" y="10901"/>
                    <a:pt x="15145" y="10484"/>
                    <a:pt x="13359" y="10151"/>
                  </a:cubicBezTo>
                  <a:cubicBezTo>
                    <a:pt x="12592" y="10010"/>
                    <a:pt x="11797" y="9882"/>
                    <a:pt x="11010" y="9882"/>
                  </a:cubicBezTo>
                  <a:cubicBezTo>
                    <a:pt x="10538" y="9882"/>
                    <a:pt x="10068" y="9928"/>
                    <a:pt x="9608" y="10044"/>
                  </a:cubicBezTo>
                  <a:cubicBezTo>
                    <a:pt x="8442" y="10341"/>
                    <a:pt x="7191" y="11246"/>
                    <a:pt x="7001" y="12627"/>
                  </a:cubicBezTo>
                  <a:cubicBezTo>
                    <a:pt x="6918" y="13294"/>
                    <a:pt x="7060" y="13985"/>
                    <a:pt x="7406" y="14568"/>
                  </a:cubicBezTo>
                  <a:lnTo>
                    <a:pt x="1441" y="16247"/>
                  </a:lnTo>
                  <a:lnTo>
                    <a:pt x="345" y="12342"/>
                  </a:lnTo>
                  <a:lnTo>
                    <a:pt x="43089" y="328"/>
                  </a:lnTo>
                  <a:close/>
                  <a:moveTo>
                    <a:pt x="43199" y="1"/>
                  </a:moveTo>
                  <a:cubicBezTo>
                    <a:pt x="43186" y="1"/>
                    <a:pt x="43173" y="3"/>
                    <a:pt x="43160" y="7"/>
                  </a:cubicBezTo>
                  <a:lnTo>
                    <a:pt x="119" y="12104"/>
                  </a:lnTo>
                  <a:cubicBezTo>
                    <a:pt x="48" y="12127"/>
                    <a:pt x="0" y="12199"/>
                    <a:pt x="24" y="12282"/>
                  </a:cubicBezTo>
                  <a:lnTo>
                    <a:pt x="1203" y="16461"/>
                  </a:lnTo>
                  <a:cubicBezTo>
                    <a:pt x="1215" y="16521"/>
                    <a:pt x="1274" y="16568"/>
                    <a:pt x="1334" y="16568"/>
                  </a:cubicBezTo>
                  <a:cubicBezTo>
                    <a:pt x="1357" y="16568"/>
                    <a:pt x="1369" y="16568"/>
                    <a:pt x="1381" y="16557"/>
                  </a:cubicBezTo>
                  <a:lnTo>
                    <a:pt x="7668" y="14806"/>
                  </a:lnTo>
                  <a:cubicBezTo>
                    <a:pt x="7715" y="14794"/>
                    <a:pt x="7751" y="14759"/>
                    <a:pt x="7763" y="14711"/>
                  </a:cubicBezTo>
                  <a:cubicBezTo>
                    <a:pt x="7787" y="14675"/>
                    <a:pt x="7775" y="14628"/>
                    <a:pt x="7751" y="14592"/>
                  </a:cubicBezTo>
                  <a:cubicBezTo>
                    <a:pt x="7382" y="14021"/>
                    <a:pt x="7215" y="13342"/>
                    <a:pt x="7299" y="12663"/>
                  </a:cubicBezTo>
                  <a:cubicBezTo>
                    <a:pt x="7453" y="11437"/>
                    <a:pt x="8632" y="10592"/>
                    <a:pt x="9680" y="10330"/>
                  </a:cubicBezTo>
                  <a:cubicBezTo>
                    <a:pt x="10109" y="10220"/>
                    <a:pt x="10550" y="10177"/>
                    <a:pt x="10996" y="10177"/>
                  </a:cubicBezTo>
                  <a:cubicBezTo>
                    <a:pt x="11765" y="10177"/>
                    <a:pt x="12546" y="10306"/>
                    <a:pt x="13299" y="10449"/>
                  </a:cubicBezTo>
                  <a:cubicBezTo>
                    <a:pt x="15097" y="10794"/>
                    <a:pt x="16907" y="11199"/>
                    <a:pt x="18693" y="11687"/>
                  </a:cubicBezTo>
                  <a:lnTo>
                    <a:pt x="18776" y="11687"/>
                  </a:lnTo>
                  <a:lnTo>
                    <a:pt x="44410" y="4472"/>
                  </a:lnTo>
                  <a:cubicBezTo>
                    <a:pt x="44482" y="4448"/>
                    <a:pt x="44529" y="4365"/>
                    <a:pt x="44506" y="4293"/>
                  </a:cubicBezTo>
                  <a:lnTo>
                    <a:pt x="43339" y="102"/>
                  </a:lnTo>
                  <a:cubicBezTo>
                    <a:pt x="43319" y="43"/>
                    <a:pt x="43259" y="1"/>
                    <a:pt x="431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3"/>
            <p:cNvSpPr/>
            <p:nvPr/>
          </p:nvSpPr>
          <p:spPr>
            <a:xfrm>
              <a:off x="8766876" y="2768962"/>
              <a:ext cx="244860" cy="263499"/>
            </a:xfrm>
            <a:custGeom>
              <a:avLst/>
              <a:gdLst/>
              <a:ahLst/>
              <a:cxnLst/>
              <a:rect l="l" t="t" r="r" b="b"/>
              <a:pathLst>
                <a:path w="5097" h="5485" extrusionOk="0">
                  <a:moveTo>
                    <a:pt x="3655" y="329"/>
                  </a:moveTo>
                  <a:lnTo>
                    <a:pt x="4751" y="4235"/>
                  </a:lnTo>
                  <a:lnTo>
                    <a:pt x="1429" y="5163"/>
                  </a:lnTo>
                  <a:lnTo>
                    <a:pt x="334" y="1258"/>
                  </a:lnTo>
                  <a:lnTo>
                    <a:pt x="3655" y="329"/>
                  </a:lnTo>
                  <a:close/>
                  <a:moveTo>
                    <a:pt x="3763" y="0"/>
                  </a:moveTo>
                  <a:cubicBezTo>
                    <a:pt x="3747" y="0"/>
                    <a:pt x="3730" y="3"/>
                    <a:pt x="3715" y="8"/>
                  </a:cubicBezTo>
                  <a:lnTo>
                    <a:pt x="119" y="1020"/>
                  </a:lnTo>
                  <a:cubicBezTo>
                    <a:pt x="36" y="1044"/>
                    <a:pt x="0" y="1127"/>
                    <a:pt x="12" y="1198"/>
                  </a:cubicBezTo>
                  <a:lnTo>
                    <a:pt x="1191" y="5378"/>
                  </a:lnTo>
                  <a:cubicBezTo>
                    <a:pt x="1203" y="5413"/>
                    <a:pt x="1227" y="5449"/>
                    <a:pt x="1262" y="5473"/>
                  </a:cubicBezTo>
                  <a:cubicBezTo>
                    <a:pt x="1286" y="5485"/>
                    <a:pt x="1310" y="5485"/>
                    <a:pt x="1334" y="5485"/>
                  </a:cubicBezTo>
                  <a:lnTo>
                    <a:pt x="1369" y="5485"/>
                  </a:lnTo>
                  <a:lnTo>
                    <a:pt x="4977" y="4473"/>
                  </a:lnTo>
                  <a:cubicBezTo>
                    <a:pt x="5048" y="4449"/>
                    <a:pt x="5096" y="4366"/>
                    <a:pt x="5072" y="4294"/>
                  </a:cubicBezTo>
                  <a:lnTo>
                    <a:pt x="3894" y="103"/>
                  </a:lnTo>
                  <a:cubicBezTo>
                    <a:pt x="3882" y="67"/>
                    <a:pt x="3858" y="44"/>
                    <a:pt x="3822" y="20"/>
                  </a:cubicBezTo>
                  <a:cubicBezTo>
                    <a:pt x="3808" y="6"/>
                    <a:pt x="3786" y="0"/>
                    <a:pt x="3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3"/>
            <p:cNvSpPr/>
            <p:nvPr/>
          </p:nvSpPr>
          <p:spPr>
            <a:xfrm>
              <a:off x="8436239" y="4014585"/>
              <a:ext cx="2155267" cy="2775991"/>
            </a:xfrm>
            <a:custGeom>
              <a:avLst/>
              <a:gdLst/>
              <a:ahLst/>
              <a:cxnLst/>
              <a:rect l="l" t="t" r="r" b="b"/>
              <a:pathLst>
                <a:path w="44864" h="57785" extrusionOk="0">
                  <a:moveTo>
                    <a:pt x="20205" y="1"/>
                  </a:moveTo>
                  <a:cubicBezTo>
                    <a:pt x="16491" y="2025"/>
                    <a:pt x="12990" y="4466"/>
                    <a:pt x="9894" y="7418"/>
                  </a:cubicBezTo>
                  <a:cubicBezTo>
                    <a:pt x="7620" y="9609"/>
                    <a:pt x="4703" y="12193"/>
                    <a:pt x="2417" y="14919"/>
                  </a:cubicBezTo>
                  <a:cubicBezTo>
                    <a:pt x="1501" y="15991"/>
                    <a:pt x="691" y="17158"/>
                    <a:pt x="0" y="18384"/>
                  </a:cubicBezTo>
                  <a:cubicBezTo>
                    <a:pt x="2453" y="25409"/>
                    <a:pt x="22313" y="55377"/>
                    <a:pt x="23182" y="57198"/>
                  </a:cubicBezTo>
                  <a:cubicBezTo>
                    <a:pt x="23345" y="57590"/>
                    <a:pt x="23444" y="57785"/>
                    <a:pt x="23480" y="57785"/>
                  </a:cubicBezTo>
                  <a:cubicBezTo>
                    <a:pt x="23510" y="57785"/>
                    <a:pt x="23498" y="57652"/>
                    <a:pt x="23444" y="57389"/>
                  </a:cubicBezTo>
                  <a:lnTo>
                    <a:pt x="44863" y="22825"/>
                  </a:lnTo>
                  <a:cubicBezTo>
                    <a:pt x="40565" y="17658"/>
                    <a:pt x="23825" y="2608"/>
                    <a:pt x="20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3"/>
            <p:cNvSpPr/>
            <p:nvPr/>
          </p:nvSpPr>
          <p:spPr>
            <a:xfrm>
              <a:off x="9272632" y="4152326"/>
              <a:ext cx="195571" cy="183993"/>
            </a:xfrm>
            <a:custGeom>
              <a:avLst/>
              <a:gdLst/>
              <a:ahLst/>
              <a:cxnLst/>
              <a:rect l="l" t="t" r="r" b="b"/>
              <a:pathLst>
                <a:path w="4071" h="3830" extrusionOk="0">
                  <a:moveTo>
                    <a:pt x="2049" y="1"/>
                  </a:moveTo>
                  <a:cubicBezTo>
                    <a:pt x="1025" y="1"/>
                    <a:pt x="0" y="682"/>
                    <a:pt x="94" y="2003"/>
                  </a:cubicBezTo>
                  <a:cubicBezTo>
                    <a:pt x="162" y="3042"/>
                    <a:pt x="1030" y="3829"/>
                    <a:pt x="2046" y="3829"/>
                  </a:cubicBezTo>
                  <a:cubicBezTo>
                    <a:pt x="2089" y="3829"/>
                    <a:pt x="2133" y="3828"/>
                    <a:pt x="2177" y="3825"/>
                  </a:cubicBezTo>
                  <a:cubicBezTo>
                    <a:pt x="3261" y="3754"/>
                    <a:pt x="4070" y="2813"/>
                    <a:pt x="3999" y="1730"/>
                  </a:cubicBezTo>
                  <a:cubicBezTo>
                    <a:pt x="3914" y="566"/>
                    <a:pt x="2982" y="1"/>
                    <a:pt x="20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3"/>
            <p:cNvSpPr/>
            <p:nvPr/>
          </p:nvSpPr>
          <p:spPr>
            <a:xfrm>
              <a:off x="9265666" y="4145311"/>
              <a:ext cx="208253" cy="198213"/>
            </a:xfrm>
            <a:custGeom>
              <a:avLst/>
              <a:gdLst/>
              <a:ahLst/>
              <a:cxnLst/>
              <a:rect l="l" t="t" r="r" b="b"/>
              <a:pathLst>
                <a:path w="4335" h="4126" extrusionOk="0">
                  <a:moveTo>
                    <a:pt x="2220" y="297"/>
                  </a:moveTo>
                  <a:cubicBezTo>
                    <a:pt x="3053" y="297"/>
                    <a:pt x="3923" y="785"/>
                    <a:pt x="4001" y="1887"/>
                  </a:cubicBezTo>
                  <a:cubicBezTo>
                    <a:pt x="4060" y="2888"/>
                    <a:pt x="3310" y="3745"/>
                    <a:pt x="2310" y="3816"/>
                  </a:cubicBezTo>
                  <a:cubicBezTo>
                    <a:pt x="2267" y="3819"/>
                    <a:pt x="2223" y="3821"/>
                    <a:pt x="2180" y="3821"/>
                  </a:cubicBezTo>
                  <a:cubicBezTo>
                    <a:pt x="1247" y="3821"/>
                    <a:pt x="450" y="3094"/>
                    <a:pt x="381" y="2149"/>
                  </a:cubicBezTo>
                  <a:cubicBezTo>
                    <a:pt x="298" y="959"/>
                    <a:pt x="1191" y="363"/>
                    <a:pt x="2048" y="304"/>
                  </a:cubicBezTo>
                  <a:cubicBezTo>
                    <a:pt x="2105" y="299"/>
                    <a:pt x="2163" y="297"/>
                    <a:pt x="2220" y="297"/>
                  </a:cubicBezTo>
                  <a:close/>
                  <a:moveTo>
                    <a:pt x="2189" y="1"/>
                  </a:moveTo>
                  <a:cubicBezTo>
                    <a:pt x="2134" y="1"/>
                    <a:pt x="2079" y="3"/>
                    <a:pt x="2024" y="6"/>
                  </a:cubicBezTo>
                  <a:cubicBezTo>
                    <a:pt x="1024" y="78"/>
                    <a:pt x="0" y="780"/>
                    <a:pt x="96" y="2161"/>
                  </a:cubicBezTo>
                  <a:cubicBezTo>
                    <a:pt x="203" y="3257"/>
                    <a:pt x="1108" y="4090"/>
                    <a:pt x="2215" y="4126"/>
                  </a:cubicBezTo>
                  <a:cubicBezTo>
                    <a:pt x="2251" y="4126"/>
                    <a:pt x="2298" y="4126"/>
                    <a:pt x="2334" y="4114"/>
                  </a:cubicBezTo>
                  <a:cubicBezTo>
                    <a:pt x="3477" y="3995"/>
                    <a:pt x="4334" y="3019"/>
                    <a:pt x="4287" y="1876"/>
                  </a:cubicBezTo>
                  <a:cubicBezTo>
                    <a:pt x="4196" y="622"/>
                    <a:pt x="3196" y="1"/>
                    <a:pt x="21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3"/>
            <p:cNvSpPr/>
            <p:nvPr/>
          </p:nvSpPr>
          <p:spPr>
            <a:xfrm>
              <a:off x="8436239" y="4731345"/>
              <a:ext cx="2155267" cy="2059283"/>
            </a:xfrm>
            <a:custGeom>
              <a:avLst/>
              <a:gdLst/>
              <a:ahLst/>
              <a:cxnLst/>
              <a:rect l="l" t="t" r="r" b="b"/>
              <a:pathLst>
                <a:path w="44864" h="42866" extrusionOk="0">
                  <a:moveTo>
                    <a:pt x="2417" y="0"/>
                  </a:moveTo>
                  <a:lnTo>
                    <a:pt x="2417" y="0"/>
                  </a:lnTo>
                  <a:cubicBezTo>
                    <a:pt x="1501" y="1072"/>
                    <a:pt x="691" y="2239"/>
                    <a:pt x="0" y="3465"/>
                  </a:cubicBezTo>
                  <a:cubicBezTo>
                    <a:pt x="2453" y="10490"/>
                    <a:pt x="22313" y="40458"/>
                    <a:pt x="23182" y="42279"/>
                  </a:cubicBezTo>
                  <a:cubicBezTo>
                    <a:pt x="23345" y="42671"/>
                    <a:pt x="23444" y="42866"/>
                    <a:pt x="23480" y="42866"/>
                  </a:cubicBezTo>
                  <a:cubicBezTo>
                    <a:pt x="23510" y="42866"/>
                    <a:pt x="23498" y="42733"/>
                    <a:pt x="23444" y="42470"/>
                  </a:cubicBezTo>
                  <a:lnTo>
                    <a:pt x="44863" y="7906"/>
                  </a:lnTo>
                  <a:lnTo>
                    <a:pt x="44863" y="7906"/>
                  </a:lnTo>
                  <a:cubicBezTo>
                    <a:pt x="43208" y="8192"/>
                    <a:pt x="41386" y="8573"/>
                    <a:pt x="39374" y="9061"/>
                  </a:cubicBezTo>
                  <a:cubicBezTo>
                    <a:pt x="31669" y="10939"/>
                    <a:pt x="25569" y="11689"/>
                    <a:pt x="20739" y="11689"/>
                  </a:cubicBezTo>
                  <a:cubicBezTo>
                    <a:pt x="1847" y="11689"/>
                    <a:pt x="2408" y="218"/>
                    <a:pt x="24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3"/>
            <p:cNvSpPr/>
            <p:nvPr/>
          </p:nvSpPr>
          <p:spPr>
            <a:xfrm>
              <a:off x="8673047" y="4259799"/>
              <a:ext cx="1038769" cy="1114432"/>
            </a:xfrm>
            <a:custGeom>
              <a:avLst/>
              <a:gdLst/>
              <a:ahLst/>
              <a:cxnLst/>
              <a:rect l="l" t="t" r="r" b="b"/>
              <a:pathLst>
                <a:path w="21623" h="23198" extrusionOk="0">
                  <a:moveTo>
                    <a:pt x="21387" y="1"/>
                  </a:moveTo>
                  <a:cubicBezTo>
                    <a:pt x="21071" y="1"/>
                    <a:pt x="20663" y="296"/>
                    <a:pt x="20610" y="338"/>
                  </a:cubicBezTo>
                  <a:cubicBezTo>
                    <a:pt x="20455" y="457"/>
                    <a:pt x="20289" y="552"/>
                    <a:pt x="20122" y="659"/>
                  </a:cubicBezTo>
                  <a:cubicBezTo>
                    <a:pt x="20015" y="731"/>
                    <a:pt x="19908" y="802"/>
                    <a:pt x="19801" y="874"/>
                  </a:cubicBezTo>
                  <a:cubicBezTo>
                    <a:pt x="19574" y="1028"/>
                    <a:pt x="19348" y="1159"/>
                    <a:pt x="19122" y="1290"/>
                  </a:cubicBezTo>
                  <a:cubicBezTo>
                    <a:pt x="18920" y="1409"/>
                    <a:pt x="18717" y="1528"/>
                    <a:pt x="18527" y="1659"/>
                  </a:cubicBezTo>
                  <a:cubicBezTo>
                    <a:pt x="17336" y="2421"/>
                    <a:pt x="16217" y="3267"/>
                    <a:pt x="15181" y="4219"/>
                  </a:cubicBezTo>
                  <a:cubicBezTo>
                    <a:pt x="14752" y="4612"/>
                    <a:pt x="14312" y="5017"/>
                    <a:pt x="13883" y="5410"/>
                  </a:cubicBezTo>
                  <a:cubicBezTo>
                    <a:pt x="12895" y="6303"/>
                    <a:pt x="11871" y="7232"/>
                    <a:pt x="10930" y="8232"/>
                  </a:cubicBezTo>
                  <a:cubicBezTo>
                    <a:pt x="10657" y="8517"/>
                    <a:pt x="10383" y="8803"/>
                    <a:pt x="10097" y="9077"/>
                  </a:cubicBezTo>
                  <a:cubicBezTo>
                    <a:pt x="9454" y="9720"/>
                    <a:pt x="8835" y="10387"/>
                    <a:pt x="8263" y="11077"/>
                  </a:cubicBezTo>
                  <a:cubicBezTo>
                    <a:pt x="7573" y="11958"/>
                    <a:pt x="6894" y="12863"/>
                    <a:pt x="6263" y="13709"/>
                  </a:cubicBezTo>
                  <a:cubicBezTo>
                    <a:pt x="5716" y="14459"/>
                    <a:pt x="5120" y="15185"/>
                    <a:pt x="4561" y="15887"/>
                  </a:cubicBezTo>
                  <a:cubicBezTo>
                    <a:pt x="3501" y="17197"/>
                    <a:pt x="2406" y="18554"/>
                    <a:pt x="1513" y="20043"/>
                  </a:cubicBezTo>
                  <a:cubicBezTo>
                    <a:pt x="1132" y="20662"/>
                    <a:pt x="786" y="21305"/>
                    <a:pt x="477" y="21971"/>
                  </a:cubicBezTo>
                  <a:cubicBezTo>
                    <a:pt x="453" y="22031"/>
                    <a:pt x="405" y="22114"/>
                    <a:pt x="358" y="22210"/>
                  </a:cubicBezTo>
                  <a:cubicBezTo>
                    <a:pt x="191" y="22472"/>
                    <a:pt x="1" y="22817"/>
                    <a:pt x="48" y="23067"/>
                  </a:cubicBezTo>
                  <a:cubicBezTo>
                    <a:pt x="60" y="23138"/>
                    <a:pt x="120" y="23198"/>
                    <a:pt x="191" y="23198"/>
                  </a:cubicBezTo>
                  <a:cubicBezTo>
                    <a:pt x="262" y="23174"/>
                    <a:pt x="322" y="23103"/>
                    <a:pt x="310" y="23031"/>
                  </a:cubicBezTo>
                  <a:cubicBezTo>
                    <a:pt x="286" y="22876"/>
                    <a:pt x="465" y="22555"/>
                    <a:pt x="584" y="22352"/>
                  </a:cubicBezTo>
                  <a:cubicBezTo>
                    <a:pt x="643" y="22245"/>
                    <a:pt x="691" y="22162"/>
                    <a:pt x="727" y="22091"/>
                  </a:cubicBezTo>
                  <a:cubicBezTo>
                    <a:pt x="1024" y="21436"/>
                    <a:pt x="1358" y="20793"/>
                    <a:pt x="1739" y="20186"/>
                  </a:cubicBezTo>
                  <a:cubicBezTo>
                    <a:pt x="2620" y="18709"/>
                    <a:pt x="3715" y="17364"/>
                    <a:pt x="4763" y="16066"/>
                  </a:cubicBezTo>
                  <a:cubicBezTo>
                    <a:pt x="5335" y="15352"/>
                    <a:pt x="5918" y="14625"/>
                    <a:pt x="6478" y="13887"/>
                  </a:cubicBezTo>
                  <a:cubicBezTo>
                    <a:pt x="7109" y="13030"/>
                    <a:pt x="7787" y="12125"/>
                    <a:pt x="8478" y="11256"/>
                  </a:cubicBezTo>
                  <a:cubicBezTo>
                    <a:pt x="9037" y="10565"/>
                    <a:pt x="9645" y="9910"/>
                    <a:pt x="10288" y="9279"/>
                  </a:cubicBezTo>
                  <a:cubicBezTo>
                    <a:pt x="10573" y="8994"/>
                    <a:pt x="10847" y="8720"/>
                    <a:pt x="11121" y="8422"/>
                  </a:cubicBezTo>
                  <a:cubicBezTo>
                    <a:pt x="12062" y="7434"/>
                    <a:pt x="13074" y="6517"/>
                    <a:pt x="14050" y="5624"/>
                  </a:cubicBezTo>
                  <a:cubicBezTo>
                    <a:pt x="14490" y="5231"/>
                    <a:pt x="14931" y="4827"/>
                    <a:pt x="15360" y="4434"/>
                  </a:cubicBezTo>
                  <a:cubicBezTo>
                    <a:pt x="16384" y="3493"/>
                    <a:pt x="17491" y="2648"/>
                    <a:pt x="18658" y="1909"/>
                  </a:cubicBezTo>
                  <a:cubicBezTo>
                    <a:pt x="18860" y="1779"/>
                    <a:pt x="19062" y="1659"/>
                    <a:pt x="19253" y="1540"/>
                  </a:cubicBezTo>
                  <a:cubicBezTo>
                    <a:pt x="19491" y="1409"/>
                    <a:pt x="19717" y="1267"/>
                    <a:pt x="19955" y="1112"/>
                  </a:cubicBezTo>
                  <a:cubicBezTo>
                    <a:pt x="20063" y="1040"/>
                    <a:pt x="20170" y="969"/>
                    <a:pt x="20277" y="909"/>
                  </a:cubicBezTo>
                  <a:cubicBezTo>
                    <a:pt x="20444" y="802"/>
                    <a:pt x="20610" y="695"/>
                    <a:pt x="20777" y="564"/>
                  </a:cubicBezTo>
                  <a:cubicBezTo>
                    <a:pt x="20970" y="425"/>
                    <a:pt x="21241" y="285"/>
                    <a:pt x="21379" y="285"/>
                  </a:cubicBezTo>
                  <a:cubicBezTo>
                    <a:pt x="21395" y="285"/>
                    <a:pt x="21408" y="287"/>
                    <a:pt x="21420" y="290"/>
                  </a:cubicBezTo>
                  <a:cubicBezTo>
                    <a:pt x="21433" y="294"/>
                    <a:pt x="21446" y="296"/>
                    <a:pt x="21459" y="296"/>
                  </a:cubicBezTo>
                  <a:cubicBezTo>
                    <a:pt x="21519" y="296"/>
                    <a:pt x="21579" y="254"/>
                    <a:pt x="21598" y="195"/>
                  </a:cubicBezTo>
                  <a:cubicBezTo>
                    <a:pt x="21622" y="112"/>
                    <a:pt x="21575" y="40"/>
                    <a:pt x="21503" y="16"/>
                  </a:cubicBezTo>
                  <a:cubicBezTo>
                    <a:pt x="21467" y="6"/>
                    <a:pt x="21428" y="1"/>
                    <a:pt x="2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3"/>
            <p:cNvSpPr/>
            <p:nvPr/>
          </p:nvSpPr>
          <p:spPr>
            <a:xfrm>
              <a:off x="8428793" y="4007667"/>
              <a:ext cx="2170495" cy="2790211"/>
            </a:xfrm>
            <a:custGeom>
              <a:avLst/>
              <a:gdLst/>
              <a:ahLst/>
              <a:cxnLst/>
              <a:rect l="l" t="t" r="r" b="b"/>
              <a:pathLst>
                <a:path w="45181" h="58081" extrusionOk="0">
                  <a:moveTo>
                    <a:pt x="20347" y="1"/>
                  </a:moveTo>
                  <a:cubicBezTo>
                    <a:pt x="20327" y="1"/>
                    <a:pt x="20307" y="5"/>
                    <a:pt x="20289" y="14"/>
                  </a:cubicBezTo>
                  <a:cubicBezTo>
                    <a:pt x="16348" y="2169"/>
                    <a:pt x="12871" y="4669"/>
                    <a:pt x="9954" y="7455"/>
                  </a:cubicBezTo>
                  <a:cubicBezTo>
                    <a:pt x="9478" y="7919"/>
                    <a:pt x="8966" y="8396"/>
                    <a:pt x="8454" y="8884"/>
                  </a:cubicBezTo>
                  <a:cubicBezTo>
                    <a:pt x="5370" y="11765"/>
                    <a:pt x="1882" y="15051"/>
                    <a:pt x="24" y="18456"/>
                  </a:cubicBezTo>
                  <a:cubicBezTo>
                    <a:pt x="1" y="18492"/>
                    <a:pt x="1" y="18540"/>
                    <a:pt x="12" y="18576"/>
                  </a:cubicBezTo>
                  <a:cubicBezTo>
                    <a:pt x="1798" y="23683"/>
                    <a:pt x="12538" y="40531"/>
                    <a:pt x="18943" y="50591"/>
                  </a:cubicBezTo>
                  <a:cubicBezTo>
                    <a:pt x="21289" y="54259"/>
                    <a:pt x="22980" y="56914"/>
                    <a:pt x="23206" y="57402"/>
                  </a:cubicBezTo>
                  <a:cubicBezTo>
                    <a:pt x="23432" y="57926"/>
                    <a:pt x="23515" y="58080"/>
                    <a:pt x="23623" y="58080"/>
                  </a:cubicBezTo>
                  <a:cubicBezTo>
                    <a:pt x="23646" y="58080"/>
                    <a:pt x="23658" y="58080"/>
                    <a:pt x="23682" y="58069"/>
                  </a:cubicBezTo>
                  <a:cubicBezTo>
                    <a:pt x="23849" y="58021"/>
                    <a:pt x="23801" y="57830"/>
                    <a:pt x="23730" y="57509"/>
                  </a:cubicBezTo>
                  <a:cubicBezTo>
                    <a:pt x="23719" y="57434"/>
                    <a:pt x="23660" y="57388"/>
                    <a:pt x="23588" y="57388"/>
                  </a:cubicBezTo>
                  <a:cubicBezTo>
                    <a:pt x="23580" y="57388"/>
                    <a:pt x="23572" y="57389"/>
                    <a:pt x="23563" y="57390"/>
                  </a:cubicBezTo>
                  <a:cubicBezTo>
                    <a:pt x="23551" y="57402"/>
                    <a:pt x="23539" y="57402"/>
                    <a:pt x="23527" y="57414"/>
                  </a:cubicBezTo>
                  <a:lnTo>
                    <a:pt x="23468" y="57283"/>
                  </a:lnTo>
                  <a:cubicBezTo>
                    <a:pt x="23230" y="56783"/>
                    <a:pt x="21539" y="54116"/>
                    <a:pt x="19193" y="50437"/>
                  </a:cubicBezTo>
                  <a:cubicBezTo>
                    <a:pt x="13228" y="41078"/>
                    <a:pt x="2144" y="23695"/>
                    <a:pt x="310" y="18552"/>
                  </a:cubicBezTo>
                  <a:cubicBezTo>
                    <a:pt x="2144" y="15194"/>
                    <a:pt x="5597" y="11956"/>
                    <a:pt x="8645" y="9098"/>
                  </a:cubicBezTo>
                  <a:cubicBezTo>
                    <a:pt x="9168" y="8610"/>
                    <a:pt x="9668" y="8134"/>
                    <a:pt x="10145" y="7669"/>
                  </a:cubicBezTo>
                  <a:cubicBezTo>
                    <a:pt x="13026" y="4919"/>
                    <a:pt x="16455" y="2443"/>
                    <a:pt x="20336" y="311"/>
                  </a:cubicBezTo>
                  <a:cubicBezTo>
                    <a:pt x="24099" y="3062"/>
                    <a:pt x="40660" y="17956"/>
                    <a:pt x="44899" y="23076"/>
                  </a:cubicBezTo>
                  <a:cubicBezTo>
                    <a:pt x="44929" y="23098"/>
                    <a:pt x="44960" y="23107"/>
                    <a:pt x="44990" y="23107"/>
                  </a:cubicBezTo>
                  <a:cubicBezTo>
                    <a:pt x="45093" y="23107"/>
                    <a:pt x="45181" y="22996"/>
                    <a:pt x="45125" y="22886"/>
                  </a:cubicBezTo>
                  <a:cubicBezTo>
                    <a:pt x="40839" y="17742"/>
                    <a:pt x="24063" y="2633"/>
                    <a:pt x="20444" y="26"/>
                  </a:cubicBezTo>
                  <a:cubicBezTo>
                    <a:pt x="20414" y="11"/>
                    <a:pt x="20380" y="1"/>
                    <a:pt x="20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3"/>
            <p:cNvSpPr/>
            <p:nvPr/>
          </p:nvSpPr>
          <p:spPr>
            <a:xfrm>
              <a:off x="7591343" y="3365229"/>
              <a:ext cx="451336" cy="141430"/>
            </a:xfrm>
            <a:custGeom>
              <a:avLst/>
              <a:gdLst/>
              <a:ahLst/>
              <a:cxnLst/>
              <a:rect l="l" t="t" r="r" b="b"/>
              <a:pathLst>
                <a:path w="9395" h="2944" extrusionOk="0">
                  <a:moveTo>
                    <a:pt x="164" y="1"/>
                  </a:moveTo>
                  <a:cubicBezTo>
                    <a:pt x="100" y="1"/>
                    <a:pt x="35" y="37"/>
                    <a:pt x="25" y="110"/>
                  </a:cubicBezTo>
                  <a:cubicBezTo>
                    <a:pt x="1" y="182"/>
                    <a:pt x="48" y="265"/>
                    <a:pt x="132" y="289"/>
                  </a:cubicBezTo>
                  <a:cubicBezTo>
                    <a:pt x="1275" y="563"/>
                    <a:pt x="2394" y="908"/>
                    <a:pt x="3501" y="1313"/>
                  </a:cubicBezTo>
                  <a:cubicBezTo>
                    <a:pt x="5371" y="1968"/>
                    <a:pt x="7276" y="2515"/>
                    <a:pt x="9204" y="2944"/>
                  </a:cubicBezTo>
                  <a:lnTo>
                    <a:pt x="9240" y="2944"/>
                  </a:lnTo>
                  <a:cubicBezTo>
                    <a:pt x="9300" y="2944"/>
                    <a:pt x="9359" y="2896"/>
                    <a:pt x="9371" y="2837"/>
                  </a:cubicBezTo>
                  <a:cubicBezTo>
                    <a:pt x="9395" y="2765"/>
                    <a:pt x="9347" y="2682"/>
                    <a:pt x="9264" y="2670"/>
                  </a:cubicBezTo>
                  <a:cubicBezTo>
                    <a:pt x="7347" y="2230"/>
                    <a:pt x="5454" y="1694"/>
                    <a:pt x="3597" y="1027"/>
                  </a:cubicBezTo>
                  <a:cubicBezTo>
                    <a:pt x="2477" y="622"/>
                    <a:pt x="1346" y="289"/>
                    <a:pt x="191" y="3"/>
                  </a:cubicBezTo>
                  <a:cubicBezTo>
                    <a:pt x="182" y="2"/>
                    <a:pt x="173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3"/>
            <p:cNvSpPr/>
            <p:nvPr/>
          </p:nvSpPr>
          <p:spPr>
            <a:xfrm>
              <a:off x="7098847" y="3348895"/>
              <a:ext cx="260281" cy="245292"/>
            </a:xfrm>
            <a:custGeom>
              <a:avLst/>
              <a:gdLst/>
              <a:ahLst/>
              <a:cxnLst/>
              <a:rect l="l" t="t" r="r" b="b"/>
              <a:pathLst>
                <a:path w="5418" h="5106" extrusionOk="0">
                  <a:moveTo>
                    <a:pt x="2671" y="282"/>
                  </a:moveTo>
                  <a:cubicBezTo>
                    <a:pt x="3715" y="282"/>
                    <a:pt x="4650" y="638"/>
                    <a:pt x="4918" y="748"/>
                  </a:cubicBezTo>
                  <a:cubicBezTo>
                    <a:pt x="4894" y="1284"/>
                    <a:pt x="4251" y="4165"/>
                    <a:pt x="3549" y="4725"/>
                  </a:cubicBezTo>
                  <a:cubicBezTo>
                    <a:pt x="3504" y="4778"/>
                    <a:pt x="3439" y="4805"/>
                    <a:pt x="3369" y="4805"/>
                  </a:cubicBezTo>
                  <a:cubicBezTo>
                    <a:pt x="3346" y="4805"/>
                    <a:pt x="3322" y="4802"/>
                    <a:pt x="3299" y="4796"/>
                  </a:cubicBezTo>
                  <a:cubicBezTo>
                    <a:pt x="2096" y="4367"/>
                    <a:pt x="1239" y="3879"/>
                    <a:pt x="727" y="3344"/>
                  </a:cubicBezTo>
                  <a:cubicBezTo>
                    <a:pt x="417" y="3010"/>
                    <a:pt x="286" y="2391"/>
                    <a:pt x="393" y="1760"/>
                  </a:cubicBezTo>
                  <a:cubicBezTo>
                    <a:pt x="489" y="1236"/>
                    <a:pt x="739" y="807"/>
                    <a:pt x="1060" y="641"/>
                  </a:cubicBezTo>
                  <a:cubicBezTo>
                    <a:pt x="1576" y="375"/>
                    <a:pt x="2137" y="282"/>
                    <a:pt x="2671" y="282"/>
                  </a:cubicBezTo>
                  <a:close/>
                  <a:moveTo>
                    <a:pt x="2681" y="0"/>
                  </a:moveTo>
                  <a:cubicBezTo>
                    <a:pt x="2106" y="0"/>
                    <a:pt x="1499" y="101"/>
                    <a:pt x="941" y="391"/>
                  </a:cubicBezTo>
                  <a:cubicBezTo>
                    <a:pt x="524" y="605"/>
                    <a:pt x="227" y="1093"/>
                    <a:pt x="120" y="1724"/>
                  </a:cubicBezTo>
                  <a:cubicBezTo>
                    <a:pt x="1" y="2439"/>
                    <a:pt x="155" y="3153"/>
                    <a:pt x="524" y="3546"/>
                  </a:cubicBezTo>
                  <a:cubicBezTo>
                    <a:pt x="1048" y="4117"/>
                    <a:pt x="1953" y="4629"/>
                    <a:pt x="3203" y="5070"/>
                  </a:cubicBezTo>
                  <a:cubicBezTo>
                    <a:pt x="3263" y="5094"/>
                    <a:pt x="3322" y="5106"/>
                    <a:pt x="3370" y="5106"/>
                  </a:cubicBezTo>
                  <a:cubicBezTo>
                    <a:pt x="3739" y="5106"/>
                    <a:pt x="4084" y="4689"/>
                    <a:pt x="4418" y="3844"/>
                  </a:cubicBezTo>
                  <a:cubicBezTo>
                    <a:pt x="4668" y="3224"/>
                    <a:pt x="5418" y="665"/>
                    <a:pt x="5108" y="522"/>
                  </a:cubicBezTo>
                  <a:cubicBezTo>
                    <a:pt x="5051" y="489"/>
                    <a:pt x="3946" y="0"/>
                    <a:pt x="26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3"/>
            <p:cNvSpPr/>
            <p:nvPr/>
          </p:nvSpPr>
          <p:spPr>
            <a:xfrm>
              <a:off x="7120562" y="3653923"/>
              <a:ext cx="89306" cy="61539"/>
            </a:xfrm>
            <a:custGeom>
              <a:avLst/>
              <a:gdLst/>
              <a:ahLst/>
              <a:cxnLst/>
              <a:rect l="l" t="t" r="r" b="b"/>
              <a:pathLst>
                <a:path w="1859" h="1281" extrusionOk="0">
                  <a:moveTo>
                    <a:pt x="1707" y="0"/>
                  </a:moveTo>
                  <a:cubicBezTo>
                    <a:pt x="1653" y="0"/>
                    <a:pt x="1598" y="29"/>
                    <a:pt x="1573" y="90"/>
                  </a:cubicBezTo>
                  <a:cubicBezTo>
                    <a:pt x="1454" y="840"/>
                    <a:pt x="1025" y="971"/>
                    <a:pt x="191" y="983"/>
                  </a:cubicBezTo>
                  <a:cubicBezTo>
                    <a:pt x="1" y="983"/>
                    <a:pt x="1" y="1281"/>
                    <a:pt x="191" y="1281"/>
                  </a:cubicBezTo>
                  <a:lnTo>
                    <a:pt x="203" y="1269"/>
                  </a:lnTo>
                  <a:cubicBezTo>
                    <a:pt x="942" y="1257"/>
                    <a:pt x="1692" y="1162"/>
                    <a:pt x="1858" y="138"/>
                  </a:cubicBezTo>
                  <a:cubicBezTo>
                    <a:pt x="1852" y="50"/>
                    <a:pt x="1779" y="0"/>
                    <a:pt x="17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3"/>
            <p:cNvSpPr/>
            <p:nvPr/>
          </p:nvSpPr>
          <p:spPr>
            <a:xfrm>
              <a:off x="7590766" y="2701797"/>
              <a:ext cx="34973" cy="54958"/>
            </a:xfrm>
            <a:custGeom>
              <a:avLst/>
              <a:gdLst/>
              <a:ahLst/>
              <a:cxnLst/>
              <a:rect l="l" t="t" r="r" b="b"/>
              <a:pathLst>
                <a:path w="728" h="1144" extrusionOk="0">
                  <a:moveTo>
                    <a:pt x="181" y="1"/>
                  </a:moveTo>
                  <a:cubicBezTo>
                    <a:pt x="131" y="1"/>
                    <a:pt x="88" y="25"/>
                    <a:pt x="84" y="84"/>
                  </a:cubicBezTo>
                  <a:cubicBezTo>
                    <a:pt x="1" y="287"/>
                    <a:pt x="1" y="513"/>
                    <a:pt x="96" y="715"/>
                  </a:cubicBezTo>
                  <a:cubicBezTo>
                    <a:pt x="168" y="906"/>
                    <a:pt x="322" y="1061"/>
                    <a:pt x="513" y="1132"/>
                  </a:cubicBezTo>
                  <a:cubicBezTo>
                    <a:pt x="525" y="1144"/>
                    <a:pt x="549" y="1144"/>
                    <a:pt x="561" y="1144"/>
                  </a:cubicBezTo>
                  <a:cubicBezTo>
                    <a:pt x="620" y="1144"/>
                    <a:pt x="680" y="1108"/>
                    <a:pt x="703" y="1049"/>
                  </a:cubicBezTo>
                  <a:cubicBezTo>
                    <a:pt x="727" y="977"/>
                    <a:pt x="691" y="894"/>
                    <a:pt x="620" y="870"/>
                  </a:cubicBezTo>
                  <a:cubicBezTo>
                    <a:pt x="501" y="811"/>
                    <a:pt x="406" y="715"/>
                    <a:pt x="358" y="608"/>
                  </a:cubicBezTo>
                  <a:cubicBezTo>
                    <a:pt x="299" y="477"/>
                    <a:pt x="299" y="322"/>
                    <a:pt x="346" y="191"/>
                  </a:cubicBezTo>
                  <a:cubicBezTo>
                    <a:pt x="418" y="96"/>
                    <a:pt x="283" y="1"/>
                    <a:pt x="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3"/>
            <p:cNvSpPr/>
            <p:nvPr/>
          </p:nvSpPr>
          <p:spPr>
            <a:xfrm>
              <a:off x="7640684" y="2698626"/>
              <a:ext cx="53132" cy="52988"/>
            </a:xfrm>
            <a:custGeom>
              <a:avLst/>
              <a:gdLst/>
              <a:ahLst/>
              <a:cxnLst/>
              <a:rect l="l" t="t" r="r" b="b"/>
              <a:pathLst>
                <a:path w="1106" h="1103" extrusionOk="0">
                  <a:moveTo>
                    <a:pt x="163" y="1"/>
                  </a:moveTo>
                  <a:cubicBezTo>
                    <a:pt x="22" y="1"/>
                    <a:pt x="1" y="294"/>
                    <a:pt x="148" y="294"/>
                  </a:cubicBezTo>
                  <a:cubicBezTo>
                    <a:pt x="153" y="294"/>
                    <a:pt x="159" y="294"/>
                    <a:pt x="164" y="293"/>
                  </a:cubicBezTo>
                  <a:cubicBezTo>
                    <a:pt x="474" y="329"/>
                    <a:pt x="665" y="674"/>
                    <a:pt x="807" y="1019"/>
                  </a:cubicBezTo>
                  <a:cubicBezTo>
                    <a:pt x="831" y="1067"/>
                    <a:pt x="879" y="1103"/>
                    <a:pt x="938" y="1103"/>
                  </a:cubicBezTo>
                  <a:cubicBezTo>
                    <a:pt x="962" y="1103"/>
                    <a:pt x="986" y="1103"/>
                    <a:pt x="998" y="1091"/>
                  </a:cubicBezTo>
                  <a:cubicBezTo>
                    <a:pt x="1069" y="1055"/>
                    <a:pt x="1105" y="972"/>
                    <a:pt x="1069" y="900"/>
                  </a:cubicBezTo>
                  <a:cubicBezTo>
                    <a:pt x="938" y="591"/>
                    <a:pt x="700" y="55"/>
                    <a:pt x="200" y="7"/>
                  </a:cubicBezTo>
                  <a:cubicBezTo>
                    <a:pt x="187" y="3"/>
                    <a:pt x="174" y="1"/>
                    <a:pt x="1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" name="Google Shape;2664;p56"/>
          <p:cNvSpPr txBox="1">
            <a:spLocks noGrp="1"/>
          </p:cNvSpPr>
          <p:nvPr>
            <p:ph type="title"/>
          </p:nvPr>
        </p:nvSpPr>
        <p:spPr>
          <a:xfrm>
            <a:off x="3426841" y="3481423"/>
            <a:ext cx="2382636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Autonomía emocional</a:t>
            </a:r>
            <a:endParaRPr sz="2000" dirty="0"/>
          </a:p>
        </p:txBody>
      </p:sp>
      <p:sp>
        <p:nvSpPr>
          <p:cNvPr id="2673" name="Google Shape;2673;p56"/>
          <p:cNvSpPr txBox="1">
            <a:spLocks noGrp="1"/>
          </p:cNvSpPr>
          <p:nvPr>
            <p:ph type="title" idx="4294967295"/>
          </p:nvPr>
        </p:nvSpPr>
        <p:spPr>
          <a:xfrm>
            <a:off x="1358992" y="2782154"/>
            <a:ext cx="1927893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dirty="0">
                <a:solidFill>
                  <a:schemeClr val="accent5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rPr>
              <a:t>Competencia social</a:t>
            </a:r>
            <a:endParaRPr sz="2000" b="0" dirty="0">
              <a:solidFill>
                <a:schemeClr val="accent5"/>
              </a:solidFill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sp>
        <p:nvSpPr>
          <p:cNvPr id="2674" name="Google Shape;2674;p56"/>
          <p:cNvSpPr txBox="1">
            <a:spLocks noGrp="1"/>
          </p:cNvSpPr>
          <p:nvPr>
            <p:ph type="title" idx="4294967295"/>
          </p:nvPr>
        </p:nvSpPr>
        <p:spPr>
          <a:xfrm>
            <a:off x="6334075" y="2684816"/>
            <a:ext cx="2304977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dirty="0">
                <a:solidFill>
                  <a:schemeClr val="accent3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rPr>
              <a:t>Regulación emocional</a:t>
            </a:r>
            <a:endParaRPr sz="2000" b="0" dirty="0">
              <a:solidFill>
                <a:schemeClr val="accent3"/>
              </a:solidFill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sp>
        <p:nvSpPr>
          <p:cNvPr id="2675" name="Google Shape;2675;p56"/>
          <p:cNvSpPr txBox="1">
            <a:spLocks noGrp="1"/>
          </p:cNvSpPr>
          <p:nvPr>
            <p:ph type="title" idx="4294967295"/>
          </p:nvPr>
        </p:nvSpPr>
        <p:spPr>
          <a:xfrm>
            <a:off x="856897" y="703281"/>
            <a:ext cx="2740664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dirty="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rPr>
              <a:t>Competencia para la vida y el bienestar</a:t>
            </a:r>
            <a:endParaRPr sz="2000" b="0" dirty="0">
              <a:solidFill>
                <a:schemeClr val="dk2"/>
              </a:solidFill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sp>
        <p:nvSpPr>
          <p:cNvPr id="2676" name="Google Shape;2676;p56"/>
          <p:cNvSpPr txBox="1">
            <a:spLocks noGrp="1"/>
          </p:cNvSpPr>
          <p:nvPr>
            <p:ph type="title" idx="4294967295"/>
          </p:nvPr>
        </p:nvSpPr>
        <p:spPr>
          <a:xfrm>
            <a:off x="5866746" y="740310"/>
            <a:ext cx="2186731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dirty="0">
                <a:solidFill>
                  <a:schemeClr val="accen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rPr>
              <a:t>Conciencia emocional</a:t>
            </a:r>
            <a:endParaRPr sz="2000" b="0" dirty="0">
              <a:solidFill>
                <a:schemeClr val="accent1"/>
              </a:solidFill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grpSp>
        <p:nvGrpSpPr>
          <p:cNvPr id="2679" name="Google Shape;2679;p56"/>
          <p:cNvGrpSpPr/>
          <p:nvPr/>
        </p:nvGrpSpPr>
        <p:grpSpPr>
          <a:xfrm rot="7138001">
            <a:off x="357623" y="1522473"/>
            <a:ext cx="1028807" cy="733675"/>
            <a:chOff x="361304" y="4253540"/>
            <a:chExt cx="1028809" cy="733676"/>
          </a:xfrm>
        </p:grpSpPr>
        <p:grpSp>
          <p:nvGrpSpPr>
            <p:cNvPr id="2680" name="Google Shape;2680;p56"/>
            <p:cNvGrpSpPr/>
            <p:nvPr/>
          </p:nvGrpSpPr>
          <p:grpSpPr>
            <a:xfrm rot="-10151942">
              <a:off x="666310" y="4628621"/>
              <a:ext cx="296562" cy="333764"/>
              <a:chOff x="5674900" y="634750"/>
              <a:chExt cx="400975" cy="451275"/>
            </a:xfrm>
          </p:grpSpPr>
          <p:sp>
            <p:nvSpPr>
              <p:cNvPr id="2681" name="Google Shape;2681;p56"/>
              <p:cNvSpPr/>
              <p:nvPr/>
            </p:nvSpPr>
            <p:spPr>
              <a:xfrm>
                <a:off x="5674900" y="645800"/>
                <a:ext cx="396800" cy="428875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17155" extrusionOk="0">
                    <a:moveTo>
                      <a:pt x="4812" y="1"/>
                    </a:moveTo>
                    <a:cubicBezTo>
                      <a:pt x="4737" y="1"/>
                      <a:pt x="4661" y="4"/>
                      <a:pt x="4584" y="11"/>
                    </a:cubicBezTo>
                    <a:cubicBezTo>
                      <a:pt x="0" y="416"/>
                      <a:pt x="4501" y="6738"/>
                      <a:pt x="5632" y="8333"/>
                    </a:cubicBezTo>
                    <a:cubicBezTo>
                      <a:pt x="7144" y="10488"/>
                      <a:pt x="8704" y="12643"/>
                      <a:pt x="10311" y="14727"/>
                    </a:cubicBezTo>
                    <a:cubicBezTo>
                      <a:pt x="11121" y="15787"/>
                      <a:pt x="11883" y="17025"/>
                      <a:pt x="13347" y="17144"/>
                    </a:cubicBezTo>
                    <a:cubicBezTo>
                      <a:pt x="13428" y="17151"/>
                      <a:pt x="13506" y="17155"/>
                      <a:pt x="13582" y="17155"/>
                    </a:cubicBezTo>
                    <a:cubicBezTo>
                      <a:pt x="15119" y="17155"/>
                      <a:pt x="15783" y="15704"/>
                      <a:pt x="15193" y="14286"/>
                    </a:cubicBezTo>
                    <a:cubicBezTo>
                      <a:pt x="14645" y="12953"/>
                      <a:pt x="13514" y="11643"/>
                      <a:pt x="12704" y="10453"/>
                    </a:cubicBezTo>
                    <a:cubicBezTo>
                      <a:pt x="11752" y="9060"/>
                      <a:pt x="10764" y="7702"/>
                      <a:pt x="9740" y="6357"/>
                    </a:cubicBezTo>
                    <a:cubicBezTo>
                      <a:pt x="9152" y="5584"/>
                      <a:pt x="8385" y="4209"/>
                      <a:pt x="7235" y="4209"/>
                    </a:cubicBezTo>
                    <a:cubicBezTo>
                      <a:pt x="7197" y="4209"/>
                      <a:pt x="7159" y="4211"/>
                      <a:pt x="7120" y="4214"/>
                    </a:cubicBezTo>
                    <a:cubicBezTo>
                      <a:pt x="6430" y="4273"/>
                      <a:pt x="5989" y="4761"/>
                      <a:pt x="5918" y="5440"/>
                    </a:cubicBezTo>
                    <a:cubicBezTo>
                      <a:pt x="5739" y="6964"/>
                      <a:pt x="7442" y="8583"/>
                      <a:pt x="8228" y="9702"/>
                    </a:cubicBezTo>
                    <a:cubicBezTo>
                      <a:pt x="9383" y="11334"/>
                      <a:pt x="10549" y="12929"/>
                      <a:pt x="11800" y="14477"/>
                    </a:cubicBezTo>
                    <a:cubicBezTo>
                      <a:pt x="11881" y="14581"/>
                      <a:pt x="11978" y="14625"/>
                      <a:pt x="12073" y="14625"/>
                    </a:cubicBezTo>
                    <a:cubicBezTo>
                      <a:pt x="12368" y="14625"/>
                      <a:pt x="12647" y="14206"/>
                      <a:pt x="12395" y="13882"/>
                    </a:cubicBezTo>
                    <a:cubicBezTo>
                      <a:pt x="11395" y="12655"/>
                      <a:pt x="10454" y="11393"/>
                      <a:pt x="9537" y="10107"/>
                    </a:cubicBezTo>
                    <a:cubicBezTo>
                      <a:pt x="9073" y="9441"/>
                      <a:pt x="7918" y="7869"/>
                      <a:pt x="7490" y="7274"/>
                    </a:cubicBezTo>
                    <a:cubicBezTo>
                      <a:pt x="6729" y="6318"/>
                      <a:pt x="6465" y="5105"/>
                      <a:pt x="7334" y="5105"/>
                    </a:cubicBezTo>
                    <a:cubicBezTo>
                      <a:pt x="7472" y="5105"/>
                      <a:pt x="7638" y="5135"/>
                      <a:pt x="7835" y="5202"/>
                    </a:cubicBezTo>
                    <a:cubicBezTo>
                      <a:pt x="8537" y="5416"/>
                      <a:pt x="10276" y="8488"/>
                      <a:pt x="10752" y="9143"/>
                    </a:cubicBezTo>
                    <a:cubicBezTo>
                      <a:pt x="11383" y="10024"/>
                      <a:pt x="11990" y="10905"/>
                      <a:pt x="12585" y="11810"/>
                    </a:cubicBezTo>
                    <a:cubicBezTo>
                      <a:pt x="13228" y="12774"/>
                      <a:pt x="15872" y="16001"/>
                      <a:pt x="13562" y="16275"/>
                    </a:cubicBezTo>
                    <a:cubicBezTo>
                      <a:pt x="13494" y="16283"/>
                      <a:pt x="13428" y="16287"/>
                      <a:pt x="13365" y="16287"/>
                    </a:cubicBezTo>
                    <a:cubicBezTo>
                      <a:pt x="12621" y="16287"/>
                      <a:pt x="12202" y="15731"/>
                      <a:pt x="11752" y="15215"/>
                    </a:cubicBezTo>
                    <a:cubicBezTo>
                      <a:pt x="10573" y="13882"/>
                      <a:pt x="9549" y="12346"/>
                      <a:pt x="8502" y="10905"/>
                    </a:cubicBezTo>
                    <a:cubicBezTo>
                      <a:pt x="7513" y="9548"/>
                      <a:pt x="1155" y="2035"/>
                      <a:pt x="4358" y="916"/>
                    </a:cubicBezTo>
                    <a:cubicBezTo>
                      <a:pt x="4532" y="854"/>
                      <a:pt x="4708" y="826"/>
                      <a:pt x="4886" y="826"/>
                    </a:cubicBezTo>
                    <a:cubicBezTo>
                      <a:pt x="6643" y="826"/>
                      <a:pt x="8528" y="3597"/>
                      <a:pt x="9383" y="4678"/>
                    </a:cubicBezTo>
                    <a:cubicBezTo>
                      <a:pt x="11323" y="7107"/>
                      <a:pt x="13050" y="9714"/>
                      <a:pt x="14752" y="12310"/>
                    </a:cubicBezTo>
                    <a:cubicBezTo>
                      <a:pt x="14843" y="12452"/>
                      <a:pt x="14975" y="12510"/>
                      <a:pt x="15106" y="12510"/>
                    </a:cubicBezTo>
                    <a:cubicBezTo>
                      <a:pt x="15403" y="12510"/>
                      <a:pt x="15694" y="12207"/>
                      <a:pt x="15479" y="11893"/>
                    </a:cubicBezTo>
                    <a:cubicBezTo>
                      <a:pt x="13502" y="8857"/>
                      <a:pt x="11490" y="5797"/>
                      <a:pt x="9133" y="3035"/>
                    </a:cubicBezTo>
                    <a:cubicBezTo>
                      <a:pt x="8105" y="1836"/>
                      <a:pt x="6594" y="1"/>
                      <a:pt x="481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56"/>
              <p:cNvSpPr/>
              <p:nvPr/>
            </p:nvSpPr>
            <p:spPr>
              <a:xfrm>
                <a:off x="5674900" y="634750"/>
                <a:ext cx="400975" cy="451275"/>
              </a:xfrm>
              <a:custGeom>
                <a:avLst/>
                <a:gdLst/>
                <a:ahLst/>
                <a:cxnLst/>
                <a:rect l="l" t="t" r="r" b="b"/>
                <a:pathLst>
                  <a:path w="16039" h="18051" extrusionOk="0">
                    <a:moveTo>
                      <a:pt x="4815" y="1724"/>
                    </a:moveTo>
                    <a:cubicBezTo>
                      <a:pt x="4837" y="1724"/>
                      <a:pt x="4860" y="1725"/>
                      <a:pt x="4882" y="1727"/>
                    </a:cubicBezTo>
                    <a:cubicBezTo>
                      <a:pt x="6085" y="1727"/>
                      <a:pt x="7525" y="3453"/>
                      <a:pt x="8418" y="4620"/>
                    </a:cubicBezTo>
                    <a:cubicBezTo>
                      <a:pt x="8073" y="4370"/>
                      <a:pt x="7656" y="4227"/>
                      <a:pt x="7228" y="4215"/>
                    </a:cubicBezTo>
                    <a:cubicBezTo>
                      <a:pt x="7180" y="4215"/>
                      <a:pt x="7120" y="4215"/>
                      <a:pt x="7073" y="4227"/>
                    </a:cubicBezTo>
                    <a:cubicBezTo>
                      <a:pt x="6192" y="4298"/>
                      <a:pt x="5561" y="4941"/>
                      <a:pt x="5454" y="5846"/>
                    </a:cubicBezTo>
                    <a:cubicBezTo>
                      <a:pt x="5442" y="6025"/>
                      <a:pt x="5442" y="6203"/>
                      <a:pt x="5454" y="6382"/>
                    </a:cubicBezTo>
                    <a:cubicBezTo>
                      <a:pt x="4465" y="4799"/>
                      <a:pt x="3691" y="3191"/>
                      <a:pt x="3953" y="2310"/>
                    </a:cubicBezTo>
                    <a:cubicBezTo>
                      <a:pt x="4025" y="2060"/>
                      <a:pt x="4239" y="1858"/>
                      <a:pt x="4501" y="1786"/>
                    </a:cubicBezTo>
                    <a:cubicBezTo>
                      <a:pt x="4600" y="1747"/>
                      <a:pt x="4706" y="1724"/>
                      <a:pt x="4815" y="1724"/>
                    </a:cubicBezTo>
                    <a:close/>
                    <a:moveTo>
                      <a:pt x="7323" y="6001"/>
                    </a:moveTo>
                    <a:cubicBezTo>
                      <a:pt x="7442" y="6013"/>
                      <a:pt x="7561" y="6037"/>
                      <a:pt x="7680" y="6073"/>
                    </a:cubicBezTo>
                    <a:lnTo>
                      <a:pt x="7692" y="6073"/>
                    </a:lnTo>
                    <a:cubicBezTo>
                      <a:pt x="8097" y="6251"/>
                      <a:pt x="9347" y="8239"/>
                      <a:pt x="9811" y="8990"/>
                    </a:cubicBezTo>
                    <a:cubicBezTo>
                      <a:pt x="10061" y="9371"/>
                      <a:pt x="10252" y="9680"/>
                      <a:pt x="10371" y="9859"/>
                    </a:cubicBezTo>
                    <a:cubicBezTo>
                      <a:pt x="10966" y="10668"/>
                      <a:pt x="11561" y="11537"/>
                      <a:pt x="12204" y="12502"/>
                    </a:cubicBezTo>
                    <a:cubicBezTo>
                      <a:pt x="12288" y="12633"/>
                      <a:pt x="12395" y="12776"/>
                      <a:pt x="12514" y="12954"/>
                    </a:cubicBezTo>
                    <a:cubicBezTo>
                      <a:pt x="13002" y="13621"/>
                      <a:pt x="14276" y="15407"/>
                      <a:pt x="14002" y="16026"/>
                    </a:cubicBezTo>
                    <a:cubicBezTo>
                      <a:pt x="13943" y="16157"/>
                      <a:pt x="13776" y="16240"/>
                      <a:pt x="13490" y="16264"/>
                    </a:cubicBezTo>
                    <a:cubicBezTo>
                      <a:pt x="13443" y="16276"/>
                      <a:pt x="13407" y="16276"/>
                      <a:pt x="13359" y="16276"/>
                    </a:cubicBezTo>
                    <a:cubicBezTo>
                      <a:pt x="12907" y="16276"/>
                      <a:pt x="12609" y="15978"/>
                      <a:pt x="12204" y="15514"/>
                    </a:cubicBezTo>
                    <a:cubicBezTo>
                      <a:pt x="12478" y="15455"/>
                      <a:pt x="12716" y="15264"/>
                      <a:pt x="12835" y="15002"/>
                    </a:cubicBezTo>
                    <a:cubicBezTo>
                      <a:pt x="12990" y="14693"/>
                      <a:pt x="12943" y="14324"/>
                      <a:pt x="12728" y="14050"/>
                    </a:cubicBezTo>
                    <a:cubicBezTo>
                      <a:pt x="11776" y="12871"/>
                      <a:pt x="10847" y="11645"/>
                      <a:pt x="9883" y="10287"/>
                    </a:cubicBezTo>
                    <a:cubicBezTo>
                      <a:pt x="9561" y="9847"/>
                      <a:pt x="8930" y="8966"/>
                      <a:pt x="8430" y="8275"/>
                    </a:cubicBezTo>
                    <a:lnTo>
                      <a:pt x="7835" y="7454"/>
                    </a:lnTo>
                    <a:lnTo>
                      <a:pt x="7835" y="7442"/>
                    </a:lnTo>
                    <a:cubicBezTo>
                      <a:pt x="7298" y="6765"/>
                      <a:pt x="7184" y="6157"/>
                      <a:pt x="7247" y="6009"/>
                    </a:cubicBezTo>
                    <a:lnTo>
                      <a:pt x="7247" y="6009"/>
                    </a:lnTo>
                    <a:cubicBezTo>
                      <a:pt x="7269" y="6001"/>
                      <a:pt x="7291" y="6001"/>
                      <a:pt x="7323" y="6001"/>
                    </a:cubicBezTo>
                    <a:close/>
                    <a:moveTo>
                      <a:pt x="4811" y="441"/>
                    </a:moveTo>
                    <a:cubicBezTo>
                      <a:pt x="6597" y="441"/>
                      <a:pt x="8097" y="2274"/>
                      <a:pt x="9133" y="3477"/>
                    </a:cubicBezTo>
                    <a:cubicBezTo>
                      <a:pt x="11478" y="6239"/>
                      <a:pt x="13502" y="9299"/>
                      <a:pt x="15479" y="12323"/>
                    </a:cubicBezTo>
                    <a:cubicBezTo>
                      <a:pt x="15693" y="12657"/>
                      <a:pt x="15407" y="12954"/>
                      <a:pt x="15110" y="12954"/>
                    </a:cubicBezTo>
                    <a:cubicBezTo>
                      <a:pt x="14967" y="12954"/>
                      <a:pt x="14824" y="12883"/>
                      <a:pt x="14752" y="12764"/>
                    </a:cubicBezTo>
                    <a:cubicBezTo>
                      <a:pt x="13062" y="10156"/>
                      <a:pt x="11323" y="7549"/>
                      <a:pt x="9395" y="5120"/>
                    </a:cubicBezTo>
                    <a:cubicBezTo>
                      <a:pt x="8537" y="4048"/>
                      <a:pt x="6644" y="1274"/>
                      <a:pt x="4894" y="1274"/>
                    </a:cubicBezTo>
                    <a:cubicBezTo>
                      <a:pt x="4871" y="1273"/>
                      <a:pt x="4848" y="1272"/>
                      <a:pt x="4825" y="1272"/>
                    </a:cubicBezTo>
                    <a:cubicBezTo>
                      <a:pt x="4669" y="1272"/>
                      <a:pt x="4515" y="1306"/>
                      <a:pt x="4370" y="1358"/>
                    </a:cubicBezTo>
                    <a:cubicBezTo>
                      <a:pt x="1167" y="2477"/>
                      <a:pt x="7525" y="9990"/>
                      <a:pt x="8513" y="11347"/>
                    </a:cubicBezTo>
                    <a:cubicBezTo>
                      <a:pt x="9561" y="12788"/>
                      <a:pt x="10573" y="14324"/>
                      <a:pt x="11752" y="15669"/>
                    </a:cubicBezTo>
                    <a:cubicBezTo>
                      <a:pt x="12204" y="16181"/>
                      <a:pt x="12633" y="16729"/>
                      <a:pt x="13371" y="16729"/>
                    </a:cubicBezTo>
                    <a:cubicBezTo>
                      <a:pt x="13443" y="16729"/>
                      <a:pt x="13502" y="16729"/>
                      <a:pt x="13562" y="16717"/>
                    </a:cubicBezTo>
                    <a:cubicBezTo>
                      <a:pt x="15883" y="16443"/>
                      <a:pt x="13240" y="13228"/>
                      <a:pt x="12597" y="12252"/>
                    </a:cubicBezTo>
                    <a:cubicBezTo>
                      <a:pt x="12002" y="11359"/>
                      <a:pt x="11383" y="10466"/>
                      <a:pt x="10752" y="9597"/>
                    </a:cubicBezTo>
                    <a:cubicBezTo>
                      <a:pt x="10287" y="8930"/>
                      <a:pt x="8537" y="5858"/>
                      <a:pt x="7835" y="5644"/>
                    </a:cubicBezTo>
                    <a:cubicBezTo>
                      <a:pt x="7680" y="5584"/>
                      <a:pt x="7513" y="5561"/>
                      <a:pt x="7335" y="5549"/>
                    </a:cubicBezTo>
                    <a:cubicBezTo>
                      <a:pt x="6466" y="5549"/>
                      <a:pt x="6728" y="6763"/>
                      <a:pt x="7490" y="7716"/>
                    </a:cubicBezTo>
                    <a:cubicBezTo>
                      <a:pt x="7930" y="8311"/>
                      <a:pt x="9073" y="9883"/>
                      <a:pt x="9537" y="10549"/>
                    </a:cubicBezTo>
                    <a:cubicBezTo>
                      <a:pt x="10454" y="11835"/>
                      <a:pt x="11407" y="13097"/>
                      <a:pt x="12395" y="14335"/>
                    </a:cubicBezTo>
                    <a:cubicBezTo>
                      <a:pt x="12609" y="14621"/>
                      <a:pt x="12431" y="15038"/>
                      <a:pt x="12073" y="15074"/>
                    </a:cubicBezTo>
                    <a:cubicBezTo>
                      <a:pt x="11954" y="15074"/>
                      <a:pt x="11859" y="15014"/>
                      <a:pt x="11800" y="14931"/>
                    </a:cubicBezTo>
                    <a:cubicBezTo>
                      <a:pt x="10549" y="13383"/>
                      <a:pt x="9371" y="11776"/>
                      <a:pt x="8228" y="10156"/>
                    </a:cubicBezTo>
                    <a:cubicBezTo>
                      <a:pt x="7442" y="9025"/>
                      <a:pt x="5739" y="7418"/>
                      <a:pt x="5906" y="5882"/>
                    </a:cubicBezTo>
                    <a:cubicBezTo>
                      <a:pt x="5989" y="5203"/>
                      <a:pt x="6430" y="4715"/>
                      <a:pt x="7120" y="4656"/>
                    </a:cubicBezTo>
                    <a:lnTo>
                      <a:pt x="7239" y="4656"/>
                    </a:lnTo>
                    <a:cubicBezTo>
                      <a:pt x="8382" y="4656"/>
                      <a:pt x="9156" y="6037"/>
                      <a:pt x="9740" y="6811"/>
                    </a:cubicBezTo>
                    <a:cubicBezTo>
                      <a:pt x="10764" y="8156"/>
                      <a:pt x="11752" y="9513"/>
                      <a:pt x="12704" y="10895"/>
                    </a:cubicBezTo>
                    <a:cubicBezTo>
                      <a:pt x="13514" y="12097"/>
                      <a:pt x="14633" y="13407"/>
                      <a:pt x="15193" y="14740"/>
                    </a:cubicBezTo>
                    <a:cubicBezTo>
                      <a:pt x="15788" y="16157"/>
                      <a:pt x="15110" y="17610"/>
                      <a:pt x="13562" y="17610"/>
                    </a:cubicBezTo>
                    <a:cubicBezTo>
                      <a:pt x="13490" y="17610"/>
                      <a:pt x="13419" y="17610"/>
                      <a:pt x="13335" y="17598"/>
                    </a:cubicBezTo>
                    <a:cubicBezTo>
                      <a:pt x="11871" y="17479"/>
                      <a:pt x="11121" y="16229"/>
                      <a:pt x="10299" y="15181"/>
                    </a:cubicBezTo>
                    <a:cubicBezTo>
                      <a:pt x="8692" y="13085"/>
                      <a:pt x="7144" y="10930"/>
                      <a:pt x="5620" y="8775"/>
                    </a:cubicBezTo>
                    <a:cubicBezTo>
                      <a:pt x="4513" y="7192"/>
                      <a:pt x="0" y="870"/>
                      <a:pt x="4584" y="465"/>
                    </a:cubicBezTo>
                    <a:cubicBezTo>
                      <a:pt x="4656" y="465"/>
                      <a:pt x="4727" y="453"/>
                      <a:pt x="4811" y="453"/>
                    </a:cubicBezTo>
                    <a:lnTo>
                      <a:pt x="4811" y="441"/>
                    </a:lnTo>
                    <a:close/>
                    <a:moveTo>
                      <a:pt x="4811" y="0"/>
                    </a:moveTo>
                    <a:lnTo>
                      <a:pt x="4811" y="12"/>
                    </a:lnTo>
                    <a:cubicBezTo>
                      <a:pt x="4715" y="12"/>
                      <a:pt x="4632" y="12"/>
                      <a:pt x="4537" y="24"/>
                    </a:cubicBezTo>
                    <a:cubicBezTo>
                      <a:pt x="3418" y="119"/>
                      <a:pt x="2679" y="548"/>
                      <a:pt x="2322" y="1298"/>
                    </a:cubicBezTo>
                    <a:cubicBezTo>
                      <a:pt x="1429" y="3239"/>
                      <a:pt x="3549" y="6608"/>
                      <a:pt x="5215" y="8978"/>
                    </a:cubicBezTo>
                    <a:lnTo>
                      <a:pt x="5251" y="9037"/>
                    </a:lnTo>
                    <a:cubicBezTo>
                      <a:pt x="7037" y="11561"/>
                      <a:pt x="8525" y="13609"/>
                      <a:pt x="9942" y="15455"/>
                    </a:cubicBezTo>
                    <a:cubicBezTo>
                      <a:pt x="10037" y="15574"/>
                      <a:pt x="10121" y="15693"/>
                      <a:pt x="10204" y="15812"/>
                    </a:cubicBezTo>
                    <a:cubicBezTo>
                      <a:pt x="10954" y="16800"/>
                      <a:pt x="11800" y="17919"/>
                      <a:pt x="13300" y="18038"/>
                    </a:cubicBezTo>
                    <a:cubicBezTo>
                      <a:pt x="13383" y="18050"/>
                      <a:pt x="13466" y="18050"/>
                      <a:pt x="13550" y="18050"/>
                    </a:cubicBezTo>
                    <a:cubicBezTo>
                      <a:pt x="14371" y="18050"/>
                      <a:pt x="15038" y="17717"/>
                      <a:pt x="15455" y="17098"/>
                    </a:cubicBezTo>
                    <a:cubicBezTo>
                      <a:pt x="15919" y="16407"/>
                      <a:pt x="15967" y="15467"/>
                      <a:pt x="15598" y="14574"/>
                    </a:cubicBezTo>
                    <a:cubicBezTo>
                      <a:pt x="15419" y="14157"/>
                      <a:pt x="15217" y="13764"/>
                      <a:pt x="14990" y="13395"/>
                    </a:cubicBezTo>
                    <a:lnTo>
                      <a:pt x="15098" y="13395"/>
                    </a:lnTo>
                    <a:cubicBezTo>
                      <a:pt x="15419" y="13395"/>
                      <a:pt x="15729" y="13216"/>
                      <a:pt x="15895" y="12931"/>
                    </a:cubicBezTo>
                    <a:cubicBezTo>
                      <a:pt x="16038" y="12657"/>
                      <a:pt x="16014" y="12335"/>
                      <a:pt x="15848" y="12085"/>
                    </a:cubicBezTo>
                    <a:cubicBezTo>
                      <a:pt x="13621" y="8668"/>
                      <a:pt x="11740" y="5858"/>
                      <a:pt x="9466" y="3191"/>
                    </a:cubicBezTo>
                    <a:lnTo>
                      <a:pt x="9383" y="3096"/>
                    </a:lnTo>
                    <a:cubicBezTo>
                      <a:pt x="8335" y="1858"/>
                      <a:pt x="6751" y="0"/>
                      <a:pt x="4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83" name="Google Shape;2683;p56"/>
            <p:cNvGrpSpPr/>
            <p:nvPr/>
          </p:nvGrpSpPr>
          <p:grpSpPr>
            <a:xfrm rot="9504948">
              <a:off x="1042528" y="4507303"/>
              <a:ext cx="296588" cy="333793"/>
              <a:chOff x="5415500" y="1188950"/>
              <a:chExt cx="400975" cy="451275"/>
            </a:xfrm>
          </p:grpSpPr>
          <p:sp>
            <p:nvSpPr>
              <p:cNvPr id="2684" name="Google Shape;2684;p56"/>
              <p:cNvSpPr/>
              <p:nvPr/>
            </p:nvSpPr>
            <p:spPr>
              <a:xfrm>
                <a:off x="5415500" y="1200000"/>
                <a:ext cx="396800" cy="428875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17155" extrusionOk="0">
                    <a:moveTo>
                      <a:pt x="4812" y="1"/>
                    </a:moveTo>
                    <a:cubicBezTo>
                      <a:pt x="4737" y="1"/>
                      <a:pt x="4661" y="4"/>
                      <a:pt x="4584" y="11"/>
                    </a:cubicBezTo>
                    <a:cubicBezTo>
                      <a:pt x="0" y="416"/>
                      <a:pt x="4501" y="6738"/>
                      <a:pt x="5632" y="8333"/>
                    </a:cubicBezTo>
                    <a:cubicBezTo>
                      <a:pt x="7144" y="10488"/>
                      <a:pt x="8704" y="12643"/>
                      <a:pt x="10311" y="14727"/>
                    </a:cubicBezTo>
                    <a:cubicBezTo>
                      <a:pt x="11121" y="15787"/>
                      <a:pt x="11883" y="17025"/>
                      <a:pt x="13347" y="17144"/>
                    </a:cubicBezTo>
                    <a:cubicBezTo>
                      <a:pt x="13428" y="17151"/>
                      <a:pt x="13506" y="17155"/>
                      <a:pt x="13582" y="17155"/>
                    </a:cubicBezTo>
                    <a:cubicBezTo>
                      <a:pt x="15119" y="17155"/>
                      <a:pt x="15783" y="15704"/>
                      <a:pt x="15193" y="14286"/>
                    </a:cubicBezTo>
                    <a:cubicBezTo>
                      <a:pt x="14645" y="12953"/>
                      <a:pt x="13514" y="11643"/>
                      <a:pt x="12704" y="10453"/>
                    </a:cubicBezTo>
                    <a:cubicBezTo>
                      <a:pt x="11752" y="9060"/>
                      <a:pt x="10764" y="7702"/>
                      <a:pt x="9740" y="6357"/>
                    </a:cubicBezTo>
                    <a:cubicBezTo>
                      <a:pt x="9152" y="5584"/>
                      <a:pt x="8385" y="4209"/>
                      <a:pt x="7235" y="4209"/>
                    </a:cubicBezTo>
                    <a:cubicBezTo>
                      <a:pt x="7197" y="4209"/>
                      <a:pt x="7159" y="4211"/>
                      <a:pt x="7120" y="4214"/>
                    </a:cubicBezTo>
                    <a:cubicBezTo>
                      <a:pt x="6430" y="4273"/>
                      <a:pt x="5989" y="4761"/>
                      <a:pt x="5918" y="5440"/>
                    </a:cubicBezTo>
                    <a:cubicBezTo>
                      <a:pt x="5739" y="6964"/>
                      <a:pt x="7442" y="8583"/>
                      <a:pt x="8228" y="9702"/>
                    </a:cubicBezTo>
                    <a:cubicBezTo>
                      <a:pt x="9383" y="11334"/>
                      <a:pt x="10549" y="12929"/>
                      <a:pt x="11800" y="14477"/>
                    </a:cubicBezTo>
                    <a:cubicBezTo>
                      <a:pt x="11881" y="14581"/>
                      <a:pt x="11978" y="14625"/>
                      <a:pt x="12073" y="14625"/>
                    </a:cubicBezTo>
                    <a:cubicBezTo>
                      <a:pt x="12368" y="14625"/>
                      <a:pt x="12647" y="14206"/>
                      <a:pt x="12395" y="13882"/>
                    </a:cubicBezTo>
                    <a:cubicBezTo>
                      <a:pt x="11395" y="12655"/>
                      <a:pt x="10454" y="11393"/>
                      <a:pt x="9537" y="10107"/>
                    </a:cubicBezTo>
                    <a:cubicBezTo>
                      <a:pt x="9073" y="9441"/>
                      <a:pt x="7918" y="7869"/>
                      <a:pt x="7490" y="7274"/>
                    </a:cubicBezTo>
                    <a:cubicBezTo>
                      <a:pt x="6729" y="6318"/>
                      <a:pt x="6465" y="5105"/>
                      <a:pt x="7334" y="5105"/>
                    </a:cubicBezTo>
                    <a:cubicBezTo>
                      <a:pt x="7472" y="5105"/>
                      <a:pt x="7638" y="5135"/>
                      <a:pt x="7835" y="5202"/>
                    </a:cubicBezTo>
                    <a:cubicBezTo>
                      <a:pt x="8537" y="5416"/>
                      <a:pt x="10276" y="8488"/>
                      <a:pt x="10752" y="9143"/>
                    </a:cubicBezTo>
                    <a:cubicBezTo>
                      <a:pt x="11383" y="10024"/>
                      <a:pt x="11990" y="10905"/>
                      <a:pt x="12585" y="11810"/>
                    </a:cubicBezTo>
                    <a:cubicBezTo>
                      <a:pt x="13228" y="12774"/>
                      <a:pt x="15872" y="16001"/>
                      <a:pt x="13562" y="16275"/>
                    </a:cubicBezTo>
                    <a:cubicBezTo>
                      <a:pt x="13494" y="16283"/>
                      <a:pt x="13428" y="16287"/>
                      <a:pt x="13365" y="16287"/>
                    </a:cubicBezTo>
                    <a:cubicBezTo>
                      <a:pt x="12621" y="16287"/>
                      <a:pt x="12202" y="15731"/>
                      <a:pt x="11752" y="15215"/>
                    </a:cubicBezTo>
                    <a:cubicBezTo>
                      <a:pt x="10573" y="13882"/>
                      <a:pt x="9549" y="12346"/>
                      <a:pt x="8502" y="10905"/>
                    </a:cubicBezTo>
                    <a:cubicBezTo>
                      <a:pt x="7513" y="9548"/>
                      <a:pt x="1155" y="2035"/>
                      <a:pt x="4358" y="916"/>
                    </a:cubicBezTo>
                    <a:cubicBezTo>
                      <a:pt x="4532" y="854"/>
                      <a:pt x="4708" y="826"/>
                      <a:pt x="4886" y="826"/>
                    </a:cubicBezTo>
                    <a:cubicBezTo>
                      <a:pt x="6643" y="826"/>
                      <a:pt x="8528" y="3597"/>
                      <a:pt x="9383" y="4678"/>
                    </a:cubicBezTo>
                    <a:cubicBezTo>
                      <a:pt x="11323" y="7107"/>
                      <a:pt x="13050" y="9714"/>
                      <a:pt x="14752" y="12310"/>
                    </a:cubicBezTo>
                    <a:cubicBezTo>
                      <a:pt x="14843" y="12452"/>
                      <a:pt x="14975" y="12510"/>
                      <a:pt x="15106" y="12510"/>
                    </a:cubicBezTo>
                    <a:cubicBezTo>
                      <a:pt x="15403" y="12510"/>
                      <a:pt x="15694" y="12207"/>
                      <a:pt x="15479" y="11893"/>
                    </a:cubicBezTo>
                    <a:cubicBezTo>
                      <a:pt x="13502" y="8857"/>
                      <a:pt x="11490" y="5797"/>
                      <a:pt x="9133" y="3035"/>
                    </a:cubicBezTo>
                    <a:cubicBezTo>
                      <a:pt x="8105" y="1836"/>
                      <a:pt x="6594" y="1"/>
                      <a:pt x="481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56"/>
              <p:cNvSpPr/>
              <p:nvPr/>
            </p:nvSpPr>
            <p:spPr>
              <a:xfrm>
                <a:off x="5415500" y="1188950"/>
                <a:ext cx="400975" cy="451275"/>
              </a:xfrm>
              <a:custGeom>
                <a:avLst/>
                <a:gdLst/>
                <a:ahLst/>
                <a:cxnLst/>
                <a:rect l="l" t="t" r="r" b="b"/>
                <a:pathLst>
                  <a:path w="16039" h="18051" extrusionOk="0">
                    <a:moveTo>
                      <a:pt x="4815" y="1724"/>
                    </a:moveTo>
                    <a:cubicBezTo>
                      <a:pt x="4837" y="1724"/>
                      <a:pt x="4860" y="1725"/>
                      <a:pt x="4882" y="1727"/>
                    </a:cubicBezTo>
                    <a:cubicBezTo>
                      <a:pt x="6085" y="1727"/>
                      <a:pt x="7525" y="3453"/>
                      <a:pt x="8418" y="4620"/>
                    </a:cubicBezTo>
                    <a:cubicBezTo>
                      <a:pt x="8073" y="4370"/>
                      <a:pt x="7656" y="4227"/>
                      <a:pt x="7228" y="4215"/>
                    </a:cubicBezTo>
                    <a:cubicBezTo>
                      <a:pt x="7180" y="4215"/>
                      <a:pt x="7120" y="4215"/>
                      <a:pt x="7073" y="4227"/>
                    </a:cubicBezTo>
                    <a:cubicBezTo>
                      <a:pt x="6192" y="4298"/>
                      <a:pt x="5561" y="4941"/>
                      <a:pt x="5454" y="5846"/>
                    </a:cubicBezTo>
                    <a:cubicBezTo>
                      <a:pt x="5442" y="6025"/>
                      <a:pt x="5442" y="6203"/>
                      <a:pt x="5454" y="6382"/>
                    </a:cubicBezTo>
                    <a:cubicBezTo>
                      <a:pt x="4465" y="4799"/>
                      <a:pt x="3691" y="3191"/>
                      <a:pt x="3953" y="2310"/>
                    </a:cubicBezTo>
                    <a:cubicBezTo>
                      <a:pt x="4025" y="2060"/>
                      <a:pt x="4239" y="1858"/>
                      <a:pt x="4501" y="1786"/>
                    </a:cubicBezTo>
                    <a:cubicBezTo>
                      <a:pt x="4600" y="1747"/>
                      <a:pt x="4706" y="1724"/>
                      <a:pt x="4815" y="1724"/>
                    </a:cubicBezTo>
                    <a:close/>
                    <a:moveTo>
                      <a:pt x="7323" y="6001"/>
                    </a:moveTo>
                    <a:cubicBezTo>
                      <a:pt x="7442" y="6013"/>
                      <a:pt x="7561" y="6037"/>
                      <a:pt x="7680" y="6073"/>
                    </a:cubicBezTo>
                    <a:lnTo>
                      <a:pt x="7692" y="6073"/>
                    </a:lnTo>
                    <a:cubicBezTo>
                      <a:pt x="8097" y="6251"/>
                      <a:pt x="9347" y="8239"/>
                      <a:pt x="9811" y="8990"/>
                    </a:cubicBezTo>
                    <a:cubicBezTo>
                      <a:pt x="10061" y="9371"/>
                      <a:pt x="10252" y="9680"/>
                      <a:pt x="10371" y="9859"/>
                    </a:cubicBezTo>
                    <a:cubicBezTo>
                      <a:pt x="10966" y="10668"/>
                      <a:pt x="11561" y="11537"/>
                      <a:pt x="12204" y="12502"/>
                    </a:cubicBezTo>
                    <a:cubicBezTo>
                      <a:pt x="12288" y="12633"/>
                      <a:pt x="12395" y="12776"/>
                      <a:pt x="12514" y="12954"/>
                    </a:cubicBezTo>
                    <a:cubicBezTo>
                      <a:pt x="13002" y="13621"/>
                      <a:pt x="14276" y="15407"/>
                      <a:pt x="14002" y="16026"/>
                    </a:cubicBezTo>
                    <a:cubicBezTo>
                      <a:pt x="13943" y="16157"/>
                      <a:pt x="13776" y="16240"/>
                      <a:pt x="13490" y="16264"/>
                    </a:cubicBezTo>
                    <a:cubicBezTo>
                      <a:pt x="13443" y="16276"/>
                      <a:pt x="13407" y="16276"/>
                      <a:pt x="13359" y="16276"/>
                    </a:cubicBezTo>
                    <a:cubicBezTo>
                      <a:pt x="12907" y="16276"/>
                      <a:pt x="12609" y="15978"/>
                      <a:pt x="12204" y="15514"/>
                    </a:cubicBezTo>
                    <a:cubicBezTo>
                      <a:pt x="12478" y="15455"/>
                      <a:pt x="12716" y="15264"/>
                      <a:pt x="12835" y="15002"/>
                    </a:cubicBezTo>
                    <a:cubicBezTo>
                      <a:pt x="12990" y="14693"/>
                      <a:pt x="12943" y="14324"/>
                      <a:pt x="12728" y="14050"/>
                    </a:cubicBezTo>
                    <a:cubicBezTo>
                      <a:pt x="11776" y="12871"/>
                      <a:pt x="10847" y="11645"/>
                      <a:pt x="9883" y="10287"/>
                    </a:cubicBezTo>
                    <a:cubicBezTo>
                      <a:pt x="9561" y="9847"/>
                      <a:pt x="8930" y="8966"/>
                      <a:pt x="8430" y="8275"/>
                    </a:cubicBezTo>
                    <a:lnTo>
                      <a:pt x="7835" y="7454"/>
                    </a:lnTo>
                    <a:lnTo>
                      <a:pt x="7835" y="7442"/>
                    </a:lnTo>
                    <a:cubicBezTo>
                      <a:pt x="7298" y="6765"/>
                      <a:pt x="7184" y="6157"/>
                      <a:pt x="7247" y="6009"/>
                    </a:cubicBezTo>
                    <a:lnTo>
                      <a:pt x="7247" y="6009"/>
                    </a:lnTo>
                    <a:cubicBezTo>
                      <a:pt x="7269" y="6001"/>
                      <a:pt x="7291" y="6001"/>
                      <a:pt x="7323" y="6001"/>
                    </a:cubicBezTo>
                    <a:close/>
                    <a:moveTo>
                      <a:pt x="4811" y="441"/>
                    </a:moveTo>
                    <a:cubicBezTo>
                      <a:pt x="6597" y="441"/>
                      <a:pt x="8097" y="2274"/>
                      <a:pt x="9133" y="3477"/>
                    </a:cubicBezTo>
                    <a:cubicBezTo>
                      <a:pt x="11478" y="6239"/>
                      <a:pt x="13502" y="9299"/>
                      <a:pt x="15479" y="12323"/>
                    </a:cubicBezTo>
                    <a:cubicBezTo>
                      <a:pt x="15693" y="12657"/>
                      <a:pt x="15407" y="12954"/>
                      <a:pt x="15110" y="12954"/>
                    </a:cubicBezTo>
                    <a:cubicBezTo>
                      <a:pt x="14967" y="12954"/>
                      <a:pt x="14824" y="12883"/>
                      <a:pt x="14752" y="12764"/>
                    </a:cubicBezTo>
                    <a:cubicBezTo>
                      <a:pt x="13062" y="10156"/>
                      <a:pt x="11323" y="7549"/>
                      <a:pt x="9395" y="5120"/>
                    </a:cubicBezTo>
                    <a:cubicBezTo>
                      <a:pt x="8537" y="4048"/>
                      <a:pt x="6644" y="1274"/>
                      <a:pt x="4894" y="1274"/>
                    </a:cubicBezTo>
                    <a:cubicBezTo>
                      <a:pt x="4871" y="1273"/>
                      <a:pt x="4848" y="1272"/>
                      <a:pt x="4825" y="1272"/>
                    </a:cubicBezTo>
                    <a:cubicBezTo>
                      <a:pt x="4669" y="1272"/>
                      <a:pt x="4515" y="1306"/>
                      <a:pt x="4370" y="1358"/>
                    </a:cubicBezTo>
                    <a:cubicBezTo>
                      <a:pt x="1167" y="2477"/>
                      <a:pt x="7525" y="9990"/>
                      <a:pt x="8513" y="11347"/>
                    </a:cubicBezTo>
                    <a:cubicBezTo>
                      <a:pt x="9561" y="12788"/>
                      <a:pt x="10573" y="14324"/>
                      <a:pt x="11752" y="15669"/>
                    </a:cubicBezTo>
                    <a:cubicBezTo>
                      <a:pt x="12204" y="16181"/>
                      <a:pt x="12633" y="16729"/>
                      <a:pt x="13371" y="16729"/>
                    </a:cubicBezTo>
                    <a:cubicBezTo>
                      <a:pt x="13443" y="16729"/>
                      <a:pt x="13502" y="16729"/>
                      <a:pt x="13562" y="16717"/>
                    </a:cubicBezTo>
                    <a:cubicBezTo>
                      <a:pt x="15883" y="16443"/>
                      <a:pt x="13240" y="13228"/>
                      <a:pt x="12597" y="12252"/>
                    </a:cubicBezTo>
                    <a:cubicBezTo>
                      <a:pt x="12002" y="11359"/>
                      <a:pt x="11383" y="10466"/>
                      <a:pt x="10752" y="9597"/>
                    </a:cubicBezTo>
                    <a:cubicBezTo>
                      <a:pt x="10287" y="8930"/>
                      <a:pt x="8537" y="5858"/>
                      <a:pt x="7835" y="5644"/>
                    </a:cubicBezTo>
                    <a:cubicBezTo>
                      <a:pt x="7680" y="5584"/>
                      <a:pt x="7513" y="5561"/>
                      <a:pt x="7335" y="5549"/>
                    </a:cubicBezTo>
                    <a:cubicBezTo>
                      <a:pt x="6466" y="5549"/>
                      <a:pt x="6728" y="6763"/>
                      <a:pt x="7490" y="7716"/>
                    </a:cubicBezTo>
                    <a:cubicBezTo>
                      <a:pt x="7930" y="8311"/>
                      <a:pt x="9073" y="9883"/>
                      <a:pt x="9537" y="10549"/>
                    </a:cubicBezTo>
                    <a:cubicBezTo>
                      <a:pt x="10454" y="11835"/>
                      <a:pt x="11407" y="13097"/>
                      <a:pt x="12395" y="14335"/>
                    </a:cubicBezTo>
                    <a:cubicBezTo>
                      <a:pt x="12609" y="14621"/>
                      <a:pt x="12431" y="15038"/>
                      <a:pt x="12073" y="15074"/>
                    </a:cubicBezTo>
                    <a:cubicBezTo>
                      <a:pt x="11954" y="15074"/>
                      <a:pt x="11859" y="15014"/>
                      <a:pt x="11800" y="14931"/>
                    </a:cubicBezTo>
                    <a:cubicBezTo>
                      <a:pt x="10549" y="13383"/>
                      <a:pt x="9371" y="11776"/>
                      <a:pt x="8228" y="10156"/>
                    </a:cubicBezTo>
                    <a:cubicBezTo>
                      <a:pt x="7442" y="9025"/>
                      <a:pt x="5739" y="7418"/>
                      <a:pt x="5906" y="5882"/>
                    </a:cubicBezTo>
                    <a:cubicBezTo>
                      <a:pt x="5989" y="5203"/>
                      <a:pt x="6430" y="4715"/>
                      <a:pt x="7120" y="4656"/>
                    </a:cubicBezTo>
                    <a:lnTo>
                      <a:pt x="7239" y="4656"/>
                    </a:lnTo>
                    <a:cubicBezTo>
                      <a:pt x="8382" y="4656"/>
                      <a:pt x="9156" y="6037"/>
                      <a:pt x="9740" y="6811"/>
                    </a:cubicBezTo>
                    <a:cubicBezTo>
                      <a:pt x="10764" y="8156"/>
                      <a:pt x="11752" y="9513"/>
                      <a:pt x="12704" y="10895"/>
                    </a:cubicBezTo>
                    <a:cubicBezTo>
                      <a:pt x="13514" y="12097"/>
                      <a:pt x="14633" y="13407"/>
                      <a:pt x="15193" y="14740"/>
                    </a:cubicBezTo>
                    <a:cubicBezTo>
                      <a:pt x="15788" y="16157"/>
                      <a:pt x="15110" y="17610"/>
                      <a:pt x="13562" y="17610"/>
                    </a:cubicBezTo>
                    <a:cubicBezTo>
                      <a:pt x="13490" y="17610"/>
                      <a:pt x="13419" y="17610"/>
                      <a:pt x="13335" y="17598"/>
                    </a:cubicBezTo>
                    <a:cubicBezTo>
                      <a:pt x="11871" y="17479"/>
                      <a:pt x="11121" y="16229"/>
                      <a:pt x="10299" y="15181"/>
                    </a:cubicBezTo>
                    <a:cubicBezTo>
                      <a:pt x="8692" y="13085"/>
                      <a:pt x="7144" y="10930"/>
                      <a:pt x="5620" y="8775"/>
                    </a:cubicBezTo>
                    <a:cubicBezTo>
                      <a:pt x="4513" y="7192"/>
                      <a:pt x="0" y="870"/>
                      <a:pt x="4584" y="465"/>
                    </a:cubicBezTo>
                    <a:cubicBezTo>
                      <a:pt x="4656" y="465"/>
                      <a:pt x="4727" y="453"/>
                      <a:pt x="4811" y="453"/>
                    </a:cubicBezTo>
                    <a:lnTo>
                      <a:pt x="4811" y="441"/>
                    </a:lnTo>
                    <a:close/>
                    <a:moveTo>
                      <a:pt x="4811" y="0"/>
                    </a:moveTo>
                    <a:lnTo>
                      <a:pt x="4811" y="12"/>
                    </a:lnTo>
                    <a:cubicBezTo>
                      <a:pt x="4715" y="12"/>
                      <a:pt x="4632" y="12"/>
                      <a:pt x="4537" y="24"/>
                    </a:cubicBezTo>
                    <a:cubicBezTo>
                      <a:pt x="3418" y="119"/>
                      <a:pt x="2679" y="548"/>
                      <a:pt x="2322" y="1298"/>
                    </a:cubicBezTo>
                    <a:cubicBezTo>
                      <a:pt x="1429" y="3239"/>
                      <a:pt x="3549" y="6608"/>
                      <a:pt x="5215" y="8978"/>
                    </a:cubicBezTo>
                    <a:lnTo>
                      <a:pt x="5251" y="9037"/>
                    </a:lnTo>
                    <a:cubicBezTo>
                      <a:pt x="7037" y="11561"/>
                      <a:pt x="8525" y="13609"/>
                      <a:pt x="9942" y="15455"/>
                    </a:cubicBezTo>
                    <a:cubicBezTo>
                      <a:pt x="10037" y="15574"/>
                      <a:pt x="10121" y="15693"/>
                      <a:pt x="10204" y="15812"/>
                    </a:cubicBezTo>
                    <a:cubicBezTo>
                      <a:pt x="10954" y="16800"/>
                      <a:pt x="11800" y="17919"/>
                      <a:pt x="13300" y="18038"/>
                    </a:cubicBezTo>
                    <a:cubicBezTo>
                      <a:pt x="13383" y="18050"/>
                      <a:pt x="13466" y="18050"/>
                      <a:pt x="13550" y="18050"/>
                    </a:cubicBezTo>
                    <a:cubicBezTo>
                      <a:pt x="14371" y="18050"/>
                      <a:pt x="15038" y="17717"/>
                      <a:pt x="15455" y="17098"/>
                    </a:cubicBezTo>
                    <a:cubicBezTo>
                      <a:pt x="15919" y="16407"/>
                      <a:pt x="15967" y="15467"/>
                      <a:pt x="15598" y="14574"/>
                    </a:cubicBezTo>
                    <a:cubicBezTo>
                      <a:pt x="15419" y="14157"/>
                      <a:pt x="15217" y="13764"/>
                      <a:pt x="14990" y="13395"/>
                    </a:cubicBezTo>
                    <a:lnTo>
                      <a:pt x="15098" y="13395"/>
                    </a:lnTo>
                    <a:cubicBezTo>
                      <a:pt x="15419" y="13395"/>
                      <a:pt x="15729" y="13216"/>
                      <a:pt x="15895" y="12931"/>
                    </a:cubicBezTo>
                    <a:cubicBezTo>
                      <a:pt x="16038" y="12657"/>
                      <a:pt x="16014" y="12335"/>
                      <a:pt x="15848" y="12085"/>
                    </a:cubicBezTo>
                    <a:cubicBezTo>
                      <a:pt x="13621" y="8668"/>
                      <a:pt x="11740" y="5858"/>
                      <a:pt x="9466" y="3191"/>
                    </a:cubicBezTo>
                    <a:lnTo>
                      <a:pt x="9383" y="3096"/>
                    </a:lnTo>
                    <a:cubicBezTo>
                      <a:pt x="8335" y="1858"/>
                      <a:pt x="6751" y="0"/>
                      <a:pt x="4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86" name="Google Shape;2686;p56"/>
            <p:cNvGrpSpPr/>
            <p:nvPr/>
          </p:nvGrpSpPr>
          <p:grpSpPr>
            <a:xfrm rot="-5926855">
              <a:off x="400583" y="4258676"/>
              <a:ext cx="296548" cy="333749"/>
              <a:chOff x="6131975" y="1419175"/>
              <a:chExt cx="400975" cy="451275"/>
            </a:xfrm>
          </p:grpSpPr>
          <p:sp>
            <p:nvSpPr>
              <p:cNvPr id="2687" name="Google Shape;2687;p56"/>
              <p:cNvSpPr/>
              <p:nvPr/>
            </p:nvSpPr>
            <p:spPr>
              <a:xfrm>
                <a:off x="6131975" y="1430225"/>
                <a:ext cx="396800" cy="428875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17155" extrusionOk="0">
                    <a:moveTo>
                      <a:pt x="4812" y="1"/>
                    </a:moveTo>
                    <a:cubicBezTo>
                      <a:pt x="4737" y="1"/>
                      <a:pt x="4661" y="4"/>
                      <a:pt x="4584" y="11"/>
                    </a:cubicBezTo>
                    <a:cubicBezTo>
                      <a:pt x="0" y="416"/>
                      <a:pt x="4501" y="6738"/>
                      <a:pt x="5632" y="8333"/>
                    </a:cubicBezTo>
                    <a:cubicBezTo>
                      <a:pt x="7144" y="10488"/>
                      <a:pt x="8704" y="12643"/>
                      <a:pt x="10311" y="14727"/>
                    </a:cubicBezTo>
                    <a:cubicBezTo>
                      <a:pt x="11121" y="15787"/>
                      <a:pt x="11883" y="17025"/>
                      <a:pt x="13347" y="17144"/>
                    </a:cubicBezTo>
                    <a:cubicBezTo>
                      <a:pt x="13428" y="17151"/>
                      <a:pt x="13506" y="17155"/>
                      <a:pt x="13582" y="17155"/>
                    </a:cubicBezTo>
                    <a:cubicBezTo>
                      <a:pt x="15119" y="17155"/>
                      <a:pt x="15783" y="15704"/>
                      <a:pt x="15193" y="14286"/>
                    </a:cubicBezTo>
                    <a:cubicBezTo>
                      <a:pt x="14645" y="12953"/>
                      <a:pt x="13514" y="11643"/>
                      <a:pt x="12704" y="10453"/>
                    </a:cubicBezTo>
                    <a:cubicBezTo>
                      <a:pt x="11752" y="9060"/>
                      <a:pt x="10764" y="7702"/>
                      <a:pt x="9740" y="6357"/>
                    </a:cubicBezTo>
                    <a:cubicBezTo>
                      <a:pt x="9152" y="5584"/>
                      <a:pt x="8385" y="4209"/>
                      <a:pt x="7235" y="4209"/>
                    </a:cubicBezTo>
                    <a:cubicBezTo>
                      <a:pt x="7197" y="4209"/>
                      <a:pt x="7159" y="4211"/>
                      <a:pt x="7120" y="4214"/>
                    </a:cubicBezTo>
                    <a:cubicBezTo>
                      <a:pt x="6430" y="4273"/>
                      <a:pt x="5989" y="4761"/>
                      <a:pt x="5918" y="5440"/>
                    </a:cubicBezTo>
                    <a:cubicBezTo>
                      <a:pt x="5739" y="6964"/>
                      <a:pt x="7442" y="8583"/>
                      <a:pt x="8228" y="9702"/>
                    </a:cubicBezTo>
                    <a:cubicBezTo>
                      <a:pt x="9383" y="11334"/>
                      <a:pt x="10549" y="12929"/>
                      <a:pt x="11800" y="14477"/>
                    </a:cubicBezTo>
                    <a:cubicBezTo>
                      <a:pt x="11881" y="14581"/>
                      <a:pt x="11978" y="14625"/>
                      <a:pt x="12073" y="14625"/>
                    </a:cubicBezTo>
                    <a:cubicBezTo>
                      <a:pt x="12368" y="14625"/>
                      <a:pt x="12647" y="14206"/>
                      <a:pt x="12395" y="13882"/>
                    </a:cubicBezTo>
                    <a:cubicBezTo>
                      <a:pt x="11395" y="12655"/>
                      <a:pt x="10454" y="11393"/>
                      <a:pt x="9537" y="10107"/>
                    </a:cubicBezTo>
                    <a:cubicBezTo>
                      <a:pt x="9073" y="9441"/>
                      <a:pt x="7918" y="7869"/>
                      <a:pt x="7490" y="7274"/>
                    </a:cubicBezTo>
                    <a:cubicBezTo>
                      <a:pt x="6729" y="6318"/>
                      <a:pt x="6465" y="5105"/>
                      <a:pt x="7334" y="5105"/>
                    </a:cubicBezTo>
                    <a:cubicBezTo>
                      <a:pt x="7472" y="5105"/>
                      <a:pt x="7638" y="5135"/>
                      <a:pt x="7835" y="5202"/>
                    </a:cubicBezTo>
                    <a:cubicBezTo>
                      <a:pt x="8537" y="5416"/>
                      <a:pt x="10276" y="8488"/>
                      <a:pt x="10752" y="9143"/>
                    </a:cubicBezTo>
                    <a:cubicBezTo>
                      <a:pt x="11383" y="10024"/>
                      <a:pt x="11990" y="10905"/>
                      <a:pt x="12585" y="11810"/>
                    </a:cubicBezTo>
                    <a:cubicBezTo>
                      <a:pt x="13228" y="12774"/>
                      <a:pt x="15872" y="16001"/>
                      <a:pt x="13562" y="16275"/>
                    </a:cubicBezTo>
                    <a:cubicBezTo>
                      <a:pt x="13494" y="16283"/>
                      <a:pt x="13428" y="16287"/>
                      <a:pt x="13365" y="16287"/>
                    </a:cubicBezTo>
                    <a:cubicBezTo>
                      <a:pt x="12621" y="16287"/>
                      <a:pt x="12202" y="15731"/>
                      <a:pt x="11752" y="15215"/>
                    </a:cubicBezTo>
                    <a:cubicBezTo>
                      <a:pt x="10573" y="13882"/>
                      <a:pt x="9549" y="12346"/>
                      <a:pt x="8502" y="10905"/>
                    </a:cubicBezTo>
                    <a:cubicBezTo>
                      <a:pt x="7513" y="9548"/>
                      <a:pt x="1155" y="2035"/>
                      <a:pt x="4358" y="916"/>
                    </a:cubicBezTo>
                    <a:cubicBezTo>
                      <a:pt x="4532" y="854"/>
                      <a:pt x="4708" y="826"/>
                      <a:pt x="4886" y="826"/>
                    </a:cubicBezTo>
                    <a:cubicBezTo>
                      <a:pt x="6643" y="826"/>
                      <a:pt x="8528" y="3597"/>
                      <a:pt x="9383" y="4678"/>
                    </a:cubicBezTo>
                    <a:cubicBezTo>
                      <a:pt x="11323" y="7107"/>
                      <a:pt x="13050" y="9714"/>
                      <a:pt x="14752" y="12310"/>
                    </a:cubicBezTo>
                    <a:cubicBezTo>
                      <a:pt x="14843" y="12452"/>
                      <a:pt x="14975" y="12510"/>
                      <a:pt x="15106" y="12510"/>
                    </a:cubicBezTo>
                    <a:cubicBezTo>
                      <a:pt x="15403" y="12510"/>
                      <a:pt x="15694" y="12207"/>
                      <a:pt x="15479" y="11893"/>
                    </a:cubicBezTo>
                    <a:cubicBezTo>
                      <a:pt x="13502" y="8857"/>
                      <a:pt x="11490" y="5797"/>
                      <a:pt x="9133" y="3035"/>
                    </a:cubicBezTo>
                    <a:cubicBezTo>
                      <a:pt x="8105" y="1836"/>
                      <a:pt x="6594" y="1"/>
                      <a:pt x="481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56"/>
              <p:cNvSpPr/>
              <p:nvPr/>
            </p:nvSpPr>
            <p:spPr>
              <a:xfrm>
                <a:off x="6131975" y="1419175"/>
                <a:ext cx="400975" cy="451275"/>
              </a:xfrm>
              <a:custGeom>
                <a:avLst/>
                <a:gdLst/>
                <a:ahLst/>
                <a:cxnLst/>
                <a:rect l="l" t="t" r="r" b="b"/>
                <a:pathLst>
                  <a:path w="16039" h="18051" extrusionOk="0">
                    <a:moveTo>
                      <a:pt x="4815" y="1724"/>
                    </a:moveTo>
                    <a:cubicBezTo>
                      <a:pt x="4837" y="1724"/>
                      <a:pt x="4860" y="1725"/>
                      <a:pt x="4882" y="1727"/>
                    </a:cubicBezTo>
                    <a:cubicBezTo>
                      <a:pt x="6085" y="1727"/>
                      <a:pt x="7525" y="3453"/>
                      <a:pt x="8418" y="4620"/>
                    </a:cubicBezTo>
                    <a:cubicBezTo>
                      <a:pt x="8073" y="4370"/>
                      <a:pt x="7656" y="4227"/>
                      <a:pt x="7228" y="4215"/>
                    </a:cubicBezTo>
                    <a:cubicBezTo>
                      <a:pt x="7180" y="4215"/>
                      <a:pt x="7120" y="4215"/>
                      <a:pt x="7073" y="4227"/>
                    </a:cubicBezTo>
                    <a:cubicBezTo>
                      <a:pt x="6192" y="4298"/>
                      <a:pt x="5561" y="4941"/>
                      <a:pt x="5454" y="5846"/>
                    </a:cubicBezTo>
                    <a:cubicBezTo>
                      <a:pt x="5442" y="6025"/>
                      <a:pt x="5442" y="6203"/>
                      <a:pt x="5454" y="6382"/>
                    </a:cubicBezTo>
                    <a:cubicBezTo>
                      <a:pt x="4465" y="4799"/>
                      <a:pt x="3691" y="3191"/>
                      <a:pt x="3953" y="2310"/>
                    </a:cubicBezTo>
                    <a:cubicBezTo>
                      <a:pt x="4025" y="2060"/>
                      <a:pt x="4239" y="1858"/>
                      <a:pt x="4501" y="1786"/>
                    </a:cubicBezTo>
                    <a:cubicBezTo>
                      <a:pt x="4600" y="1747"/>
                      <a:pt x="4706" y="1724"/>
                      <a:pt x="4815" y="1724"/>
                    </a:cubicBezTo>
                    <a:close/>
                    <a:moveTo>
                      <a:pt x="7323" y="6001"/>
                    </a:moveTo>
                    <a:cubicBezTo>
                      <a:pt x="7442" y="6013"/>
                      <a:pt x="7561" y="6037"/>
                      <a:pt x="7680" y="6073"/>
                    </a:cubicBezTo>
                    <a:lnTo>
                      <a:pt x="7692" y="6073"/>
                    </a:lnTo>
                    <a:cubicBezTo>
                      <a:pt x="8097" y="6251"/>
                      <a:pt x="9347" y="8239"/>
                      <a:pt x="9811" y="8990"/>
                    </a:cubicBezTo>
                    <a:cubicBezTo>
                      <a:pt x="10061" y="9371"/>
                      <a:pt x="10252" y="9680"/>
                      <a:pt x="10371" y="9859"/>
                    </a:cubicBezTo>
                    <a:cubicBezTo>
                      <a:pt x="10966" y="10668"/>
                      <a:pt x="11561" y="11537"/>
                      <a:pt x="12204" y="12502"/>
                    </a:cubicBezTo>
                    <a:cubicBezTo>
                      <a:pt x="12288" y="12633"/>
                      <a:pt x="12395" y="12776"/>
                      <a:pt x="12514" y="12954"/>
                    </a:cubicBezTo>
                    <a:cubicBezTo>
                      <a:pt x="13002" y="13621"/>
                      <a:pt x="14276" y="15407"/>
                      <a:pt x="14002" y="16026"/>
                    </a:cubicBezTo>
                    <a:cubicBezTo>
                      <a:pt x="13943" y="16157"/>
                      <a:pt x="13776" y="16240"/>
                      <a:pt x="13490" y="16264"/>
                    </a:cubicBezTo>
                    <a:cubicBezTo>
                      <a:pt x="13443" y="16276"/>
                      <a:pt x="13407" y="16276"/>
                      <a:pt x="13359" y="16276"/>
                    </a:cubicBezTo>
                    <a:cubicBezTo>
                      <a:pt x="12907" y="16276"/>
                      <a:pt x="12609" y="15978"/>
                      <a:pt x="12204" y="15514"/>
                    </a:cubicBezTo>
                    <a:cubicBezTo>
                      <a:pt x="12478" y="15455"/>
                      <a:pt x="12716" y="15264"/>
                      <a:pt x="12835" y="15002"/>
                    </a:cubicBezTo>
                    <a:cubicBezTo>
                      <a:pt x="12990" y="14693"/>
                      <a:pt x="12943" y="14324"/>
                      <a:pt x="12728" y="14050"/>
                    </a:cubicBezTo>
                    <a:cubicBezTo>
                      <a:pt x="11776" y="12871"/>
                      <a:pt x="10847" y="11645"/>
                      <a:pt x="9883" y="10287"/>
                    </a:cubicBezTo>
                    <a:cubicBezTo>
                      <a:pt x="9561" y="9847"/>
                      <a:pt x="8930" y="8966"/>
                      <a:pt x="8430" y="8275"/>
                    </a:cubicBezTo>
                    <a:lnTo>
                      <a:pt x="7835" y="7454"/>
                    </a:lnTo>
                    <a:lnTo>
                      <a:pt x="7835" y="7442"/>
                    </a:lnTo>
                    <a:cubicBezTo>
                      <a:pt x="7298" y="6765"/>
                      <a:pt x="7184" y="6157"/>
                      <a:pt x="7247" y="6009"/>
                    </a:cubicBezTo>
                    <a:lnTo>
                      <a:pt x="7247" y="6009"/>
                    </a:lnTo>
                    <a:cubicBezTo>
                      <a:pt x="7269" y="6001"/>
                      <a:pt x="7291" y="6001"/>
                      <a:pt x="7323" y="6001"/>
                    </a:cubicBezTo>
                    <a:close/>
                    <a:moveTo>
                      <a:pt x="4811" y="441"/>
                    </a:moveTo>
                    <a:cubicBezTo>
                      <a:pt x="6597" y="441"/>
                      <a:pt x="8097" y="2274"/>
                      <a:pt x="9133" y="3477"/>
                    </a:cubicBezTo>
                    <a:cubicBezTo>
                      <a:pt x="11478" y="6239"/>
                      <a:pt x="13502" y="9299"/>
                      <a:pt x="15479" y="12323"/>
                    </a:cubicBezTo>
                    <a:cubicBezTo>
                      <a:pt x="15693" y="12657"/>
                      <a:pt x="15407" y="12954"/>
                      <a:pt x="15110" y="12954"/>
                    </a:cubicBezTo>
                    <a:cubicBezTo>
                      <a:pt x="14967" y="12954"/>
                      <a:pt x="14824" y="12883"/>
                      <a:pt x="14752" y="12764"/>
                    </a:cubicBezTo>
                    <a:cubicBezTo>
                      <a:pt x="13062" y="10156"/>
                      <a:pt x="11323" y="7549"/>
                      <a:pt x="9395" y="5120"/>
                    </a:cubicBezTo>
                    <a:cubicBezTo>
                      <a:pt x="8537" y="4048"/>
                      <a:pt x="6644" y="1274"/>
                      <a:pt x="4894" y="1274"/>
                    </a:cubicBezTo>
                    <a:cubicBezTo>
                      <a:pt x="4871" y="1273"/>
                      <a:pt x="4848" y="1272"/>
                      <a:pt x="4825" y="1272"/>
                    </a:cubicBezTo>
                    <a:cubicBezTo>
                      <a:pt x="4669" y="1272"/>
                      <a:pt x="4515" y="1306"/>
                      <a:pt x="4370" y="1358"/>
                    </a:cubicBezTo>
                    <a:cubicBezTo>
                      <a:pt x="1167" y="2477"/>
                      <a:pt x="7525" y="9990"/>
                      <a:pt x="8513" y="11347"/>
                    </a:cubicBezTo>
                    <a:cubicBezTo>
                      <a:pt x="9561" y="12788"/>
                      <a:pt x="10573" y="14324"/>
                      <a:pt x="11752" y="15669"/>
                    </a:cubicBezTo>
                    <a:cubicBezTo>
                      <a:pt x="12204" y="16181"/>
                      <a:pt x="12633" y="16729"/>
                      <a:pt x="13371" y="16729"/>
                    </a:cubicBezTo>
                    <a:cubicBezTo>
                      <a:pt x="13443" y="16729"/>
                      <a:pt x="13502" y="16729"/>
                      <a:pt x="13562" y="16717"/>
                    </a:cubicBezTo>
                    <a:cubicBezTo>
                      <a:pt x="15883" y="16443"/>
                      <a:pt x="13240" y="13228"/>
                      <a:pt x="12597" y="12252"/>
                    </a:cubicBezTo>
                    <a:cubicBezTo>
                      <a:pt x="12002" y="11359"/>
                      <a:pt x="11383" y="10466"/>
                      <a:pt x="10752" y="9597"/>
                    </a:cubicBezTo>
                    <a:cubicBezTo>
                      <a:pt x="10287" y="8930"/>
                      <a:pt x="8537" y="5858"/>
                      <a:pt x="7835" y="5644"/>
                    </a:cubicBezTo>
                    <a:cubicBezTo>
                      <a:pt x="7680" y="5584"/>
                      <a:pt x="7513" y="5561"/>
                      <a:pt x="7335" y="5549"/>
                    </a:cubicBezTo>
                    <a:cubicBezTo>
                      <a:pt x="6466" y="5549"/>
                      <a:pt x="6728" y="6763"/>
                      <a:pt x="7490" y="7716"/>
                    </a:cubicBezTo>
                    <a:cubicBezTo>
                      <a:pt x="7930" y="8311"/>
                      <a:pt x="9073" y="9883"/>
                      <a:pt x="9537" y="10549"/>
                    </a:cubicBezTo>
                    <a:cubicBezTo>
                      <a:pt x="10454" y="11835"/>
                      <a:pt x="11407" y="13097"/>
                      <a:pt x="12395" y="14335"/>
                    </a:cubicBezTo>
                    <a:cubicBezTo>
                      <a:pt x="12609" y="14621"/>
                      <a:pt x="12431" y="15038"/>
                      <a:pt x="12073" y="15074"/>
                    </a:cubicBezTo>
                    <a:cubicBezTo>
                      <a:pt x="11954" y="15074"/>
                      <a:pt x="11859" y="15014"/>
                      <a:pt x="11800" y="14931"/>
                    </a:cubicBezTo>
                    <a:cubicBezTo>
                      <a:pt x="10549" y="13383"/>
                      <a:pt x="9371" y="11776"/>
                      <a:pt x="8228" y="10156"/>
                    </a:cubicBezTo>
                    <a:cubicBezTo>
                      <a:pt x="7442" y="9025"/>
                      <a:pt x="5739" y="7418"/>
                      <a:pt x="5906" y="5882"/>
                    </a:cubicBezTo>
                    <a:cubicBezTo>
                      <a:pt x="5989" y="5203"/>
                      <a:pt x="6430" y="4715"/>
                      <a:pt x="7120" y="4656"/>
                    </a:cubicBezTo>
                    <a:lnTo>
                      <a:pt x="7239" y="4656"/>
                    </a:lnTo>
                    <a:cubicBezTo>
                      <a:pt x="8382" y="4656"/>
                      <a:pt x="9156" y="6037"/>
                      <a:pt x="9740" y="6811"/>
                    </a:cubicBezTo>
                    <a:cubicBezTo>
                      <a:pt x="10764" y="8156"/>
                      <a:pt x="11752" y="9513"/>
                      <a:pt x="12704" y="10895"/>
                    </a:cubicBezTo>
                    <a:cubicBezTo>
                      <a:pt x="13514" y="12097"/>
                      <a:pt x="14633" y="13407"/>
                      <a:pt x="15193" y="14740"/>
                    </a:cubicBezTo>
                    <a:cubicBezTo>
                      <a:pt x="15788" y="16157"/>
                      <a:pt x="15110" y="17610"/>
                      <a:pt x="13562" y="17610"/>
                    </a:cubicBezTo>
                    <a:cubicBezTo>
                      <a:pt x="13490" y="17610"/>
                      <a:pt x="13419" y="17610"/>
                      <a:pt x="13335" y="17598"/>
                    </a:cubicBezTo>
                    <a:cubicBezTo>
                      <a:pt x="11871" y="17479"/>
                      <a:pt x="11121" y="16229"/>
                      <a:pt x="10299" y="15181"/>
                    </a:cubicBezTo>
                    <a:cubicBezTo>
                      <a:pt x="8692" y="13085"/>
                      <a:pt x="7144" y="10930"/>
                      <a:pt x="5620" y="8775"/>
                    </a:cubicBezTo>
                    <a:cubicBezTo>
                      <a:pt x="4513" y="7192"/>
                      <a:pt x="0" y="870"/>
                      <a:pt x="4584" y="465"/>
                    </a:cubicBezTo>
                    <a:cubicBezTo>
                      <a:pt x="4656" y="465"/>
                      <a:pt x="4727" y="453"/>
                      <a:pt x="4811" y="453"/>
                    </a:cubicBezTo>
                    <a:lnTo>
                      <a:pt x="4811" y="441"/>
                    </a:lnTo>
                    <a:close/>
                    <a:moveTo>
                      <a:pt x="4811" y="0"/>
                    </a:moveTo>
                    <a:lnTo>
                      <a:pt x="4811" y="12"/>
                    </a:lnTo>
                    <a:cubicBezTo>
                      <a:pt x="4715" y="12"/>
                      <a:pt x="4632" y="12"/>
                      <a:pt x="4537" y="24"/>
                    </a:cubicBezTo>
                    <a:cubicBezTo>
                      <a:pt x="3418" y="119"/>
                      <a:pt x="2679" y="548"/>
                      <a:pt x="2322" y="1298"/>
                    </a:cubicBezTo>
                    <a:cubicBezTo>
                      <a:pt x="1429" y="3239"/>
                      <a:pt x="3549" y="6608"/>
                      <a:pt x="5215" y="8978"/>
                    </a:cubicBezTo>
                    <a:lnTo>
                      <a:pt x="5251" y="9037"/>
                    </a:lnTo>
                    <a:cubicBezTo>
                      <a:pt x="7037" y="11561"/>
                      <a:pt x="8525" y="13609"/>
                      <a:pt x="9942" y="15455"/>
                    </a:cubicBezTo>
                    <a:cubicBezTo>
                      <a:pt x="10037" y="15574"/>
                      <a:pt x="10121" y="15693"/>
                      <a:pt x="10204" y="15812"/>
                    </a:cubicBezTo>
                    <a:cubicBezTo>
                      <a:pt x="10954" y="16800"/>
                      <a:pt x="11800" y="17919"/>
                      <a:pt x="13300" y="18038"/>
                    </a:cubicBezTo>
                    <a:cubicBezTo>
                      <a:pt x="13383" y="18050"/>
                      <a:pt x="13466" y="18050"/>
                      <a:pt x="13550" y="18050"/>
                    </a:cubicBezTo>
                    <a:cubicBezTo>
                      <a:pt x="14371" y="18050"/>
                      <a:pt x="15038" y="17717"/>
                      <a:pt x="15455" y="17098"/>
                    </a:cubicBezTo>
                    <a:cubicBezTo>
                      <a:pt x="15919" y="16407"/>
                      <a:pt x="15967" y="15467"/>
                      <a:pt x="15598" y="14574"/>
                    </a:cubicBezTo>
                    <a:cubicBezTo>
                      <a:pt x="15419" y="14157"/>
                      <a:pt x="15217" y="13764"/>
                      <a:pt x="14990" y="13395"/>
                    </a:cubicBezTo>
                    <a:lnTo>
                      <a:pt x="15098" y="13395"/>
                    </a:lnTo>
                    <a:cubicBezTo>
                      <a:pt x="15419" y="13395"/>
                      <a:pt x="15729" y="13216"/>
                      <a:pt x="15895" y="12931"/>
                    </a:cubicBezTo>
                    <a:cubicBezTo>
                      <a:pt x="16038" y="12657"/>
                      <a:pt x="16014" y="12335"/>
                      <a:pt x="15848" y="12085"/>
                    </a:cubicBezTo>
                    <a:cubicBezTo>
                      <a:pt x="13621" y="8668"/>
                      <a:pt x="11740" y="5858"/>
                      <a:pt x="9466" y="3191"/>
                    </a:cubicBezTo>
                    <a:lnTo>
                      <a:pt x="9383" y="3096"/>
                    </a:lnTo>
                    <a:cubicBezTo>
                      <a:pt x="8335" y="1858"/>
                      <a:pt x="6751" y="0"/>
                      <a:pt x="4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89" name="Google Shape;2689;p56"/>
          <p:cNvGrpSpPr/>
          <p:nvPr/>
        </p:nvGrpSpPr>
        <p:grpSpPr>
          <a:xfrm>
            <a:off x="7740379" y="612174"/>
            <a:ext cx="2466884" cy="1724834"/>
            <a:chOff x="6406085" y="2180284"/>
            <a:chExt cx="2294135" cy="1604049"/>
          </a:xfrm>
        </p:grpSpPr>
        <p:sp>
          <p:nvSpPr>
            <p:cNvPr id="2690" name="Google Shape;2690;p56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56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56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56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56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56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56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56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56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56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56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56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2" name="Google Shape;2702;p56"/>
          <p:cNvGrpSpPr/>
          <p:nvPr/>
        </p:nvGrpSpPr>
        <p:grpSpPr>
          <a:xfrm rot="-1287081">
            <a:off x="621330" y="4242720"/>
            <a:ext cx="413847" cy="597295"/>
            <a:chOff x="7517113" y="2393388"/>
            <a:chExt cx="413860" cy="597314"/>
          </a:xfrm>
        </p:grpSpPr>
        <p:sp>
          <p:nvSpPr>
            <p:cNvPr id="2703" name="Google Shape;2703;p56"/>
            <p:cNvSpPr/>
            <p:nvPr/>
          </p:nvSpPr>
          <p:spPr>
            <a:xfrm>
              <a:off x="7517113" y="2393388"/>
              <a:ext cx="413860" cy="597314"/>
            </a:xfrm>
            <a:custGeom>
              <a:avLst/>
              <a:gdLst/>
              <a:ahLst/>
              <a:cxnLst/>
              <a:rect l="l" t="t" r="r" b="b"/>
              <a:pathLst>
                <a:path w="28921" h="41741" extrusionOk="0">
                  <a:moveTo>
                    <a:pt x="8085" y="4590"/>
                  </a:moveTo>
                  <a:cubicBezTo>
                    <a:pt x="8133" y="5019"/>
                    <a:pt x="8180" y="5388"/>
                    <a:pt x="8204" y="5757"/>
                  </a:cubicBezTo>
                  <a:cubicBezTo>
                    <a:pt x="8478" y="11305"/>
                    <a:pt x="9359" y="16806"/>
                    <a:pt x="10823" y="22164"/>
                  </a:cubicBezTo>
                  <a:cubicBezTo>
                    <a:pt x="11300" y="23950"/>
                    <a:pt x="11907" y="25688"/>
                    <a:pt x="12633" y="27379"/>
                  </a:cubicBezTo>
                  <a:cubicBezTo>
                    <a:pt x="13145" y="28617"/>
                    <a:pt x="13788" y="29784"/>
                    <a:pt x="14562" y="30879"/>
                  </a:cubicBezTo>
                  <a:cubicBezTo>
                    <a:pt x="14484" y="30953"/>
                    <a:pt x="14417" y="30980"/>
                    <a:pt x="14357" y="30980"/>
                  </a:cubicBezTo>
                  <a:cubicBezTo>
                    <a:pt x="14233" y="30980"/>
                    <a:pt x="14142" y="30864"/>
                    <a:pt x="14062" y="30808"/>
                  </a:cubicBezTo>
                  <a:cubicBezTo>
                    <a:pt x="13407" y="30331"/>
                    <a:pt x="12859" y="29736"/>
                    <a:pt x="12431" y="29058"/>
                  </a:cubicBezTo>
                  <a:cubicBezTo>
                    <a:pt x="11669" y="27903"/>
                    <a:pt x="11097" y="26629"/>
                    <a:pt x="10728" y="25295"/>
                  </a:cubicBezTo>
                  <a:cubicBezTo>
                    <a:pt x="10038" y="22747"/>
                    <a:pt x="9347" y="20199"/>
                    <a:pt x="8776" y="17628"/>
                  </a:cubicBezTo>
                  <a:cubicBezTo>
                    <a:pt x="7871" y="13591"/>
                    <a:pt x="7049" y="9543"/>
                    <a:pt x="6192" y="5495"/>
                  </a:cubicBezTo>
                  <a:cubicBezTo>
                    <a:pt x="6180" y="5364"/>
                    <a:pt x="6168" y="5245"/>
                    <a:pt x="6168" y="5126"/>
                  </a:cubicBezTo>
                  <a:cubicBezTo>
                    <a:pt x="6740" y="4805"/>
                    <a:pt x="7359" y="4685"/>
                    <a:pt x="8085" y="4590"/>
                  </a:cubicBezTo>
                  <a:close/>
                  <a:moveTo>
                    <a:pt x="17988" y="2156"/>
                  </a:moveTo>
                  <a:cubicBezTo>
                    <a:pt x="18036" y="2156"/>
                    <a:pt x="18085" y="2158"/>
                    <a:pt x="18134" y="2161"/>
                  </a:cubicBezTo>
                  <a:cubicBezTo>
                    <a:pt x="18241" y="2530"/>
                    <a:pt x="18348" y="2864"/>
                    <a:pt x="18432" y="3185"/>
                  </a:cubicBezTo>
                  <a:cubicBezTo>
                    <a:pt x="19694" y="8829"/>
                    <a:pt x="20337" y="14603"/>
                    <a:pt x="20325" y="20390"/>
                  </a:cubicBezTo>
                  <a:cubicBezTo>
                    <a:pt x="20313" y="23116"/>
                    <a:pt x="20063" y="25831"/>
                    <a:pt x="19420" y="28486"/>
                  </a:cubicBezTo>
                  <a:cubicBezTo>
                    <a:pt x="19241" y="29272"/>
                    <a:pt x="18943" y="30022"/>
                    <a:pt x="18527" y="30712"/>
                  </a:cubicBezTo>
                  <a:cubicBezTo>
                    <a:pt x="18121" y="31367"/>
                    <a:pt x="17668" y="31702"/>
                    <a:pt x="17176" y="31702"/>
                  </a:cubicBezTo>
                  <a:cubicBezTo>
                    <a:pt x="16774" y="31702"/>
                    <a:pt x="16346" y="31478"/>
                    <a:pt x="15895" y="31022"/>
                  </a:cubicBezTo>
                  <a:cubicBezTo>
                    <a:pt x="15384" y="30510"/>
                    <a:pt x="14943" y="29927"/>
                    <a:pt x="14598" y="29284"/>
                  </a:cubicBezTo>
                  <a:cubicBezTo>
                    <a:pt x="13979" y="28141"/>
                    <a:pt x="13443" y="26962"/>
                    <a:pt x="12955" y="25748"/>
                  </a:cubicBezTo>
                  <a:cubicBezTo>
                    <a:pt x="12014" y="23354"/>
                    <a:pt x="11359" y="20878"/>
                    <a:pt x="10800" y="18366"/>
                  </a:cubicBezTo>
                  <a:cubicBezTo>
                    <a:pt x="9823" y="13913"/>
                    <a:pt x="9276" y="9388"/>
                    <a:pt x="9002" y="4828"/>
                  </a:cubicBezTo>
                  <a:cubicBezTo>
                    <a:pt x="9002" y="4685"/>
                    <a:pt x="9014" y="4555"/>
                    <a:pt x="9049" y="4412"/>
                  </a:cubicBezTo>
                  <a:cubicBezTo>
                    <a:pt x="9264" y="4304"/>
                    <a:pt x="9490" y="4209"/>
                    <a:pt x="9728" y="4126"/>
                  </a:cubicBezTo>
                  <a:cubicBezTo>
                    <a:pt x="12359" y="3471"/>
                    <a:pt x="15003" y="2816"/>
                    <a:pt x="17646" y="2173"/>
                  </a:cubicBezTo>
                  <a:cubicBezTo>
                    <a:pt x="17755" y="2165"/>
                    <a:pt x="17871" y="2156"/>
                    <a:pt x="17988" y="2156"/>
                  </a:cubicBezTo>
                  <a:close/>
                  <a:moveTo>
                    <a:pt x="21956" y="804"/>
                  </a:moveTo>
                  <a:cubicBezTo>
                    <a:pt x="22051" y="1018"/>
                    <a:pt x="22122" y="1233"/>
                    <a:pt x="22182" y="1447"/>
                  </a:cubicBezTo>
                  <a:cubicBezTo>
                    <a:pt x="24075" y="11627"/>
                    <a:pt x="25968" y="21807"/>
                    <a:pt x="27849" y="31975"/>
                  </a:cubicBezTo>
                  <a:cubicBezTo>
                    <a:pt x="27897" y="32236"/>
                    <a:pt x="27921" y="32498"/>
                    <a:pt x="27957" y="32748"/>
                  </a:cubicBezTo>
                  <a:cubicBezTo>
                    <a:pt x="27849" y="32832"/>
                    <a:pt x="27730" y="32891"/>
                    <a:pt x="27611" y="32939"/>
                  </a:cubicBezTo>
                  <a:cubicBezTo>
                    <a:pt x="21575" y="34177"/>
                    <a:pt x="15538" y="35415"/>
                    <a:pt x="9454" y="36654"/>
                  </a:cubicBezTo>
                  <a:cubicBezTo>
                    <a:pt x="9371" y="36487"/>
                    <a:pt x="9311" y="36308"/>
                    <a:pt x="9252" y="36118"/>
                  </a:cubicBezTo>
                  <a:cubicBezTo>
                    <a:pt x="7347" y="26033"/>
                    <a:pt x="5430" y="15949"/>
                    <a:pt x="3525" y="5840"/>
                  </a:cubicBezTo>
                  <a:cubicBezTo>
                    <a:pt x="4037" y="5459"/>
                    <a:pt x="4608" y="5436"/>
                    <a:pt x="5192" y="5317"/>
                  </a:cubicBezTo>
                  <a:cubicBezTo>
                    <a:pt x="5549" y="6043"/>
                    <a:pt x="5644" y="6805"/>
                    <a:pt x="5787" y="7543"/>
                  </a:cubicBezTo>
                  <a:cubicBezTo>
                    <a:pt x="6859" y="12877"/>
                    <a:pt x="7966" y="18211"/>
                    <a:pt x="9335" y="23485"/>
                  </a:cubicBezTo>
                  <a:cubicBezTo>
                    <a:pt x="9692" y="24890"/>
                    <a:pt x="10109" y="26295"/>
                    <a:pt x="10740" y="27617"/>
                  </a:cubicBezTo>
                  <a:cubicBezTo>
                    <a:pt x="11085" y="28343"/>
                    <a:pt x="11490" y="29046"/>
                    <a:pt x="11931" y="29712"/>
                  </a:cubicBezTo>
                  <a:cubicBezTo>
                    <a:pt x="13121" y="31486"/>
                    <a:pt x="14848" y="32367"/>
                    <a:pt x="16931" y="32606"/>
                  </a:cubicBezTo>
                  <a:cubicBezTo>
                    <a:pt x="17023" y="32616"/>
                    <a:pt x="17113" y="32622"/>
                    <a:pt x="17199" y="32622"/>
                  </a:cubicBezTo>
                  <a:cubicBezTo>
                    <a:pt x="17875" y="32622"/>
                    <a:pt x="18396" y="32300"/>
                    <a:pt x="18860" y="31772"/>
                  </a:cubicBezTo>
                  <a:cubicBezTo>
                    <a:pt x="19372" y="31189"/>
                    <a:pt x="19682" y="30486"/>
                    <a:pt x="19944" y="29772"/>
                  </a:cubicBezTo>
                  <a:cubicBezTo>
                    <a:pt x="20467" y="28284"/>
                    <a:pt x="20789" y="26736"/>
                    <a:pt x="20932" y="25164"/>
                  </a:cubicBezTo>
                  <a:cubicBezTo>
                    <a:pt x="21289" y="21569"/>
                    <a:pt x="21241" y="17973"/>
                    <a:pt x="20956" y="14365"/>
                  </a:cubicBezTo>
                  <a:cubicBezTo>
                    <a:pt x="20658" y="10508"/>
                    <a:pt x="20086" y="6674"/>
                    <a:pt x="19253" y="2888"/>
                  </a:cubicBezTo>
                  <a:cubicBezTo>
                    <a:pt x="19182" y="2554"/>
                    <a:pt x="19134" y="2221"/>
                    <a:pt x="19074" y="1852"/>
                  </a:cubicBezTo>
                  <a:cubicBezTo>
                    <a:pt x="19991" y="1352"/>
                    <a:pt x="20968" y="1185"/>
                    <a:pt x="21956" y="804"/>
                  </a:cubicBezTo>
                  <a:close/>
                  <a:moveTo>
                    <a:pt x="2918" y="7114"/>
                  </a:moveTo>
                  <a:cubicBezTo>
                    <a:pt x="4846" y="17282"/>
                    <a:pt x="6728" y="27176"/>
                    <a:pt x="8633" y="37154"/>
                  </a:cubicBezTo>
                  <a:cubicBezTo>
                    <a:pt x="8359" y="38059"/>
                    <a:pt x="7561" y="38844"/>
                    <a:pt x="7525" y="40059"/>
                  </a:cubicBezTo>
                  <a:cubicBezTo>
                    <a:pt x="7752" y="39952"/>
                    <a:pt x="7918" y="39928"/>
                    <a:pt x="7990" y="39833"/>
                  </a:cubicBezTo>
                  <a:cubicBezTo>
                    <a:pt x="8335" y="39333"/>
                    <a:pt x="8716" y="38844"/>
                    <a:pt x="8978" y="38297"/>
                  </a:cubicBezTo>
                  <a:cubicBezTo>
                    <a:pt x="9264" y="37701"/>
                    <a:pt x="9692" y="37475"/>
                    <a:pt x="10311" y="37356"/>
                  </a:cubicBezTo>
                  <a:cubicBezTo>
                    <a:pt x="14705" y="36499"/>
                    <a:pt x="19098" y="35606"/>
                    <a:pt x="23492" y="34725"/>
                  </a:cubicBezTo>
                  <a:cubicBezTo>
                    <a:pt x="24587" y="34511"/>
                    <a:pt x="25682" y="34284"/>
                    <a:pt x="26766" y="34070"/>
                  </a:cubicBezTo>
                  <a:cubicBezTo>
                    <a:pt x="26944" y="34034"/>
                    <a:pt x="27123" y="34034"/>
                    <a:pt x="27409" y="34011"/>
                  </a:cubicBezTo>
                  <a:lnTo>
                    <a:pt x="27409" y="34011"/>
                  </a:lnTo>
                  <a:cubicBezTo>
                    <a:pt x="27361" y="34177"/>
                    <a:pt x="27302" y="34344"/>
                    <a:pt x="27242" y="34511"/>
                  </a:cubicBezTo>
                  <a:cubicBezTo>
                    <a:pt x="26742" y="35320"/>
                    <a:pt x="26218" y="36130"/>
                    <a:pt x="25730" y="36951"/>
                  </a:cubicBezTo>
                  <a:cubicBezTo>
                    <a:pt x="25540" y="37297"/>
                    <a:pt x="25206" y="37523"/>
                    <a:pt x="24825" y="37582"/>
                  </a:cubicBezTo>
                  <a:cubicBezTo>
                    <a:pt x="24027" y="37713"/>
                    <a:pt x="23230" y="37868"/>
                    <a:pt x="22444" y="38011"/>
                  </a:cubicBezTo>
                  <a:lnTo>
                    <a:pt x="7537" y="40821"/>
                  </a:lnTo>
                  <a:cubicBezTo>
                    <a:pt x="7275" y="40868"/>
                    <a:pt x="7013" y="40892"/>
                    <a:pt x="6716" y="40940"/>
                  </a:cubicBezTo>
                  <a:cubicBezTo>
                    <a:pt x="6632" y="40630"/>
                    <a:pt x="6549" y="40380"/>
                    <a:pt x="6501" y="40118"/>
                  </a:cubicBezTo>
                  <a:cubicBezTo>
                    <a:pt x="4727" y="30582"/>
                    <a:pt x="2953" y="21057"/>
                    <a:pt x="1179" y="11520"/>
                  </a:cubicBezTo>
                  <a:cubicBezTo>
                    <a:pt x="1120" y="11258"/>
                    <a:pt x="1084" y="10996"/>
                    <a:pt x="1048" y="10722"/>
                  </a:cubicBezTo>
                  <a:cubicBezTo>
                    <a:pt x="1013" y="10543"/>
                    <a:pt x="1036" y="10353"/>
                    <a:pt x="1108" y="10174"/>
                  </a:cubicBezTo>
                  <a:cubicBezTo>
                    <a:pt x="1656" y="9222"/>
                    <a:pt x="2108" y="8210"/>
                    <a:pt x="2918" y="7114"/>
                  </a:cubicBezTo>
                  <a:close/>
                  <a:moveTo>
                    <a:pt x="21917" y="0"/>
                  </a:moveTo>
                  <a:cubicBezTo>
                    <a:pt x="21831" y="0"/>
                    <a:pt x="21741" y="10"/>
                    <a:pt x="21646" y="30"/>
                  </a:cubicBezTo>
                  <a:cubicBezTo>
                    <a:pt x="21229" y="125"/>
                    <a:pt x="20825" y="244"/>
                    <a:pt x="20420" y="364"/>
                  </a:cubicBezTo>
                  <a:cubicBezTo>
                    <a:pt x="17134" y="1387"/>
                    <a:pt x="13788" y="2233"/>
                    <a:pt x="10442" y="3054"/>
                  </a:cubicBezTo>
                  <a:cubicBezTo>
                    <a:pt x="8204" y="3614"/>
                    <a:pt x="6001" y="4269"/>
                    <a:pt x="3787" y="4840"/>
                  </a:cubicBezTo>
                  <a:cubicBezTo>
                    <a:pt x="3180" y="4983"/>
                    <a:pt x="2668" y="5388"/>
                    <a:pt x="2394" y="5948"/>
                  </a:cubicBezTo>
                  <a:cubicBezTo>
                    <a:pt x="1953" y="6793"/>
                    <a:pt x="1477" y="7626"/>
                    <a:pt x="1013" y="8460"/>
                  </a:cubicBezTo>
                  <a:cubicBezTo>
                    <a:pt x="1" y="10293"/>
                    <a:pt x="1" y="10293"/>
                    <a:pt x="394" y="12365"/>
                  </a:cubicBezTo>
                  <a:cubicBezTo>
                    <a:pt x="1977" y="20830"/>
                    <a:pt x="3573" y="29308"/>
                    <a:pt x="5168" y="37785"/>
                  </a:cubicBezTo>
                  <a:cubicBezTo>
                    <a:pt x="5358" y="38797"/>
                    <a:pt x="5549" y="39809"/>
                    <a:pt x="5787" y="40821"/>
                  </a:cubicBezTo>
                  <a:cubicBezTo>
                    <a:pt x="5951" y="41495"/>
                    <a:pt x="6138" y="41741"/>
                    <a:pt x="6663" y="41741"/>
                  </a:cubicBezTo>
                  <a:cubicBezTo>
                    <a:pt x="6788" y="41741"/>
                    <a:pt x="6931" y="41727"/>
                    <a:pt x="7097" y="41702"/>
                  </a:cubicBezTo>
                  <a:cubicBezTo>
                    <a:pt x="7978" y="41583"/>
                    <a:pt x="8847" y="41428"/>
                    <a:pt x="9704" y="41273"/>
                  </a:cubicBezTo>
                  <a:cubicBezTo>
                    <a:pt x="14229" y="40428"/>
                    <a:pt x="18753" y="39606"/>
                    <a:pt x="23265" y="38773"/>
                  </a:cubicBezTo>
                  <a:cubicBezTo>
                    <a:pt x="23552" y="38722"/>
                    <a:pt x="23839" y="38606"/>
                    <a:pt x="24134" y="38606"/>
                  </a:cubicBezTo>
                  <a:cubicBezTo>
                    <a:pt x="24256" y="38606"/>
                    <a:pt x="24379" y="38626"/>
                    <a:pt x="24504" y="38678"/>
                  </a:cubicBezTo>
                  <a:cubicBezTo>
                    <a:pt x="24516" y="38904"/>
                    <a:pt x="24516" y="39118"/>
                    <a:pt x="24528" y="39380"/>
                  </a:cubicBezTo>
                  <a:cubicBezTo>
                    <a:pt x="24682" y="39333"/>
                    <a:pt x="24813" y="39333"/>
                    <a:pt x="24873" y="39273"/>
                  </a:cubicBezTo>
                  <a:cubicBezTo>
                    <a:pt x="25266" y="38856"/>
                    <a:pt x="25694" y="38452"/>
                    <a:pt x="26004" y="37987"/>
                  </a:cubicBezTo>
                  <a:cubicBezTo>
                    <a:pt x="26742" y="36904"/>
                    <a:pt x="27421" y="35796"/>
                    <a:pt x="28099" y="34689"/>
                  </a:cubicBezTo>
                  <a:cubicBezTo>
                    <a:pt x="28707" y="33749"/>
                    <a:pt x="28921" y="32606"/>
                    <a:pt x="28683" y="31510"/>
                  </a:cubicBezTo>
                  <a:cubicBezTo>
                    <a:pt x="27528" y="25605"/>
                    <a:pt x="26468" y="19687"/>
                    <a:pt x="25349" y="13782"/>
                  </a:cubicBezTo>
                  <a:cubicBezTo>
                    <a:pt x="24599" y="9793"/>
                    <a:pt x="23837" y="5793"/>
                    <a:pt x="23075" y="1804"/>
                  </a:cubicBezTo>
                  <a:cubicBezTo>
                    <a:pt x="23004" y="1435"/>
                    <a:pt x="22920" y="1054"/>
                    <a:pt x="22801" y="697"/>
                  </a:cubicBezTo>
                  <a:cubicBezTo>
                    <a:pt x="22653" y="242"/>
                    <a:pt x="22340" y="0"/>
                    <a:pt x="21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56"/>
            <p:cNvSpPr/>
            <p:nvPr/>
          </p:nvSpPr>
          <p:spPr>
            <a:xfrm>
              <a:off x="7567711" y="2404892"/>
              <a:ext cx="349465" cy="513013"/>
            </a:xfrm>
            <a:custGeom>
              <a:avLst/>
              <a:gdLst/>
              <a:ahLst/>
              <a:cxnLst/>
              <a:rect l="l" t="t" r="r" b="b"/>
              <a:pathLst>
                <a:path w="24421" h="35850" extrusionOk="0">
                  <a:moveTo>
                    <a:pt x="18420" y="0"/>
                  </a:moveTo>
                  <a:cubicBezTo>
                    <a:pt x="17443" y="369"/>
                    <a:pt x="16455" y="548"/>
                    <a:pt x="15538" y="1048"/>
                  </a:cubicBezTo>
                  <a:cubicBezTo>
                    <a:pt x="15610" y="1417"/>
                    <a:pt x="15658" y="1750"/>
                    <a:pt x="15729" y="2084"/>
                  </a:cubicBezTo>
                  <a:cubicBezTo>
                    <a:pt x="16562" y="5870"/>
                    <a:pt x="17122" y="9704"/>
                    <a:pt x="17432" y="13561"/>
                  </a:cubicBezTo>
                  <a:cubicBezTo>
                    <a:pt x="17717" y="17169"/>
                    <a:pt x="17765" y="20765"/>
                    <a:pt x="17408" y="24360"/>
                  </a:cubicBezTo>
                  <a:cubicBezTo>
                    <a:pt x="17265" y="25932"/>
                    <a:pt x="16943" y="27480"/>
                    <a:pt x="16420" y="28968"/>
                  </a:cubicBezTo>
                  <a:cubicBezTo>
                    <a:pt x="16158" y="29682"/>
                    <a:pt x="15836" y="30397"/>
                    <a:pt x="15336" y="30968"/>
                  </a:cubicBezTo>
                  <a:cubicBezTo>
                    <a:pt x="14881" y="31487"/>
                    <a:pt x="14350" y="31817"/>
                    <a:pt x="13669" y="31817"/>
                  </a:cubicBezTo>
                  <a:cubicBezTo>
                    <a:pt x="13584" y="31817"/>
                    <a:pt x="13497" y="31812"/>
                    <a:pt x="13407" y="31802"/>
                  </a:cubicBezTo>
                  <a:cubicBezTo>
                    <a:pt x="11324" y="31563"/>
                    <a:pt x="9597" y="30682"/>
                    <a:pt x="8407" y="28908"/>
                  </a:cubicBezTo>
                  <a:cubicBezTo>
                    <a:pt x="7966" y="28242"/>
                    <a:pt x="7561" y="27539"/>
                    <a:pt x="7216" y="26813"/>
                  </a:cubicBezTo>
                  <a:cubicBezTo>
                    <a:pt x="6585" y="25491"/>
                    <a:pt x="6168" y="24086"/>
                    <a:pt x="5811" y="22681"/>
                  </a:cubicBezTo>
                  <a:cubicBezTo>
                    <a:pt x="4442" y="17407"/>
                    <a:pt x="3335" y="12073"/>
                    <a:pt x="2263" y="6739"/>
                  </a:cubicBezTo>
                  <a:cubicBezTo>
                    <a:pt x="2120" y="6001"/>
                    <a:pt x="2025" y="5239"/>
                    <a:pt x="1668" y="4513"/>
                  </a:cubicBezTo>
                  <a:cubicBezTo>
                    <a:pt x="1084" y="4632"/>
                    <a:pt x="513" y="4655"/>
                    <a:pt x="1" y="5036"/>
                  </a:cubicBezTo>
                  <a:cubicBezTo>
                    <a:pt x="1906" y="15133"/>
                    <a:pt x="3823" y="25229"/>
                    <a:pt x="5740" y="35314"/>
                  </a:cubicBezTo>
                  <a:cubicBezTo>
                    <a:pt x="5787" y="35504"/>
                    <a:pt x="5847" y="35683"/>
                    <a:pt x="5918" y="35850"/>
                  </a:cubicBezTo>
                  <a:cubicBezTo>
                    <a:pt x="12002" y="34611"/>
                    <a:pt x="18039" y="33373"/>
                    <a:pt x="24075" y="32135"/>
                  </a:cubicBezTo>
                  <a:cubicBezTo>
                    <a:pt x="24194" y="32087"/>
                    <a:pt x="24313" y="32016"/>
                    <a:pt x="24421" y="31944"/>
                  </a:cubicBezTo>
                  <a:cubicBezTo>
                    <a:pt x="24385" y="31694"/>
                    <a:pt x="24361" y="31432"/>
                    <a:pt x="24313" y="31171"/>
                  </a:cubicBezTo>
                  <a:cubicBezTo>
                    <a:pt x="22432" y="20991"/>
                    <a:pt x="20539" y="10823"/>
                    <a:pt x="18646" y="643"/>
                  </a:cubicBezTo>
                  <a:cubicBezTo>
                    <a:pt x="18586" y="429"/>
                    <a:pt x="18515" y="214"/>
                    <a:pt x="18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56"/>
            <p:cNvSpPr/>
            <p:nvPr/>
          </p:nvSpPr>
          <p:spPr>
            <a:xfrm>
              <a:off x="7645914" y="2424196"/>
              <a:ext cx="162218" cy="422775"/>
            </a:xfrm>
            <a:custGeom>
              <a:avLst/>
              <a:gdLst/>
              <a:ahLst/>
              <a:cxnLst/>
              <a:rect l="l" t="t" r="r" b="b"/>
              <a:pathLst>
                <a:path w="11336" h="29544" extrusionOk="0">
                  <a:moveTo>
                    <a:pt x="8927" y="1"/>
                  </a:moveTo>
                  <a:cubicBezTo>
                    <a:pt x="8830" y="1"/>
                    <a:pt x="8735" y="6"/>
                    <a:pt x="8645" y="20"/>
                  </a:cubicBezTo>
                  <a:cubicBezTo>
                    <a:pt x="6002" y="663"/>
                    <a:pt x="3358" y="1318"/>
                    <a:pt x="727" y="1973"/>
                  </a:cubicBezTo>
                  <a:cubicBezTo>
                    <a:pt x="489" y="2044"/>
                    <a:pt x="263" y="2140"/>
                    <a:pt x="48" y="2259"/>
                  </a:cubicBezTo>
                  <a:cubicBezTo>
                    <a:pt x="13" y="2390"/>
                    <a:pt x="1" y="2532"/>
                    <a:pt x="1" y="2675"/>
                  </a:cubicBezTo>
                  <a:cubicBezTo>
                    <a:pt x="275" y="7224"/>
                    <a:pt x="822" y="11748"/>
                    <a:pt x="1799" y="16213"/>
                  </a:cubicBezTo>
                  <a:cubicBezTo>
                    <a:pt x="2358" y="18713"/>
                    <a:pt x="3013" y="21201"/>
                    <a:pt x="3954" y="23595"/>
                  </a:cubicBezTo>
                  <a:cubicBezTo>
                    <a:pt x="4442" y="24797"/>
                    <a:pt x="4978" y="25988"/>
                    <a:pt x="5597" y="27131"/>
                  </a:cubicBezTo>
                  <a:cubicBezTo>
                    <a:pt x="5942" y="27774"/>
                    <a:pt x="6383" y="28357"/>
                    <a:pt x="6894" y="28869"/>
                  </a:cubicBezTo>
                  <a:cubicBezTo>
                    <a:pt x="7346" y="29320"/>
                    <a:pt x="7775" y="29544"/>
                    <a:pt x="8178" y="29544"/>
                  </a:cubicBezTo>
                  <a:cubicBezTo>
                    <a:pt x="8669" y="29544"/>
                    <a:pt x="9121" y="29213"/>
                    <a:pt x="9526" y="28559"/>
                  </a:cubicBezTo>
                  <a:cubicBezTo>
                    <a:pt x="9942" y="27869"/>
                    <a:pt x="10240" y="27119"/>
                    <a:pt x="10419" y="26333"/>
                  </a:cubicBezTo>
                  <a:cubicBezTo>
                    <a:pt x="11062" y="23678"/>
                    <a:pt x="11312" y="20975"/>
                    <a:pt x="11324" y="18237"/>
                  </a:cubicBezTo>
                  <a:cubicBezTo>
                    <a:pt x="11336" y="12450"/>
                    <a:pt x="10704" y="6676"/>
                    <a:pt x="9431" y="1032"/>
                  </a:cubicBezTo>
                  <a:cubicBezTo>
                    <a:pt x="9347" y="699"/>
                    <a:pt x="9240" y="377"/>
                    <a:pt x="9133" y="8"/>
                  </a:cubicBezTo>
                  <a:cubicBezTo>
                    <a:pt x="9064" y="3"/>
                    <a:pt x="8995" y="1"/>
                    <a:pt x="89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56"/>
            <p:cNvSpPr/>
            <p:nvPr/>
          </p:nvSpPr>
          <p:spPr>
            <a:xfrm>
              <a:off x="7531594" y="2495187"/>
              <a:ext cx="377741" cy="484050"/>
            </a:xfrm>
            <a:custGeom>
              <a:avLst/>
              <a:gdLst/>
              <a:ahLst/>
              <a:cxnLst/>
              <a:rect l="l" t="t" r="r" b="b"/>
              <a:pathLst>
                <a:path w="26397" h="33826" extrusionOk="0">
                  <a:moveTo>
                    <a:pt x="1906" y="0"/>
                  </a:moveTo>
                  <a:cubicBezTo>
                    <a:pt x="1096" y="1096"/>
                    <a:pt x="644" y="2108"/>
                    <a:pt x="96" y="3060"/>
                  </a:cubicBezTo>
                  <a:cubicBezTo>
                    <a:pt x="24" y="3239"/>
                    <a:pt x="1" y="3429"/>
                    <a:pt x="36" y="3608"/>
                  </a:cubicBezTo>
                  <a:cubicBezTo>
                    <a:pt x="72" y="3882"/>
                    <a:pt x="108" y="4144"/>
                    <a:pt x="167" y="4406"/>
                  </a:cubicBezTo>
                  <a:cubicBezTo>
                    <a:pt x="1941" y="13943"/>
                    <a:pt x="3715" y="23479"/>
                    <a:pt x="5489" y="33004"/>
                  </a:cubicBezTo>
                  <a:cubicBezTo>
                    <a:pt x="5537" y="33266"/>
                    <a:pt x="5620" y="33516"/>
                    <a:pt x="5704" y="33826"/>
                  </a:cubicBezTo>
                  <a:cubicBezTo>
                    <a:pt x="6001" y="33778"/>
                    <a:pt x="6263" y="33754"/>
                    <a:pt x="6525" y="33707"/>
                  </a:cubicBezTo>
                  <a:lnTo>
                    <a:pt x="21432" y="30885"/>
                  </a:lnTo>
                  <a:cubicBezTo>
                    <a:pt x="22230" y="30742"/>
                    <a:pt x="23015" y="30599"/>
                    <a:pt x="23813" y="30456"/>
                  </a:cubicBezTo>
                  <a:cubicBezTo>
                    <a:pt x="24194" y="30409"/>
                    <a:pt x="24528" y="30171"/>
                    <a:pt x="24706" y="29825"/>
                  </a:cubicBezTo>
                  <a:cubicBezTo>
                    <a:pt x="25206" y="29004"/>
                    <a:pt x="25718" y="28206"/>
                    <a:pt x="26218" y="27385"/>
                  </a:cubicBezTo>
                  <a:cubicBezTo>
                    <a:pt x="26290" y="27230"/>
                    <a:pt x="26349" y="27063"/>
                    <a:pt x="26397" y="26885"/>
                  </a:cubicBezTo>
                  <a:lnTo>
                    <a:pt x="26397" y="26885"/>
                  </a:lnTo>
                  <a:cubicBezTo>
                    <a:pt x="26111" y="26920"/>
                    <a:pt x="25932" y="26920"/>
                    <a:pt x="25754" y="26956"/>
                  </a:cubicBezTo>
                  <a:cubicBezTo>
                    <a:pt x="24659" y="27158"/>
                    <a:pt x="23575" y="27385"/>
                    <a:pt x="22480" y="27599"/>
                  </a:cubicBezTo>
                  <a:cubicBezTo>
                    <a:pt x="18086" y="28480"/>
                    <a:pt x="13693" y="29373"/>
                    <a:pt x="9288" y="30230"/>
                  </a:cubicBezTo>
                  <a:cubicBezTo>
                    <a:pt x="8680" y="30349"/>
                    <a:pt x="8252" y="30576"/>
                    <a:pt x="7966" y="31171"/>
                  </a:cubicBezTo>
                  <a:cubicBezTo>
                    <a:pt x="7704" y="31719"/>
                    <a:pt x="7323" y="32207"/>
                    <a:pt x="6966" y="32719"/>
                  </a:cubicBezTo>
                  <a:cubicBezTo>
                    <a:pt x="6906" y="32802"/>
                    <a:pt x="6740" y="32826"/>
                    <a:pt x="6513" y="32933"/>
                  </a:cubicBezTo>
                  <a:cubicBezTo>
                    <a:pt x="6549" y="31719"/>
                    <a:pt x="7347" y="30933"/>
                    <a:pt x="7621" y="30040"/>
                  </a:cubicBezTo>
                  <a:cubicBezTo>
                    <a:pt x="5716" y="20062"/>
                    <a:pt x="3834" y="10168"/>
                    <a:pt x="1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56"/>
            <p:cNvSpPr/>
            <p:nvPr/>
          </p:nvSpPr>
          <p:spPr>
            <a:xfrm>
              <a:off x="7605375" y="2459241"/>
              <a:ext cx="119961" cy="377569"/>
            </a:xfrm>
            <a:custGeom>
              <a:avLst/>
              <a:gdLst/>
              <a:ahLst/>
              <a:cxnLst/>
              <a:rect l="l" t="t" r="r" b="b"/>
              <a:pathLst>
                <a:path w="8383" h="26385" extrusionOk="0">
                  <a:moveTo>
                    <a:pt x="1917" y="0"/>
                  </a:moveTo>
                  <a:cubicBezTo>
                    <a:pt x="1191" y="83"/>
                    <a:pt x="572" y="203"/>
                    <a:pt x="0" y="524"/>
                  </a:cubicBezTo>
                  <a:cubicBezTo>
                    <a:pt x="0" y="643"/>
                    <a:pt x="12" y="762"/>
                    <a:pt x="24" y="893"/>
                  </a:cubicBezTo>
                  <a:cubicBezTo>
                    <a:pt x="881" y="4929"/>
                    <a:pt x="1703" y="8989"/>
                    <a:pt x="2608" y="13026"/>
                  </a:cubicBezTo>
                  <a:cubicBezTo>
                    <a:pt x="3179" y="15597"/>
                    <a:pt x="3870" y="18145"/>
                    <a:pt x="4548" y="20705"/>
                  </a:cubicBezTo>
                  <a:cubicBezTo>
                    <a:pt x="4917" y="22039"/>
                    <a:pt x="5489" y="23301"/>
                    <a:pt x="6251" y="24456"/>
                  </a:cubicBezTo>
                  <a:cubicBezTo>
                    <a:pt x="6679" y="25146"/>
                    <a:pt x="7227" y="25741"/>
                    <a:pt x="7882" y="26218"/>
                  </a:cubicBezTo>
                  <a:cubicBezTo>
                    <a:pt x="7962" y="26274"/>
                    <a:pt x="8054" y="26384"/>
                    <a:pt x="8178" y="26384"/>
                  </a:cubicBezTo>
                  <a:cubicBezTo>
                    <a:pt x="8237" y="26384"/>
                    <a:pt x="8305" y="26359"/>
                    <a:pt x="8382" y="26289"/>
                  </a:cubicBezTo>
                  <a:cubicBezTo>
                    <a:pt x="7608" y="25194"/>
                    <a:pt x="6965" y="24015"/>
                    <a:pt x="6453" y="22789"/>
                  </a:cubicBezTo>
                  <a:cubicBezTo>
                    <a:pt x="5727" y="21098"/>
                    <a:pt x="5120" y="19348"/>
                    <a:pt x="4644" y="17574"/>
                  </a:cubicBezTo>
                  <a:cubicBezTo>
                    <a:pt x="3179" y="12216"/>
                    <a:pt x="2310" y="6715"/>
                    <a:pt x="2036" y="1167"/>
                  </a:cubicBezTo>
                  <a:cubicBezTo>
                    <a:pt x="2012" y="798"/>
                    <a:pt x="1965" y="429"/>
                    <a:pt x="1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56"/>
            <p:cNvSpPr/>
            <p:nvPr/>
          </p:nvSpPr>
          <p:spPr>
            <a:xfrm>
              <a:off x="7693794" y="2599404"/>
              <a:ext cx="87076" cy="77002"/>
            </a:xfrm>
            <a:custGeom>
              <a:avLst/>
              <a:gdLst/>
              <a:ahLst/>
              <a:cxnLst/>
              <a:rect l="l" t="t" r="r" b="b"/>
              <a:pathLst>
                <a:path w="6085" h="5381" extrusionOk="0">
                  <a:moveTo>
                    <a:pt x="2742" y="833"/>
                  </a:moveTo>
                  <a:cubicBezTo>
                    <a:pt x="2943" y="833"/>
                    <a:pt x="3144" y="874"/>
                    <a:pt x="3334" y="956"/>
                  </a:cubicBezTo>
                  <a:cubicBezTo>
                    <a:pt x="4441" y="1421"/>
                    <a:pt x="4846" y="3052"/>
                    <a:pt x="4108" y="3969"/>
                  </a:cubicBezTo>
                  <a:cubicBezTo>
                    <a:pt x="3851" y="4315"/>
                    <a:pt x="3454" y="4505"/>
                    <a:pt x="3041" y="4505"/>
                  </a:cubicBezTo>
                  <a:cubicBezTo>
                    <a:pt x="2956" y="4505"/>
                    <a:pt x="2871" y="4497"/>
                    <a:pt x="2786" y="4481"/>
                  </a:cubicBezTo>
                  <a:cubicBezTo>
                    <a:pt x="1882" y="4326"/>
                    <a:pt x="1179" y="3362"/>
                    <a:pt x="1262" y="2349"/>
                  </a:cubicBezTo>
                  <a:cubicBezTo>
                    <a:pt x="1298" y="1826"/>
                    <a:pt x="1453" y="1385"/>
                    <a:pt x="1917" y="1087"/>
                  </a:cubicBezTo>
                  <a:cubicBezTo>
                    <a:pt x="2164" y="918"/>
                    <a:pt x="2452" y="833"/>
                    <a:pt x="2742" y="833"/>
                  </a:cubicBezTo>
                  <a:close/>
                  <a:moveTo>
                    <a:pt x="2657" y="0"/>
                  </a:moveTo>
                  <a:cubicBezTo>
                    <a:pt x="2070" y="0"/>
                    <a:pt x="1551" y="215"/>
                    <a:pt x="1132" y="683"/>
                  </a:cubicBezTo>
                  <a:cubicBezTo>
                    <a:pt x="0" y="1933"/>
                    <a:pt x="250" y="3945"/>
                    <a:pt x="1632" y="4921"/>
                  </a:cubicBezTo>
                  <a:cubicBezTo>
                    <a:pt x="2075" y="5230"/>
                    <a:pt x="2568" y="5380"/>
                    <a:pt x="3049" y="5380"/>
                  </a:cubicBezTo>
                  <a:cubicBezTo>
                    <a:pt x="3719" y="5380"/>
                    <a:pt x="4365" y="5089"/>
                    <a:pt x="4822" y="4528"/>
                  </a:cubicBezTo>
                  <a:cubicBezTo>
                    <a:pt x="6085" y="2945"/>
                    <a:pt x="5108" y="373"/>
                    <a:pt x="3108" y="40"/>
                  </a:cubicBezTo>
                  <a:cubicBezTo>
                    <a:pt x="2954" y="14"/>
                    <a:pt x="2803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56"/>
            <p:cNvSpPr/>
            <p:nvPr/>
          </p:nvSpPr>
          <p:spPr>
            <a:xfrm>
              <a:off x="7710665" y="2611309"/>
              <a:ext cx="52661" cy="52561"/>
            </a:xfrm>
            <a:custGeom>
              <a:avLst/>
              <a:gdLst/>
              <a:ahLst/>
              <a:cxnLst/>
              <a:rect l="l" t="t" r="r" b="b"/>
              <a:pathLst>
                <a:path w="3680" h="3673" extrusionOk="0">
                  <a:moveTo>
                    <a:pt x="1563" y="1"/>
                  </a:moveTo>
                  <a:cubicBezTo>
                    <a:pt x="1273" y="1"/>
                    <a:pt x="985" y="86"/>
                    <a:pt x="738" y="255"/>
                  </a:cubicBezTo>
                  <a:cubicBezTo>
                    <a:pt x="274" y="553"/>
                    <a:pt x="119" y="1006"/>
                    <a:pt x="83" y="1517"/>
                  </a:cubicBezTo>
                  <a:cubicBezTo>
                    <a:pt x="0" y="2530"/>
                    <a:pt x="703" y="3494"/>
                    <a:pt x="1607" y="3649"/>
                  </a:cubicBezTo>
                  <a:cubicBezTo>
                    <a:pt x="1692" y="3665"/>
                    <a:pt x="1777" y="3673"/>
                    <a:pt x="1862" y="3673"/>
                  </a:cubicBezTo>
                  <a:cubicBezTo>
                    <a:pt x="2275" y="3673"/>
                    <a:pt x="2672" y="3483"/>
                    <a:pt x="2929" y="3137"/>
                  </a:cubicBezTo>
                  <a:cubicBezTo>
                    <a:pt x="3679" y="2220"/>
                    <a:pt x="3262" y="589"/>
                    <a:pt x="2155" y="124"/>
                  </a:cubicBezTo>
                  <a:cubicBezTo>
                    <a:pt x="1965" y="42"/>
                    <a:pt x="1764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Pentágono 1">
            <a:extLst>
              <a:ext uri="{FF2B5EF4-FFF2-40B4-BE49-F238E27FC236}">
                <a16:creationId xmlns:a16="http://schemas.microsoft.com/office/drawing/2014/main" id="{9F9FE9A4-83FE-49A5-B52A-A6A6E5A77341}"/>
              </a:ext>
            </a:extLst>
          </p:cNvPr>
          <p:cNvSpPr/>
          <p:nvPr/>
        </p:nvSpPr>
        <p:spPr>
          <a:xfrm>
            <a:off x="3612325" y="1194160"/>
            <a:ext cx="1964866" cy="184953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Google Shape;2664;p56">
            <a:extLst>
              <a:ext uri="{FF2B5EF4-FFF2-40B4-BE49-F238E27FC236}">
                <a16:creationId xmlns:a16="http://schemas.microsoft.com/office/drawing/2014/main" id="{330F0198-87EF-439B-98B9-FCB6DC2FC46A}"/>
              </a:ext>
            </a:extLst>
          </p:cNvPr>
          <p:cNvSpPr txBox="1">
            <a:spLocks/>
          </p:cNvSpPr>
          <p:nvPr/>
        </p:nvSpPr>
        <p:spPr>
          <a:xfrm>
            <a:off x="3403440" y="1969783"/>
            <a:ext cx="2382636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3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Love Ya Like A Sister"/>
              <a:buNone/>
              <a:defRPr sz="25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s-MX" sz="2000" b="1" dirty="0">
                <a:solidFill>
                  <a:schemeClr val="bg1"/>
                </a:solidFill>
              </a:rPr>
              <a:t>Competencias emocionales</a:t>
            </a:r>
          </a:p>
        </p:txBody>
      </p:sp>
      <p:grpSp>
        <p:nvGrpSpPr>
          <p:cNvPr id="50" name="Google Shape;3076;p62">
            <a:extLst>
              <a:ext uri="{FF2B5EF4-FFF2-40B4-BE49-F238E27FC236}">
                <a16:creationId xmlns:a16="http://schemas.microsoft.com/office/drawing/2014/main" id="{AB7F77E8-3C76-4E9D-A065-39E4303497D9}"/>
              </a:ext>
            </a:extLst>
          </p:cNvPr>
          <p:cNvGrpSpPr/>
          <p:nvPr/>
        </p:nvGrpSpPr>
        <p:grpSpPr>
          <a:xfrm>
            <a:off x="6455802" y="3292082"/>
            <a:ext cx="1137127" cy="591960"/>
            <a:chOff x="4340125" y="3670225"/>
            <a:chExt cx="1437400" cy="748275"/>
          </a:xfrm>
        </p:grpSpPr>
        <p:sp>
          <p:nvSpPr>
            <p:cNvPr id="51" name="Google Shape;3077;p62">
              <a:extLst>
                <a:ext uri="{FF2B5EF4-FFF2-40B4-BE49-F238E27FC236}">
                  <a16:creationId xmlns:a16="http://schemas.microsoft.com/office/drawing/2014/main" id="{6FA0D60B-E852-4CE0-820B-5FADF46820D7}"/>
                </a:ext>
              </a:extLst>
            </p:cNvPr>
            <p:cNvSpPr/>
            <p:nvPr/>
          </p:nvSpPr>
          <p:spPr>
            <a:xfrm>
              <a:off x="4574075" y="3760275"/>
              <a:ext cx="396350" cy="613775"/>
            </a:xfrm>
            <a:custGeom>
              <a:avLst/>
              <a:gdLst/>
              <a:ahLst/>
              <a:cxnLst/>
              <a:rect l="l" t="t" r="r" b="b"/>
              <a:pathLst>
                <a:path w="15854" h="24551" extrusionOk="0">
                  <a:moveTo>
                    <a:pt x="5388" y="1"/>
                  </a:moveTo>
                  <a:cubicBezTo>
                    <a:pt x="3469" y="1"/>
                    <a:pt x="1817" y="1490"/>
                    <a:pt x="1108" y="3233"/>
                  </a:cubicBezTo>
                  <a:cubicBezTo>
                    <a:pt x="0" y="5947"/>
                    <a:pt x="762" y="8960"/>
                    <a:pt x="1024" y="11769"/>
                  </a:cubicBezTo>
                  <a:cubicBezTo>
                    <a:pt x="1042" y="11943"/>
                    <a:pt x="1194" y="12033"/>
                    <a:pt x="1334" y="12033"/>
                  </a:cubicBezTo>
                  <a:cubicBezTo>
                    <a:pt x="1473" y="12033"/>
                    <a:pt x="1602" y="11946"/>
                    <a:pt x="1584" y="11769"/>
                  </a:cubicBezTo>
                  <a:lnTo>
                    <a:pt x="1584" y="11757"/>
                  </a:lnTo>
                  <a:cubicBezTo>
                    <a:pt x="1393" y="9662"/>
                    <a:pt x="905" y="7531"/>
                    <a:pt x="1143" y="5423"/>
                  </a:cubicBezTo>
                  <a:cubicBezTo>
                    <a:pt x="1393" y="3137"/>
                    <a:pt x="2786" y="578"/>
                    <a:pt x="5406" y="566"/>
                  </a:cubicBezTo>
                  <a:cubicBezTo>
                    <a:pt x="5417" y="566"/>
                    <a:pt x="5428" y="565"/>
                    <a:pt x="5439" y="565"/>
                  </a:cubicBezTo>
                  <a:cubicBezTo>
                    <a:pt x="7855" y="565"/>
                    <a:pt x="8800" y="3135"/>
                    <a:pt x="8930" y="5173"/>
                  </a:cubicBezTo>
                  <a:cubicBezTo>
                    <a:pt x="9085" y="7531"/>
                    <a:pt x="8561" y="9888"/>
                    <a:pt x="7632" y="12043"/>
                  </a:cubicBezTo>
                  <a:cubicBezTo>
                    <a:pt x="7537" y="12198"/>
                    <a:pt x="7620" y="12400"/>
                    <a:pt x="7799" y="12448"/>
                  </a:cubicBezTo>
                  <a:cubicBezTo>
                    <a:pt x="12490" y="14043"/>
                    <a:pt x="14800" y="19723"/>
                    <a:pt x="15276" y="24283"/>
                  </a:cubicBezTo>
                  <a:cubicBezTo>
                    <a:pt x="15294" y="24461"/>
                    <a:pt x="15443" y="24551"/>
                    <a:pt x="15583" y="24551"/>
                  </a:cubicBezTo>
                  <a:cubicBezTo>
                    <a:pt x="15723" y="24551"/>
                    <a:pt x="15854" y="24461"/>
                    <a:pt x="15836" y="24283"/>
                  </a:cubicBezTo>
                  <a:cubicBezTo>
                    <a:pt x="15334" y="19557"/>
                    <a:pt x="13002" y="13835"/>
                    <a:pt x="8235" y="12018"/>
                  </a:cubicBezTo>
                  <a:lnTo>
                    <a:pt x="8235" y="12018"/>
                  </a:lnTo>
                  <a:cubicBezTo>
                    <a:pt x="9579" y="8700"/>
                    <a:pt x="11081" y="896"/>
                    <a:pt x="6013" y="54"/>
                  </a:cubicBezTo>
                  <a:cubicBezTo>
                    <a:pt x="5802" y="18"/>
                    <a:pt x="5594" y="1"/>
                    <a:pt x="538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78;p62">
              <a:extLst>
                <a:ext uri="{FF2B5EF4-FFF2-40B4-BE49-F238E27FC236}">
                  <a16:creationId xmlns:a16="http://schemas.microsoft.com/office/drawing/2014/main" id="{6B7BD1E3-96F6-4B85-992F-A3FBF3A6FBCC}"/>
                </a:ext>
              </a:extLst>
            </p:cNvPr>
            <p:cNvSpPr/>
            <p:nvPr/>
          </p:nvSpPr>
          <p:spPr>
            <a:xfrm>
              <a:off x="4490725" y="4059850"/>
              <a:ext cx="114925" cy="358550"/>
            </a:xfrm>
            <a:custGeom>
              <a:avLst/>
              <a:gdLst/>
              <a:ahLst/>
              <a:cxnLst/>
              <a:rect l="l" t="t" r="r" b="b"/>
              <a:pathLst>
                <a:path w="4597" h="14342" extrusionOk="0">
                  <a:moveTo>
                    <a:pt x="4250" y="1"/>
                  </a:moveTo>
                  <a:cubicBezTo>
                    <a:pt x="4247" y="1"/>
                    <a:pt x="4243" y="1"/>
                    <a:pt x="4239" y="1"/>
                  </a:cubicBezTo>
                  <a:lnTo>
                    <a:pt x="4239" y="13"/>
                  </a:lnTo>
                  <a:cubicBezTo>
                    <a:pt x="1918" y="96"/>
                    <a:pt x="810" y="2060"/>
                    <a:pt x="501" y="4180"/>
                  </a:cubicBezTo>
                  <a:cubicBezTo>
                    <a:pt x="1" y="7585"/>
                    <a:pt x="1894" y="10764"/>
                    <a:pt x="2322" y="14074"/>
                  </a:cubicBezTo>
                  <a:cubicBezTo>
                    <a:pt x="2340" y="14252"/>
                    <a:pt x="2489" y="14342"/>
                    <a:pt x="2627" y="14342"/>
                  </a:cubicBezTo>
                  <a:cubicBezTo>
                    <a:pt x="2766" y="14342"/>
                    <a:pt x="2894" y="14252"/>
                    <a:pt x="2870" y="14074"/>
                  </a:cubicBezTo>
                  <a:cubicBezTo>
                    <a:pt x="2572" y="11693"/>
                    <a:pt x="1596" y="9514"/>
                    <a:pt x="1167" y="7168"/>
                  </a:cubicBezTo>
                  <a:cubicBezTo>
                    <a:pt x="715" y="4763"/>
                    <a:pt x="1036" y="691"/>
                    <a:pt x="4239" y="560"/>
                  </a:cubicBezTo>
                  <a:cubicBezTo>
                    <a:pt x="4593" y="549"/>
                    <a:pt x="4596" y="1"/>
                    <a:pt x="425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79;p62">
              <a:extLst>
                <a:ext uri="{FF2B5EF4-FFF2-40B4-BE49-F238E27FC236}">
                  <a16:creationId xmlns:a16="http://schemas.microsoft.com/office/drawing/2014/main" id="{BF9C1B10-A5B9-40BE-966F-F6E9182F70AD}"/>
                </a:ext>
              </a:extLst>
            </p:cNvPr>
            <p:cNvSpPr/>
            <p:nvPr/>
          </p:nvSpPr>
          <p:spPr>
            <a:xfrm>
              <a:off x="5034850" y="3670400"/>
              <a:ext cx="615725" cy="503825"/>
            </a:xfrm>
            <a:custGeom>
              <a:avLst/>
              <a:gdLst/>
              <a:ahLst/>
              <a:cxnLst/>
              <a:rect l="l" t="t" r="r" b="b"/>
              <a:pathLst>
                <a:path w="24629" h="20153" extrusionOk="0">
                  <a:moveTo>
                    <a:pt x="24201" y="1"/>
                  </a:moveTo>
                  <a:cubicBezTo>
                    <a:pt x="24183" y="1"/>
                    <a:pt x="24165" y="2"/>
                    <a:pt x="24146" y="5"/>
                  </a:cubicBezTo>
                  <a:lnTo>
                    <a:pt x="24146" y="17"/>
                  </a:lnTo>
                  <a:cubicBezTo>
                    <a:pt x="20777" y="624"/>
                    <a:pt x="19562" y="3792"/>
                    <a:pt x="20015" y="6923"/>
                  </a:cubicBezTo>
                  <a:cubicBezTo>
                    <a:pt x="20146" y="7756"/>
                    <a:pt x="20360" y="8578"/>
                    <a:pt x="20681" y="9352"/>
                  </a:cubicBezTo>
                  <a:cubicBezTo>
                    <a:pt x="20943" y="9995"/>
                    <a:pt x="22074" y="11435"/>
                    <a:pt x="21622" y="12102"/>
                  </a:cubicBezTo>
                  <a:cubicBezTo>
                    <a:pt x="21027" y="12947"/>
                    <a:pt x="18836" y="12602"/>
                    <a:pt x="17860" y="13078"/>
                  </a:cubicBezTo>
                  <a:cubicBezTo>
                    <a:pt x="15943" y="14031"/>
                    <a:pt x="14062" y="14710"/>
                    <a:pt x="11930" y="15091"/>
                  </a:cubicBezTo>
                  <a:cubicBezTo>
                    <a:pt x="11306" y="15199"/>
                    <a:pt x="10724" y="15250"/>
                    <a:pt x="10161" y="15250"/>
                  </a:cubicBezTo>
                  <a:cubicBezTo>
                    <a:pt x="8803" y="15250"/>
                    <a:pt x="7560" y="14953"/>
                    <a:pt x="6120" y="14448"/>
                  </a:cubicBezTo>
                  <a:cubicBezTo>
                    <a:pt x="5128" y="14091"/>
                    <a:pt x="3506" y="13282"/>
                    <a:pt x="2175" y="13282"/>
                  </a:cubicBezTo>
                  <a:cubicBezTo>
                    <a:pt x="1685" y="13282"/>
                    <a:pt x="1235" y="13392"/>
                    <a:pt x="869" y="13674"/>
                  </a:cubicBezTo>
                  <a:cubicBezTo>
                    <a:pt x="0" y="14352"/>
                    <a:pt x="310" y="15626"/>
                    <a:pt x="917" y="16353"/>
                  </a:cubicBezTo>
                  <a:cubicBezTo>
                    <a:pt x="1881" y="17496"/>
                    <a:pt x="3882" y="17996"/>
                    <a:pt x="5215" y="18520"/>
                  </a:cubicBezTo>
                  <a:cubicBezTo>
                    <a:pt x="6846" y="19162"/>
                    <a:pt x="8597" y="19948"/>
                    <a:pt x="10347" y="20151"/>
                  </a:cubicBezTo>
                  <a:cubicBezTo>
                    <a:pt x="10358" y="20152"/>
                    <a:pt x="10369" y="20152"/>
                    <a:pt x="10379" y="20152"/>
                  </a:cubicBezTo>
                  <a:cubicBezTo>
                    <a:pt x="10704" y="20152"/>
                    <a:pt x="10693" y="19637"/>
                    <a:pt x="10347" y="19591"/>
                  </a:cubicBezTo>
                  <a:cubicBezTo>
                    <a:pt x="8918" y="19424"/>
                    <a:pt x="7489" y="18793"/>
                    <a:pt x="6156" y="18293"/>
                  </a:cubicBezTo>
                  <a:cubicBezTo>
                    <a:pt x="4751" y="17758"/>
                    <a:pt x="3215" y="17269"/>
                    <a:pt x="1929" y="16472"/>
                  </a:cubicBezTo>
                  <a:cubicBezTo>
                    <a:pt x="1358" y="16114"/>
                    <a:pt x="619" y="15257"/>
                    <a:pt x="929" y="14507"/>
                  </a:cubicBezTo>
                  <a:cubicBezTo>
                    <a:pt x="1123" y="14027"/>
                    <a:pt x="1572" y="13863"/>
                    <a:pt x="2108" y="13863"/>
                  </a:cubicBezTo>
                  <a:cubicBezTo>
                    <a:pt x="3050" y="13863"/>
                    <a:pt x="4262" y="14369"/>
                    <a:pt x="4846" y="14567"/>
                  </a:cubicBezTo>
                  <a:cubicBezTo>
                    <a:pt x="6382" y="15091"/>
                    <a:pt x="7989" y="15853"/>
                    <a:pt x="9644" y="15888"/>
                  </a:cubicBezTo>
                  <a:cubicBezTo>
                    <a:pt x="9690" y="15889"/>
                    <a:pt x="9736" y="15889"/>
                    <a:pt x="9782" y="15889"/>
                  </a:cubicBezTo>
                  <a:cubicBezTo>
                    <a:pt x="11229" y="15889"/>
                    <a:pt x="12749" y="15531"/>
                    <a:pt x="14145" y="15162"/>
                  </a:cubicBezTo>
                  <a:cubicBezTo>
                    <a:pt x="14990" y="14948"/>
                    <a:pt x="15824" y="14674"/>
                    <a:pt x="16633" y="14340"/>
                  </a:cubicBezTo>
                  <a:cubicBezTo>
                    <a:pt x="17240" y="14079"/>
                    <a:pt x="17800" y="13626"/>
                    <a:pt x="18407" y="13388"/>
                  </a:cubicBezTo>
                  <a:cubicBezTo>
                    <a:pt x="19396" y="12995"/>
                    <a:pt x="20896" y="13412"/>
                    <a:pt x="21801" y="12805"/>
                  </a:cubicBezTo>
                  <a:cubicBezTo>
                    <a:pt x="22801" y="12138"/>
                    <a:pt x="22158" y="10995"/>
                    <a:pt x="21729" y="10245"/>
                  </a:cubicBezTo>
                  <a:cubicBezTo>
                    <a:pt x="19872" y="6971"/>
                    <a:pt x="19681" y="1386"/>
                    <a:pt x="24301" y="541"/>
                  </a:cubicBezTo>
                  <a:cubicBezTo>
                    <a:pt x="24628" y="485"/>
                    <a:pt x="24517" y="1"/>
                    <a:pt x="2420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80;p62">
              <a:extLst>
                <a:ext uri="{FF2B5EF4-FFF2-40B4-BE49-F238E27FC236}">
                  <a16:creationId xmlns:a16="http://schemas.microsoft.com/office/drawing/2014/main" id="{D50C291F-DAF4-4558-9265-0AEF4361E28A}"/>
                </a:ext>
              </a:extLst>
            </p:cNvPr>
            <p:cNvSpPr/>
            <p:nvPr/>
          </p:nvSpPr>
          <p:spPr>
            <a:xfrm>
              <a:off x="5631650" y="3670225"/>
              <a:ext cx="145875" cy="279125"/>
            </a:xfrm>
            <a:custGeom>
              <a:avLst/>
              <a:gdLst/>
              <a:ahLst/>
              <a:cxnLst/>
              <a:rect l="l" t="t" r="r" b="b"/>
              <a:pathLst>
                <a:path w="5835" h="11165" extrusionOk="0">
                  <a:moveTo>
                    <a:pt x="357" y="0"/>
                  </a:moveTo>
                  <a:cubicBezTo>
                    <a:pt x="0" y="0"/>
                    <a:pt x="0" y="560"/>
                    <a:pt x="357" y="560"/>
                  </a:cubicBezTo>
                  <a:cubicBezTo>
                    <a:pt x="2846" y="596"/>
                    <a:pt x="4346" y="1917"/>
                    <a:pt x="4941" y="4263"/>
                  </a:cubicBezTo>
                  <a:cubicBezTo>
                    <a:pt x="5203" y="5263"/>
                    <a:pt x="5168" y="6394"/>
                    <a:pt x="5120" y="7418"/>
                  </a:cubicBezTo>
                  <a:cubicBezTo>
                    <a:pt x="5072" y="8251"/>
                    <a:pt x="5084" y="10097"/>
                    <a:pt x="4263" y="10633"/>
                  </a:cubicBezTo>
                  <a:cubicBezTo>
                    <a:pt x="4013" y="10802"/>
                    <a:pt x="4165" y="11165"/>
                    <a:pt x="4397" y="11165"/>
                  </a:cubicBezTo>
                  <a:cubicBezTo>
                    <a:pt x="4441" y="11165"/>
                    <a:pt x="4489" y="11152"/>
                    <a:pt x="4537" y="11121"/>
                  </a:cubicBezTo>
                  <a:cubicBezTo>
                    <a:pt x="5346" y="10597"/>
                    <a:pt x="5477" y="9347"/>
                    <a:pt x="5584" y="8478"/>
                  </a:cubicBezTo>
                  <a:cubicBezTo>
                    <a:pt x="5751" y="7085"/>
                    <a:pt x="5834" y="5489"/>
                    <a:pt x="5477" y="4108"/>
                  </a:cubicBezTo>
                  <a:cubicBezTo>
                    <a:pt x="4822" y="1501"/>
                    <a:pt x="3084" y="48"/>
                    <a:pt x="35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81;p62">
              <a:extLst>
                <a:ext uri="{FF2B5EF4-FFF2-40B4-BE49-F238E27FC236}">
                  <a16:creationId xmlns:a16="http://schemas.microsoft.com/office/drawing/2014/main" id="{35A16FD6-80D0-441A-A027-800DF603AEF5}"/>
                </a:ext>
              </a:extLst>
            </p:cNvPr>
            <p:cNvSpPr/>
            <p:nvPr/>
          </p:nvSpPr>
          <p:spPr>
            <a:xfrm>
              <a:off x="4797875" y="4160525"/>
              <a:ext cx="117875" cy="257975"/>
            </a:xfrm>
            <a:custGeom>
              <a:avLst/>
              <a:gdLst/>
              <a:ahLst/>
              <a:cxnLst/>
              <a:rect l="l" t="t" r="r" b="b"/>
              <a:pathLst>
                <a:path w="4715" h="10319" extrusionOk="0">
                  <a:moveTo>
                    <a:pt x="391" y="1"/>
                  </a:moveTo>
                  <a:cubicBezTo>
                    <a:pt x="196" y="1"/>
                    <a:pt x="0" y="196"/>
                    <a:pt x="133" y="403"/>
                  </a:cubicBezTo>
                  <a:cubicBezTo>
                    <a:pt x="1228" y="2165"/>
                    <a:pt x="1871" y="4165"/>
                    <a:pt x="2514" y="6130"/>
                  </a:cubicBezTo>
                  <a:cubicBezTo>
                    <a:pt x="2955" y="7475"/>
                    <a:pt x="3300" y="9011"/>
                    <a:pt x="4098" y="10190"/>
                  </a:cubicBezTo>
                  <a:cubicBezTo>
                    <a:pt x="4159" y="10281"/>
                    <a:pt x="4247" y="10318"/>
                    <a:pt x="4332" y="10318"/>
                  </a:cubicBezTo>
                  <a:cubicBezTo>
                    <a:pt x="4527" y="10318"/>
                    <a:pt x="4715" y="10123"/>
                    <a:pt x="4574" y="9916"/>
                  </a:cubicBezTo>
                  <a:cubicBezTo>
                    <a:pt x="3669" y="8570"/>
                    <a:pt x="3312" y="6785"/>
                    <a:pt x="2812" y="5261"/>
                  </a:cubicBezTo>
                  <a:cubicBezTo>
                    <a:pt x="2216" y="3498"/>
                    <a:pt x="1609" y="1713"/>
                    <a:pt x="621" y="129"/>
                  </a:cubicBezTo>
                  <a:cubicBezTo>
                    <a:pt x="563" y="38"/>
                    <a:pt x="477" y="1"/>
                    <a:pt x="39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82;p62">
              <a:extLst>
                <a:ext uri="{FF2B5EF4-FFF2-40B4-BE49-F238E27FC236}">
                  <a16:creationId xmlns:a16="http://schemas.microsoft.com/office/drawing/2014/main" id="{6F3838E6-8348-4277-A84C-997A58B7F9D6}"/>
                </a:ext>
              </a:extLst>
            </p:cNvPr>
            <p:cNvSpPr/>
            <p:nvPr/>
          </p:nvSpPr>
          <p:spPr>
            <a:xfrm>
              <a:off x="4596275" y="4213775"/>
              <a:ext cx="72025" cy="195225"/>
            </a:xfrm>
            <a:custGeom>
              <a:avLst/>
              <a:gdLst/>
              <a:ahLst/>
              <a:cxnLst/>
              <a:rect l="l" t="t" r="r" b="b"/>
              <a:pathLst>
                <a:path w="2881" h="7809" extrusionOk="0">
                  <a:moveTo>
                    <a:pt x="339" y="1"/>
                  </a:moveTo>
                  <a:cubicBezTo>
                    <a:pt x="171" y="1"/>
                    <a:pt x="0" y="136"/>
                    <a:pt x="65" y="345"/>
                  </a:cubicBezTo>
                  <a:cubicBezTo>
                    <a:pt x="803" y="2761"/>
                    <a:pt x="1541" y="5190"/>
                    <a:pt x="2279" y="7619"/>
                  </a:cubicBezTo>
                  <a:cubicBezTo>
                    <a:pt x="2322" y="7751"/>
                    <a:pt x="2431" y="7808"/>
                    <a:pt x="2541" y="7808"/>
                  </a:cubicBezTo>
                  <a:cubicBezTo>
                    <a:pt x="2709" y="7808"/>
                    <a:pt x="2880" y="7673"/>
                    <a:pt x="2815" y="7464"/>
                  </a:cubicBezTo>
                  <a:cubicBezTo>
                    <a:pt x="2077" y="5047"/>
                    <a:pt x="1339" y="2619"/>
                    <a:pt x="601" y="190"/>
                  </a:cubicBezTo>
                  <a:cubicBezTo>
                    <a:pt x="558" y="58"/>
                    <a:pt x="449" y="1"/>
                    <a:pt x="33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083;p62">
              <a:extLst>
                <a:ext uri="{FF2B5EF4-FFF2-40B4-BE49-F238E27FC236}">
                  <a16:creationId xmlns:a16="http://schemas.microsoft.com/office/drawing/2014/main" id="{A1A59FD7-F842-41E1-B6DB-7A3D25F02021}"/>
                </a:ext>
              </a:extLst>
            </p:cNvPr>
            <p:cNvSpPr/>
            <p:nvPr/>
          </p:nvSpPr>
          <p:spPr>
            <a:xfrm>
              <a:off x="4342050" y="3747575"/>
              <a:ext cx="160300" cy="269050"/>
            </a:xfrm>
            <a:custGeom>
              <a:avLst/>
              <a:gdLst/>
              <a:ahLst/>
              <a:cxnLst/>
              <a:rect l="l" t="t" r="r" b="b"/>
              <a:pathLst>
                <a:path w="6412" h="10762" extrusionOk="0">
                  <a:moveTo>
                    <a:pt x="269" y="1"/>
                  </a:moveTo>
                  <a:cubicBezTo>
                    <a:pt x="132" y="1"/>
                    <a:pt x="0" y="87"/>
                    <a:pt x="6" y="264"/>
                  </a:cubicBezTo>
                  <a:lnTo>
                    <a:pt x="6" y="276"/>
                  </a:lnTo>
                  <a:cubicBezTo>
                    <a:pt x="125" y="3395"/>
                    <a:pt x="114" y="6598"/>
                    <a:pt x="506" y="9706"/>
                  </a:cubicBezTo>
                  <a:cubicBezTo>
                    <a:pt x="578" y="10337"/>
                    <a:pt x="602" y="10480"/>
                    <a:pt x="1197" y="10599"/>
                  </a:cubicBezTo>
                  <a:cubicBezTo>
                    <a:pt x="1783" y="10723"/>
                    <a:pt x="2414" y="10762"/>
                    <a:pt x="3057" y="10762"/>
                  </a:cubicBezTo>
                  <a:cubicBezTo>
                    <a:pt x="4071" y="10762"/>
                    <a:pt x="5114" y="10665"/>
                    <a:pt x="6055" y="10658"/>
                  </a:cubicBezTo>
                  <a:cubicBezTo>
                    <a:pt x="6412" y="10658"/>
                    <a:pt x="6412" y="10099"/>
                    <a:pt x="6055" y="10099"/>
                  </a:cubicBezTo>
                  <a:cubicBezTo>
                    <a:pt x="5293" y="10105"/>
                    <a:pt x="4531" y="10115"/>
                    <a:pt x="3771" y="10115"/>
                  </a:cubicBezTo>
                  <a:cubicBezTo>
                    <a:pt x="3142" y="10115"/>
                    <a:pt x="2513" y="10108"/>
                    <a:pt x="1888" y="10087"/>
                  </a:cubicBezTo>
                  <a:cubicBezTo>
                    <a:pt x="1792" y="10087"/>
                    <a:pt x="1667" y="10096"/>
                    <a:pt x="1544" y="10096"/>
                  </a:cubicBezTo>
                  <a:cubicBezTo>
                    <a:pt x="1420" y="10096"/>
                    <a:pt x="1298" y="10087"/>
                    <a:pt x="1209" y="10051"/>
                  </a:cubicBezTo>
                  <a:cubicBezTo>
                    <a:pt x="1173" y="10036"/>
                    <a:pt x="1144" y="10025"/>
                    <a:pt x="1120" y="10018"/>
                  </a:cubicBezTo>
                  <a:lnTo>
                    <a:pt x="1120" y="10018"/>
                  </a:lnTo>
                  <a:cubicBezTo>
                    <a:pt x="1115" y="10007"/>
                    <a:pt x="1109" y="9994"/>
                    <a:pt x="1102" y="9979"/>
                  </a:cubicBezTo>
                  <a:cubicBezTo>
                    <a:pt x="947" y="9682"/>
                    <a:pt x="995" y="8991"/>
                    <a:pt x="971" y="8634"/>
                  </a:cubicBezTo>
                  <a:cubicBezTo>
                    <a:pt x="756" y="5848"/>
                    <a:pt x="673" y="3062"/>
                    <a:pt x="566" y="264"/>
                  </a:cubicBezTo>
                  <a:cubicBezTo>
                    <a:pt x="554" y="90"/>
                    <a:pt x="409" y="1"/>
                    <a:pt x="26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084;p62">
              <a:extLst>
                <a:ext uri="{FF2B5EF4-FFF2-40B4-BE49-F238E27FC236}">
                  <a16:creationId xmlns:a16="http://schemas.microsoft.com/office/drawing/2014/main" id="{039BBDB0-C799-41E9-A88B-B97639BF9696}"/>
                </a:ext>
              </a:extLst>
            </p:cNvPr>
            <p:cNvSpPr/>
            <p:nvPr/>
          </p:nvSpPr>
          <p:spPr>
            <a:xfrm>
              <a:off x="4340125" y="3747575"/>
              <a:ext cx="282775" cy="17150"/>
            </a:xfrm>
            <a:custGeom>
              <a:avLst/>
              <a:gdLst/>
              <a:ahLst/>
              <a:cxnLst/>
              <a:rect l="l" t="t" r="r" b="b"/>
              <a:pathLst>
                <a:path w="11311" h="686" extrusionOk="0">
                  <a:moveTo>
                    <a:pt x="10986" y="0"/>
                  </a:moveTo>
                  <a:cubicBezTo>
                    <a:pt x="10976" y="0"/>
                    <a:pt x="10965" y="1"/>
                    <a:pt x="10954" y="2"/>
                  </a:cubicBezTo>
                  <a:cubicBezTo>
                    <a:pt x="9639" y="100"/>
                    <a:pt x="8323" y="133"/>
                    <a:pt x="7005" y="133"/>
                  </a:cubicBezTo>
                  <a:cubicBezTo>
                    <a:pt x="4791" y="133"/>
                    <a:pt x="2574" y="39"/>
                    <a:pt x="357" y="2"/>
                  </a:cubicBezTo>
                  <a:cubicBezTo>
                    <a:pt x="0" y="2"/>
                    <a:pt x="0" y="550"/>
                    <a:pt x="357" y="550"/>
                  </a:cubicBezTo>
                  <a:cubicBezTo>
                    <a:pt x="2581" y="587"/>
                    <a:pt x="4804" y="686"/>
                    <a:pt x="7024" y="686"/>
                  </a:cubicBezTo>
                  <a:cubicBezTo>
                    <a:pt x="8335" y="686"/>
                    <a:pt x="9645" y="651"/>
                    <a:pt x="10954" y="550"/>
                  </a:cubicBezTo>
                  <a:cubicBezTo>
                    <a:pt x="11300" y="527"/>
                    <a:pt x="11311" y="0"/>
                    <a:pt x="1098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085;p62">
              <a:extLst>
                <a:ext uri="{FF2B5EF4-FFF2-40B4-BE49-F238E27FC236}">
                  <a16:creationId xmlns:a16="http://schemas.microsoft.com/office/drawing/2014/main" id="{9BC359A1-55BB-41B8-B733-CBE41E5DDF76}"/>
                </a:ext>
              </a:extLst>
            </p:cNvPr>
            <p:cNvSpPr/>
            <p:nvPr/>
          </p:nvSpPr>
          <p:spPr>
            <a:xfrm>
              <a:off x="5213150" y="3723725"/>
              <a:ext cx="285475" cy="236450"/>
            </a:xfrm>
            <a:custGeom>
              <a:avLst/>
              <a:gdLst/>
              <a:ahLst/>
              <a:cxnLst/>
              <a:rect l="l" t="t" r="r" b="b"/>
              <a:pathLst>
                <a:path w="11419" h="9458" extrusionOk="0">
                  <a:moveTo>
                    <a:pt x="304" y="1"/>
                  </a:moveTo>
                  <a:cubicBezTo>
                    <a:pt x="164" y="1"/>
                    <a:pt x="24" y="93"/>
                    <a:pt x="24" y="277"/>
                  </a:cubicBezTo>
                  <a:cubicBezTo>
                    <a:pt x="24" y="3242"/>
                    <a:pt x="0" y="6219"/>
                    <a:pt x="24" y="9183"/>
                  </a:cubicBezTo>
                  <a:cubicBezTo>
                    <a:pt x="24" y="9338"/>
                    <a:pt x="143" y="9457"/>
                    <a:pt x="298" y="9457"/>
                  </a:cubicBezTo>
                  <a:cubicBezTo>
                    <a:pt x="3140" y="9391"/>
                    <a:pt x="5982" y="9198"/>
                    <a:pt x="8830" y="9198"/>
                  </a:cubicBezTo>
                  <a:cubicBezTo>
                    <a:pt x="9573" y="9198"/>
                    <a:pt x="10317" y="9211"/>
                    <a:pt x="11061" y="9243"/>
                  </a:cubicBezTo>
                  <a:cubicBezTo>
                    <a:pt x="11065" y="9243"/>
                    <a:pt x="11068" y="9243"/>
                    <a:pt x="11072" y="9243"/>
                  </a:cubicBezTo>
                  <a:cubicBezTo>
                    <a:pt x="11418" y="9243"/>
                    <a:pt x="11414" y="8695"/>
                    <a:pt x="11061" y="8683"/>
                  </a:cubicBezTo>
                  <a:cubicBezTo>
                    <a:pt x="10317" y="8652"/>
                    <a:pt x="9576" y="8639"/>
                    <a:pt x="8835" y="8639"/>
                  </a:cubicBezTo>
                  <a:cubicBezTo>
                    <a:pt x="7869" y="8639"/>
                    <a:pt x="6905" y="8661"/>
                    <a:pt x="5941" y="8695"/>
                  </a:cubicBezTo>
                  <a:cubicBezTo>
                    <a:pt x="5155" y="8719"/>
                    <a:pt x="4382" y="8755"/>
                    <a:pt x="3596" y="8790"/>
                  </a:cubicBezTo>
                  <a:cubicBezTo>
                    <a:pt x="3107" y="8808"/>
                    <a:pt x="2311" y="8960"/>
                    <a:pt x="1667" y="8960"/>
                  </a:cubicBezTo>
                  <a:cubicBezTo>
                    <a:pt x="1433" y="8960"/>
                    <a:pt x="1219" y="8940"/>
                    <a:pt x="1048" y="8886"/>
                  </a:cubicBezTo>
                  <a:cubicBezTo>
                    <a:pt x="548" y="8731"/>
                    <a:pt x="643" y="8945"/>
                    <a:pt x="572" y="8290"/>
                  </a:cubicBezTo>
                  <a:cubicBezTo>
                    <a:pt x="560" y="7993"/>
                    <a:pt x="560" y="7695"/>
                    <a:pt x="572" y="7409"/>
                  </a:cubicBezTo>
                  <a:lnTo>
                    <a:pt x="572" y="5207"/>
                  </a:lnTo>
                  <a:cubicBezTo>
                    <a:pt x="572" y="3564"/>
                    <a:pt x="583" y="1932"/>
                    <a:pt x="583" y="277"/>
                  </a:cubicBezTo>
                  <a:cubicBezTo>
                    <a:pt x="583" y="93"/>
                    <a:pt x="444" y="1"/>
                    <a:pt x="30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086;p62">
              <a:extLst>
                <a:ext uri="{FF2B5EF4-FFF2-40B4-BE49-F238E27FC236}">
                  <a16:creationId xmlns:a16="http://schemas.microsoft.com/office/drawing/2014/main" id="{37D9FD30-2D2B-49A2-9998-72625CCC347A}"/>
                </a:ext>
              </a:extLst>
            </p:cNvPr>
            <p:cNvSpPr/>
            <p:nvPr/>
          </p:nvSpPr>
          <p:spPr>
            <a:xfrm>
              <a:off x="5211350" y="3721625"/>
              <a:ext cx="286075" cy="201175"/>
            </a:xfrm>
            <a:custGeom>
              <a:avLst/>
              <a:gdLst/>
              <a:ahLst/>
              <a:cxnLst/>
              <a:rect l="l" t="t" r="r" b="b"/>
              <a:pathLst>
                <a:path w="11443" h="8047" extrusionOk="0">
                  <a:moveTo>
                    <a:pt x="8217" y="0"/>
                  </a:moveTo>
                  <a:cubicBezTo>
                    <a:pt x="5604" y="0"/>
                    <a:pt x="2987" y="79"/>
                    <a:pt x="370" y="88"/>
                  </a:cubicBezTo>
                  <a:cubicBezTo>
                    <a:pt x="1" y="88"/>
                    <a:pt x="1" y="647"/>
                    <a:pt x="370" y="647"/>
                  </a:cubicBezTo>
                  <a:cubicBezTo>
                    <a:pt x="3032" y="647"/>
                    <a:pt x="5695" y="549"/>
                    <a:pt x="8358" y="549"/>
                  </a:cubicBezTo>
                  <a:cubicBezTo>
                    <a:pt x="8624" y="549"/>
                    <a:pt x="8890" y="550"/>
                    <a:pt x="9157" y="552"/>
                  </a:cubicBezTo>
                  <a:cubicBezTo>
                    <a:pt x="9387" y="552"/>
                    <a:pt x="9693" y="513"/>
                    <a:pt x="9985" y="513"/>
                  </a:cubicBezTo>
                  <a:cubicBezTo>
                    <a:pt x="10342" y="513"/>
                    <a:pt x="10678" y="571"/>
                    <a:pt x="10835" y="826"/>
                  </a:cubicBezTo>
                  <a:cubicBezTo>
                    <a:pt x="11097" y="1231"/>
                    <a:pt x="10871" y="2695"/>
                    <a:pt x="10871" y="3171"/>
                  </a:cubicBezTo>
                  <a:cubicBezTo>
                    <a:pt x="10871" y="4707"/>
                    <a:pt x="10823" y="6243"/>
                    <a:pt x="10776" y="7779"/>
                  </a:cubicBezTo>
                  <a:cubicBezTo>
                    <a:pt x="10770" y="7958"/>
                    <a:pt x="10904" y="8047"/>
                    <a:pt x="11042" y="8047"/>
                  </a:cubicBezTo>
                  <a:cubicBezTo>
                    <a:pt x="11181" y="8047"/>
                    <a:pt x="11323" y="7958"/>
                    <a:pt x="11335" y="7779"/>
                  </a:cubicBezTo>
                  <a:cubicBezTo>
                    <a:pt x="11419" y="5291"/>
                    <a:pt x="11443" y="2802"/>
                    <a:pt x="11383" y="314"/>
                  </a:cubicBezTo>
                  <a:cubicBezTo>
                    <a:pt x="11383" y="159"/>
                    <a:pt x="11264" y="40"/>
                    <a:pt x="11109" y="40"/>
                  </a:cubicBezTo>
                  <a:cubicBezTo>
                    <a:pt x="10146" y="11"/>
                    <a:pt x="9182" y="0"/>
                    <a:pt x="821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087;p62">
              <a:extLst>
                <a:ext uri="{FF2B5EF4-FFF2-40B4-BE49-F238E27FC236}">
                  <a16:creationId xmlns:a16="http://schemas.microsoft.com/office/drawing/2014/main" id="{B3B44E5B-CA77-485E-801E-EFEF27F215A1}"/>
                </a:ext>
              </a:extLst>
            </p:cNvPr>
            <p:cNvSpPr/>
            <p:nvPr/>
          </p:nvSpPr>
          <p:spPr>
            <a:xfrm>
              <a:off x="5247675" y="3760425"/>
              <a:ext cx="213150" cy="148250"/>
            </a:xfrm>
            <a:custGeom>
              <a:avLst/>
              <a:gdLst/>
              <a:ahLst/>
              <a:cxnLst/>
              <a:rect l="l" t="t" r="r" b="b"/>
              <a:pathLst>
                <a:path w="8526" h="5930" extrusionOk="0">
                  <a:moveTo>
                    <a:pt x="6765" y="609"/>
                  </a:moveTo>
                  <a:cubicBezTo>
                    <a:pt x="6829" y="609"/>
                    <a:pt x="6893" y="612"/>
                    <a:pt x="6953" y="619"/>
                  </a:cubicBezTo>
                  <a:cubicBezTo>
                    <a:pt x="7739" y="714"/>
                    <a:pt x="7704" y="1250"/>
                    <a:pt x="7775" y="2060"/>
                  </a:cubicBezTo>
                  <a:cubicBezTo>
                    <a:pt x="7858" y="2834"/>
                    <a:pt x="8049" y="4203"/>
                    <a:pt x="7775" y="4929"/>
                  </a:cubicBezTo>
                  <a:cubicBezTo>
                    <a:pt x="7648" y="5271"/>
                    <a:pt x="7222" y="5365"/>
                    <a:pt x="6720" y="5365"/>
                  </a:cubicBezTo>
                  <a:cubicBezTo>
                    <a:pt x="6140" y="5365"/>
                    <a:pt x="5459" y="5240"/>
                    <a:pt x="5025" y="5227"/>
                  </a:cubicBezTo>
                  <a:cubicBezTo>
                    <a:pt x="4618" y="5213"/>
                    <a:pt x="4210" y="5207"/>
                    <a:pt x="3802" y="5207"/>
                  </a:cubicBezTo>
                  <a:cubicBezTo>
                    <a:pt x="3121" y="5207"/>
                    <a:pt x="2439" y="5225"/>
                    <a:pt x="1762" y="5263"/>
                  </a:cubicBezTo>
                  <a:cubicBezTo>
                    <a:pt x="1589" y="5278"/>
                    <a:pt x="1291" y="5355"/>
                    <a:pt x="1032" y="5355"/>
                  </a:cubicBezTo>
                  <a:cubicBezTo>
                    <a:pt x="883" y="5355"/>
                    <a:pt x="747" y="5329"/>
                    <a:pt x="655" y="5251"/>
                  </a:cubicBezTo>
                  <a:cubicBezTo>
                    <a:pt x="465" y="5072"/>
                    <a:pt x="655" y="3751"/>
                    <a:pt x="667" y="3477"/>
                  </a:cubicBezTo>
                  <a:cubicBezTo>
                    <a:pt x="721" y="2544"/>
                    <a:pt x="736" y="1612"/>
                    <a:pt x="702" y="670"/>
                  </a:cubicBezTo>
                  <a:lnTo>
                    <a:pt x="702" y="670"/>
                  </a:lnTo>
                  <a:cubicBezTo>
                    <a:pt x="1076" y="662"/>
                    <a:pt x="1449" y="658"/>
                    <a:pt x="1822" y="658"/>
                  </a:cubicBezTo>
                  <a:cubicBezTo>
                    <a:pt x="2805" y="658"/>
                    <a:pt x="3787" y="681"/>
                    <a:pt x="4770" y="681"/>
                  </a:cubicBezTo>
                  <a:cubicBezTo>
                    <a:pt x="5168" y="681"/>
                    <a:pt x="5567" y="677"/>
                    <a:pt x="5965" y="667"/>
                  </a:cubicBezTo>
                  <a:cubicBezTo>
                    <a:pt x="6214" y="657"/>
                    <a:pt x="6501" y="609"/>
                    <a:pt x="6765" y="609"/>
                  </a:cubicBezTo>
                  <a:close/>
                  <a:moveTo>
                    <a:pt x="7656" y="0"/>
                  </a:moveTo>
                  <a:cubicBezTo>
                    <a:pt x="6661" y="103"/>
                    <a:pt x="5662" y="129"/>
                    <a:pt x="4662" y="129"/>
                  </a:cubicBezTo>
                  <a:cubicBezTo>
                    <a:pt x="3649" y="129"/>
                    <a:pt x="2635" y="103"/>
                    <a:pt x="1622" y="103"/>
                  </a:cubicBezTo>
                  <a:cubicBezTo>
                    <a:pt x="1216" y="103"/>
                    <a:pt x="810" y="107"/>
                    <a:pt x="405" y="119"/>
                  </a:cubicBezTo>
                  <a:cubicBezTo>
                    <a:pt x="376" y="120"/>
                    <a:pt x="349" y="125"/>
                    <a:pt x="324" y="133"/>
                  </a:cubicBezTo>
                  <a:lnTo>
                    <a:pt x="324" y="133"/>
                  </a:lnTo>
                  <a:cubicBezTo>
                    <a:pt x="212" y="157"/>
                    <a:pt x="121" y="244"/>
                    <a:pt x="131" y="393"/>
                  </a:cubicBezTo>
                  <a:lnTo>
                    <a:pt x="119" y="393"/>
                  </a:lnTo>
                  <a:cubicBezTo>
                    <a:pt x="250" y="2155"/>
                    <a:pt x="0" y="3905"/>
                    <a:pt x="119" y="5655"/>
                  </a:cubicBezTo>
                  <a:cubicBezTo>
                    <a:pt x="119" y="5810"/>
                    <a:pt x="250" y="5929"/>
                    <a:pt x="405" y="5929"/>
                  </a:cubicBezTo>
                  <a:cubicBezTo>
                    <a:pt x="1569" y="5821"/>
                    <a:pt x="2733" y="5776"/>
                    <a:pt x="3897" y="5776"/>
                  </a:cubicBezTo>
                  <a:cubicBezTo>
                    <a:pt x="5281" y="5776"/>
                    <a:pt x="6665" y="5839"/>
                    <a:pt x="8049" y="5929"/>
                  </a:cubicBezTo>
                  <a:cubicBezTo>
                    <a:pt x="8204" y="5929"/>
                    <a:pt x="8335" y="5810"/>
                    <a:pt x="8335" y="5655"/>
                  </a:cubicBezTo>
                  <a:cubicBezTo>
                    <a:pt x="8311" y="3786"/>
                    <a:pt x="8525" y="2000"/>
                    <a:pt x="7918" y="202"/>
                  </a:cubicBezTo>
                  <a:cubicBezTo>
                    <a:pt x="7882" y="83"/>
                    <a:pt x="7775" y="0"/>
                    <a:pt x="765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088;p62">
              <a:extLst>
                <a:ext uri="{FF2B5EF4-FFF2-40B4-BE49-F238E27FC236}">
                  <a16:creationId xmlns:a16="http://schemas.microsoft.com/office/drawing/2014/main" id="{A2BE5518-BAA7-4D4D-986F-78C8CE21D248}"/>
                </a:ext>
              </a:extLst>
            </p:cNvPr>
            <p:cNvSpPr/>
            <p:nvPr/>
          </p:nvSpPr>
          <p:spPr>
            <a:xfrm>
              <a:off x="4845225" y="3699300"/>
              <a:ext cx="283100" cy="393775"/>
            </a:xfrm>
            <a:custGeom>
              <a:avLst/>
              <a:gdLst/>
              <a:ahLst/>
              <a:cxnLst/>
              <a:rect l="l" t="t" r="r" b="b"/>
              <a:pathLst>
                <a:path w="11324" h="15751" extrusionOk="0">
                  <a:moveTo>
                    <a:pt x="9448" y="1"/>
                  </a:moveTo>
                  <a:cubicBezTo>
                    <a:pt x="8897" y="1"/>
                    <a:pt x="8335" y="64"/>
                    <a:pt x="7994" y="64"/>
                  </a:cubicBezTo>
                  <a:cubicBezTo>
                    <a:pt x="7980" y="64"/>
                    <a:pt x="7967" y="64"/>
                    <a:pt x="7954" y="64"/>
                  </a:cubicBezTo>
                  <a:cubicBezTo>
                    <a:pt x="6674" y="46"/>
                    <a:pt x="5394" y="40"/>
                    <a:pt x="4115" y="40"/>
                  </a:cubicBezTo>
                  <a:cubicBezTo>
                    <a:pt x="2835" y="40"/>
                    <a:pt x="1555" y="46"/>
                    <a:pt x="275" y="52"/>
                  </a:cubicBezTo>
                  <a:cubicBezTo>
                    <a:pt x="120" y="52"/>
                    <a:pt x="1" y="171"/>
                    <a:pt x="1" y="326"/>
                  </a:cubicBezTo>
                  <a:cubicBezTo>
                    <a:pt x="108" y="5386"/>
                    <a:pt x="227" y="10434"/>
                    <a:pt x="334" y="15482"/>
                  </a:cubicBezTo>
                  <a:cubicBezTo>
                    <a:pt x="334" y="15661"/>
                    <a:pt x="477" y="15750"/>
                    <a:pt x="619" y="15750"/>
                  </a:cubicBezTo>
                  <a:cubicBezTo>
                    <a:pt x="760" y="15750"/>
                    <a:pt x="900" y="15661"/>
                    <a:pt x="894" y="15482"/>
                  </a:cubicBezTo>
                  <a:cubicBezTo>
                    <a:pt x="834" y="12958"/>
                    <a:pt x="787" y="10434"/>
                    <a:pt x="727" y="7910"/>
                  </a:cubicBezTo>
                  <a:cubicBezTo>
                    <a:pt x="703" y="6731"/>
                    <a:pt x="668" y="5553"/>
                    <a:pt x="644" y="4386"/>
                  </a:cubicBezTo>
                  <a:cubicBezTo>
                    <a:pt x="632" y="3755"/>
                    <a:pt x="620" y="3124"/>
                    <a:pt x="608" y="2493"/>
                  </a:cubicBezTo>
                  <a:cubicBezTo>
                    <a:pt x="608" y="2195"/>
                    <a:pt x="441" y="1135"/>
                    <a:pt x="572" y="862"/>
                  </a:cubicBezTo>
                  <a:cubicBezTo>
                    <a:pt x="484" y="666"/>
                    <a:pt x="507" y="563"/>
                    <a:pt x="644" y="563"/>
                  </a:cubicBezTo>
                  <a:cubicBezTo>
                    <a:pt x="690" y="563"/>
                    <a:pt x="750" y="575"/>
                    <a:pt x="822" y="600"/>
                  </a:cubicBezTo>
                  <a:lnTo>
                    <a:pt x="4692" y="600"/>
                  </a:lnTo>
                  <a:cubicBezTo>
                    <a:pt x="6156" y="600"/>
                    <a:pt x="7633" y="600"/>
                    <a:pt x="9097" y="647"/>
                  </a:cubicBezTo>
                  <a:cubicBezTo>
                    <a:pt x="9119" y="648"/>
                    <a:pt x="9143" y="648"/>
                    <a:pt x="9167" y="648"/>
                  </a:cubicBezTo>
                  <a:cubicBezTo>
                    <a:pt x="9361" y="648"/>
                    <a:pt x="9620" y="627"/>
                    <a:pt x="9865" y="627"/>
                  </a:cubicBezTo>
                  <a:cubicBezTo>
                    <a:pt x="10082" y="627"/>
                    <a:pt x="10289" y="644"/>
                    <a:pt x="10431" y="707"/>
                  </a:cubicBezTo>
                  <a:cubicBezTo>
                    <a:pt x="10443" y="712"/>
                    <a:pt x="10455" y="716"/>
                    <a:pt x="10464" y="719"/>
                  </a:cubicBezTo>
                  <a:lnTo>
                    <a:pt x="10464" y="719"/>
                  </a:lnTo>
                  <a:cubicBezTo>
                    <a:pt x="10490" y="826"/>
                    <a:pt x="10488" y="933"/>
                    <a:pt x="10467" y="1040"/>
                  </a:cubicBezTo>
                  <a:cubicBezTo>
                    <a:pt x="10371" y="2135"/>
                    <a:pt x="10490" y="3302"/>
                    <a:pt x="10490" y="4410"/>
                  </a:cubicBezTo>
                  <a:cubicBezTo>
                    <a:pt x="10490" y="7088"/>
                    <a:pt x="10431" y="9803"/>
                    <a:pt x="10752" y="12470"/>
                  </a:cubicBezTo>
                  <a:cubicBezTo>
                    <a:pt x="10770" y="12644"/>
                    <a:pt x="10922" y="12734"/>
                    <a:pt x="11061" y="12734"/>
                  </a:cubicBezTo>
                  <a:cubicBezTo>
                    <a:pt x="11198" y="12734"/>
                    <a:pt x="11324" y="12647"/>
                    <a:pt x="11300" y="12470"/>
                  </a:cubicBezTo>
                  <a:cubicBezTo>
                    <a:pt x="11038" y="10220"/>
                    <a:pt x="11074" y="7946"/>
                    <a:pt x="11050" y="5684"/>
                  </a:cubicBezTo>
                  <a:cubicBezTo>
                    <a:pt x="11050" y="4564"/>
                    <a:pt x="11050" y="3445"/>
                    <a:pt x="11050" y="2326"/>
                  </a:cubicBezTo>
                  <a:cubicBezTo>
                    <a:pt x="11050" y="1862"/>
                    <a:pt x="11205" y="981"/>
                    <a:pt x="11002" y="540"/>
                  </a:cubicBezTo>
                  <a:cubicBezTo>
                    <a:pt x="10801" y="99"/>
                    <a:pt x="10134" y="1"/>
                    <a:pt x="944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089;p62">
              <a:extLst>
                <a:ext uri="{FF2B5EF4-FFF2-40B4-BE49-F238E27FC236}">
                  <a16:creationId xmlns:a16="http://schemas.microsoft.com/office/drawing/2014/main" id="{6821391F-DA00-4DAB-A1C7-E5A1865A3A6D}"/>
                </a:ext>
              </a:extLst>
            </p:cNvPr>
            <p:cNvSpPr/>
            <p:nvPr/>
          </p:nvSpPr>
          <p:spPr>
            <a:xfrm>
              <a:off x="4388325" y="3790625"/>
              <a:ext cx="192900" cy="189150"/>
            </a:xfrm>
            <a:custGeom>
              <a:avLst/>
              <a:gdLst/>
              <a:ahLst/>
              <a:cxnLst/>
              <a:rect l="l" t="t" r="r" b="b"/>
              <a:pathLst>
                <a:path w="7716" h="7566" extrusionOk="0">
                  <a:moveTo>
                    <a:pt x="452" y="1"/>
                  </a:moveTo>
                  <a:cubicBezTo>
                    <a:pt x="313" y="1"/>
                    <a:pt x="173" y="90"/>
                    <a:pt x="168" y="268"/>
                  </a:cubicBezTo>
                  <a:lnTo>
                    <a:pt x="168" y="280"/>
                  </a:lnTo>
                  <a:cubicBezTo>
                    <a:pt x="144" y="2162"/>
                    <a:pt x="60" y="4055"/>
                    <a:pt x="120" y="5936"/>
                  </a:cubicBezTo>
                  <a:cubicBezTo>
                    <a:pt x="144" y="6722"/>
                    <a:pt x="1" y="7234"/>
                    <a:pt x="799" y="7436"/>
                  </a:cubicBezTo>
                  <a:cubicBezTo>
                    <a:pt x="1177" y="7533"/>
                    <a:pt x="1590" y="7565"/>
                    <a:pt x="2011" y="7565"/>
                  </a:cubicBezTo>
                  <a:cubicBezTo>
                    <a:pt x="2677" y="7565"/>
                    <a:pt x="3365" y="7484"/>
                    <a:pt x="3978" y="7448"/>
                  </a:cubicBezTo>
                  <a:cubicBezTo>
                    <a:pt x="5109" y="7400"/>
                    <a:pt x="6228" y="7305"/>
                    <a:pt x="7359" y="7222"/>
                  </a:cubicBezTo>
                  <a:cubicBezTo>
                    <a:pt x="7705" y="7187"/>
                    <a:pt x="7716" y="6660"/>
                    <a:pt x="7391" y="6660"/>
                  </a:cubicBezTo>
                  <a:cubicBezTo>
                    <a:pt x="7381" y="6660"/>
                    <a:pt x="7370" y="6661"/>
                    <a:pt x="7359" y="6662"/>
                  </a:cubicBezTo>
                  <a:cubicBezTo>
                    <a:pt x="5676" y="6792"/>
                    <a:pt x="3972" y="6952"/>
                    <a:pt x="2285" y="6952"/>
                  </a:cubicBezTo>
                  <a:cubicBezTo>
                    <a:pt x="2123" y="6952"/>
                    <a:pt x="1961" y="6951"/>
                    <a:pt x="1799" y="6948"/>
                  </a:cubicBezTo>
                  <a:cubicBezTo>
                    <a:pt x="1756" y="6946"/>
                    <a:pt x="1710" y="6946"/>
                    <a:pt x="1663" y="6946"/>
                  </a:cubicBezTo>
                  <a:cubicBezTo>
                    <a:pt x="1617" y="6946"/>
                    <a:pt x="1568" y="6946"/>
                    <a:pt x="1519" y="6946"/>
                  </a:cubicBezTo>
                  <a:cubicBezTo>
                    <a:pt x="1226" y="6946"/>
                    <a:pt x="912" y="6933"/>
                    <a:pt x="751" y="6745"/>
                  </a:cubicBezTo>
                  <a:cubicBezTo>
                    <a:pt x="501" y="6472"/>
                    <a:pt x="668" y="5364"/>
                    <a:pt x="656" y="5007"/>
                  </a:cubicBezTo>
                  <a:cubicBezTo>
                    <a:pt x="656" y="3424"/>
                    <a:pt x="703" y="1852"/>
                    <a:pt x="727" y="268"/>
                  </a:cubicBezTo>
                  <a:cubicBezTo>
                    <a:pt x="727" y="90"/>
                    <a:pt x="590" y="1"/>
                    <a:pt x="45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090;p62">
              <a:extLst>
                <a:ext uri="{FF2B5EF4-FFF2-40B4-BE49-F238E27FC236}">
                  <a16:creationId xmlns:a16="http://schemas.microsoft.com/office/drawing/2014/main" id="{301F858C-CAAC-463C-B9CF-42E6903E9E94}"/>
                </a:ext>
              </a:extLst>
            </p:cNvPr>
            <p:cNvSpPr/>
            <p:nvPr/>
          </p:nvSpPr>
          <p:spPr>
            <a:xfrm>
              <a:off x="4390725" y="3790775"/>
              <a:ext cx="182775" cy="18175"/>
            </a:xfrm>
            <a:custGeom>
              <a:avLst/>
              <a:gdLst/>
              <a:ahLst/>
              <a:cxnLst/>
              <a:rect l="l" t="t" r="r" b="b"/>
              <a:pathLst>
                <a:path w="7311" h="727" extrusionOk="0">
                  <a:moveTo>
                    <a:pt x="357" y="0"/>
                  </a:moveTo>
                  <a:cubicBezTo>
                    <a:pt x="0" y="0"/>
                    <a:pt x="0" y="548"/>
                    <a:pt x="357" y="560"/>
                  </a:cubicBezTo>
                  <a:cubicBezTo>
                    <a:pt x="2560" y="572"/>
                    <a:pt x="4751" y="703"/>
                    <a:pt x="6953" y="727"/>
                  </a:cubicBezTo>
                  <a:cubicBezTo>
                    <a:pt x="7311" y="727"/>
                    <a:pt x="7311" y="167"/>
                    <a:pt x="6953" y="167"/>
                  </a:cubicBezTo>
                  <a:cubicBezTo>
                    <a:pt x="4751" y="155"/>
                    <a:pt x="2560" y="12"/>
                    <a:pt x="35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091;p62">
              <a:extLst>
                <a:ext uri="{FF2B5EF4-FFF2-40B4-BE49-F238E27FC236}">
                  <a16:creationId xmlns:a16="http://schemas.microsoft.com/office/drawing/2014/main" id="{C3A3AAA9-27CA-474C-A768-CE09664575DA}"/>
                </a:ext>
              </a:extLst>
            </p:cNvPr>
            <p:cNvSpPr/>
            <p:nvPr/>
          </p:nvSpPr>
          <p:spPr>
            <a:xfrm>
              <a:off x="4653025" y="3946725"/>
              <a:ext cx="93700" cy="91200"/>
            </a:xfrm>
            <a:custGeom>
              <a:avLst/>
              <a:gdLst/>
              <a:ahLst/>
              <a:cxnLst/>
              <a:rect l="l" t="t" r="r" b="b"/>
              <a:pathLst>
                <a:path w="3748" h="3648" extrusionOk="0">
                  <a:moveTo>
                    <a:pt x="2110" y="559"/>
                  </a:moveTo>
                  <a:cubicBezTo>
                    <a:pt x="2356" y="559"/>
                    <a:pt x="2600" y="676"/>
                    <a:pt x="2807" y="966"/>
                  </a:cubicBezTo>
                  <a:cubicBezTo>
                    <a:pt x="3141" y="1442"/>
                    <a:pt x="3069" y="2156"/>
                    <a:pt x="2748" y="2609"/>
                  </a:cubicBezTo>
                  <a:cubicBezTo>
                    <a:pt x="2518" y="2935"/>
                    <a:pt x="2228" y="3068"/>
                    <a:pt x="1942" y="3068"/>
                  </a:cubicBezTo>
                  <a:cubicBezTo>
                    <a:pt x="1133" y="3068"/>
                    <a:pt x="350" y="2009"/>
                    <a:pt x="1010" y="1287"/>
                  </a:cubicBezTo>
                  <a:cubicBezTo>
                    <a:pt x="1019" y="1277"/>
                    <a:pt x="1027" y="1267"/>
                    <a:pt x="1035" y="1256"/>
                  </a:cubicBezTo>
                  <a:lnTo>
                    <a:pt x="1035" y="1256"/>
                  </a:lnTo>
                  <a:cubicBezTo>
                    <a:pt x="1042" y="1247"/>
                    <a:pt x="1050" y="1238"/>
                    <a:pt x="1057" y="1228"/>
                  </a:cubicBezTo>
                  <a:cubicBezTo>
                    <a:pt x="1320" y="855"/>
                    <a:pt x="1718" y="559"/>
                    <a:pt x="2110" y="559"/>
                  </a:cubicBezTo>
                  <a:close/>
                  <a:moveTo>
                    <a:pt x="2108" y="0"/>
                  </a:moveTo>
                  <a:cubicBezTo>
                    <a:pt x="1526" y="0"/>
                    <a:pt x="956" y="403"/>
                    <a:pt x="569" y="942"/>
                  </a:cubicBezTo>
                  <a:cubicBezTo>
                    <a:pt x="563" y="951"/>
                    <a:pt x="557" y="961"/>
                    <a:pt x="552" y="970"/>
                  </a:cubicBezTo>
                  <a:lnTo>
                    <a:pt x="552" y="970"/>
                  </a:lnTo>
                  <a:cubicBezTo>
                    <a:pt x="1" y="1660"/>
                    <a:pt x="212" y="2654"/>
                    <a:pt x="855" y="3240"/>
                  </a:cubicBezTo>
                  <a:cubicBezTo>
                    <a:pt x="1157" y="3516"/>
                    <a:pt x="1519" y="3648"/>
                    <a:pt x="1878" y="3648"/>
                  </a:cubicBezTo>
                  <a:cubicBezTo>
                    <a:pt x="2354" y="3648"/>
                    <a:pt x="2827" y="3417"/>
                    <a:pt x="3153" y="2990"/>
                  </a:cubicBezTo>
                  <a:cubicBezTo>
                    <a:pt x="3724" y="2240"/>
                    <a:pt x="3748" y="1109"/>
                    <a:pt x="3081" y="442"/>
                  </a:cubicBezTo>
                  <a:cubicBezTo>
                    <a:pt x="2774" y="131"/>
                    <a:pt x="2440" y="0"/>
                    <a:pt x="210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092;p62">
              <a:extLst>
                <a:ext uri="{FF2B5EF4-FFF2-40B4-BE49-F238E27FC236}">
                  <a16:creationId xmlns:a16="http://schemas.microsoft.com/office/drawing/2014/main" id="{B52BAB88-DA31-4422-B4BE-CF45EE4B202A}"/>
                </a:ext>
              </a:extLst>
            </p:cNvPr>
            <p:cNvSpPr/>
            <p:nvPr/>
          </p:nvSpPr>
          <p:spPr>
            <a:xfrm>
              <a:off x="5581425" y="3867225"/>
              <a:ext cx="96375" cy="72100"/>
            </a:xfrm>
            <a:custGeom>
              <a:avLst/>
              <a:gdLst/>
              <a:ahLst/>
              <a:cxnLst/>
              <a:rect l="l" t="t" r="r" b="b"/>
              <a:pathLst>
                <a:path w="3855" h="2884" extrusionOk="0">
                  <a:moveTo>
                    <a:pt x="2973" y="578"/>
                  </a:moveTo>
                  <a:cubicBezTo>
                    <a:pt x="3293" y="1201"/>
                    <a:pt x="3028" y="2103"/>
                    <a:pt x="2319" y="2324"/>
                  </a:cubicBezTo>
                  <a:cubicBezTo>
                    <a:pt x="2222" y="2354"/>
                    <a:pt x="2126" y="2368"/>
                    <a:pt x="2034" y="2368"/>
                  </a:cubicBezTo>
                  <a:cubicBezTo>
                    <a:pt x="1350" y="2368"/>
                    <a:pt x="830" y="1610"/>
                    <a:pt x="940" y="947"/>
                  </a:cubicBezTo>
                  <a:lnTo>
                    <a:pt x="940" y="947"/>
                  </a:lnTo>
                  <a:cubicBezTo>
                    <a:pt x="1631" y="897"/>
                    <a:pt x="2279" y="617"/>
                    <a:pt x="2973" y="578"/>
                  </a:cubicBezTo>
                  <a:close/>
                  <a:moveTo>
                    <a:pt x="2925" y="0"/>
                  </a:moveTo>
                  <a:cubicBezTo>
                    <a:pt x="2706" y="0"/>
                    <a:pt x="2468" y="65"/>
                    <a:pt x="2283" y="110"/>
                  </a:cubicBezTo>
                  <a:cubicBezTo>
                    <a:pt x="1747" y="217"/>
                    <a:pt x="1283" y="395"/>
                    <a:pt x="735" y="395"/>
                  </a:cubicBezTo>
                  <a:cubicBezTo>
                    <a:pt x="628" y="395"/>
                    <a:pt x="553" y="444"/>
                    <a:pt x="510" y="514"/>
                  </a:cubicBezTo>
                  <a:lnTo>
                    <a:pt x="510" y="514"/>
                  </a:lnTo>
                  <a:cubicBezTo>
                    <a:pt x="491" y="537"/>
                    <a:pt x="474" y="565"/>
                    <a:pt x="461" y="598"/>
                  </a:cubicBezTo>
                  <a:cubicBezTo>
                    <a:pt x="0" y="1768"/>
                    <a:pt x="1053" y="2883"/>
                    <a:pt x="2107" y="2883"/>
                  </a:cubicBezTo>
                  <a:cubicBezTo>
                    <a:pt x="2522" y="2883"/>
                    <a:pt x="2937" y="2711"/>
                    <a:pt x="3259" y="2300"/>
                  </a:cubicBezTo>
                  <a:cubicBezTo>
                    <a:pt x="3700" y="1729"/>
                    <a:pt x="3855" y="812"/>
                    <a:pt x="3402" y="205"/>
                  </a:cubicBezTo>
                  <a:cubicBezTo>
                    <a:pt x="3291" y="49"/>
                    <a:pt x="3116" y="0"/>
                    <a:pt x="292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093;p62">
              <a:extLst>
                <a:ext uri="{FF2B5EF4-FFF2-40B4-BE49-F238E27FC236}">
                  <a16:creationId xmlns:a16="http://schemas.microsoft.com/office/drawing/2014/main" id="{CECBAB15-1768-494A-883D-A0CD3251EBDB}"/>
                </a:ext>
              </a:extLst>
            </p:cNvPr>
            <p:cNvSpPr/>
            <p:nvPr/>
          </p:nvSpPr>
          <p:spPr>
            <a:xfrm>
              <a:off x="5559975" y="3779675"/>
              <a:ext cx="65675" cy="22600"/>
            </a:xfrm>
            <a:custGeom>
              <a:avLst/>
              <a:gdLst/>
              <a:ahLst/>
              <a:cxnLst/>
              <a:rect l="l" t="t" r="r" b="b"/>
              <a:pathLst>
                <a:path w="2627" h="904" extrusionOk="0">
                  <a:moveTo>
                    <a:pt x="1342" y="0"/>
                  </a:moveTo>
                  <a:cubicBezTo>
                    <a:pt x="952" y="0"/>
                    <a:pt x="564" y="126"/>
                    <a:pt x="236" y="373"/>
                  </a:cubicBezTo>
                  <a:cubicBezTo>
                    <a:pt x="1" y="549"/>
                    <a:pt x="153" y="903"/>
                    <a:pt x="367" y="903"/>
                  </a:cubicBezTo>
                  <a:cubicBezTo>
                    <a:pt x="413" y="903"/>
                    <a:pt x="461" y="887"/>
                    <a:pt x="510" y="849"/>
                  </a:cubicBezTo>
                  <a:cubicBezTo>
                    <a:pt x="754" y="656"/>
                    <a:pt x="1047" y="557"/>
                    <a:pt x="1341" y="557"/>
                  </a:cubicBezTo>
                  <a:cubicBezTo>
                    <a:pt x="1607" y="557"/>
                    <a:pt x="1873" y="638"/>
                    <a:pt x="2105" y="802"/>
                  </a:cubicBezTo>
                  <a:cubicBezTo>
                    <a:pt x="2156" y="836"/>
                    <a:pt x="2205" y="851"/>
                    <a:pt x="2252" y="851"/>
                  </a:cubicBezTo>
                  <a:cubicBezTo>
                    <a:pt x="2479" y="851"/>
                    <a:pt x="2626" y="494"/>
                    <a:pt x="2379" y="325"/>
                  </a:cubicBezTo>
                  <a:cubicBezTo>
                    <a:pt x="2064" y="108"/>
                    <a:pt x="1703" y="0"/>
                    <a:pt x="134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094;p62">
              <a:extLst>
                <a:ext uri="{FF2B5EF4-FFF2-40B4-BE49-F238E27FC236}">
                  <a16:creationId xmlns:a16="http://schemas.microsoft.com/office/drawing/2014/main" id="{8BD229EA-56B7-4D59-B25B-E818B542C436}"/>
                </a:ext>
              </a:extLst>
            </p:cNvPr>
            <p:cNvSpPr/>
            <p:nvPr/>
          </p:nvSpPr>
          <p:spPr>
            <a:xfrm>
              <a:off x="5645800" y="3775075"/>
              <a:ext cx="58200" cy="17800"/>
            </a:xfrm>
            <a:custGeom>
              <a:avLst/>
              <a:gdLst/>
              <a:ahLst/>
              <a:cxnLst/>
              <a:rect l="l" t="t" r="r" b="b"/>
              <a:pathLst>
                <a:path w="2328" h="712" extrusionOk="0">
                  <a:moveTo>
                    <a:pt x="1020" y="0"/>
                  </a:moveTo>
                  <a:cubicBezTo>
                    <a:pt x="757" y="0"/>
                    <a:pt x="504" y="70"/>
                    <a:pt x="268" y="188"/>
                  </a:cubicBezTo>
                  <a:cubicBezTo>
                    <a:pt x="0" y="332"/>
                    <a:pt x="168" y="707"/>
                    <a:pt x="426" y="707"/>
                  </a:cubicBezTo>
                  <a:cubicBezTo>
                    <a:pt x="467" y="707"/>
                    <a:pt x="510" y="697"/>
                    <a:pt x="553" y="676"/>
                  </a:cubicBezTo>
                  <a:cubicBezTo>
                    <a:pt x="709" y="596"/>
                    <a:pt x="858" y="569"/>
                    <a:pt x="1006" y="569"/>
                  </a:cubicBezTo>
                  <a:cubicBezTo>
                    <a:pt x="1321" y="569"/>
                    <a:pt x="1626" y="696"/>
                    <a:pt x="1958" y="712"/>
                  </a:cubicBezTo>
                  <a:cubicBezTo>
                    <a:pt x="1962" y="712"/>
                    <a:pt x="1966" y="712"/>
                    <a:pt x="1970" y="712"/>
                  </a:cubicBezTo>
                  <a:cubicBezTo>
                    <a:pt x="2327" y="712"/>
                    <a:pt x="2312" y="176"/>
                    <a:pt x="1958" y="152"/>
                  </a:cubicBezTo>
                  <a:cubicBezTo>
                    <a:pt x="1696" y="140"/>
                    <a:pt x="1446" y="33"/>
                    <a:pt x="1184" y="9"/>
                  </a:cubicBezTo>
                  <a:cubicBezTo>
                    <a:pt x="1129" y="3"/>
                    <a:pt x="1075" y="0"/>
                    <a:pt x="102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095;p62">
              <a:extLst>
                <a:ext uri="{FF2B5EF4-FFF2-40B4-BE49-F238E27FC236}">
                  <a16:creationId xmlns:a16="http://schemas.microsoft.com/office/drawing/2014/main" id="{F9C660D4-E331-4C0D-9E38-2AC45FABE5A1}"/>
                </a:ext>
              </a:extLst>
            </p:cNvPr>
            <p:cNvSpPr/>
            <p:nvPr/>
          </p:nvSpPr>
          <p:spPr>
            <a:xfrm>
              <a:off x="4657175" y="3880650"/>
              <a:ext cx="44175" cy="22300"/>
            </a:xfrm>
            <a:custGeom>
              <a:avLst/>
              <a:gdLst/>
              <a:ahLst/>
              <a:cxnLst/>
              <a:rect l="l" t="t" r="r" b="b"/>
              <a:pathLst>
                <a:path w="1767" h="892" extrusionOk="0">
                  <a:moveTo>
                    <a:pt x="1028" y="0"/>
                  </a:moveTo>
                  <a:cubicBezTo>
                    <a:pt x="679" y="0"/>
                    <a:pt x="339" y="176"/>
                    <a:pt x="141" y="489"/>
                  </a:cubicBezTo>
                  <a:cubicBezTo>
                    <a:pt x="0" y="696"/>
                    <a:pt x="193" y="892"/>
                    <a:pt x="392" y="892"/>
                  </a:cubicBezTo>
                  <a:cubicBezTo>
                    <a:pt x="479" y="892"/>
                    <a:pt x="567" y="854"/>
                    <a:pt x="629" y="763"/>
                  </a:cubicBezTo>
                  <a:cubicBezTo>
                    <a:pt x="713" y="630"/>
                    <a:pt x="861" y="554"/>
                    <a:pt x="1012" y="554"/>
                  </a:cubicBezTo>
                  <a:cubicBezTo>
                    <a:pt x="1076" y="554"/>
                    <a:pt x="1140" y="568"/>
                    <a:pt x="1201" y="596"/>
                  </a:cubicBezTo>
                  <a:cubicBezTo>
                    <a:pt x="1242" y="615"/>
                    <a:pt x="1282" y="623"/>
                    <a:pt x="1321" y="623"/>
                  </a:cubicBezTo>
                  <a:cubicBezTo>
                    <a:pt x="1585" y="623"/>
                    <a:pt x="1767" y="243"/>
                    <a:pt x="1486" y="108"/>
                  </a:cubicBezTo>
                  <a:cubicBezTo>
                    <a:pt x="1340" y="35"/>
                    <a:pt x="1183" y="0"/>
                    <a:pt x="102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096;p62">
              <a:extLst>
                <a:ext uri="{FF2B5EF4-FFF2-40B4-BE49-F238E27FC236}">
                  <a16:creationId xmlns:a16="http://schemas.microsoft.com/office/drawing/2014/main" id="{373D2C9F-8BEE-45B5-AE33-B5F529EA0009}"/>
                </a:ext>
              </a:extLst>
            </p:cNvPr>
            <p:cNvSpPr/>
            <p:nvPr/>
          </p:nvSpPr>
          <p:spPr>
            <a:xfrm>
              <a:off x="4737175" y="3881850"/>
              <a:ext cx="34275" cy="13725"/>
            </a:xfrm>
            <a:custGeom>
              <a:avLst/>
              <a:gdLst/>
              <a:ahLst/>
              <a:cxnLst/>
              <a:rect l="l" t="t" r="r" b="b"/>
              <a:pathLst>
                <a:path w="1371" h="549" extrusionOk="0">
                  <a:moveTo>
                    <a:pt x="1013" y="1"/>
                  </a:moveTo>
                  <a:cubicBezTo>
                    <a:pt x="1009" y="1"/>
                    <a:pt x="1005" y="1"/>
                    <a:pt x="1001" y="1"/>
                  </a:cubicBezTo>
                  <a:lnTo>
                    <a:pt x="370" y="1"/>
                  </a:lnTo>
                  <a:cubicBezTo>
                    <a:pt x="1" y="1"/>
                    <a:pt x="1" y="548"/>
                    <a:pt x="370" y="548"/>
                  </a:cubicBezTo>
                  <a:lnTo>
                    <a:pt x="1001" y="548"/>
                  </a:lnTo>
                  <a:cubicBezTo>
                    <a:pt x="1366" y="548"/>
                    <a:pt x="1370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" name="Google Shape;3097;p62">
            <a:extLst>
              <a:ext uri="{FF2B5EF4-FFF2-40B4-BE49-F238E27FC236}">
                <a16:creationId xmlns:a16="http://schemas.microsoft.com/office/drawing/2014/main" id="{D06DAC8F-79EC-4C95-9060-3C996C8A6A2A}"/>
              </a:ext>
            </a:extLst>
          </p:cNvPr>
          <p:cNvGrpSpPr/>
          <p:nvPr/>
        </p:nvGrpSpPr>
        <p:grpSpPr>
          <a:xfrm>
            <a:off x="6217115" y="1294354"/>
            <a:ext cx="1365775" cy="603550"/>
            <a:chOff x="2240750" y="3759825"/>
            <a:chExt cx="1726425" cy="762925"/>
          </a:xfrm>
        </p:grpSpPr>
        <p:sp>
          <p:nvSpPr>
            <p:cNvPr id="72" name="Google Shape;3098;p62">
              <a:extLst>
                <a:ext uri="{FF2B5EF4-FFF2-40B4-BE49-F238E27FC236}">
                  <a16:creationId xmlns:a16="http://schemas.microsoft.com/office/drawing/2014/main" id="{AF71A66D-C22C-49F4-8630-9FFEF58FDA5C}"/>
                </a:ext>
              </a:extLst>
            </p:cNvPr>
            <p:cNvSpPr/>
            <p:nvPr/>
          </p:nvSpPr>
          <p:spPr>
            <a:xfrm>
              <a:off x="2550600" y="3831175"/>
              <a:ext cx="448300" cy="681300"/>
            </a:xfrm>
            <a:custGeom>
              <a:avLst/>
              <a:gdLst/>
              <a:ahLst/>
              <a:cxnLst/>
              <a:rect l="l" t="t" r="r" b="b"/>
              <a:pathLst>
                <a:path w="17932" h="27252" extrusionOk="0">
                  <a:moveTo>
                    <a:pt x="8425" y="1"/>
                  </a:moveTo>
                  <a:cubicBezTo>
                    <a:pt x="8368" y="1"/>
                    <a:pt x="8310" y="2"/>
                    <a:pt x="8252" y="4"/>
                  </a:cubicBezTo>
                  <a:cubicBezTo>
                    <a:pt x="2406" y="218"/>
                    <a:pt x="1" y="9850"/>
                    <a:pt x="4811" y="12958"/>
                  </a:cubicBezTo>
                  <a:cubicBezTo>
                    <a:pt x="4859" y="12988"/>
                    <a:pt x="4907" y="13002"/>
                    <a:pt x="4952" y="13002"/>
                  </a:cubicBezTo>
                  <a:cubicBezTo>
                    <a:pt x="5185" y="13002"/>
                    <a:pt x="5344" y="12641"/>
                    <a:pt x="5085" y="12481"/>
                  </a:cubicBezTo>
                  <a:cubicBezTo>
                    <a:pt x="953" y="9803"/>
                    <a:pt x="2787" y="1480"/>
                    <a:pt x="7585" y="635"/>
                  </a:cubicBezTo>
                  <a:cubicBezTo>
                    <a:pt x="7864" y="585"/>
                    <a:pt x="8135" y="562"/>
                    <a:pt x="8396" y="562"/>
                  </a:cubicBezTo>
                  <a:cubicBezTo>
                    <a:pt x="11083" y="562"/>
                    <a:pt x="12774" y="3073"/>
                    <a:pt x="12871" y="5743"/>
                  </a:cubicBezTo>
                  <a:cubicBezTo>
                    <a:pt x="12943" y="7648"/>
                    <a:pt x="12859" y="11410"/>
                    <a:pt x="10704" y="12208"/>
                  </a:cubicBezTo>
                  <a:cubicBezTo>
                    <a:pt x="10431" y="12291"/>
                    <a:pt x="10431" y="12672"/>
                    <a:pt x="10704" y="12743"/>
                  </a:cubicBezTo>
                  <a:cubicBezTo>
                    <a:pt x="11669" y="13089"/>
                    <a:pt x="12645" y="13374"/>
                    <a:pt x="13598" y="13720"/>
                  </a:cubicBezTo>
                  <a:cubicBezTo>
                    <a:pt x="14169" y="13922"/>
                    <a:pt x="15372" y="14303"/>
                    <a:pt x="15753" y="14815"/>
                  </a:cubicBezTo>
                  <a:cubicBezTo>
                    <a:pt x="16312" y="15589"/>
                    <a:pt x="16372" y="17161"/>
                    <a:pt x="16515" y="18054"/>
                  </a:cubicBezTo>
                  <a:cubicBezTo>
                    <a:pt x="16955" y="20959"/>
                    <a:pt x="17348" y="24030"/>
                    <a:pt x="17169" y="26983"/>
                  </a:cubicBezTo>
                  <a:cubicBezTo>
                    <a:pt x="17158" y="27162"/>
                    <a:pt x="17289" y="27251"/>
                    <a:pt x="17425" y="27251"/>
                  </a:cubicBezTo>
                  <a:cubicBezTo>
                    <a:pt x="17562" y="27251"/>
                    <a:pt x="17705" y="27162"/>
                    <a:pt x="17717" y="26983"/>
                  </a:cubicBezTo>
                  <a:cubicBezTo>
                    <a:pt x="17931" y="23721"/>
                    <a:pt x="17479" y="20280"/>
                    <a:pt x="16908" y="17065"/>
                  </a:cubicBezTo>
                  <a:cubicBezTo>
                    <a:pt x="16753" y="16244"/>
                    <a:pt x="16681" y="14994"/>
                    <a:pt x="16086" y="14339"/>
                  </a:cubicBezTo>
                  <a:cubicBezTo>
                    <a:pt x="15115" y="13285"/>
                    <a:pt x="12987" y="12850"/>
                    <a:pt x="11485" y="12411"/>
                  </a:cubicBezTo>
                  <a:lnTo>
                    <a:pt x="11485" y="12411"/>
                  </a:lnTo>
                  <a:cubicBezTo>
                    <a:pt x="13409" y="11074"/>
                    <a:pt x="13526" y="7527"/>
                    <a:pt x="13407" y="5504"/>
                  </a:cubicBezTo>
                  <a:cubicBezTo>
                    <a:pt x="13255" y="2690"/>
                    <a:pt x="11385" y="1"/>
                    <a:pt x="842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099;p62">
              <a:extLst>
                <a:ext uri="{FF2B5EF4-FFF2-40B4-BE49-F238E27FC236}">
                  <a16:creationId xmlns:a16="http://schemas.microsoft.com/office/drawing/2014/main" id="{A2FBC87F-BEF4-4B9E-8260-F51D792681BA}"/>
                </a:ext>
              </a:extLst>
            </p:cNvPr>
            <p:cNvSpPr/>
            <p:nvPr/>
          </p:nvSpPr>
          <p:spPr>
            <a:xfrm>
              <a:off x="2517850" y="4141950"/>
              <a:ext cx="166950" cy="370550"/>
            </a:xfrm>
            <a:custGeom>
              <a:avLst/>
              <a:gdLst/>
              <a:ahLst/>
              <a:cxnLst/>
              <a:rect l="l" t="t" r="r" b="b"/>
              <a:pathLst>
                <a:path w="6678" h="14822" extrusionOk="0">
                  <a:moveTo>
                    <a:pt x="5991" y="1"/>
                  </a:moveTo>
                  <a:cubicBezTo>
                    <a:pt x="5009" y="1"/>
                    <a:pt x="3990" y="592"/>
                    <a:pt x="3180" y="1051"/>
                  </a:cubicBezTo>
                  <a:cubicBezTo>
                    <a:pt x="2061" y="1682"/>
                    <a:pt x="953" y="2384"/>
                    <a:pt x="549" y="3646"/>
                  </a:cubicBezTo>
                  <a:cubicBezTo>
                    <a:pt x="1" y="5396"/>
                    <a:pt x="334" y="7456"/>
                    <a:pt x="501" y="9254"/>
                  </a:cubicBezTo>
                  <a:cubicBezTo>
                    <a:pt x="656" y="11040"/>
                    <a:pt x="834" y="12862"/>
                    <a:pt x="1239" y="14624"/>
                  </a:cubicBezTo>
                  <a:cubicBezTo>
                    <a:pt x="1273" y="14762"/>
                    <a:pt x="1379" y="14822"/>
                    <a:pt x="1488" y="14822"/>
                  </a:cubicBezTo>
                  <a:cubicBezTo>
                    <a:pt x="1652" y="14822"/>
                    <a:pt x="1825" y="14688"/>
                    <a:pt x="1775" y="14481"/>
                  </a:cubicBezTo>
                  <a:cubicBezTo>
                    <a:pt x="1168" y="11766"/>
                    <a:pt x="918" y="8861"/>
                    <a:pt x="858" y="6075"/>
                  </a:cubicBezTo>
                  <a:cubicBezTo>
                    <a:pt x="823" y="4182"/>
                    <a:pt x="1215" y="2979"/>
                    <a:pt x="2775" y="1944"/>
                  </a:cubicBezTo>
                  <a:cubicBezTo>
                    <a:pt x="3599" y="1416"/>
                    <a:pt x="4860" y="544"/>
                    <a:pt x="5929" y="544"/>
                  </a:cubicBezTo>
                  <a:cubicBezTo>
                    <a:pt x="6018" y="544"/>
                    <a:pt x="6106" y="550"/>
                    <a:pt x="6192" y="562"/>
                  </a:cubicBezTo>
                  <a:cubicBezTo>
                    <a:pt x="6207" y="564"/>
                    <a:pt x="6221" y="565"/>
                    <a:pt x="6235" y="565"/>
                  </a:cubicBezTo>
                  <a:cubicBezTo>
                    <a:pt x="6550" y="565"/>
                    <a:pt x="6677" y="72"/>
                    <a:pt x="6335" y="27"/>
                  </a:cubicBezTo>
                  <a:cubicBezTo>
                    <a:pt x="6221" y="9"/>
                    <a:pt x="6106" y="1"/>
                    <a:pt x="599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100;p62">
              <a:extLst>
                <a:ext uri="{FF2B5EF4-FFF2-40B4-BE49-F238E27FC236}">
                  <a16:creationId xmlns:a16="http://schemas.microsoft.com/office/drawing/2014/main" id="{E267E606-C614-4558-B8AF-EB45144188B7}"/>
                </a:ext>
              </a:extLst>
            </p:cNvPr>
            <p:cNvSpPr/>
            <p:nvPr/>
          </p:nvSpPr>
          <p:spPr>
            <a:xfrm>
              <a:off x="2551250" y="3921825"/>
              <a:ext cx="85225" cy="158400"/>
            </a:xfrm>
            <a:custGeom>
              <a:avLst/>
              <a:gdLst/>
              <a:ahLst/>
              <a:cxnLst/>
              <a:rect l="l" t="t" r="r" b="b"/>
              <a:pathLst>
                <a:path w="3409" h="6336" extrusionOk="0">
                  <a:moveTo>
                    <a:pt x="2116" y="1"/>
                  </a:moveTo>
                  <a:cubicBezTo>
                    <a:pt x="1985" y="1"/>
                    <a:pt x="1850" y="16"/>
                    <a:pt x="1713" y="45"/>
                  </a:cubicBezTo>
                  <a:cubicBezTo>
                    <a:pt x="796" y="259"/>
                    <a:pt x="332" y="1093"/>
                    <a:pt x="201" y="1962"/>
                  </a:cubicBezTo>
                  <a:cubicBezTo>
                    <a:pt x="1" y="3246"/>
                    <a:pt x="480" y="6335"/>
                    <a:pt x="2182" y="6335"/>
                  </a:cubicBezTo>
                  <a:cubicBezTo>
                    <a:pt x="2405" y="6335"/>
                    <a:pt x="2649" y="6282"/>
                    <a:pt x="2916" y="6165"/>
                  </a:cubicBezTo>
                  <a:cubicBezTo>
                    <a:pt x="3206" y="6040"/>
                    <a:pt x="3026" y="5662"/>
                    <a:pt x="2762" y="5662"/>
                  </a:cubicBezTo>
                  <a:cubicBezTo>
                    <a:pt x="2723" y="5662"/>
                    <a:pt x="2683" y="5670"/>
                    <a:pt x="2642" y="5688"/>
                  </a:cubicBezTo>
                  <a:cubicBezTo>
                    <a:pt x="2536" y="5734"/>
                    <a:pt x="2431" y="5755"/>
                    <a:pt x="2329" y="5755"/>
                  </a:cubicBezTo>
                  <a:cubicBezTo>
                    <a:pt x="1712" y="5755"/>
                    <a:pt x="1167" y="5011"/>
                    <a:pt x="963" y="4522"/>
                  </a:cubicBezTo>
                  <a:cubicBezTo>
                    <a:pt x="749" y="4010"/>
                    <a:pt x="725" y="3426"/>
                    <a:pt x="713" y="2879"/>
                  </a:cubicBezTo>
                  <a:cubicBezTo>
                    <a:pt x="677" y="2414"/>
                    <a:pt x="737" y="1950"/>
                    <a:pt x="868" y="1521"/>
                  </a:cubicBezTo>
                  <a:cubicBezTo>
                    <a:pt x="1014" y="1148"/>
                    <a:pt x="1701" y="510"/>
                    <a:pt x="2234" y="510"/>
                  </a:cubicBezTo>
                  <a:cubicBezTo>
                    <a:pt x="2483" y="510"/>
                    <a:pt x="2698" y="649"/>
                    <a:pt x="2808" y="1021"/>
                  </a:cubicBezTo>
                  <a:cubicBezTo>
                    <a:pt x="2851" y="1153"/>
                    <a:pt x="2960" y="1210"/>
                    <a:pt x="3070" y="1210"/>
                  </a:cubicBezTo>
                  <a:cubicBezTo>
                    <a:pt x="3238" y="1210"/>
                    <a:pt x="3409" y="1075"/>
                    <a:pt x="3344" y="866"/>
                  </a:cubicBezTo>
                  <a:lnTo>
                    <a:pt x="3356" y="866"/>
                  </a:lnTo>
                  <a:cubicBezTo>
                    <a:pt x="3172" y="277"/>
                    <a:pt x="2683" y="1"/>
                    <a:pt x="211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101;p62">
              <a:extLst>
                <a:ext uri="{FF2B5EF4-FFF2-40B4-BE49-F238E27FC236}">
                  <a16:creationId xmlns:a16="http://schemas.microsoft.com/office/drawing/2014/main" id="{D816EFCD-EA50-485D-A0A0-3ED681CEB9FE}"/>
                </a:ext>
              </a:extLst>
            </p:cNvPr>
            <p:cNvSpPr/>
            <p:nvPr/>
          </p:nvSpPr>
          <p:spPr>
            <a:xfrm>
              <a:off x="2595425" y="3780175"/>
              <a:ext cx="303900" cy="155075"/>
            </a:xfrm>
            <a:custGeom>
              <a:avLst/>
              <a:gdLst/>
              <a:ahLst/>
              <a:cxnLst/>
              <a:rect l="l" t="t" r="r" b="b"/>
              <a:pathLst>
                <a:path w="12156" h="6203" extrusionOk="0">
                  <a:moveTo>
                    <a:pt x="6215" y="1"/>
                  </a:moveTo>
                  <a:cubicBezTo>
                    <a:pt x="6060" y="1"/>
                    <a:pt x="5903" y="7"/>
                    <a:pt x="5744" y="20"/>
                  </a:cubicBezTo>
                  <a:cubicBezTo>
                    <a:pt x="2411" y="270"/>
                    <a:pt x="494" y="2699"/>
                    <a:pt x="29" y="5854"/>
                  </a:cubicBezTo>
                  <a:cubicBezTo>
                    <a:pt x="0" y="6063"/>
                    <a:pt x="186" y="6203"/>
                    <a:pt x="348" y="6203"/>
                  </a:cubicBezTo>
                  <a:cubicBezTo>
                    <a:pt x="452" y="6203"/>
                    <a:pt x="546" y="6144"/>
                    <a:pt x="565" y="6008"/>
                  </a:cubicBezTo>
                  <a:lnTo>
                    <a:pt x="577" y="5997"/>
                  </a:lnTo>
                  <a:cubicBezTo>
                    <a:pt x="958" y="3353"/>
                    <a:pt x="2387" y="1091"/>
                    <a:pt x="5197" y="639"/>
                  </a:cubicBezTo>
                  <a:cubicBezTo>
                    <a:pt x="5510" y="585"/>
                    <a:pt x="5822" y="559"/>
                    <a:pt x="6128" y="559"/>
                  </a:cubicBezTo>
                  <a:cubicBezTo>
                    <a:pt x="9021" y="559"/>
                    <a:pt x="11493" y="2862"/>
                    <a:pt x="11590" y="5866"/>
                  </a:cubicBezTo>
                  <a:cubicBezTo>
                    <a:pt x="11596" y="6044"/>
                    <a:pt x="11739" y="6134"/>
                    <a:pt x="11879" y="6134"/>
                  </a:cubicBezTo>
                  <a:cubicBezTo>
                    <a:pt x="12019" y="6134"/>
                    <a:pt x="12156" y="6044"/>
                    <a:pt x="12150" y="5866"/>
                  </a:cubicBezTo>
                  <a:cubicBezTo>
                    <a:pt x="12025" y="2641"/>
                    <a:pt x="9420" y="1"/>
                    <a:pt x="621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102;p62">
              <a:extLst>
                <a:ext uri="{FF2B5EF4-FFF2-40B4-BE49-F238E27FC236}">
                  <a16:creationId xmlns:a16="http://schemas.microsoft.com/office/drawing/2014/main" id="{63A6913A-8752-4EC8-9CF0-F4BABC6C71E0}"/>
                </a:ext>
              </a:extLst>
            </p:cNvPr>
            <p:cNvSpPr/>
            <p:nvPr/>
          </p:nvSpPr>
          <p:spPr>
            <a:xfrm>
              <a:off x="2860925" y="3916650"/>
              <a:ext cx="70250" cy="140600"/>
            </a:xfrm>
            <a:custGeom>
              <a:avLst/>
              <a:gdLst/>
              <a:ahLst/>
              <a:cxnLst/>
              <a:rect l="l" t="t" r="r" b="b"/>
              <a:pathLst>
                <a:path w="2810" h="5624" extrusionOk="0">
                  <a:moveTo>
                    <a:pt x="1074" y="0"/>
                  </a:moveTo>
                  <a:cubicBezTo>
                    <a:pt x="848" y="0"/>
                    <a:pt x="592" y="42"/>
                    <a:pt x="304" y="133"/>
                  </a:cubicBezTo>
                  <a:cubicBezTo>
                    <a:pt x="0" y="230"/>
                    <a:pt x="91" y="683"/>
                    <a:pt x="370" y="683"/>
                  </a:cubicBezTo>
                  <a:cubicBezTo>
                    <a:pt x="398" y="683"/>
                    <a:pt x="427" y="678"/>
                    <a:pt x="458" y="669"/>
                  </a:cubicBezTo>
                  <a:lnTo>
                    <a:pt x="446" y="669"/>
                  </a:lnTo>
                  <a:cubicBezTo>
                    <a:pt x="661" y="601"/>
                    <a:pt x="850" y="570"/>
                    <a:pt x="1017" y="570"/>
                  </a:cubicBezTo>
                  <a:cubicBezTo>
                    <a:pt x="2351" y="570"/>
                    <a:pt x="2251" y="2550"/>
                    <a:pt x="2113" y="3693"/>
                  </a:cubicBezTo>
                  <a:cubicBezTo>
                    <a:pt x="1988" y="4704"/>
                    <a:pt x="1657" y="5064"/>
                    <a:pt x="717" y="5064"/>
                  </a:cubicBezTo>
                  <a:cubicBezTo>
                    <a:pt x="672" y="5064"/>
                    <a:pt x="626" y="5064"/>
                    <a:pt x="577" y="5062"/>
                  </a:cubicBezTo>
                  <a:cubicBezTo>
                    <a:pt x="574" y="5062"/>
                    <a:pt x="570" y="5062"/>
                    <a:pt x="566" y="5062"/>
                  </a:cubicBezTo>
                  <a:cubicBezTo>
                    <a:pt x="220" y="5062"/>
                    <a:pt x="224" y="5610"/>
                    <a:pt x="577" y="5622"/>
                  </a:cubicBezTo>
                  <a:cubicBezTo>
                    <a:pt x="622" y="5623"/>
                    <a:pt x="666" y="5624"/>
                    <a:pt x="708" y="5624"/>
                  </a:cubicBezTo>
                  <a:cubicBezTo>
                    <a:pt x="2118" y="5624"/>
                    <a:pt x="2581" y="4864"/>
                    <a:pt x="2685" y="3443"/>
                  </a:cubicBezTo>
                  <a:cubicBezTo>
                    <a:pt x="2809" y="1957"/>
                    <a:pt x="2626" y="0"/>
                    <a:pt x="107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103;p62">
              <a:extLst>
                <a:ext uri="{FF2B5EF4-FFF2-40B4-BE49-F238E27FC236}">
                  <a16:creationId xmlns:a16="http://schemas.microsoft.com/office/drawing/2014/main" id="{8F875E50-37A9-4393-B527-E20A01A065BC}"/>
                </a:ext>
              </a:extLst>
            </p:cNvPr>
            <p:cNvSpPr/>
            <p:nvPr/>
          </p:nvSpPr>
          <p:spPr>
            <a:xfrm>
              <a:off x="3454875" y="3884650"/>
              <a:ext cx="125025" cy="243750"/>
            </a:xfrm>
            <a:custGeom>
              <a:avLst/>
              <a:gdLst/>
              <a:ahLst/>
              <a:cxnLst/>
              <a:rect l="l" t="t" r="r" b="b"/>
              <a:pathLst>
                <a:path w="5001" h="9750" extrusionOk="0">
                  <a:moveTo>
                    <a:pt x="758" y="1"/>
                  </a:moveTo>
                  <a:cubicBezTo>
                    <a:pt x="652" y="1"/>
                    <a:pt x="556" y="61"/>
                    <a:pt x="537" y="198"/>
                  </a:cubicBezTo>
                  <a:cubicBezTo>
                    <a:pt x="48" y="3734"/>
                    <a:pt x="1" y="9152"/>
                    <a:pt x="4656" y="9747"/>
                  </a:cubicBezTo>
                  <a:cubicBezTo>
                    <a:pt x="4670" y="9749"/>
                    <a:pt x="4684" y="9750"/>
                    <a:pt x="4697" y="9750"/>
                  </a:cubicBezTo>
                  <a:cubicBezTo>
                    <a:pt x="5001" y="9750"/>
                    <a:pt x="4987" y="9234"/>
                    <a:pt x="4656" y="9199"/>
                  </a:cubicBezTo>
                  <a:cubicBezTo>
                    <a:pt x="418" y="8652"/>
                    <a:pt x="644" y="3461"/>
                    <a:pt x="1072" y="353"/>
                  </a:cubicBezTo>
                  <a:cubicBezTo>
                    <a:pt x="1101" y="138"/>
                    <a:pt x="918" y="1"/>
                    <a:pt x="75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104;p62">
              <a:extLst>
                <a:ext uri="{FF2B5EF4-FFF2-40B4-BE49-F238E27FC236}">
                  <a16:creationId xmlns:a16="http://schemas.microsoft.com/office/drawing/2014/main" id="{AD54B4BB-8810-4009-9888-90200408E609}"/>
                </a:ext>
              </a:extLst>
            </p:cNvPr>
            <p:cNvSpPr/>
            <p:nvPr/>
          </p:nvSpPr>
          <p:spPr>
            <a:xfrm>
              <a:off x="3391175" y="4136425"/>
              <a:ext cx="173275" cy="369200"/>
            </a:xfrm>
            <a:custGeom>
              <a:avLst/>
              <a:gdLst/>
              <a:ahLst/>
              <a:cxnLst/>
              <a:rect l="l" t="t" r="r" b="b"/>
              <a:pathLst>
                <a:path w="6931" h="14768" extrusionOk="0">
                  <a:moveTo>
                    <a:pt x="6087" y="1"/>
                  </a:moveTo>
                  <a:cubicBezTo>
                    <a:pt x="5870" y="1"/>
                    <a:pt x="5680" y="280"/>
                    <a:pt x="5883" y="474"/>
                  </a:cubicBezTo>
                  <a:cubicBezTo>
                    <a:pt x="6728" y="1272"/>
                    <a:pt x="5347" y="1867"/>
                    <a:pt x="4799" y="1915"/>
                  </a:cubicBezTo>
                  <a:cubicBezTo>
                    <a:pt x="4681" y="1923"/>
                    <a:pt x="4564" y="1927"/>
                    <a:pt x="4448" y="1927"/>
                  </a:cubicBezTo>
                  <a:cubicBezTo>
                    <a:pt x="4237" y="1927"/>
                    <a:pt x="4026" y="1914"/>
                    <a:pt x="3811" y="1891"/>
                  </a:cubicBezTo>
                  <a:cubicBezTo>
                    <a:pt x="3544" y="1878"/>
                    <a:pt x="3253" y="1852"/>
                    <a:pt x="2964" y="1852"/>
                  </a:cubicBezTo>
                  <a:cubicBezTo>
                    <a:pt x="2712" y="1852"/>
                    <a:pt x="2460" y="1872"/>
                    <a:pt x="2227" y="1938"/>
                  </a:cubicBezTo>
                  <a:cubicBezTo>
                    <a:pt x="1168" y="2272"/>
                    <a:pt x="739" y="3450"/>
                    <a:pt x="561" y="4439"/>
                  </a:cubicBezTo>
                  <a:cubicBezTo>
                    <a:pt x="1" y="7725"/>
                    <a:pt x="561" y="11178"/>
                    <a:pt x="418" y="14499"/>
                  </a:cubicBezTo>
                  <a:cubicBezTo>
                    <a:pt x="412" y="14678"/>
                    <a:pt x="546" y="14767"/>
                    <a:pt x="684" y="14767"/>
                  </a:cubicBezTo>
                  <a:cubicBezTo>
                    <a:pt x="822" y="14767"/>
                    <a:pt x="965" y="14678"/>
                    <a:pt x="977" y="14499"/>
                  </a:cubicBezTo>
                  <a:cubicBezTo>
                    <a:pt x="1061" y="12440"/>
                    <a:pt x="977" y="10380"/>
                    <a:pt x="953" y="8332"/>
                  </a:cubicBezTo>
                  <a:cubicBezTo>
                    <a:pt x="930" y="6844"/>
                    <a:pt x="501" y="3105"/>
                    <a:pt x="2382" y="2486"/>
                  </a:cubicBezTo>
                  <a:cubicBezTo>
                    <a:pt x="2618" y="2406"/>
                    <a:pt x="2867" y="2378"/>
                    <a:pt x="3122" y="2378"/>
                  </a:cubicBezTo>
                  <a:cubicBezTo>
                    <a:pt x="3669" y="2378"/>
                    <a:pt x="4246" y="2504"/>
                    <a:pt x="4792" y="2504"/>
                  </a:cubicBezTo>
                  <a:cubicBezTo>
                    <a:pt x="5201" y="2504"/>
                    <a:pt x="5592" y="2434"/>
                    <a:pt x="5942" y="2188"/>
                  </a:cubicBezTo>
                  <a:cubicBezTo>
                    <a:pt x="6645" y="1688"/>
                    <a:pt x="6930" y="700"/>
                    <a:pt x="6276" y="81"/>
                  </a:cubicBezTo>
                  <a:cubicBezTo>
                    <a:pt x="6216" y="25"/>
                    <a:pt x="6151" y="1"/>
                    <a:pt x="608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105;p62">
              <a:extLst>
                <a:ext uri="{FF2B5EF4-FFF2-40B4-BE49-F238E27FC236}">
                  <a16:creationId xmlns:a16="http://schemas.microsoft.com/office/drawing/2014/main" id="{4EBAC823-25C6-4A66-AA3E-45C0AEAEE92F}"/>
                </a:ext>
              </a:extLst>
            </p:cNvPr>
            <p:cNvSpPr/>
            <p:nvPr/>
          </p:nvSpPr>
          <p:spPr>
            <a:xfrm>
              <a:off x="3651050" y="4105025"/>
              <a:ext cx="171475" cy="400525"/>
            </a:xfrm>
            <a:custGeom>
              <a:avLst/>
              <a:gdLst/>
              <a:ahLst/>
              <a:cxnLst/>
              <a:rect l="l" t="t" r="r" b="b"/>
              <a:pathLst>
                <a:path w="6859" h="16021" extrusionOk="0">
                  <a:moveTo>
                    <a:pt x="1327" y="1"/>
                  </a:moveTo>
                  <a:cubicBezTo>
                    <a:pt x="1264" y="1"/>
                    <a:pt x="1200" y="23"/>
                    <a:pt x="1143" y="75"/>
                  </a:cubicBezTo>
                  <a:lnTo>
                    <a:pt x="1131" y="75"/>
                  </a:lnTo>
                  <a:cubicBezTo>
                    <a:pt x="238" y="825"/>
                    <a:pt x="441" y="2206"/>
                    <a:pt x="1250" y="2968"/>
                  </a:cubicBezTo>
                  <a:cubicBezTo>
                    <a:pt x="2381" y="4004"/>
                    <a:pt x="4441" y="3635"/>
                    <a:pt x="5477" y="4742"/>
                  </a:cubicBezTo>
                  <a:cubicBezTo>
                    <a:pt x="6191" y="5492"/>
                    <a:pt x="5989" y="6766"/>
                    <a:pt x="5965" y="7719"/>
                  </a:cubicBezTo>
                  <a:cubicBezTo>
                    <a:pt x="5953" y="8552"/>
                    <a:pt x="6048" y="9374"/>
                    <a:pt x="6072" y="10207"/>
                  </a:cubicBezTo>
                  <a:cubicBezTo>
                    <a:pt x="6156" y="12017"/>
                    <a:pt x="6132" y="13874"/>
                    <a:pt x="5870" y="15672"/>
                  </a:cubicBezTo>
                  <a:cubicBezTo>
                    <a:pt x="5841" y="15882"/>
                    <a:pt x="6027" y="16021"/>
                    <a:pt x="6188" y="16021"/>
                  </a:cubicBezTo>
                  <a:cubicBezTo>
                    <a:pt x="6293" y="16021"/>
                    <a:pt x="6387" y="15963"/>
                    <a:pt x="6406" y="15827"/>
                  </a:cubicBezTo>
                  <a:cubicBezTo>
                    <a:pt x="6858" y="12791"/>
                    <a:pt x="6608" y="9683"/>
                    <a:pt x="6560" y="6635"/>
                  </a:cubicBezTo>
                  <a:cubicBezTo>
                    <a:pt x="6537" y="5456"/>
                    <a:pt x="6298" y="4409"/>
                    <a:pt x="5155" y="3873"/>
                  </a:cubicBezTo>
                  <a:cubicBezTo>
                    <a:pt x="4524" y="3575"/>
                    <a:pt x="3810" y="3432"/>
                    <a:pt x="3143" y="3218"/>
                  </a:cubicBezTo>
                  <a:cubicBezTo>
                    <a:pt x="2155" y="2909"/>
                    <a:pt x="0" y="1766"/>
                    <a:pt x="1536" y="468"/>
                  </a:cubicBezTo>
                  <a:cubicBezTo>
                    <a:pt x="1750" y="282"/>
                    <a:pt x="1549" y="1"/>
                    <a:pt x="132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106;p62">
              <a:extLst>
                <a:ext uri="{FF2B5EF4-FFF2-40B4-BE49-F238E27FC236}">
                  <a16:creationId xmlns:a16="http://schemas.microsoft.com/office/drawing/2014/main" id="{B537FFFB-4344-435B-97D0-E4F4A478B84F}"/>
                </a:ext>
              </a:extLst>
            </p:cNvPr>
            <p:cNvSpPr/>
            <p:nvPr/>
          </p:nvSpPr>
          <p:spPr>
            <a:xfrm>
              <a:off x="3610775" y="3798975"/>
              <a:ext cx="180175" cy="301750"/>
            </a:xfrm>
            <a:custGeom>
              <a:avLst/>
              <a:gdLst/>
              <a:ahLst/>
              <a:cxnLst/>
              <a:rect l="l" t="t" r="r" b="b"/>
              <a:pathLst>
                <a:path w="7207" h="12070" extrusionOk="0">
                  <a:moveTo>
                    <a:pt x="360" y="1"/>
                  </a:moveTo>
                  <a:cubicBezTo>
                    <a:pt x="87" y="1"/>
                    <a:pt x="1" y="446"/>
                    <a:pt x="301" y="554"/>
                  </a:cubicBezTo>
                  <a:cubicBezTo>
                    <a:pt x="5016" y="2066"/>
                    <a:pt x="6528" y="7995"/>
                    <a:pt x="3111" y="11591"/>
                  </a:cubicBezTo>
                  <a:cubicBezTo>
                    <a:pt x="2919" y="11792"/>
                    <a:pt x="3106" y="12070"/>
                    <a:pt x="3317" y="12070"/>
                  </a:cubicBezTo>
                  <a:cubicBezTo>
                    <a:pt x="3380" y="12070"/>
                    <a:pt x="3446" y="12044"/>
                    <a:pt x="3504" y="11984"/>
                  </a:cubicBezTo>
                  <a:cubicBezTo>
                    <a:pt x="7207" y="8090"/>
                    <a:pt x="5576" y="1661"/>
                    <a:pt x="456" y="18"/>
                  </a:cubicBezTo>
                  <a:cubicBezTo>
                    <a:pt x="422" y="6"/>
                    <a:pt x="390" y="1"/>
                    <a:pt x="36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107;p62">
              <a:extLst>
                <a:ext uri="{FF2B5EF4-FFF2-40B4-BE49-F238E27FC236}">
                  <a16:creationId xmlns:a16="http://schemas.microsoft.com/office/drawing/2014/main" id="{BA1B2462-D1C6-440F-BAA6-D628FA6316F6}"/>
                </a:ext>
              </a:extLst>
            </p:cNvPr>
            <p:cNvSpPr/>
            <p:nvPr/>
          </p:nvSpPr>
          <p:spPr>
            <a:xfrm>
              <a:off x="3406675" y="3924650"/>
              <a:ext cx="85475" cy="141350"/>
            </a:xfrm>
            <a:custGeom>
              <a:avLst/>
              <a:gdLst/>
              <a:ahLst/>
              <a:cxnLst/>
              <a:rect l="l" t="t" r="r" b="b"/>
              <a:pathLst>
                <a:path w="3419" h="5654" extrusionOk="0">
                  <a:moveTo>
                    <a:pt x="1345" y="0"/>
                  </a:moveTo>
                  <a:cubicBezTo>
                    <a:pt x="974" y="0"/>
                    <a:pt x="637" y="144"/>
                    <a:pt x="417" y="539"/>
                  </a:cubicBezTo>
                  <a:cubicBezTo>
                    <a:pt x="0" y="1301"/>
                    <a:pt x="36" y="2325"/>
                    <a:pt x="83" y="3158"/>
                  </a:cubicBezTo>
                  <a:cubicBezTo>
                    <a:pt x="131" y="3801"/>
                    <a:pt x="107" y="4706"/>
                    <a:pt x="595" y="5206"/>
                  </a:cubicBezTo>
                  <a:cubicBezTo>
                    <a:pt x="909" y="5530"/>
                    <a:pt x="1303" y="5654"/>
                    <a:pt x="1712" y="5654"/>
                  </a:cubicBezTo>
                  <a:cubicBezTo>
                    <a:pt x="2205" y="5654"/>
                    <a:pt x="2721" y="5475"/>
                    <a:pt x="3143" y="5254"/>
                  </a:cubicBezTo>
                  <a:cubicBezTo>
                    <a:pt x="3419" y="5121"/>
                    <a:pt x="3248" y="4743"/>
                    <a:pt x="2999" y="4743"/>
                  </a:cubicBezTo>
                  <a:cubicBezTo>
                    <a:pt x="2957" y="4743"/>
                    <a:pt x="2914" y="4754"/>
                    <a:pt x="2869" y="4778"/>
                  </a:cubicBezTo>
                  <a:cubicBezTo>
                    <a:pt x="2520" y="4960"/>
                    <a:pt x="2132" y="5084"/>
                    <a:pt x="1782" y="5084"/>
                  </a:cubicBezTo>
                  <a:cubicBezTo>
                    <a:pt x="1309" y="5084"/>
                    <a:pt x="906" y="4858"/>
                    <a:pt x="762" y="4242"/>
                  </a:cubicBezTo>
                  <a:cubicBezTo>
                    <a:pt x="679" y="3813"/>
                    <a:pt x="631" y="3373"/>
                    <a:pt x="631" y="2944"/>
                  </a:cubicBezTo>
                  <a:cubicBezTo>
                    <a:pt x="595" y="2456"/>
                    <a:pt x="619" y="1956"/>
                    <a:pt x="703" y="1480"/>
                  </a:cubicBezTo>
                  <a:cubicBezTo>
                    <a:pt x="738" y="1277"/>
                    <a:pt x="774" y="991"/>
                    <a:pt x="905" y="825"/>
                  </a:cubicBezTo>
                  <a:cubicBezTo>
                    <a:pt x="1045" y="631"/>
                    <a:pt x="1227" y="560"/>
                    <a:pt x="1424" y="560"/>
                  </a:cubicBezTo>
                  <a:cubicBezTo>
                    <a:pt x="1711" y="560"/>
                    <a:pt x="2029" y="712"/>
                    <a:pt x="2298" y="861"/>
                  </a:cubicBezTo>
                  <a:cubicBezTo>
                    <a:pt x="2346" y="887"/>
                    <a:pt x="2394" y="899"/>
                    <a:pt x="2438" y="899"/>
                  </a:cubicBezTo>
                  <a:cubicBezTo>
                    <a:pt x="2689" y="899"/>
                    <a:pt x="2847" y="526"/>
                    <a:pt x="2584" y="384"/>
                  </a:cubicBezTo>
                  <a:cubicBezTo>
                    <a:pt x="2208" y="178"/>
                    <a:pt x="1756" y="0"/>
                    <a:pt x="134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108;p62">
              <a:extLst>
                <a:ext uri="{FF2B5EF4-FFF2-40B4-BE49-F238E27FC236}">
                  <a16:creationId xmlns:a16="http://schemas.microsoft.com/office/drawing/2014/main" id="{FBD7FE18-BAA1-413C-A8A7-591CA17674CC}"/>
                </a:ext>
              </a:extLst>
            </p:cNvPr>
            <p:cNvSpPr/>
            <p:nvPr/>
          </p:nvSpPr>
          <p:spPr>
            <a:xfrm>
              <a:off x="3436575" y="3759825"/>
              <a:ext cx="329375" cy="173600"/>
            </a:xfrm>
            <a:custGeom>
              <a:avLst/>
              <a:gdLst/>
              <a:ahLst/>
              <a:cxnLst/>
              <a:rect l="l" t="t" r="r" b="b"/>
              <a:pathLst>
                <a:path w="13175" h="6944" extrusionOk="0">
                  <a:moveTo>
                    <a:pt x="6301" y="1"/>
                  </a:moveTo>
                  <a:cubicBezTo>
                    <a:pt x="5915" y="1"/>
                    <a:pt x="5538" y="23"/>
                    <a:pt x="5186" y="60"/>
                  </a:cubicBezTo>
                  <a:cubicBezTo>
                    <a:pt x="1959" y="369"/>
                    <a:pt x="78" y="3263"/>
                    <a:pt x="7" y="6287"/>
                  </a:cubicBezTo>
                  <a:cubicBezTo>
                    <a:pt x="1" y="6465"/>
                    <a:pt x="138" y="6555"/>
                    <a:pt x="277" y="6555"/>
                  </a:cubicBezTo>
                  <a:cubicBezTo>
                    <a:pt x="417" y="6555"/>
                    <a:pt x="560" y="6465"/>
                    <a:pt x="566" y="6287"/>
                  </a:cubicBezTo>
                  <a:cubicBezTo>
                    <a:pt x="626" y="3536"/>
                    <a:pt x="2281" y="965"/>
                    <a:pt x="5186" y="607"/>
                  </a:cubicBezTo>
                  <a:cubicBezTo>
                    <a:pt x="5521" y="566"/>
                    <a:pt x="5898" y="541"/>
                    <a:pt x="6289" y="541"/>
                  </a:cubicBezTo>
                  <a:cubicBezTo>
                    <a:pt x="7357" y="541"/>
                    <a:pt x="8535" y="729"/>
                    <a:pt x="9293" y="1286"/>
                  </a:cubicBezTo>
                  <a:cubicBezTo>
                    <a:pt x="10901" y="2465"/>
                    <a:pt x="12591" y="4596"/>
                    <a:pt x="12341" y="6680"/>
                  </a:cubicBezTo>
                  <a:cubicBezTo>
                    <a:pt x="12318" y="6857"/>
                    <a:pt x="12443" y="6943"/>
                    <a:pt x="12581" y="6943"/>
                  </a:cubicBezTo>
                  <a:cubicBezTo>
                    <a:pt x="12720" y="6943"/>
                    <a:pt x="12871" y="6854"/>
                    <a:pt x="12889" y="6680"/>
                  </a:cubicBezTo>
                  <a:cubicBezTo>
                    <a:pt x="13175" y="4417"/>
                    <a:pt x="11437" y="2381"/>
                    <a:pt x="9829" y="1024"/>
                  </a:cubicBezTo>
                  <a:cubicBezTo>
                    <a:pt x="8918" y="241"/>
                    <a:pt x="7561" y="1"/>
                    <a:pt x="630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109;p62">
              <a:extLst>
                <a:ext uri="{FF2B5EF4-FFF2-40B4-BE49-F238E27FC236}">
                  <a16:creationId xmlns:a16="http://schemas.microsoft.com/office/drawing/2014/main" id="{2A53E501-0685-4E02-8703-9F36754FFB14}"/>
                </a:ext>
              </a:extLst>
            </p:cNvPr>
            <p:cNvSpPr/>
            <p:nvPr/>
          </p:nvSpPr>
          <p:spPr>
            <a:xfrm>
              <a:off x="3705225" y="3886925"/>
              <a:ext cx="104000" cy="140925"/>
            </a:xfrm>
            <a:custGeom>
              <a:avLst/>
              <a:gdLst/>
              <a:ahLst/>
              <a:cxnLst/>
              <a:rect l="l" t="t" r="r" b="b"/>
              <a:pathLst>
                <a:path w="4160" h="5637" extrusionOk="0">
                  <a:moveTo>
                    <a:pt x="1591" y="1"/>
                  </a:moveTo>
                  <a:cubicBezTo>
                    <a:pt x="895" y="1"/>
                    <a:pt x="359" y="495"/>
                    <a:pt x="274" y="1215"/>
                  </a:cubicBezTo>
                  <a:cubicBezTo>
                    <a:pt x="250" y="1392"/>
                    <a:pt x="373" y="1478"/>
                    <a:pt x="508" y="1478"/>
                  </a:cubicBezTo>
                  <a:cubicBezTo>
                    <a:pt x="646" y="1478"/>
                    <a:pt x="798" y="1389"/>
                    <a:pt x="822" y="1215"/>
                  </a:cubicBezTo>
                  <a:lnTo>
                    <a:pt x="833" y="1203"/>
                  </a:lnTo>
                  <a:cubicBezTo>
                    <a:pt x="900" y="677"/>
                    <a:pt x="1128" y="490"/>
                    <a:pt x="1410" y="490"/>
                  </a:cubicBezTo>
                  <a:cubicBezTo>
                    <a:pt x="1938" y="490"/>
                    <a:pt x="2651" y="1150"/>
                    <a:pt x="2822" y="1477"/>
                  </a:cubicBezTo>
                  <a:cubicBezTo>
                    <a:pt x="3119" y="2060"/>
                    <a:pt x="3191" y="2751"/>
                    <a:pt x="2988" y="3382"/>
                  </a:cubicBezTo>
                  <a:cubicBezTo>
                    <a:pt x="2648" y="4484"/>
                    <a:pt x="1602" y="5076"/>
                    <a:pt x="513" y="5076"/>
                  </a:cubicBezTo>
                  <a:cubicBezTo>
                    <a:pt x="461" y="5076"/>
                    <a:pt x="409" y="5075"/>
                    <a:pt x="357" y="5072"/>
                  </a:cubicBezTo>
                  <a:cubicBezTo>
                    <a:pt x="350" y="5072"/>
                    <a:pt x="342" y="5071"/>
                    <a:pt x="335" y="5071"/>
                  </a:cubicBezTo>
                  <a:cubicBezTo>
                    <a:pt x="0" y="5071"/>
                    <a:pt x="7" y="5609"/>
                    <a:pt x="357" y="5632"/>
                  </a:cubicBezTo>
                  <a:cubicBezTo>
                    <a:pt x="419" y="5635"/>
                    <a:pt x="481" y="5637"/>
                    <a:pt x="542" y="5637"/>
                  </a:cubicBezTo>
                  <a:cubicBezTo>
                    <a:pt x="2585" y="5637"/>
                    <a:pt x="4160" y="3737"/>
                    <a:pt x="3512" y="1691"/>
                  </a:cubicBezTo>
                  <a:cubicBezTo>
                    <a:pt x="3262" y="953"/>
                    <a:pt x="2679" y="167"/>
                    <a:pt x="1857" y="24"/>
                  </a:cubicBezTo>
                  <a:cubicBezTo>
                    <a:pt x="1766" y="8"/>
                    <a:pt x="1677" y="1"/>
                    <a:pt x="159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110;p62">
              <a:extLst>
                <a:ext uri="{FF2B5EF4-FFF2-40B4-BE49-F238E27FC236}">
                  <a16:creationId xmlns:a16="http://schemas.microsoft.com/office/drawing/2014/main" id="{033851F2-F5BA-4C3E-A06E-07E06E150515}"/>
                </a:ext>
              </a:extLst>
            </p:cNvPr>
            <p:cNvSpPr/>
            <p:nvPr/>
          </p:nvSpPr>
          <p:spPr>
            <a:xfrm>
              <a:off x="3466650" y="3795500"/>
              <a:ext cx="163550" cy="102725"/>
            </a:xfrm>
            <a:custGeom>
              <a:avLst/>
              <a:gdLst/>
              <a:ahLst/>
              <a:cxnLst/>
              <a:rect l="l" t="t" r="r" b="b"/>
              <a:pathLst>
                <a:path w="6542" h="4109" extrusionOk="0">
                  <a:moveTo>
                    <a:pt x="4906" y="1"/>
                  </a:moveTo>
                  <a:cubicBezTo>
                    <a:pt x="2637" y="1"/>
                    <a:pt x="798" y="1448"/>
                    <a:pt x="66" y="3764"/>
                  </a:cubicBezTo>
                  <a:cubicBezTo>
                    <a:pt x="1" y="3973"/>
                    <a:pt x="171" y="4108"/>
                    <a:pt x="340" y="4108"/>
                  </a:cubicBezTo>
                  <a:cubicBezTo>
                    <a:pt x="450" y="4108"/>
                    <a:pt x="559" y="4051"/>
                    <a:pt x="601" y="3919"/>
                  </a:cubicBezTo>
                  <a:cubicBezTo>
                    <a:pt x="1253" y="1844"/>
                    <a:pt x="2884" y="553"/>
                    <a:pt x="4905" y="553"/>
                  </a:cubicBezTo>
                  <a:cubicBezTo>
                    <a:pt x="5284" y="553"/>
                    <a:pt x="5676" y="599"/>
                    <a:pt x="6078" y="693"/>
                  </a:cubicBezTo>
                  <a:cubicBezTo>
                    <a:pt x="6103" y="699"/>
                    <a:pt x="6127" y="701"/>
                    <a:pt x="6149" y="701"/>
                  </a:cubicBezTo>
                  <a:cubicBezTo>
                    <a:pt x="6442" y="701"/>
                    <a:pt x="6542" y="234"/>
                    <a:pt x="6221" y="157"/>
                  </a:cubicBezTo>
                  <a:cubicBezTo>
                    <a:pt x="5771" y="52"/>
                    <a:pt x="5331" y="1"/>
                    <a:pt x="490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111;p62">
              <a:extLst>
                <a:ext uri="{FF2B5EF4-FFF2-40B4-BE49-F238E27FC236}">
                  <a16:creationId xmlns:a16="http://schemas.microsoft.com/office/drawing/2014/main" id="{8901AA3C-021A-4DE6-8205-75BA62B18E49}"/>
                </a:ext>
              </a:extLst>
            </p:cNvPr>
            <p:cNvSpPr/>
            <p:nvPr/>
          </p:nvSpPr>
          <p:spPr>
            <a:xfrm>
              <a:off x="2441950" y="4118375"/>
              <a:ext cx="182500" cy="370175"/>
            </a:xfrm>
            <a:custGeom>
              <a:avLst/>
              <a:gdLst/>
              <a:ahLst/>
              <a:cxnLst/>
              <a:rect l="l" t="t" r="r" b="b"/>
              <a:pathLst>
                <a:path w="7300" h="14807" extrusionOk="0">
                  <a:moveTo>
                    <a:pt x="5763" y="1"/>
                  </a:moveTo>
                  <a:cubicBezTo>
                    <a:pt x="4938" y="1"/>
                    <a:pt x="4113" y="59"/>
                    <a:pt x="3299" y="172"/>
                  </a:cubicBezTo>
                  <a:cubicBezTo>
                    <a:pt x="2513" y="279"/>
                    <a:pt x="1382" y="339"/>
                    <a:pt x="715" y="839"/>
                  </a:cubicBezTo>
                  <a:cubicBezTo>
                    <a:pt x="1" y="1374"/>
                    <a:pt x="215" y="2660"/>
                    <a:pt x="215" y="3446"/>
                  </a:cubicBezTo>
                  <a:cubicBezTo>
                    <a:pt x="239" y="7149"/>
                    <a:pt x="513" y="10852"/>
                    <a:pt x="751" y="14543"/>
                  </a:cubicBezTo>
                  <a:cubicBezTo>
                    <a:pt x="763" y="14717"/>
                    <a:pt x="908" y="14806"/>
                    <a:pt x="1048" y="14806"/>
                  </a:cubicBezTo>
                  <a:cubicBezTo>
                    <a:pt x="1185" y="14806"/>
                    <a:pt x="1316" y="14720"/>
                    <a:pt x="1311" y="14543"/>
                  </a:cubicBezTo>
                  <a:cubicBezTo>
                    <a:pt x="1108" y="11376"/>
                    <a:pt x="894" y="8221"/>
                    <a:pt x="811" y="5053"/>
                  </a:cubicBezTo>
                  <a:cubicBezTo>
                    <a:pt x="787" y="4327"/>
                    <a:pt x="775" y="3601"/>
                    <a:pt x="775" y="2875"/>
                  </a:cubicBezTo>
                  <a:cubicBezTo>
                    <a:pt x="775" y="2541"/>
                    <a:pt x="680" y="1744"/>
                    <a:pt x="882" y="1446"/>
                  </a:cubicBezTo>
                  <a:cubicBezTo>
                    <a:pt x="1251" y="862"/>
                    <a:pt x="2763" y="803"/>
                    <a:pt x="3370" y="720"/>
                  </a:cubicBezTo>
                  <a:cubicBezTo>
                    <a:pt x="4151" y="610"/>
                    <a:pt x="4932" y="557"/>
                    <a:pt x="5713" y="557"/>
                  </a:cubicBezTo>
                  <a:cubicBezTo>
                    <a:pt x="6123" y="557"/>
                    <a:pt x="6533" y="572"/>
                    <a:pt x="6942" y="601"/>
                  </a:cubicBezTo>
                  <a:cubicBezTo>
                    <a:pt x="6950" y="601"/>
                    <a:pt x="6957" y="601"/>
                    <a:pt x="6965" y="601"/>
                  </a:cubicBezTo>
                  <a:cubicBezTo>
                    <a:pt x="7299" y="601"/>
                    <a:pt x="7292" y="76"/>
                    <a:pt x="6942" y="41"/>
                  </a:cubicBezTo>
                  <a:cubicBezTo>
                    <a:pt x="6550" y="14"/>
                    <a:pt x="6157" y="1"/>
                    <a:pt x="576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112;p62">
              <a:extLst>
                <a:ext uri="{FF2B5EF4-FFF2-40B4-BE49-F238E27FC236}">
                  <a16:creationId xmlns:a16="http://schemas.microsoft.com/office/drawing/2014/main" id="{317F7C96-C1F6-4F6A-A20B-DEA65C8435F1}"/>
                </a:ext>
              </a:extLst>
            </p:cNvPr>
            <p:cNvSpPr/>
            <p:nvPr/>
          </p:nvSpPr>
          <p:spPr>
            <a:xfrm>
              <a:off x="2865175" y="4109775"/>
              <a:ext cx="226300" cy="395725"/>
            </a:xfrm>
            <a:custGeom>
              <a:avLst/>
              <a:gdLst/>
              <a:ahLst/>
              <a:cxnLst/>
              <a:rect l="l" t="t" r="r" b="b"/>
              <a:pathLst>
                <a:path w="9052" h="15829" extrusionOk="0">
                  <a:moveTo>
                    <a:pt x="2732" y="1"/>
                  </a:moveTo>
                  <a:cubicBezTo>
                    <a:pt x="1922" y="1"/>
                    <a:pt x="1116" y="58"/>
                    <a:pt x="336" y="218"/>
                  </a:cubicBezTo>
                  <a:cubicBezTo>
                    <a:pt x="1" y="285"/>
                    <a:pt x="116" y="761"/>
                    <a:pt x="417" y="761"/>
                  </a:cubicBezTo>
                  <a:cubicBezTo>
                    <a:pt x="437" y="761"/>
                    <a:pt x="457" y="758"/>
                    <a:pt x="479" y="754"/>
                  </a:cubicBezTo>
                  <a:cubicBezTo>
                    <a:pt x="1179" y="607"/>
                    <a:pt x="1908" y="557"/>
                    <a:pt x="2637" y="557"/>
                  </a:cubicBezTo>
                  <a:cubicBezTo>
                    <a:pt x="3322" y="557"/>
                    <a:pt x="4007" y="601"/>
                    <a:pt x="4670" y="647"/>
                  </a:cubicBezTo>
                  <a:cubicBezTo>
                    <a:pt x="5408" y="683"/>
                    <a:pt x="6158" y="754"/>
                    <a:pt x="6896" y="873"/>
                  </a:cubicBezTo>
                  <a:cubicBezTo>
                    <a:pt x="7646" y="1004"/>
                    <a:pt x="7849" y="992"/>
                    <a:pt x="7956" y="1826"/>
                  </a:cubicBezTo>
                  <a:cubicBezTo>
                    <a:pt x="8575" y="6338"/>
                    <a:pt x="8277" y="11017"/>
                    <a:pt x="8480" y="15565"/>
                  </a:cubicBezTo>
                  <a:cubicBezTo>
                    <a:pt x="8492" y="15739"/>
                    <a:pt x="8640" y="15829"/>
                    <a:pt x="8781" y="15829"/>
                  </a:cubicBezTo>
                  <a:cubicBezTo>
                    <a:pt x="8920" y="15829"/>
                    <a:pt x="9051" y="15742"/>
                    <a:pt x="9039" y="15565"/>
                  </a:cubicBezTo>
                  <a:cubicBezTo>
                    <a:pt x="8920" y="12827"/>
                    <a:pt x="8908" y="10089"/>
                    <a:pt x="8813" y="7350"/>
                  </a:cubicBezTo>
                  <a:cubicBezTo>
                    <a:pt x="8766" y="5862"/>
                    <a:pt x="8706" y="4374"/>
                    <a:pt x="8599" y="2885"/>
                  </a:cubicBezTo>
                  <a:cubicBezTo>
                    <a:pt x="8551" y="2290"/>
                    <a:pt x="8718" y="1195"/>
                    <a:pt x="8289" y="718"/>
                  </a:cubicBezTo>
                  <a:cubicBezTo>
                    <a:pt x="7706" y="99"/>
                    <a:pt x="5908" y="183"/>
                    <a:pt x="5146" y="123"/>
                  </a:cubicBezTo>
                  <a:cubicBezTo>
                    <a:pt x="4354" y="58"/>
                    <a:pt x="3542" y="1"/>
                    <a:pt x="273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113;p62">
              <a:extLst>
                <a:ext uri="{FF2B5EF4-FFF2-40B4-BE49-F238E27FC236}">
                  <a16:creationId xmlns:a16="http://schemas.microsoft.com/office/drawing/2014/main" id="{C784F855-4592-4B1D-9C07-ADE2F04190D8}"/>
                </a:ext>
              </a:extLst>
            </p:cNvPr>
            <p:cNvSpPr/>
            <p:nvPr/>
          </p:nvSpPr>
          <p:spPr>
            <a:xfrm>
              <a:off x="3319150" y="4115275"/>
              <a:ext cx="133375" cy="407475"/>
            </a:xfrm>
            <a:custGeom>
              <a:avLst/>
              <a:gdLst/>
              <a:ahLst/>
              <a:cxnLst/>
              <a:rect l="l" t="t" r="r" b="b"/>
              <a:pathLst>
                <a:path w="5335" h="16299" extrusionOk="0">
                  <a:moveTo>
                    <a:pt x="4536" y="0"/>
                  </a:moveTo>
                  <a:cubicBezTo>
                    <a:pt x="3636" y="0"/>
                    <a:pt x="2738" y="119"/>
                    <a:pt x="1858" y="272"/>
                  </a:cubicBezTo>
                  <a:cubicBezTo>
                    <a:pt x="1513" y="332"/>
                    <a:pt x="691" y="320"/>
                    <a:pt x="441" y="641"/>
                  </a:cubicBezTo>
                  <a:cubicBezTo>
                    <a:pt x="1" y="1237"/>
                    <a:pt x="334" y="3058"/>
                    <a:pt x="334" y="3737"/>
                  </a:cubicBezTo>
                  <a:cubicBezTo>
                    <a:pt x="394" y="7844"/>
                    <a:pt x="524" y="12024"/>
                    <a:pt x="1096" y="16095"/>
                  </a:cubicBezTo>
                  <a:cubicBezTo>
                    <a:pt x="1120" y="16238"/>
                    <a:pt x="1219" y="16299"/>
                    <a:pt x="1326" y="16299"/>
                  </a:cubicBezTo>
                  <a:cubicBezTo>
                    <a:pt x="1488" y="16299"/>
                    <a:pt x="1668" y="16160"/>
                    <a:pt x="1632" y="15953"/>
                  </a:cubicBezTo>
                  <a:lnTo>
                    <a:pt x="1644" y="15953"/>
                  </a:lnTo>
                  <a:cubicBezTo>
                    <a:pt x="1108" y="12250"/>
                    <a:pt x="1001" y="8475"/>
                    <a:pt x="917" y="4749"/>
                  </a:cubicBezTo>
                  <a:cubicBezTo>
                    <a:pt x="894" y="3570"/>
                    <a:pt x="715" y="2249"/>
                    <a:pt x="917" y="1082"/>
                  </a:cubicBezTo>
                  <a:cubicBezTo>
                    <a:pt x="926" y="1040"/>
                    <a:pt x="930" y="1009"/>
                    <a:pt x="932" y="986"/>
                  </a:cubicBezTo>
                  <a:lnTo>
                    <a:pt x="932" y="986"/>
                  </a:lnTo>
                  <a:cubicBezTo>
                    <a:pt x="1156" y="902"/>
                    <a:pt x="1509" y="896"/>
                    <a:pt x="1703" y="856"/>
                  </a:cubicBezTo>
                  <a:cubicBezTo>
                    <a:pt x="2626" y="693"/>
                    <a:pt x="3558" y="557"/>
                    <a:pt x="4491" y="557"/>
                  </a:cubicBezTo>
                  <a:cubicBezTo>
                    <a:pt x="4653" y="557"/>
                    <a:pt x="4815" y="561"/>
                    <a:pt x="4977" y="570"/>
                  </a:cubicBezTo>
                  <a:cubicBezTo>
                    <a:pt x="4985" y="570"/>
                    <a:pt x="4992" y="570"/>
                    <a:pt x="4999" y="570"/>
                  </a:cubicBezTo>
                  <a:cubicBezTo>
                    <a:pt x="5334" y="570"/>
                    <a:pt x="5327" y="33"/>
                    <a:pt x="4977" y="10"/>
                  </a:cubicBezTo>
                  <a:cubicBezTo>
                    <a:pt x="4830" y="3"/>
                    <a:pt x="4683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114;p62">
              <a:extLst>
                <a:ext uri="{FF2B5EF4-FFF2-40B4-BE49-F238E27FC236}">
                  <a16:creationId xmlns:a16="http://schemas.microsoft.com/office/drawing/2014/main" id="{4D7A8E1E-8A52-490E-8162-D765088926D9}"/>
                </a:ext>
              </a:extLst>
            </p:cNvPr>
            <p:cNvSpPr/>
            <p:nvPr/>
          </p:nvSpPr>
          <p:spPr>
            <a:xfrm>
              <a:off x="3704925" y="4108500"/>
              <a:ext cx="167300" cy="396900"/>
            </a:xfrm>
            <a:custGeom>
              <a:avLst/>
              <a:gdLst/>
              <a:ahLst/>
              <a:cxnLst/>
              <a:rect l="l" t="t" r="r" b="b"/>
              <a:pathLst>
                <a:path w="6692" h="15876" extrusionOk="0">
                  <a:moveTo>
                    <a:pt x="2878" y="1"/>
                  </a:moveTo>
                  <a:cubicBezTo>
                    <a:pt x="2037" y="1"/>
                    <a:pt x="1194" y="46"/>
                    <a:pt x="357" y="79"/>
                  </a:cubicBezTo>
                  <a:cubicBezTo>
                    <a:pt x="4" y="91"/>
                    <a:pt x="0" y="639"/>
                    <a:pt x="346" y="639"/>
                  </a:cubicBezTo>
                  <a:cubicBezTo>
                    <a:pt x="350" y="639"/>
                    <a:pt x="354" y="638"/>
                    <a:pt x="357" y="638"/>
                  </a:cubicBezTo>
                  <a:lnTo>
                    <a:pt x="369" y="638"/>
                  </a:lnTo>
                  <a:cubicBezTo>
                    <a:pt x="933" y="614"/>
                    <a:pt x="2102" y="447"/>
                    <a:pt x="3172" y="447"/>
                  </a:cubicBezTo>
                  <a:cubicBezTo>
                    <a:pt x="4182" y="447"/>
                    <a:pt x="5103" y="596"/>
                    <a:pt x="5346" y="1150"/>
                  </a:cubicBezTo>
                  <a:cubicBezTo>
                    <a:pt x="5882" y="2365"/>
                    <a:pt x="5727" y="4258"/>
                    <a:pt x="5787" y="5556"/>
                  </a:cubicBezTo>
                  <a:cubicBezTo>
                    <a:pt x="5953" y="8889"/>
                    <a:pt x="6096" y="12283"/>
                    <a:pt x="5822" y="15616"/>
                  </a:cubicBezTo>
                  <a:cubicBezTo>
                    <a:pt x="5804" y="15789"/>
                    <a:pt x="5935" y="15875"/>
                    <a:pt x="6074" y="15875"/>
                  </a:cubicBezTo>
                  <a:cubicBezTo>
                    <a:pt x="6212" y="15875"/>
                    <a:pt x="6358" y="15789"/>
                    <a:pt x="6370" y="15616"/>
                  </a:cubicBezTo>
                  <a:cubicBezTo>
                    <a:pt x="6691" y="11747"/>
                    <a:pt x="6525" y="7770"/>
                    <a:pt x="6239" y="3913"/>
                  </a:cubicBezTo>
                  <a:cubicBezTo>
                    <a:pt x="6179" y="3055"/>
                    <a:pt x="6299" y="1115"/>
                    <a:pt x="5644" y="424"/>
                  </a:cubicBezTo>
                  <a:cubicBezTo>
                    <a:pt x="5286" y="31"/>
                    <a:pt x="4453" y="55"/>
                    <a:pt x="3977" y="31"/>
                  </a:cubicBezTo>
                  <a:cubicBezTo>
                    <a:pt x="3611" y="9"/>
                    <a:pt x="3245" y="1"/>
                    <a:pt x="287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115;p62">
              <a:extLst>
                <a:ext uri="{FF2B5EF4-FFF2-40B4-BE49-F238E27FC236}">
                  <a16:creationId xmlns:a16="http://schemas.microsoft.com/office/drawing/2014/main" id="{54A08044-770A-4821-AC81-893B99403D49}"/>
                </a:ext>
              </a:extLst>
            </p:cNvPr>
            <p:cNvSpPr/>
            <p:nvPr/>
          </p:nvSpPr>
          <p:spPr>
            <a:xfrm>
              <a:off x="2978050" y="3799350"/>
              <a:ext cx="417325" cy="257550"/>
            </a:xfrm>
            <a:custGeom>
              <a:avLst/>
              <a:gdLst/>
              <a:ahLst/>
              <a:cxnLst/>
              <a:rect l="l" t="t" r="r" b="b"/>
              <a:pathLst>
                <a:path w="16693" h="10302" extrusionOk="0">
                  <a:moveTo>
                    <a:pt x="941" y="705"/>
                  </a:moveTo>
                  <a:cubicBezTo>
                    <a:pt x="937" y="711"/>
                    <a:pt x="934" y="716"/>
                    <a:pt x="931" y="721"/>
                  </a:cubicBezTo>
                  <a:lnTo>
                    <a:pt x="931" y="721"/>
                  </a:lnTo>
                  <a:cubicBezTo>
                    <a:pt x="934" y="716"/>
                    <a:pt x="937" y="710"/>
                    <a:pt x="941" y="705"/>
                  </a:cubicBezTo>
                  <a:close/>
                  <a:moveTo>
                    <a:pt x="7792" y="0"/>
                  </a:moveTo>
                  <a:cubicBezTo>
                    <a:pt x="6534" y="0"/>
                    <a:pt x="5277" y="25"/>
                    <a:pt x="4024" y="62"/>
                  </a:cubicBezTo>
                  <a:cubicBezTo>
                    <a:pt x="3994" y="63"/>
                    <a:pt x="3962" y="64"/>
                    <a:pt x="3928" y="64"/>
                  </a:cubicBezTo>
                  <a:cubicBezTo>
                    <a:pt x="3573" y="64"/>
                    <a:pt x="3013" y="21"/>
                    <a:pt x="2439" y="21"/>
                  </a:cubicBezTo>
                  <a:cubicBezTo>
                    <a:pt x="1539" y="21"/>
                    <a:pt x="605" y="125"/>
                    <a:pt x="381" y="658"/>
                  </a:cubicBezTo>
                  <a:cubicBezTo>
                    <a:pt x="202" y="1086"/>
                    <a:pt x="262" y="1741"/>
                    <a:pt x="226" y="2194"/>
                  </a:cubicBezTo>
                  <a:cubicBezTo>
                    <a:pt x="167" y="3098"/>
                    <a:pt x="119" y="4003"/>
                    <a:pt x="95" y="4908"/>
                  </a:cubicBezTo>
                  <a:cubicBezTo>
                    <a:pt x="48" y="6635"/>
                    <a:pt x="0" y="8397"/>
                    <a:pt x="286" y="10099"/>
                  </a:cubicBezTo>
                  <a:cubicBezTo>
                    <a:pt x="309" y="10241"/>
                    <a:pt x="408" y="10302"/>
                    <a:pt x="514" y="10302"/>
                  </a:cubicBezTo>
                  <a:cubicBezTo>
                    <a:pt x="676" y="10302"/>
                    <a:pt x="858" y="10160"/>
                    <a:pt x="822" y="9944"/>
                  </a:cubicBezTo>
                  <a:lnTo>
                    <a:pt x="822" y="9944"/>
                  </a:lnTo>
                  <a:lnTo>
                    <a:pt x="822" y="9956"/>
                  </a:lnTo>
                  <a:cubicBezTo>
                    <a:pt x="369" y="7289"/>
                    <a:pt x="595" y="4408"/>
                    <a:pt x="822" y="1717"/>
                  </a:cubicBezTo>
                  <a:cubicBezTo>
                    <a:pt x="842" y="1479"/>
                    <a:pt x="800" y="1070"/>
                    <a:pt x="890" y="810"/>
                  </a:cubicBezTo>
                  <a:lnTo>
                    <a:pt x="890" y="810"/>
                  </a:lnTo>
                  <a:cubicBezTo>
                    <a:pt x="919" y="802"/>
                    <a:pt x="1002" y="763"/>
                    <a:pt x="1143" y="763"/>
                  </a:cubicBezTo>
                  <a:cubicBezTo>
                    <a:pt x="1162" y="763"/>
                    <a:pt x="1182" y="763"/>
                    <a:pt x="1203" y="765"/>
                  </a:cubicBezTo>
                  <a:cubicBezTo>
                    <a:pt x="1286" y="769"/>
                    <a:pt x="1371" y="770"/>
                    <a:pt x="1456" y="770"/>
                  </a:cubicBezTo>
                  <a:cubicBezTo>
                    <a:pt x="2145" y="770"/>
                    <a:pt x="2870" y="655"/>
                    <a:pt x="3548" y="634"/>
                  </a:cubicBezTo>
                  <a:cubicBezTo>
                    <a:pt x="4882" y="588"/>
                    <a:pt x="6216" y="560"/>
                    <a:pt x="7550" y="560"/>
                  </a:cubicBezTo>
                  <a:cubicBezTo>
                    <a:pt x="8645" y="560"/>
                    <a:pt x="9740" y="579"/>
                    <a:pt x="10835" y="622"/>
                  </a:cubicBezTo>
                  <a:cubicBezTo>
                    <a:pt x="11930" y="658"/>
                    <a:pt x="13037" y="705"/>
                    <a:pt x="14121" y="860"/>
                  </a:cubicBezTo>
                  <a:cubicBezTo>
                    <a:pt x="14621" y="920"/>
                    <a:pt x="15526" y="955"/>
                    <a:pt x="15800" y="1408"/>
                  </a:cubicBezTo>
                  <a:cubicBezTo>
                    <a:pt x="16026" y="1777"/>
                    <a:pt x="15931" y="2717"/>
                    <a:pt x="15954" y="3134"/>
                  </a:cubicBezTo>
                  <a:cubicBezTo>
                    <a:pt x="15990" y="3896"/>
                    <a:pt x="16014" y="4670"/>
                    <a:pt x="16026" y="5432"/>
                  </a:cubicBezTo>
                  <a:cubicBezTo>
                    <a:pt x="16062" y="6789"/>
                    <a:pt x="16073" y="8147"/>
                    <a:pt x="16121" y="9504"/>
                  </a:cubicBezTo>
                  <a:cubicBezTo>
                    <a:pt x="16127" y="9683"/>
                    <a:pt x="16267" y="9772"/>
                    <a:pt x="16405" y="9772"/>
                  </a:cubicBezTo>
                  <a:cubicBezTo>
                    <a:pt x="16544" y="9772"/>
                    <a:pt x="16681" y="9683"/>
                    <a:pt x="16681" y="9504"/>
                  </a:cubicBezTo>
                  <a:cubicBezTo>
                    <a:pt x="16633" y="8099"/>
                    <a:pt x="16621" y="6682"/>
                    <a:pt x="16585" y="5265"/>
                  </a:cubicBezTo>
                  <a:cubicBezTo>
                    <a:pt x="16550" y="4051"/>
                    <a:pt x="16693" y="2563"/>
                    <a:pt x="16359" y="1384"/>
                  </a:cubicBezTo>
                  <a:cubicBezTo>
                    <a:pt x="16002" y="74"/>
                    <a:pt x="13573" y="217"/>
                    <a:pt x="12514" y="146"/>
                  </a:cubicBezTo>
                  <a:cubicBezTo>
                    <a:pt x="10944" y="40"/>
                    <a:pt x="9368" y="0"/>
                    <a:pt x="779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116;p62">
              <a:extLst>
                <a:ext uri="{FF2B5EF4-FFF2-40B4-BE49-F238E27FC236}">
                  <a16:creationId xmlns:a16="http://schemas.microsoft.com/office/drawing/2014/main" id="{755C8D66-5AB3-4452-BB08-44CA069E613D}"/>
                </a:ext>
              </a:extLst>
            </p:cNvPr>
            <p:cNvSpPr/>
            <p:nvPr/>
          </p:nvSpPr>
          <p:spPr>
            <a:xfrm>
              <a:off x="3015850" y="3845150"/>
              <a:ext cx="338750" cy="251200"/>
            </a:xfrm>
            <a:custGeom>
              <a:avLst/>
              <a:gdLst/>
              <a:ahLst/>
              <a:cxnLst/>
              <a:rect l="l" t="t" r="r" b="b"/>
              <a:pathLst>
                <a:path w="13550" h="10048" extrusionOk="0">
                  <a:moveTo>
                    <a:pt x="9063" y="1"/>
                  </a:moveTo>
                  <a:cubicBezTo>
                    <a:pt x="7955" y="1"/>
                    <a:pt x="6849" y="65"/>
                    <a:pt x="5846" y="76"/>
                  </a:cubicBezTo>
                  <a:cubicBezTo>
                    <a:pt x="4596" y="100"/>
                    <a:pt x="3346" y="135"/>
                    <a:pt x="2096" y="254"/>
                  </a:cubicBezTo>
                  <a:cubicBezTo>
                    <a:pt x="1655" y="302"/>
                    <a:pt x="786" y="278"/>
                    <a:pt x="441" y="612"/>
                  </a:cubicBezTo>
                  <a:cubicBezTo>
                    <a:pt x="0" y="1064"/>
                    <a:pt x="191" y="2433"/>
                    <a:pt x="179" y="2981"/>
                  </a:cubicBezTo>
                  <a:cubicBezTo>
                    <a:pt x="167" y="4933"/>
                    <a:pt x="214" y="6886"/>
                    <a:pt x="274" y="8839"/>
                  </a:cubicBezTo>
                  <a:cubicBezTo>
                    <a:pt x="280" y="9017"/>
                    <a:pt x="423" y="9107"/>
                    <a:pt x="563" y="9107"/>
                  </a:cubicBezTo>
                  <a:cubicBezTo>
                    <a:pt x="703" y="9107"/>
                    <a:pt x="840" y="9017"/>
                    <a:pt x="834" y="8839"/>
                  </a:cubicBezTo>
                  <a:cubicBezTo>
                    <a:pt x="786" y="7231"/>
                    <a:pt x="738" y="5636"/>
                    <a:pt x="738" y="4029"/>
                  </a:cubicBezTo>
                  <a:cubicBezTo>
                    <a:pt x="738" y="3457"/>
                    <a:pt x="441" y="1481"/>
                    <a:pt x="822" y="1028"/>
                  </a:cubicBezTo>
                  <a:cubicBezTo>
                    <a:pt x="1107" y="707"/>
                    <a:pt x="2441" y="778"/>
                    <a:pt x="2822" y="754"/>
                  </a:cubicBezTo>
                  <a:cubicBezTo>
                    <a:pt x="3870" y="683"/>
                    <a:pt x="4929" y="647"/>
                    <a:pt x="5977" y="635"/>
                  </a:cubicBezTo>
                  <a:cubicBezTo>
                    <a:pt x="6697" y="627"/>
                    <a:pt x="7432" y="612"/>
                    <a:pt x="8170" y="612"/>
                  </a:cubicBezTo>
                  <a:cubicBezTo>
                    <a:pt x="9496" y="612"/>
                    <a:pt x="10832" y="659"/>
                    <a:pt x="12109" y="873"/>
                  </a:cubicBezTo>
                  <a:cubicBezTo>
                    <a:pt x="12245" y="894"/>
                    <a:pt x="12576" y="906"/>
                    <a:pt x="12734" y="990"/>
                  </a:cubicBezTo>
                  <a:lnTo>
                    <a:pt x="12734" y="990"/>
                  </a:lnTo>
                  <a:cubicBezTo>
                    <a:pt x="12730" y="1036"/>
                    <a:pt x="12728" y="1105"/>
                    <a:pt x="12728" y="1195"/>
                  </a:cubicBezTo>
                  <a:cubicBezTo>
                    <a:pt x="12704" y="1457"/>
                    <a:pt x="12680" y="1719"/>
                    <a:pt x="12656" y="1993"/>
                  </a:cubicBezTo>
                  <a:cubicBezTo>
                    <a:pt x="12621" y="2493"/>
                    <a:pt x="12609" y="3005"/>
                    <a:pt x="12609" y="3505"/>
                  </a:cubicBezTo>
                  <a:cubicBezTo>
                    <a:pt x="12585" y="5600"/>
                    <a:pt x="12799" y="7684"/>
                    <a:pt x="12740" y="9779"/>
                  </a:cubicBezTo>
                  <a:cubicBezTo>
                    <a:pt x="12734" y="9958"/>
                    <a:pt x="12871" y="10047"/>
                    <a:pt x="13011" y="10047"/>
                  </a:cubicBezTo>
                  <a:cubicBezTo>
                    <a:pt x="13151" y="10047"/>
                    <a:pt x="13293" y="9958"/>
                    <a:pt x="13299" y="9779"/>
                  </a:cubicBezTo>
                  <a:cubicBezTo>
                    <a:pt x="13359" y="7184"/>
                    <a:pt x="13037" y="4588"/>
                    <a:pt x="13216" y="1993"/>
                  </a:cubicBezTo>
                  <a:cubicBezTo>
                    <a:pt x="13276" y="1064"/>
                    <a:pt x="13549" y="671"/>
                    <a:pt x="12656" y="409"/>
                  </a:cubicBezTo>
                  <a:cubicBezTo>
                    <a:pt x="11554" y="81"/>
                    <a:pt x="10307" y="1"/>
                    <a:pt x="906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117;p62">
              <a:extLst>
                <a:ext uri="{FF2B5EF4-FFF2-40B4-BE49-F238E27FC236}">
                  <a16:creationId xmlns:a16="http://schemas.microsoft.com/office/drawing/2014/main" id="{BBF2593D-3969-4070-80FF-FF0214B37B22}"/>
                </a:ext>
              </a:extLst>
            </p:cNvPr>
            <p:cNvSpPr/>
            <p:nvPr/>
          </p:nvSpPr>
          <p:spPr>
            <a:xfrm>
              <a:off x="2692000" y="4043175"/>
              <a:ext cx="89900" cy="14025"/>
            </a:xfrm>
            <a:custGeom>
              <a:avLst/>
              <a:gdLst/>
              <a:ahLst/>
              <a:cxnLst/>
              <a:rect l="l" t="t" r="r" b="b"/>
              <a:pathLst>
                <a:path w="3596" h="561" extrusionOk="0">
                  <a:moveTo>
                    <a:pt x="381" y="1"/>
                  </a:moveTo>
                  <a:cubicBezTo>
                    <a:pt x="0" y="1"/>
                    <a:pt x="0" y="561"/>
                    <a:pt x="381" y="561"/>
                  </a:cubicBezTo>
                  <a:lnTo>
                    <a:pt x="3227" y="561"/>
                  </a:lnTo>
                  <a:cubicBezTo>
                    <a:pt x="3596" y="561"/>
                    <a:pt x="3596" y="1"/>
                    <a:pt x="322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118;p62">
              <a:extLst>
                <a:ext uri="{FF2B5EF4-FFF2-40B4-BE49-F238E27FC236}">
                  <a16:creationId xmlns:a16="http://schemas.microsoft.com/office/drawing/2014/main" id="{C44D7544-D5C7-4167-9E60-939CC0703DB0}"/>
                </a:ext>
              </a:extLst>
            </p:cNvPr>
            <p:cNvSpPr/>
            <p:nvPr/>
          </p:nvSpPr>
          <p:spPr>
            <a:xfrm>
              <a:off x="2694375" y="4043100"/>
              <a:ext cx="85575" cy="84050"/>
            </a:xfrm>
            <a:custGeom>
              <a:avLst/>
              <a:gdLst/>
              <a:ahLst/>
              <a:cxnLst/>
              <a:rect l="l" t="t" r="r" b="b"/>
              <a:pathLst>
                <a:path w="3423" h="3362" extrusionOk="0">
                  <a:moveTo>
                    <a:pt x="280" y="1"/>
                  </a:moveTo>
                  <a:cubicBezTo>
                    <a:pt x="140" y="1"/>
                    <a:pt x="0" y="93"/>
                    <a:pt x="0" y="278"/>
                  </a:cubicBezTo>
                  <a:lnTo>
                    <a:pt x="0" y="290"/>
                  </a:lnTo>
                  <a:cubicBezTo>
                    <a:pt x="0" y="1361"/>
                    <a:pt x="322" y="3350"/>
                    <a:pt x="1763" y="3362"/>
                  </a:cubicBezTo>
                  <a:cubicBezTo>
                    <a:pt x="3120" y="3362"/>
                    <a:pt x="3263" y="1314"/>
                    <a:pt x="3394" y="361"/>
                  </a:cubicBezTo>
                  <a:cubicBezTo>
                    <a:pt x="3422" y="146"/>
                    <a:pt x="3240" y="9"/>
                    <a:pt x="3079" y="9"/>
                  </a:cubicBezTo>
                  <a:cubicBezTo>
                    <a:pt x="2973" y="9"/>
                    <a:pt x="2877" y="69"/>
                    <a:pt x="2858" y="206"/>
                  </a:cubicBezTo>
                  <a:cubicBezTo>
                    <a:pt x="2775" y="873"/>
                    <a:pt x="2715" y="2588"/>
                    <a:pt x="1882" y="2790"/>
                  </a:cubicBezTo>
                  <a:cubicBezTo>
                    <a:pt x="1817" y="2805"/>
                    <a:pt x="1756" y="2813"/>
                    <a:pt x="1697" y="2813"/>
                  </a:cubicBezTo>
                  <a:cubicBezTo>
                    <a:pt x="750" y="2813"/>
                    <a:pt x="560" y="917"/>
                    <a:pt x="560" y="278"/>
                  </a:cubicBezTo>
                  <a:cubicBezTo>
                    <a:pt x="560" y="93"/>
                    <a:pt x="42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119;p62">
              <a:extLst>
                <a:ext uri="{FF2B5EF4-FFF2-40B4-BE49-F238E27FC236}">
                  <a16:creationId xmlns:a16="http://schemas.microsoft.com/office/drawing/2014/main" id="{00A87FA3-BCC8-4267-BA98-C1810578B6B2}"/>
                </a:ext>
              </a:extLst>
            </p:cNvPr>
            <p:cNvSpPr/>
            <p:nvPr/>
          </p:nvSpPr>
          <p:spPr>
            <a:xfrm>
              <a:off x="3531875" y="4007400"/>
              <a:ext cx="119200" cy="61800"/>
            </a:xfrm>
            <a:custGeom>
              <a:avLst/>
              <a:gdLst/>
              <a:ahLst/>
              <a:cxnLst/>
              <a:rect l="l" t="t" r="r" b="b"/>
              <a:pathLst>
                <a:path w="4768" h="2472" extrusionOk="0">
                  <a:moveTo>
                    <a:pt x="3132" y="523"/>
                  </a:moveTo>
                  <a:cubicBezTo>
                    <a:pt x="3436" y="523"/>
                    <a:pt x="3708" y="628"/>
                    <a:pt x="3874" y="932"/>
                  </a:cubicBezTo>
                  <a:cubicBezTo>
                    <a:pt x="4309" y="1714"/>
                    <a:pt x="3075" y="1838"/>
                    <a:pt x="2384" y="1838"/>
                  </a:cubicBezTo>
                  <a:cubicBezTo>
                    <a:pt x="2223" y="1838"/>
                    <a:pt x="2091" y="1832"/>
                    <a:pt x="2017" y="1825"/>
                  </a:cubicBezTo>
                  <a:cubicBezTo>
                    <a:pt x="1564" y="1777"/>
                    <a:pt x="1002" y="1658"/>
                    <a:pt x="716" y="1287"/>
                  </a:cubicBezTo>
                  <a:lnTo>
                    <a:pt x="716" y="1287"/>
                  </a:lnTo>
                  <a:cubicBezTo>
                    <a:pt x="1078" y="1224"/>
                    <a:pt x="1413" y="1087"/>
                    <a:pt x="1767" y="932"/>
                  </a:cubicBezTo>
                  <a:cubicBezTo>
                    <a:pt x="2095" y="786"/>
                    <a:pt x="2652" y="523"/>
                    <a:pt x="3132" y="523"/>
                  </a:cubicBezTo>
                  <a:close/>
                  <a:moveTo>
                    <a:pt x="3027" y="0"/>
                  </a:moveTo>
                  <a:cubicBezTo>
                    <a:pt x="2094" y="0"/>
                    <a:pt x="1298" y="750"/>
                    <a:pt x="324" y="776"/>
                  </a:cubicBezTo>
                  <a:lnTo>
                    <a:pt x="324" y="776"/>
                  </a:lnTo>
                  <a:cubicBezTo>
                    <a:pt x="319" y="776"/>
                    <a:pt x="313" y="776"/>
                    <a:pt x="308" y="776"/>
                  </a:cubicBezTo>
                  <a:cubicBezTo>
                    <a:pt x="299" y="776"/>
                    <a:pt x="290" y="776"/>
                    <a:pt x="282" y="777"/>
                  </a:cubicBezTo>
                  <a:lnTo>
                    <a:pt x="282" y="777"/>
                  </a:lnTo>
                  <a:cubicBezTo>
                    <a:pt x="189" y="780"/>
                    <a:pt x="122" y="820"/>
                    <a:pt x="79" y="878"/>
                  </a:cubicBezTo>
                  <a:lnTo>
                    <a:pt x="79" y="878"/>
                  </a:lnTo>
                  <a:cubicBezTo>
                    <a:pt x="26" y="938"/>
                    <a:pt x="1" y="1022"/>
                    <a:pt x="28" y="1122"/>
                  </a:cubicBezTo>
                  <a:cubicBezTo>
                    <a:pt x="263" y="1991"/>
                    <a:pt x="1425" y="2472"/>
                    <a:pt x="2505" y="2472"/>
                  </a:cubicBezTo>
                  <a:cubicBezTo>
                    <a:pt x="3232" y="2472"/>
                    <a:pt x="3922" y="2254"/>
                    <a:pt x="4267" y="1789"/>
                  </a:cubicBezTo>
                  <a:cubicBezTo>
                    <a:pt x="4767" y="1134"/>
                    <a:pt x="4362" y="384"/>
                    <a:pt x="3660" y="122"/>
                  </a:cubicBezTo>
                  <a:cubicBezTo>
                    <a:pt x="3440" y="36"/>
                    <a:pt x="3230" y="0"/>
                    <a:pt x="302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120;p62">
              <a:extLst>
                <a:ext uri="{FF2B5EF4-FFF2-40B4-BE49-F238E27FC236}">
                  <a16:creationId xmlns:a16="http://schemas.microsoft.com/office/drawing/2014/main" id="{214F166B-1948-40D3-924A-7139678CD61D}"/>
                </a:ext>
              </a:extLst>
            </p:cNvPr>
            <p:cNvSpPr/>
            <p:nvPr/>
          </p:nvSpPr>
          <p:spPr>
            <a:xfrm>
              <a:off x="3509375" y="3931450"/>
              <a:ext cx="63375" cy="15725"/>
            </a:xfrm>
            <a:custGeom>
              <a:avLst/>
              <a:gdLst/>
              <a:ahLst/>
              <a:cxnLst/>
              <a:rect l="l" t="t" r="r" b="b"/>
              <a:pathLst>
                <a:path w="2535" h="629" extrusionOk="0">
                  <a:moveTo>
                    <a:pt x="677" y="1"/>
                  </a:moveTo>
                  <a:cubicBezTo>
                    <a:pt x="557" y="1"/>
                    <a:pt x="438" y="12"/>
                    <a:pt x="321" y="41"/>
                  </a:cubicBezTo>
                  <a:cubicBezTo>
                    <a:pt x="1" y="129"/>
                    <a:pt x="111" y="597"/>
                    <a:pt x="405" y="597"/>
                  </a:cubicBezTo>
                  <a:cubicBezTo>
                    <a:pt x="427" y="597"/>
                    <a:pt x="451" y="595"/>
                    <a:pt x="476" y="589"/>
                  </a:cubicBezTo>
                  <a:cubicBezTo>
                    <a:pt x="598" y="555"/>
                    <a:pt x="723" y="543"/>
                    <a:pt x="849" y="543"/>
                  </a:cubicBezTo>
                  <a:cubicBezTo>
                    <a:pt x="1184" y="543"/>
                    <a:pt x="1530" y="629"/>
                    <a:pt x="1864" y="629"/>
                  </a:cubicBezTo>
                  <a:cubicBezTo>
                    <a:pt x="1983" y="629"/>
                    <a:pt x="2100" y="618"/>
                    <a:pt x="2214" y="589"/>
                  </a:cubicBezTo>
                  <a:cubicBezTo>
                    <a:pt x="2535" y="500"/>
                    <a:pt x="2435" y="32"/>
                    <a:pt x="2142" y="32"/>
                  </a:cubicBezTo>
                  <a:cubicBezTo>
                    <a:pt x="2120" y="32"/>
                    <a:pt x="2096" y="35"/>
                    <a:pt x="2071" y="41"/>
                  </a:cubicBezTo>
                  <a:cubicBezTo>
                    <a:pt x="1949" y="75"/>
                    <a:pt x="1825" y="87"/>
                    <a:pt x="1698" y="87"/>
                  </a:cubicBezTo>
                  <a:cubicBezTo>
                    <a:pt x="1363" y="87"/>
                    <a:pt x="1016" y="1"/>
                    <a:pt x="67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121;p62">
              <a:extLst>
                <a:ext uri="{FF2B5EF4-FFF2-40B4-BE49-F238E27FC236}">
                  <a16:creationId xmlns:a16="http://schemas.microsoft.com/office/drawing/2014/main" id="{253F4653-2E98-4974-8254-822B90D380F0}"/>
                </a:ext>
              </a:extLst>
            </p:cNvPr>
            <p:cNvSpPr/>
            <p:nvPr/>
          </p:nvSpPr>
          <p:spPr>
            <a:xfrm>
              <a:off x="3601025" y="3924725"/>
              <a:ext cx="58375" cy="14000"/>
            </a:xfrm>
            <a:custGeom>
              <a:avLst/>
              <a:gdLst/>
              <a:ahLst/>
              <a:cxnLst/>
              <a:rect l="l" t="t" r="r" b="b"/>
              <a:pathLst>
                <a:path w="2335" h="560" extrusionOk="0">
                  <a:moveTo>
                    <a:pt x="370" y="0"/>
                  </a:moveTo>
                  <a:cubicBezTo>
                    <a:pt x="1" y="0"/>
                    <a:pt x="1" y="560"/>
                    <a:pt x="370" y="560"/>
                  </a:cubicBezTo>
                  <a:lnTo>
                    <a:pt x="1965" y="560"/>
                  </a:lnTo>
                  <a:cubicBezTo>
                    <a:pt x="2334" y="548"/>
                    <a:pt x="2334" y="0"/>
                    <a:pt x="196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122;p62">
              <a:extLst>
                <a:ext uri="{FF2B5EF4-FFF2-40B4-BE49-F238E27FC236}">
                  <a16:creationId xmlns:a16="http://schemas.microsoft.com/office/drawing/2014/main" id="{6583098B-66D5-4F6B-940A-2EB48722D652}"/>
                </a:ext>
              </a:extLst>
            </p:cNvPr>
            <p:cNvSpPr/>
            <p:nvPr/>
          </p:nvSpPr>
          <p:spPr>
            <a:xfrm>
              <a:off x="2666350" y="3946850"/>
              <a:ext cx="68500" cy="21325"/>
            </a:xfrm>
            <a:custGeom>
              <a:avLst/>
              <a:gdLst/>
              <a:ahLst/>
              <a:cxnLst/>
              <a:rect l="l" t="t" r="r" b="b"/>
              <a:pathLst>
                <a:path w="2740" h="853" extrusionOk="0">
                  <a:moveTo>
                    <a:pt x="1678" y="0"/>
                  </a:moveTo>
                  <a:cubicBezTo>
                    <a:pt x="1196" y="0"/>
                    <a:pt x="715" y="114"/>
                    <a:pt x="276" y="342"/>
                  </a:cubicBezTo>
                  <a:cubicBezTo>
                    <a:pt x="0" y="474"/>
                    <a:pt x="171" y="852"/>
                    <a:pt x="428" y="852"/>
                  </a:cubicBezTo>
                  <a:cubicBezTo>
                    <a:pt x="471" y="852"/>
                    <a:pt x="516" y="842"/>
                    <a:pt x="562" y="818"/>
                  </a:cubicBezTo>
                  <a:cubicBezTo>
                    <a:pt x="908" y="645"/>
                    <a:pt x="1290" y="555"/>
                    <a:pt x="1678" y="555"/>
                  </a:cubicBezTo>
                  <a:cubicBezTo>
                    <a:pt x="1877" y="555"/>
                    <a:pt x="2078" y="579"/>
                    <a:pt x="2276" y="627"/>
                  </a:cubicBezTo>
                  <a:cubicBezTo>
                    <a:pt x="2302" y="633"/>
                    <a:pt x="2326" y="636"/>
                    <a:pt x="2349" y="636"/>
                  </a:cubicBezTo>
                  <a:cubicBezTo>
                    <a:pt x="2640" y="636"/>
                    <a:pt x="2739" y="180"/>
                    <a:pt x="2419" y="92"/>
                  </a:cubicBezTo>
                  <a:cubicBezTo>
                    <a:pt x="2176" y="31"/>
                    <a:pt x="1927" y="0"/>
                    <a:pt x="167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123;p62">
              <a:extLst>
                <a:ext uri="{FF2B5EF4-FFF2-40B4-BE49-F238E27FC236}">
                  <a16:creationId xmlns:a16="http://schemas.microsoft.com/office/drawing/2014/main" id="{7D3402F7-EB48-4791-BDC6-C424BE86C06E}"/>
                </a:ext>
              </a:extLst>
            </p:cNvPr>
            <p:cNvSpPr/>
            <p:nvPr/>
          </p:nvSpPr>
          <p:spPr>
            <a:xfrm>
              <a:off x="2764025" y="3948225"/>
              <a:ext cx="64625" cy="14025"/>
            </a:xfrm>
            <a:custGeom>
              <a:avLst/>
              <a:gdLst/>
              <a:ahLst/>
              <a:cxnLst/>
              <a:rect l="l" t="t" r="r" b="b"/>
              <a:pathLst>
                <a:path w="2585" h="561" extrusionOk="0">
                  <a:moveTo>
                    <a:pt x="346" y="1"/>
                  </a:moveTo>
                  <a:cubicBezTo>
                    <a:pt x="0" y="25"/>
                    <a:pt x="0" y="537"/>
                    <a:pt x="346" y="560"/>
                  </a:cubicBezTo>
                  <a:lnTo>
                    <a:pt x="2239" y="560"/>
                  </a:lnTo>
                  <a:cubicBezTo>
                    <a:pt x="2584" y="537"/>
                    <a:pt x="2584" y="25"/>
                    <a:pt x="223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124;p62">
              <a:extLst>
                <a:ext uri="{FF2B5EF4-FFF2-40B4-BE49-F238E27FC236}">
                  <a16:creationId xmlns:a16="http://schemas.microsoft.com/office/drawing/2014/main" id="{DA483DF7-D411-4820-B916-1DE304BEBBA1}"/>
                </a:ext>
              </a:extLst>
            </p:cNvPr>
            <p:cNvSpPr/>
            <p:nvPr/>
          </p:nvSpPr>
          <p:spPr>
            <a:xfrm>
              <a:off x="2589600" y="4274725"/>
              <a:ext cx="47175" cy="237700"/>
            </a:xfrm>
            <a:custGeom>
              <a:avLst/>
              <a:gdLst/>
              <a:ahLst/>
              <a:cxnLst/>
              <a:rect l="l" t="t" r="r" b="b"/>
              <a:pathLst>
                <a:path w="1887" h="9508" extrusionOk="0">
                  <a:moveTo>
                    <a:pt x="347" y="1"/>
                  </a:moveTo>
                  <a:cubicBezTo>
                    <a:pt x="184" y="1"/>
                    <a:pt x="0" y="140"/>
                    <a:pt x="36" y="347"/>
                  </a:cubicBezTo>
                  <a:cubicBezTo>
                    <a:pt x="489" y="3312"/>
                    <a:pt x="358" y="6443"/>
                    <a:pt x="1286" y="9313"/>
                  </a:cubicBezTo>
                  <a:cubicBezTo>
                    <a:pt x="1329" y="9449"/>
                    <a:pt x="1438" y="9508"/>
                    <a:pt x="1548" y="9508"/>
                  </a:cubicBezTo>
                  <a:cubicBezTo>
                    <a:pt x="1717" y="9508"/>
                    <a:pt x="1887" y="9371"/>
                    <a:pt x="1822" y="9170"/>
                  </a:cubicBezTo>
                  <a:cubicBezTo>
                    <a:pt x="905" y="6300"/>
                    <a:pt x="1012" y="3157"/>
                    <a:pt x="572" y="204"/>
                  </a:cubicBezTo>
                  <a:cubicBezTo>
                    <a:pt x="553" y="62"/>
                    <a:pt x="454" y="1"/>
                    <a:pt x="34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125;p62">
              <a:extLst>
                <a:ext uri="{FF2B5EF4-FFF2-40B4-BE49-F238E27FC236}">
                  <a16:creationId xmlns:a16="http://schemas.microsoft.com/office/drawing/2014/main" id="{435B1028-2170-4864-8918-E3F0135AC1E5}"/>
                </a:ext>
              </a:extLst>
            </p:cNvPr>
            <p:cNvSpPr/>
            <p:nvPr/>
          </p:nvSpPr>
          <p:spPr>
            <a:xfrm>
              <a:off x="2899450" y="4274900"/>
              <a:ext cx="26825" cy="237750"/>
            </a:xfrm>
            <a:custGeom>
              <a:avLst/>
              <a:gdLst/>
              <a:ahLst/>
              <a:cxnLst/>
              <a:rect l="l" t="t" r="r" b="b"/>
              <a:pathLst>
                <a:path w="1073" h="9510" extrusionOk="0">
                  <a:moveTo>
                    <a:pt x="270" y="1"/>
                  </a:moveTo>
                  <a:cubicBezTo>
                    <a:pt x="132" y="1"/>
                    <a:pt x="1" y="90"/>
                    <a:pt x="13" y="269"/>
                  </a:cubicBezTo>
                  <a:cubicBezTo>
                    <a:pt x="239" y="3174"/>
                    <a:pt x="537" y="6270"/>
                    <a:pt x="84" y="9163"/>
                  </a:cubicBezTo>
                  <a:cubicBezTo>
                    <a:pt x="55" y="9370"/>
                    <a:pt x="238" y="9509"/>
                    <a:pt x="398" y="9509"/>
                  </a:cubicBezTo>
                  <a:cubicBezTo>
                    <a:pt x="504" y="9509"/>
                    <a:pt x="601" y="9448"/>
                    <a:pt x="620" y="9306"/>
                  </a:cubicBezTo>
                  <a:cubicBezTo>
                    <a:pt x="1072" y="6353"/>
                    <a:pt x="810" y="3233"/>
                    <a:pt x="572" y="269"/>
                  </a:cubicBezTo>
                  <a:cubicBezTo>
                    <a:pt x="554" y="90"/>
                    <a:pt x="409" y="1"/>
                    <a:pt x="27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126;p62">
              <a:extLst>
                <a:ext uri="{FF2B5EF4-FFF2-40B4-BE49-F238E27FC236}">
                  <a16:creationId xmlns:a16="http://schemas.microsoft.com/office/drawing/2014/main" id="{24AD2088-8AFF-4152-A72D-BDA017900566}"/>
                </a:ext>
              </a:extLst>
            </p:cNvPr>
            <p:cNvSpPr/>
            <p:nvPr/>
          </p:nvSpPr>
          <p:spPr>
            <a:xfrm>
              <a:off x="3488825" y="4312125"/>
              <a:ext cx="18025" cy="193375"/>
            </a:xfrm>
            <a:custGeom>
              <a:avLst/>
              <a:gdLst/>
              <a:ahLst/>
              <a:cxnLst/>
              <a:rect l="l" t="t" r="r" b="b"/>
              <a:pathLst>
                <a:path w="721" h="7735" extrusionOk="0">
                  <a:moveTo>
                    <a:pt x="448" y="0"/>
                  </a:moveTo>
                  <a:cubicBezTo>
                    <a:pt x="310" y="0"/>
                    <a:pt x="167" y="90"/>
                    <a:pt x="155" y="268"/>
                  </a:cubicBezTo>
                  <a:cubicBezTo>
                    <a:pt x="72" y="2673"/>
                    <a:pt x="0" y="5066"/>
                    <a:pt x="155" y="7471"/>
                  </a:cubicBezTo>
                  <a:cubicBezTo>
                    <a:pt x="167" y="7645"/>
                    <a:pt x="312" y="7735"/>
                    <a:pt x="450" y="7735"/>
                  </a:cubicBezTo>
                  <a:cubicBezTo>
                    <a:pt x="586" y="7735"/>
                    <a:pt x="714" y="7648"/>
                    <a:pt x="703" y="7471"/>
                  </a:cubicBezTo>
                  <a:cubicBezTo>
                    <a:pt x="560" y="5066"/>
                    <a:pt x="631" y="2673"/>
                    <a:pt x="715" y="268"/>
                  </a:cubicBezTo>
                  <a:cubicBezTo>
                    <a:pt x="720" y="90"/>
                    <a:pt x="587" y="0"/>
                    <a:pt x="44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127;p62">
              <a:extLst>
                <a:ext uri="{FF2B5EF4-FFF2-40B4-BE49-F238E27FC236}">
                  <a16:creationId xmlns:a16="http://schemas.microsoft.com/office/drawing/2014/main" id="{24642441-F47E-4CC9-A7EA-D6824C6F4854}"/>
                </a:ext>
              </a:extLst>
            </p:cNvPr>
            <p:cNvSpPr/>
            <p:nvPr/>
          </p:nvSpPr>
          <p:spPr>
            <a:xfrm>
              <a:off x="3716475" y="4312075"/>
              <a:ext cx="34750" cy="193325"/>
            </a:xfrm>
            <a:custGeom>
              <a:avLst/>
              <a:gdLst/>
              <a:ahLst/>
              <a:cxnLst/>
              <a:rect l="l" t="t" r="r" b="b"/>
              <a:pathLst>
                <a:path w="1390" h="7733" extrusionOk="0">
                  <a:moveTo>
                    <a:pt x="337" y="0"/>
                  </a:moveTo>
                  <a:cubicBezTo>
                    <a:pt x="173" y="0"/>
                    <a:pt x="0" y="135"/>
                    <a:pt x="50" y="342"/>
                  </a:cubicBezTo>
                  <a:cubicBezTo>
                    <a:pt x="681" y="2687"/>
                    <a:pt x="503" y="5080"/>
                    <a:pt x="812" y="7473"/>
                  </a:cubicBezTo>
                  <a:cubicBezTo>
                    <a:pt x="836" y="7646"/>
                    <a:pt x="985" y="7732"/>
                    <a:pt x="1123" y="7732"/>
                  </a:cubicBezTo>
                  <a:cubicBezTo>
                    <a:pt x="1262" y="7732"/>
                    <a:pt x="1390" y="7646"/>
                    <a:pt x="1372" y="7473"/>
                  </a:cubicBezTo>
                  <a:cubicBezTo>
                    <a:pt x="1062" y="5033"/>
                    <a:pt x="1229" y="2592"/>
                    <a:pt x="586" y="199"/>
                  </a:cubicBezTo>
                  <a:cubicBezTo>
                    <a:pt x="552" y="60"/>
                    <a:pt x="446" y="0"/>
                    <a:pt x="33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128;p62">
              <a:extLst>
                <a:ext uri="{FF2B5EF4-FFF2-40B4-BE49-F238E27FC236}">
                  <a16:creationId xmlns:a16="http://schemas.microsoft.com/office/drawing/2014/main" id="{97C74001-88B2-4BD4-9752-4A9DE1A9DDDA}"/>
                </a:ext>
              </a:extLst>
            </p:cNvPr>
            <p:cNvSpPr/>
            <p:nvPr/>
          </p:nvSpPr>
          <p:spPr>
            <a:xfrm>
              <a:off x="2240750" y="3822025"/>
              <a:ext cx="116400" cy="495775"/>
            </a:xfrm>
            <a:custGeom>
              <a:avLst/>
              <a:gdLst/>
              <a:ahLst/>
              <a:cxnLst/>
              <a:rect l="l" t="t" r="r" b="b"/>
              <a:pathLst>
                <a:path w="4656" h="19831" extrusionOk="0">
                  <a:moveTo>
                    <a:pt x="357" y="1"/>
                  </a:moveTo>
                  <a:cubicBezTo>
                    <a:pt x="0" y="1"/>
                    <a:pt x="0" y="548"/>
                    <a:pt x="357" y="560"/>
                  </a:cubicBezTo>
                  <a:lnTo>
                    <a:pt x="357" y="548"/>
                  </a:lnTo>
                  <a:cubicBezTo>
                    <a:pt x="1012" y="560"/>
                    <a:pt x="1667" y="572"/>
                    <a:pt x="2310" y="572"/>
                  </a:cubicBezTo>
                  <a:cubicBezTo>
                    <a:pt x="2470" y="572"/>
                    <a:pt x="2747" y="533"/>
                    <a:pt x="2985" y="533"/>
                  </a:cubicBezTo>
                  <a:cubicBezTo>
                    <a:pt x="3119" y="533"/>
                    <a:pt x="3241" y="545"/>
                    <a:pt x="3322" y="584"/>
                  </a:cubicBezTo>
                  <a:cubicBezTo>
                    <a:pt x="3596" y="715"/>
                    <a:pt x="3548" y="2001"/>
                    <a:pt x="3596" y="2453"/>
                  </a:cubicBezTo>
                  <a:cubicBezTo>
                    <a:pt x="3822" y="4823"/>
                    <a:pt x="3822" y="7216"/>
                    <a:pt x="3786" y="9597"/>
                  </a:cubicBezTo>
                  <a:cubicBezTo>
                    <a:pt x="3751" y="11978"/>
                    <a:pt x="3703" y="14383"/>
                    <a:pt x="3846" y="16765"/>
                  </a:cubicBezTo>
                  <a:cubicBezTo>
                    <a:pt x="3906" y="17729"/>
                    <a:pt x="4394" y="19170"/>
                    <a:pt x="3001" y="19193"/>
                  </a:cubicBezTo>
                  <a:cubicBezTo>
                    <a:pt x="2969" y="19194"/>
                    <a:pt x="2937" y="19194"/>
                    <a:pt x="2905" y="19194"/>
                  </a:cubicBezTo>
                  <a:cubicBezTo>
                    <a:pt x="2066" y="19194"/>
                    <a:pt x="1206" y="19048"/>
                    <a:pt x="357" y="18979"/>
                  </a:cubicBezTo>
                  <a:cubicBezTo>
                    <a:pt x="350" y="18979"/>
                    <a:pt x="343" y="18978"/>
                    <a:pt x="336" y="18978"/>
                  </a:cubicBezTo>
                  <a:cubicBezTo>
                    <a:pt x="0" y="18978"/>
                    <a:pt x="8" y="19515"/>
                    <a:pt x="357" y="19539"/>
                  </a:cubicBezTo>
                  <a:cubicBezTo>
                    <a:pt x="935" y="19583"/>
                    <a:pt x="1959" y="19830"/>
                    <a:pt x="2852" y="19830"/>
                  </a:cubicBezTo>
                  <a:cubicBezTo>
                    <a:pt x="3394" y="19830"/>
                    <a:pt x="3888" y="19739"/>
                    <a:pt x="4203" y="19455"/>
                  </a:cubicBezTo>
                  <a:cubicBezTo>
                    <a:pt x="4453" y="19241"/>
                    <a:pt x="4501" y="18955"/>
                    <a:pt x="4537" y="18634"/>
                  </a:cubicBezTo>
                  <a:cubicBezTo>
                    <a:pt x="4656" y="17538"/>
                    <a:pt x="4358" y="16265"/>
                    <a:pt x="4334" y="15157"/>
                  </a:cubicBezTo>
                  <a:cubicBezTo>
                    <a:pt x="4179" y="10180"/>
                    <a:pt x="4632" y="5192"/>
                    <a:pt x="3870" y="239"/>
                  </a:cubicBezTo>
                  <a:cubicBezTo>
                    <a:pt x="3834" y="120"/>
                    <a:pt x="3727" y="36"/>
                    <a:pt x="3608" y="36"/>
                  </a:cubicBezTo>
                  <a:cubicBezTo>
                    <a:pt x="2524" y="13"/>
                    <a:pt x="1441" y="24"/>
                    <a:pt x="35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129;p62">
              <a:extLst>
                <a:ext uri="{FF2B5EF4-FFF2-40B4-BE49-F238E27FC236}">
                  <a16:creationId xmlns:a16="http://schemas.microsoft.com/office/drawing/2014/main" id="{C09086BC-8637-4A6F-B4D9-4A306B02714E}"/>
                </a:ext>
              </a:extLst>
            </p:cNvPr>
            <p:cNvSpPr/>
            <p:nvPr/>
          </p:nvSpPr>
          <p:spPr>
            <a:xfrm>
              <a:off x="3873600" y="3830075"/>
              <a:ext cx="93575" cy="482250"/>
            </a:xfrm>
            <a:custGeom>
              <a:avLst/>
              <a:gdLst/>
              <a:ahLst/>
              <a:cxnLst/>
              <a:rect l="l" t="t" r="r" b="b"/>
              <a:pathLst>
                <a:path w="3743" h="19290" extrusionOk="0">
                  <a:moveTo>
                    <a:pt x="1259" y="0"/>
                  </a:moveTo>
                  <a:cubicBezTo>
                    <a:pt x="1" y="0"/>
                    <a:pt x="232" y="2012"/>
                    <a:pt x="278" y="2810"/>
                  </a:cubicBezTo>
                  <a:cubicBezTo>
                    <a:pt x="433" y="5382"/>
                    <a:pt x="444" y="7965"/>
                    <a:pt x="456" y="10537"/>
                  </a:cubicBezTo>
                  <a:cubicBezTo>
                    <a:pt x="480" y="13109"/>
                    <a:pt x="492" y="15681"/>
                    <a:pt x="659" y="18252"/>
                  </a:cubicBezTo>
                  <a:cubicBezTo>
                    <a:pt x="721" y="19108"/>
                    <a:pt x="1232" y="19289"/>
                    <a:pt x="1885" y="19289"/>
                  </a:cubicBezTo>
                  <a:cubicBezTo>
                    <a:pt x="2349" y="19289"/>
                    <a:pt x="2886" y="19198"/>
                    <a:pt x="3385" y="19193"/>
                  </a:cubicBezTo>
                  <a:cubicBezTo>
                    <a:pt x="3743" y="19193"/>
                    <a:pt x="3743" y="18633"/>
                    <a:pt x="3385" y="18633"/>
                  </a:cubicBezTo>
                  <a:cubicBezTo>
                    <a:pt x="3119" y="18633"/>
                    <a:pt x="2457" y="18738"/>
                    <a:pt x="1956" y="18738"/>
                  </a:cubicBezTo>
                  <a:cubicBezTo>
                    <a:pt x="1718" y="18738"/>
                    <a:pt x="1516" y="18714"/>
                    <a:pt x="1409" y="18645"/>
                  </a:cubicBezTo>
                  <a:cubicBezTo>
                    <a:pt x="968" y="18371"/>
                    <a:pt x="1135" y="16609"/>
                    <a:pt x="1111" y="16133"/>
                  </a:cubicBezTo>
                  <a:cubicBezTo>
                    <a:pt x="1040" y="14454"/>
                    <a:pt x="1028" y="12764"/>
                    <a:pt x="1016" y="11073"/>
                  </a:cubicBezTo>
                  <a:cubicBezTo>
                    <a:pt x="1004" y="9394"/>
                    <a:pt x="992" y="7692"/>
                    <a:pt x="956" y="6001"/>
                  </a:cubicBezTo>
                  <a:cubicBezTo>
                    <a:pt x="933" y="5355"/>
                    <a:pt x="388" y="569"/>
                    <a:pt x="1392" y="569"/>
                  </a:cubicBezTo>
                  <a:cubicBezTo>
                    <a:pt x="1405" y="569"/>
                    <a:pt x="1419" y="570"/>
                    <a:pt x="1433" y="572"/>
                  </a:cubicBezTo>
                  <a:cubicBezTo>
                    <a:pt x="1447" y="574"/>
                    <a:pt x="1461" y="574"/>
                    <a:pt x="1475" y="574"/>
                  </a:cubicBezTo>
                  <a:cubicBezTo>
                    <a:pt x="1788" y="574"/>
                    <a:pt x="1764" y="58"/>
                    <a:pt x="1433" y="12"/>
                  </a:cubicBezTo>
                  <a:cubicBezTo>
                    <a:pt x="1372" y="4"/>
                    <a:pt x="1314" y="0"/>
                    <a:pt x="125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3154;p62">
            <a:extLst>
              <a:ext uri="{FF2B5EF4-FFF2-40B4-BE49-F238E27FC236}">
                <a16:creationId xmlns:a16="http://schemas.microsoft.com/office/drawing/2014/main" id="{05250924-8C62-4482-9F9B-D06B4E5E6D3C}"/>
              </a:ext>
            </a:extLst>
          </p:cNvPr>
          <p:cNvGrpSpPr/>
          <p:nvPr/>
        </p:nvGrpSpPr>
        <p:grpSpPr>
          <a:xfrm>
            <a:off x="1726197" y="3233644"/>
            <a:ext cx="1088166" cy="516951"/>
            <a:chOff x="3522300" y="1101150"/>
            <a:chExt cx="1127750" cy="535700"/>
          </a:xfrm>
        </p:grpSpPr>
        <p:sp>
          <p:nvSpPr>
            <p:cNvPr id="105" name="Google Shape;3155;p62">
              <a:extLst>
                <a:ext uri="{FF2B5EF4-FFF2-40B4-BE49-F238E27FC236}">
                  <a16:creationId xmlns:a16="http://schemas.microsoft.com/office/drawing/2014/main" id="{90ACEDA6-AB9E-4DB2-9176-976F2794EE1E}"/>
                </a:ext>
              </a:extLst>
            </p:cNvPr>
            <p:cNvSpPr/>
            <p:nvPr/>
          </p:nvSpPr>
          <p:spPr>
            <a:xfrm>
              <a:off x="3752550" y="1299375"/>
              <a:ext cx="60825" cy="317025"/>
            </a:xfrm>
            <a:custGeom>
              <a:avLst/>
              <a:gdLst/>
              <a:ahLst/>
              <a:cxnLst/>
              <a:rect l="l" t="t" r="r" b="b"/>
              <a:pathLst>
                <a:path w="2433" h="12681" extrusionOk="0">
                  <a:moveTo>
                    <a:pt x="2047" y="1"/>
                  </a:moveTo>
                  <a:cubicBezTo>
                    <a:pt x="1987" y="1"/>
                    <a:pt x="1925" y="22"/>
                    <a:pt x="1869" y="73"/>
                  </a:cubicBezTo>
                  <a:cubicBezTo>
                    <a:pt x="0" y="1859"/>
                    <a:pt x="286" y="4823"/>
                    <a:pt x="417" y="7193"/>
                  </a:cubicBezTo>
                  <a:cubicBezTo>
                    <a:pt x="476" y="8443"/>
                    <a:pt x="595" y="9681"/>
                    <a:pt x="750" y="10931"/>
                  </a:cubicBezTo>
                  <a:cubicBezTo>
                    <a:pt x="810" y="11419"/>
                    <a:pt x="798" y="12015"/>
                    <a:pt x="953" y="12491"/>
                  </a:cubicBezTo>
                  <a:cubicBezTo>
                    <a:pt x="990" y="12623"/>
                    <a:pt x="1092" y="12681"/>
                    <a:pt x="1196" y="12681"/>
                  </a:cubicBezTo>
                  <a:cubicBezTo>
                    <a:pt x="1353" y="12681"/>
                    <a:pt x="1515" y="12549"/>
                    <a:pt x="1465" y="12348"/>
                  </a:cubicBezTo>
                  <a:cubicBezTo>
                    <a:pt x="1453" y="12277"/>
                    <a:pt x="1441" y="12193"/>
                    <a:pt x="1429" y="12122"/>
                  </a:cubicBezTo>
                  <a:cubicBezTo>
                    <a:pt x="1417" y="12058"/>
                    <a:pt x="1390" y="12011"/>
                    <a:pt x="1353" y="11980"/>
                  </a:cubicBezTo>
                  <a:lnTo>
                    <a:pt x="1353" y="11980"/>
                  </a:lnTo>
                  <a:cubicBezTo>
                    <a:pt x="1012" y="10695"/>
                    <a:pt x="1063" y="9081"/>
                    <a:pt x="976" y="7812"/>
                  </a:cubicBezTo>
                  <a:cubicBezTo>
                    <a:pt x="822" y="5478"/>
                    <a:pt x="381" y="2216"/>
                    <a:pt x="2238" y="442"/>
                  </a:cubicBezTo>
                  <a:cubicBezTo>
                    <a:pt x="2432" y="257"/>
                    <a:pt x="2254" y="1"/>
                    <a:pt x="204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156;p62">
              <a:extLst>
                <a:ext uri="{FF2B5EF4-FFF2-40B4-BE49-F238E27FC236}">
                  <a16:creationId xmlns:a16="http://schemas.microsoft.com/office/drawing/2014/main" id="{FF2B3385-D8F5-44D6-9D1A-5CBFAA0894B9}"/>
                </a:ext>
              </a:extLst>
            </p:cNvPr>
            <p:cNvSpPr/>
            <p:nvPr/>
          </p:nvSpPr>
          <p:spPr>
            <a:xfrm>
              <a:off x="3773375" y="1157300"/>
              <a:ext cx="165525" cy="155650"/>
            </a:xfrm>
            <a:custGeom>
              <a:avLst/>
              <a:gdLst/>
              <a:ahLst/>
              <a:cxnLst/>
              <a:rect l="l" t="t" r="r" b="b"/>
              <a:pathLst>
                <a:path w="6621" h="6226" extrusionOk="0">
                  <a:moveTo>
                    <a:pt x="3665" y="0"/>
                  </a:moveTo>
                  <a:cubicBezTo>
                    <a:pt x="2602" y="0"/>
                    <a:pt x="1594" y="585"/>
                    <a:pt x="977" y="1481"/>
                  </a:cubicBezTo>
                  <a:cubicBezTo>
                    <a:pt x="1" y="2886"/>
                    <a:pt x="203" y="4649"/>
                    <a:pt x="1001" y="6077"/>
                  </a:cubicBezTo>
                  <a:cubicBezTo>
                    <a:pt x="1052" y="6168"/>
                    <a:pt x="1129" y="6206"/>
                    <a:pt x="1206" y="6206"/>
                  </a:cubicBezTo>
                  <a:cubicBezTo>
                    <a:pt x="1380" y="6206"/>
                    <a:pt x="1557" y="6014"/>
                    <a:pt x="1441" y="5815"/>
                  </a:cubicBezTo>
                  <a:lnTo>
                    <a:pt x="1453" y="5815"/>
                  </a:lnTo>
                  <a:cubicBezTo>
                    <a:pt x="399" y="3907"/>
                    <a:pt x="854" y="514"/>
                    <a:pt x="3586" y="514"/>
                  </a:cubicBezTo>
                  <a:cubicBezTo>
                    <a:pt x="3632" y="514"/>
                    <a:pt x="3679" y="515"/>
                    <a:pt x="3727" y="517"/>
                  </a:cubicBezTo>
                  <a:cubicBezTo>
                    <a:pt x="5204" y="589"/>
                    <a:pt x="6013" y="1767"/>
                    <a:pt x="6025" y="3136"/>
                  </a:cubicBezTo>
                  <a:cubicBezTo>
                    <a:pt x="6037" y="4208"/>
                    <a:pt x="5644" y="5506"/>
                    <a:pt x="4442" y="5720"/>
                  </a:cubicBezTo>
                  <a:cubicBezTo>
                    <a:pt x="4127" y="5776"/>
                    <a:pt x="4237" y="6225"/>
                    <a:pt x="4520" y="6225"/>
                  </a:cubicBezTo>
                  <a:cubicBezTo>
                    <a:pt x="4537" y="6225"/>
                    <a:pt x="4555" y="6223"/>
                    <a:pt x="4573" y="6220"/>
                  </a:cubicBezTo>
                  <a:cubicBezTo>
                    <a:pt x="5894" y="5982"/>
                    <a:pt x="6478" y="4649"/>
                    <a:pt x="6549" y="3422"/>
                  </a:cubicBezTo>
                  <a:cubicBezTo>
                    <a:pt x="6620" y="1922"/>
                    <a:pt x="5954" y="529"/>
                    <a:pt x="4418" y="100"/>
                  </a:cubicBezTo>
                  <a:cubicBezTo>
                    <a:pt x="4167" y="32"/>
                    <a:pt x="3914" y="0"/>
                    <a:pt x="366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157;p62">
              <a:extLst>
                <a:ext uri="{FF2B5EF4-FFF2-40B4-BE49-F238E27FC236}">
                  <a16:creationId xmlns:a16="http://schemas.microsoft.com/office/drawing/2014/main" id="{E22EBADB-665A-4B78-A8DE-12608D57309F}"/>
                </a:ext>
              </a:extLst>
            </p:cNvPr>
            <p:cNvSpPr/>
            <p:nvPr/>
          </p:nvSpPr>
          <p:spPr>
            <a:xfrm>
              <a:off x="3876875" y="1299950"/>
              <a:ext cx="162750" cy="177900"/>
            </a:xfrm>
            <a:custGeom>
              <a:avLst/>
              <a:gdLst/>
              <a:ahLst/>
              <a:cxnLst/>
              <a:rect l="l" t="t" r="r" b="b"/>
              <a:pathLst>
                <a:path w="6510" h="7116" extrusionOk="0">
                  <a:moveTo>
                    <a:pt x="375" y="1"/>
                  </a:moveTo>
                  <a:cubicBezTo>
                    <a:pt x="150" y="1"/>
                    <a:pt x="0" y="339"/>
                    <a:pt x="242" y="490"/>
                  </a:cubicBezTo>
                  <a:cubicBezTo>
                    <a:pt x="1040" y="978"/>
                    <a:pt x="2028" y="1550"/>
                    <a:pt x="2492" y="2407"/>
                  </a:cubicBezTo>
                  <a:cubicBezTo>
                    <a:pt x="2957" y="3264"/>
                    <a:pt x="2671" y="4372"/>
                    <a:pt x="3088" y="5289"/>
                  </a:cubicBezTo>
                  <a:cubicBezTo>
                    <a:pt x="3647" y="6527"/>
                    <a:pt x="4814" y="6848"/>
                    <a:pt x="6064" y="7110"/>
                  </a:cubicBezTo>
                  <a:cubicBezTo>
                    <a:pt x="6082" y="7114"/>
                    <a:pt x="6100" y="7115"/>
                    <a:pt x="6116" y="7115"/>
                  </a:cubicBezTo>
                  <a:cubicBezTo>
                    <a:pt x="6400" y="7115"/>
                    <a:pt x="6510" y="6666"/>
                    <a:pt x="6195" y="6598"/>
                  </a:cubicBezTo>
                  <a:cubicBezTo>
                    <a:pt x="5326" y="6420"/>
                    <a:pt x="4290" y="6253"/>
                    <a:pt x="3754" y="5443"/>
                  </a:cubicBezTo>
                  <a:cubicBezTo>
                    <a:pt x="3207" y="4610"/>
                    <a:pt x="3421" y="3598"/>
                    <a:pt x="3159" y="2681"/>
                  </a:cubicBezTo>
                  <a:cubicBezTo>
                    <a:pt x="2790" y="1455"/>
                    <a:pt x="1540" y="657"/>
                    <a:pt x="504" y="38"/>
                  </a:cubicBezTo>
                  <a:cubicBezTo>
                    <a:pt x="460" y="12"/>
                    <a:pt x="416" y="1"/>
                    <a:pt x="37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158;p62">
              <a:extLst>
                <a:ext uri="{FF2B5EF4-FFF2-40B4-BE49-F238E27FC236}">
                  <a16:creationId xmlns:a16="http://schemas.microsoft.com/office/drawing/2014/main" id="{032871E9-CAA3-4A97-A4DF-E4F51003C8CC}"/>
                </a:ext>
              </a:extLst>
            </p:cNvPr>
            <p:cNvSpPr/>
            <p:nvPr/>
          </p:nvSpPr>
          <p:spPr>
            <a:xfrm>
              <a:off x="3891550" y="1391975"/>
              <a:ext cx="58500" cy="218575"/>
            </a:xfrm>
            <a:custGeom>
              <a:avLst/>
              <a:gdLst/>
              <a:ahLst/>
              <a:cxnLst/>
              <a:rect l="l" t="t" r="r" b="b"/>
              <a:pathLst>
                <a:path w="2340" h="8743" extrusionOk="0">
                  <a:moveTo>
                    <a:pt x="250" y="0"/>
                  </a:moveTo>
                  <a:cubicBezTo>
                    <a:pt x="119" y="0"/>
                    <a:pt x="0" y="84"/>
                    <a:pt x="24" y="250"/>
                  </a:cubicBezTo>
                  <a:cubicBezTo>
                    <a:pt x="393" y="3048"/>
                    <a:pt x="1429" y="5703"/>
                    <a:pt x="1798" y="8501"/>
                  </a:cubicBezTo>
                  <a:cubicBezTo>
                    <a:pt x="1822" y="8662"/>
                    <a:pt x="1962" y="8742"/>
                    <a:pt x="2091" y="8742"/>
                  </a:cubicBezTo>
                  <a:cubicBezTo>
                    <a:pt x="2221" y="8742"/>
                    <a:pt x="2340" y="8662"/>
                    <a:pt x="2322" y="8501"/>
                  </a:cubicBezTo>
                  <a:cubicBezTo>
                    <a:pt x="1953" y="5703"/>
                    <a:pt x="917" y="3036"/>
                    <a:pt x="548" y="250"/>
                  </a:cubicBezTo>
                  <a:cubicBezTo>
                    <a:pt x="524" y="84"/>
                    <a:pt x="381" y="0"/>
                    <a:pt x="25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159;p62">
              <a:extLst>
                <a:ext uri="{FF2B5EF4-FFF2-40B4-BE49-F238E27FC236}">
                  <a16:creationId xmlns:a16="http://schemas.microsoft.com/office/drawing/2014/main" id="{56A225D6-62E7-489D-B139-EACE6B17F894}"/>
                </a:ext>
              </a:extLst>
            </p:cNvPr>
            <p:cNvSpPr/>
            <p:nvPr/>
          </p:nvSpPr>
          <p:spPr>
            <a:xfrm>
              <a:off x="3891700" y="1391975"/>
              <a:ext cx="99200" cy="121450"/>
            </a:xfrm>
            <a:custGeom>
              <a:avLst/>
              <a:gdLst/>
              <a:ahLst/>
              <a:cxnLst/>
              <a:rect l="l" t="t" r="r" b="b"/>
              <a:pathLst>
                <a:path w="3968" h="4858" extrusionOk="0">
                  <a:moveTo>
                    <a:pt x="253" y="0"/>
                  </a:moveTo>
                  <a:cubicBezTo>
                    <a:pt x="122" y="0"/>
                    <a:pt x="0" y="84"/>
                    <a:pt x="18" y="250"/>
                  </a:cubicBezTo>
                  <a:cubicBezTo>
                    <a:pt x="209" y="2167"/>
                    <a:pt x="1625" y="4298"/>
                    <a:pt x="3542" y="4846"/>
                  </a:cubicBezTo>
                  <a:cubicBezTo>
                    <a:pt x="3570" y="4854"/>
                    <a:pt x="3595" y="4858"/>
                    <a:pt x="3620" y="4858"/>
                  </a:cubicBezTo>
                  <a:cubicBezTo>
                    <a:pt x="3883" y="4858"/>
                    <a:pt x="3968" y="4422"/>
                    <a:pt x="3673" y="4346"/>
                  </a:cubicBezTo>
                  <a:cubicBezTo>
                    <a:pt x="2006" y="3858"/>
                    <a:pt x="709" y="1929"/>
                    <a:pt x="542" y="250"/>
                  </a:cubicBezTo>
                  <a:cubicBezTo>
                    <a:pt x="524" y="84"/>
                    <a:pt x="384" y="0"/>
                    <a:pt x="25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160;p62">
              <a:extLst>
                <a:ext uri="{FF2B5EF4-FFF2-40B4-BE49-F238E27FC236}">
                  <a16:creationId xmlns:a16="http://schemas.microsoft.com/office/drawing/2014/main" id="{9B199489-9B63-44E8-8FD0-45B5D277EA69}"/>
                </a:ext>
              </a:extLst>
            </p:cNvPr>
            <p:cNvSpPr/>
            <p:nvPr/>
          </p:nvSpPr>
          <p:spPr>
            <a:xfrm>
              <a:off x="3972400" y="1464775"/>
              <a:ext cx="90925" cy="65950"/>
            </a:xfrm>
            <a:custGeom>
              <a:avLst/>
              <a:gdLst/>
              <a:ahLst/>
              <a:cxnLst/>
              <a:rect l="l" t="t" r="r" b="b"/>
              <a:pathLst>
                <a:path w="3637" h="2638" extrusionOk="0">
                  <a:moveTo>
                    <a:pt x="2322" y="0"/>
                  </a:moveTo>
                  <a:cubicBezTo>
                    <a:pt x="2038" y="0"/>
                    <a:pt x="1928" y="449"/>
                    <a:pt x="2231" y="505"/>
                  </a:cubicBezTo>
                  <a:cubicBezTo>
                    <a:pt x="2505" y="553"/>
                    <a:pt x="3005" y="624"/>
                    <a:pt x="3041" y="958"/>
                  </a:cubicBezTo>
                  <a:cubicBezTo>
                    <a:pt x="3065" y="1196"/>
                    <a:pt x="2874" y="1446"/>
                    <a:pt x="2731" y="1601"/>
                  </a:cubicBezTo>
                  <a:cubicBezTo>
                    <a:pt x="2565" y="1803"/>
                    <a:pt x="2362" y="1958"/>
                    <a:pt x="2112" y="2065"/>
                  </a:cubicBezTo>
                  <a:cubicBezTo>
                    <a:pt x="2009" y="2099"/>
                    <a:pt x="1906" y="2115"/>
                    <a:pt x="1804" y="2115"/>
                  </a:cubicBezTo>
                  <a:cubicBezTo>
                    <a:pt x="1340" y="2115"/>
                    <a:pt x="896" y="1796"/>
                    <a:pt x="564" y="1494"/>
                  </a:cubicBezTo>
                  <a:cubicBezTo>
                    <a:pt x="509" y="1444"/>
                    <a:pt x="449" y="1423"/>
                    <a:pt x="390" y="1423"/>
                  </a:cubicBezTo>
                  <a:cubicBezTo>
                    <a:pt x="182" y="1423"/>
                    <a:pt x="0" y="1686"/>
                    <a:pt x="195" y="1863"/>
                  </a:cubicBezTo>
                  <a:cubicBezTo>
                    <a:pt x="631" y="2277"/>
                    <a:pt x="1192" y="2638"/>
                    <a:pt x="1802" y="2638"/>
                  </a:cubicBezTo>
                  <a:cubicBezTo>
                    <a:pt x="1892" y="2638"/>
                    <a:pt x="1984" y="2630"/>
                    <a:pt x="2077" y="2613"/>
                  </a:cubicBezTo>
                  <a:cubicBezTo>
                    <a:pt x="2517" y="2529"/>
                    <a:pt x="2910" y="2220"/>
                    <a:pt x="3196" y="1863"/>
                  </a:cubicBezTo>
                  <a:cubicBezTo>
                    <a:pt x="3434" y="1565"/>
                    <a:pt x="3636" y="1172"/>
                    <a:pt x="3541" y="779"/>
                  </a:cubicBezTo>
                  <a:cubicBezTo>
                    <a:pt x="3410" y="267"/>
                    <a:pt x="2839" y="89"/>
                    <a:pt x="2374" y="5"/>
                  </a:cubicBezTo>
                  <a:cubicBezTo>
                    <a:pt x="2356" y="2"/>
                    <a:pt x="2339" y="0"/>
                    <a:pt x="232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161;p62">
              <a:extLst>
                <a:ext uri="{FF2B5EF4-FFF2-40B4-BE49-F238E27FC236}">
                  <a16:creationId xmlns:a16="http://schemas.microsoft.com/office/drawing/2014/main" id="{26C52853-B9B5-46BC-A1AA-462D714BEFAE}"/>
                </a:ext>
              </a:extLst>
            </p:cNvPr>
            <p:cNvSpPr/>
            <p:nvPr/>
          </p:nvSpPr>
          <p:spPr>
            <a:xfrm>
              <a:off x="4294275" y="1177050"/>
              <a:ext cx="107775" cy="157775"/>
            </a:xfrm>
            <a:custGeom>
              <a:avLst/>
              <a:gdLst/>
              <a:ahLst/>
              <a:cxnLst/>
              <a:rect l="l" t="t" r="r" b="b"/>
              <a:pathLst>
                <a:path w="4311" h="6311" extrusionOk="0">
                  <a:moveTo>
                    <a:pt x="3988" y="1"/>
                  </a:moveTo>
                  <a:cubicBezTo>
                    <a:pt x="3985" y="1"/>
                    <a:pt x="3981" y="1"/>
                    <a:pt x="3977" y="1"/>
                  </a:cubicBezTo>
                  <a:cubicBezTo>
                    <a:pt x="774" y="96"/>
                    <a:pt x="0" y="4275"/>
                    <a:pt x="2167" y="6240"/>
                  </a:cubicBezTo>
                  <a:cubicBezTo>
                    <a:pt x="2222" y="6290"/>
                    <a:pt x="2283" y="6310"/>
                    <a:pt x="2342" y="6310"/>
                  </a:cubicBezTo>
                  <a:cubicBezTo>
                    <a:pt x="2550" y="6310"/>
                    <a:pt x="2732" y="6047"/>
                    <a:pt x="2537" y="5871"/>
                  </a:cubicBezTo>
                  <a:cubicBezTo>
                    <a:pt x="739" y="4240"/>
                    <a:pt x="1203" y="608"/>
                    <a:pt x="3977" y="525"/>
                  </a:cubicBezTo>
                  <a:cubicBezTo>
                    <a:pt x="4307" y="513"/>
                    <a:pt x="4310" y="1"/>
                    <a:pt x="398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162;p62">
              <a:extLst>
                <a:ext uri="{FF2B5EF4-FFF2-40B4-BE49-F238E27FC236}">
                  <a16:creationId xmlns:a16="http://schemas.microsoft.com/office/drawing/2014/main" id="{3C8F1470-F43B-4160-A252-A64405FD93B4}"/>
                </a:ext>
              </a:extLst>
            </p:cNvPr>
            <p:cNvSpPr/>
            <p:nvPr/>
          </p:nvSpPr>
          <p:spPr>
            <a:xfrm>
              <a:off x="4385350" y="1177050"/>
              <a:ext cx="206750" cy="459800"/>
            </a:xfrm>
            <a:custGeom>
              <a:avLst/>
              <a:gdLst/>
              <a:ahLst/>
              <a:cxnLst/>
              <a:rect l="l" t="t" r="r" b="b"/>
              <a:pathLst>
                <a:path w="8270" h="18392" extrusionOk="0">
                  <a:moveTo>
                    <a:pt x="323" y="1"/>
                  </a:moveTo>
                  <a:cubicBezTo>
                    <a:pt x="1" y="1"/>
                    <a:pt x="5" y="501"/>
                    <a:pt x="334" y="525"/>
                  </a:cubicBezTo>
                  <a:cubicBezTo>
                    <a:pt x="1501" y="584"/>
                    <a:pt x="2263" y="1299"/>
                    <a:pt x="2620" y="2382"/>
                  </a:cubicBezTo>
                  <a:cubicBezTo>
                    <a:pt x="2846" y="3061"/>
                    <a:pt x="2668" y="3680"/>
                    <a:pt x="2715" y="4359"/>
                  </a:cubicBezTo>
                  <a:cubicBezTo>
                    <a:pt x="2739" y="4716"/>
                    <a:pt x="2775" y="4799"/>
                    <a:pt x="3025" y="5049"/>
                  </a:cubicBezTo>
                  <a:cubicBezTo>
                    <a:pt x="3751" y="5692"/>
                    <a:pt x="4442" y="5978"/>
                    <a:pt x="4930" y="6942"/>
                  </a:cubicBezTo>
                  <a:cubicBezTo>
                    <a:pt x="5799" y="8633"/>
                    <a:pt x="5942" y="10681"/>
                    <a:pt x="6228" y="12538"/>
                  </a:cubicBezTo>
                  <a:cubicBezTo>
                    <a:pt x="6525" y="14503"/>
                    <a:pt x="6930" y="16420"/>
                    <a:pt x="7728" y="18253"/>
                  </a:cubicBezTo>
                  <a:cubicBezTo>
                    <a:pt x="7769" y="18351"/>
                    <a:pt x="7843" y="18392"/>
                    <a:pt x="7920" y="18392"/>
                  </a:cubicBezTo>
                  <a:cubicBezTo>
                    <a:pt x="8087" y="18392"/>
                    <a:pt x="8270" y="18203"/>
                    <a:pt x="8180" y="17991"/>
                  </a:cubicBezTo>
                  <a:cubicBezTo>
                    <a:pt x="7097" y="15539"/>
                    <a:pt x="6835" y="12907"/>
                    <a:pt x="6406" y="10300"/>
                  </a:cubicBezTo>
                  <a:cubicBezTo>
                    <a:pt x="6121" y="8609"/>
                    <a:pt x="5775" y="6728"/>
                    <a:pt x="4525" y="5454"/>
                  </a:cubicBezTo>
                  <a:cubicBezTo>
                    <a:pt x="3954" y="4871"/>
                    <a:pt x="3394" y="4799"/>
                    <a:pt x="3299" y="3930"/>
                  </a:cubicBezTo>
                  <a:cubicBezTo>
                    <a:pt x="3215" y="3227"/>
                    <a:pt x="3287" y="2656"/>
                    <a:pt x="3013" y="1977"/>
                  </a:cubicBezTo>
                  <a:cubicBezTo>
                    <a:pt x="2549" y="787"/>
                    <a:pt x="1608" y="72"/>
                    <a:pt x="334" y="1"/>
                  </a:cubicBezTo>
                  <a:cubicBezTo>
                    <a:pt x="330" y="1"/>
                    <a:pt x="327" y="1"/>
                    <a:pt x="32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163;p62">
              <a:extLst>
                <a:ext uri="{FF2B5EF4-FFF2-40B4-BE49-F238E27FC236}">
                  <a16:creationId xmlns:a16="http://schemas.microsoft.com/office/drawing/2014/main" id="{71999682-8409-47FD-BA61-EEE01628D014}"/>
                </a:ext>
              </a:extLst>
            </p:cNvPr>
            <p:cNvSpPr/>
            <p:nvPr/>
          </p:nvSpPr>
          <p:spPr>
            <a:xfrm>
              <a:off x="4093350" y="1321575"/>
              <a:ext cx="282650" cy="231125"/>
            </a:xfrm>
            <a:custGeom>
              <a:avLst/>
              <a:gdLst/>
              <a:ahLst/>
              <a:cxnLst/>
              <a:rect l="l" t="t" r="r" b="b"/>
              <a:pathLst>
                <a:path w="11306" h="9245" extrusionOk="0">
                  <a:moveTo>
                    <a:pt x="10415" y="0"/>
                  </a:moveTo>
                  <a:cubicBezTo>
                    <a:pt x="10387" y="0"/>
                    <a:pt x="10356" y="6"/>
                    <a:pt x="10323" y="18"/>
                  </a:cubicBezTo>
                  <a:lnTo>
                    <a:pt x="10323" y="30"/>
                  </a:lnTo>
                  <a:cubicBezTo>
                    <a:pt x="9073" y="506"/>
                    <a:pt x="9311" y="2007"/>
                    <a:pt x="8954" y="3019"/>
                  </a:cubicBezTo>
                  <a:cubicBezTo>
                    <a:pt x="8335" y="4805"/>
                    <a:pt x="6144" y="5674"/>
                    <a:pt x="4454" y="6043"/>
                  </a:cubicBezTo>
                  <a:cubicBezTo>
                    <a:pt x="3454" y="6269"/>
                    <a:pt x="1" y="6698"/>
                    <a:pt x="1727" y="8555"/>
                  </a:cubicBezTo>
                  <a:cubicBezTo>
                    <a:pt x="2199" y="9063"/>
                    <a:pt x="2881" y="9245"/>
                    <a:pt x="3621" y="9245"/>
                  </a:cubicBezTo>
                  <a:cubicBezTo>
                    <a:pt x="4842" y="9245"/>
                    <a:pt x="6220" y="8749"/>
                    <a:pt x="7073" y="8400"/>
                  </a:cubicBezTo>
                  <a:cubicBezTo>
                    <a:pt x="9097" y="7555"/>
                    <a:pt x="11205" y="6043"/>
                    <a:pt x="11300" y="3662"/>
                  </a:cubicBezTo>
                  <a:cubicBezTo>
                    <a:pt x="11306" y="3495"/>
                    <a:pt x="11178" y="3412"/>
                    <a:pt x="11047" y="3412"/>
                  </a:cubicBezTo>
                  <a:cubicBezTo>
                    <a:pt x="10916" y="3412"/>
                    <a:pt x="10782" y="3495"/>
                    <a:pt x="10776" y="3662"/>
                  </a:cubicBezTo>
                  <a:cubicBezTo>
                    <a:pt x="10693" y="5733"/>
                    <a:pt x="8811" y="7079"/>
                    <a:pt x="7073" y="7829"/>
                  </a:cubicBezTo>
                  <a:cubicBezTo>
                    <a:pt x="6156" y="8245"/>
                    <a:pt x="5180" y="8519"/>
                    <a:pt x="4180" y="8638"/>
                  </a:cubicBezTo>
                  <a:cubicBezTo>
                    <a:pt x="4114" y="8646"/>
                    <a:pt x="4028" y="8650"/>
                    <a:pt x="3930" y="8650"/>
                  </a:cubicBezTo>
                  <a:cubicBezTo>
                    <a:pt x="3051" y="8650"/>
                    <a:pt x="1107" y="8338"/>
                    <a:pt x="2049" y="7257"/>
                  </a:cubicBezTo>
                  <a:cubicBezTo>
                    <a:pt x="2537" y="6698"/>
                    <a:pt x="3894" y="6698"/>
                    <a:pt x="4597" y="6543"/>
                  </a:cubicBezTo>
                  <a:cubicBezTo>
                    <a:pt x="5406" y="6364"/>
                    <a:pt x="6144" y="6162"/>
                    <a:pt x="6871" y="5745"/>
                  </a:cubicBezTo>
                  <a:cubicBezTo>
                    <a:pt x="7704" y="5269"/>
                    <a:pt x="8585" y="4697"/>
                    <a:pt x="9121" y="3864"/>
                  </a:cubicBezTo>
                  <a:cubicBezTo>
                    <a:pt x="9692" y="2971"/>
                    <a:pt x="9395" y="935"/>
                    <a:pt x="10454" y="518"/>
                  </a:cubicBezTo>
                  <a:cubicBezTo>
                    <a:pt x="10731" y="412"/>
                    <a:pt x="10656" y="0"/>
                    <a:pt x="1041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164;p62">
              <a:extLst>
                <a:ext uri="{FF2B5EF4-FFF2-40B4-BE49-F238E27FC236}">
                  <a16:creationId xmlns:a16="http://schemas.microsoft.com/office/drawing/2014/main" id="{901804DC-DBEC-486E-88B0-C45AC74DF0B7}"/>
                </a:ext>
              </a:extLst>
            </p:cNvPr>
            <p:cNvSpPr/>
            <p:nvPr/>
          </p:nvSpPr>
          <p:spPr>
            <a:xfrm>
              <a:off x="4339325" y="1465200"/>
              <a:ext cx="50975" cy="145875"/>
            </a:xfrm>
            <a:custGeom>
              <a:avLst/>
              <a:gdLst/>
              <a:ahLst/>
              <a:cxnLst/>
              <a:rect l="l" t="t" r="r" b="b"/>
              <a:pathLst>
                <a:path w="2039" h="5835" extrusionOk="0">
                  <a:moveTo>
                    <a:pt x="347" y="0"/>
                  </a:moveTo>
                  <a:cubicBezTo>
                    <a:pt x="174" y="0"/>
                    <a:pt x="1" y="188"/>
                    <a:pt x="115" y="393"/>
                  </a:cubicBezTo>
                  <a:cubicBezTo>
                    <a:pt x="1044" y="2048"/>
                    <a:pt x="1425" y="3691"/>
                    <a:pt x="1508" y="5584"/>
                  </a:cubicBezTo>
                  <a:cubicBezTo>
                    <a:pt x="1514" y="5751"/>
                    <a:pt x="1648" y="5834"/>
                    <a:pt x="1779" y="5834"/>
                  </a:cubicBezTo>
                  <a:cubicBezTo>
                    <a:pt x="1910" y="5834"/>
                    <a:pt x="2038" y="5751"/>
                    <a:pt x="2032" y="5584"/>
                  </a:cubicBezTo>
                  <a:cubicBezTo>
                    <a:pt x="1949" y="3608"/>
                    <a:pt x="1532" y="1846"/>
                    <a:pt x="556" y="131"/>
                  </a:cubicBezTo>
                  <a:cubicBezTo>
                    <a:pt x="504" y="38"/>
                    <a:pt x="426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165;p62">
              <a:extLst>
                <a:ext uri="{FF2B5EF4-FFF2-40B4-BE49-F238E27FC236}">
                  <a16:creationId xmlns:a16="http://schemas.microsoft.com/office/drawing/2014/main" id="{6C4101ED-1EC3-428C-9B08-2571DB357677}"/>
                </a:ext>
              </a:extLst>
            </p:cNvPr>
            <p:cNvSpPr/>
            <p:nvPr/>
          </p:nvSpPr>
          <p:spPr>
            <a:xfrm>
              <a:off x="3528725" y="1101150"/>
              <a:ext cx="229550" cy="128000"/>
            </a:xfrm>
            <a:custGeom>
              <a:avLst/>
              <a:gdLst/>
              <a:ahLst/>
              <a:cxnLst/>
              <a:rect l="l" t="t" r="r" b="b"/>
              <a:pathLst>
                <a:path w="9182" h="5120" extrusionOk="0">
                  <a:moveTo>
                    <a:pt x="8302" y="1"/>
                  </a:moveTo>
                  <a:cubicBezTo>
                    <a:pt x="8149" y="1"/>
                    <a:pt x="7982" y="129"/>
                    <a:pt x="8024" y="322"/>
                  </a:cubicBezTo>
                  <a:cubicBezTo>
                    <a:pt x="8394" y="2287"/>
                    <a:pt x="6441" y="3668"/>
                    <a:pt x="4857" y="4239"/>
                  </a:cubicBezTo>
                  <a:cubicBezTo>
                    <a:pt x="4046" y="4523"/>
                    <a:pt x="3201" y="4665"/>
                    <a:pt x="2356" y="4665"/>
                  </a:cubicBezTo>
                  <a:cubicBezTo>
                    <a:pt x="1712" y="4665"/>
                    <a:pt x="1068" y="4583"/>
                    <a:pt x="440" y="4418"/>
                  </a:cubicBezTo>
                  <a:cubicBezTo>
                    <a:pt x="415" y="4412"/>
                    <a:pt x="390" y="4409"/>
                    <a:pt x="367" y="4409"/>
                  </a:cubicBezTo>
                  <a:cubicBezTo>
                    <a:pt x="89" y="4409"/>
                    <a:pt x="0" y="4841"/>
                    <a:pt x="297" y="4918"/>
                  </a:cubicBezTo>
                  <a:lnTo>
                    <a:pt x="285" y="4918"/>
                  </a:lnTo>
                  <a:cubicBezTo>
                    <a:pt x="805" y="5051"/>
                    <a:pt x="1424" y="5119"/>
                    <a:pt x="2085" y="5119"/>
                  </a:cubicBezTo>
                  <a:cubicBezTo>
                    <a:pt x="5166" y="5119"/>
                    <a:pt x="9181" y="3632"/>
                    <a:pt x="8524" y="191"/>
                  </a:cubicBezTo>
                  <a:cubicBezTo>
                    <a:pt x="8501" y="58"/>
                    <a:pt x="8404" y="1"/>
                    <a:pt x="830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166;p62">
              <a:extLst>
                <a:ext uri="{FF2B5EF4-FFF2-40B4-BE49-F238E27FC236}">
                  <a16:creationId xmlns:a16="http://schemas.microsoft.com/office/drawing/2014/main" id="{E5661CAA-78F8-47DD-828E-295BD1F55B91}"/>
                </a:ext>
              </a:extLst>
            </p:cNvPr>
            <p:cNvSpPr/>
            <p:nvPr/>
          </p:nvSpPr>
          <p:spPr>
            <a:xfrm>
              <a:off x="3847525" y="1250350"/>
              <a:ext cx="48025" cy="18125"/>
            </a:xfrm>
            <a:custGeom>
              <a:avLst/>
              <a:gdLst/>
              <a:ahLst/>
              <a:cxnLst/>
              <a:rect l="l" t="t" r="r" b="b"/>
              <a:pathLst>
                <a:path w="1921" h="725" extrusionOk="0">
                  <a:moveTo>
                    <a:pt x="757" y="1"/>
                  </a:moveTo>
                  <a:cubicBezTo>
                    <a:pt x="607" y="1"/>
                    <a:pt x="457" y="19"/>
                    <a:pt x="309" y="57"/>
                  </a:cubicBezTo>
                  <a:cubicBezTo>
                    <a:pt x="1" y="134"/>
                    <a:pt x="99" y="567"/>
                    <a:pt x="369" y="567"/>
                  </a:cubicBezTo>
                  <a:cubicBezTo>
                    <a:pt x="392" y="567"/>
                    <a:pt x="415" y="564"/>
                    <a:pt x="440" y="557"/>
                  </a:cubicBezTo>
                  <a:cubicBezTo>
                    <a:pt x="547" y="531"/>
                    <a:pt x="656" y="517"/>
                    <a:pt x="764" y="517"/>
                  </a:cubicBezTo>
                  <a:cubicBezTo>
                    <a:pt x="991" y="517"/>
                    <a:pt x="1215" y="576"/>
                    <a:pt x="1416" y="688"/>
                  </a:cubicBezTo>
                  <a:cubicBezTo>
                    <a:pt x="1461" y="714"/>
                    <a:pt x="1505" y="725"/>
                    <a:pt x="1546" y="725"/>
                  </a:cubicBezTo>
                  <a:cubicBezTo>
                    <a:pt x="1777" y="725"/>
                    <a:pt x="1920" y="379"/>
                    <a:pt x="1678" y="248"/>
                  </a:cubicBezTo>
                  <a:cubicBezTo>
                    <a:pt x="1394" y="86"/>
                    <a:pt x="1077" y="1"/>
                    <a:pt x="75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167;p62">
              <a:extLst>
                <a:ext uri="{FF2B5EF4-FFF2-40B4-BE49-F238E27FC236}">
                  <a16:creationId xmlns:a16="http://schemas.microsoft.com/office/drawing/2014/main" id="{9E1ABBAF-E8BF-4874-A544-C8AA91731061}"/>
                </a:ext>
              </a:extLst>
            </p:cNvPr>
            <p:cNvSpPr/>
            <p:nvPr/>
          </p:nvSpPr>
          <p:spPr>
            <a:xfrm>
              <a:off x="4359900" y="1282550"/>
              <a:ext cx="47300" cy="17025"/>
            </a:xfrm>
            <a:custGeom>
              <a:avLst/>
              <a:gdLst/>
              <a:ahLst/>
              <a:cxnLst/>
              <a:rect l="l" t="t" r="r" b="b"/>
              <a:pathLst>
                <a:path w="1892" h="681" extrusionOk="0">
                  <a:moveTo>
                    <a:pt x="761" y="0"/>
                  </a:moveTo>
                  <a:cubicBezTo>
                    <a:pt x="609" y="0"/>
                    <a:pt x="456" y="15"/>
                    <a:pt x="304" y="43"/>
                  </a:cubicBezTo>
                  <a:cubicBezTo>
                    <a:pt x="1" y="100"/>
                    <a:pt x="101" y="560"/>
                    <a:pt x="394" y="560"/>
                  </a:cubicBezTo>
                  <a:cubicBezTo>
                    <a:pt x="411" y="560"/>
                    <a:pt x="429" y="559"/>
                    <a:pt x="447" y="555"/>
                  </a:cubicBezTo>
                  <a:cubicBezTo>
                    <a:pt x="556" y="533"/>
                    <a:pt x="666" y="522"/>
                    <a:pt x="776" y="522"/>
                  </a:cubicBezTo>
                  <a:cubicBezTo>
                    <a:pt x="1014" y="522"/>
                    <a:pt x="1251" y="573"/>
                    <a:pt x="1471" y="662"/>
                  </a:cubicBezTo>
                  <a:cubicBezTo>
                    <a:pt x="1505" y="675"/>
                    <a:pt x="1537" y="681"/>
                    <a:pt x="1566" y="681"/>
                  </a:cubicBezTo>
                  <a:cubicBezTo>
                    <a:pt x="1815" y="681"/>
                    <a:pt x="1891" y="269"/>
                    <a:pt x="1614" y="162"/>
                  </a:cubicBezTo>
                  <a:cubicBezTo>
                    <a:pt x="1341" y="53"/>
                    <a:pt x="1052" y="0"/>
                    <a:pt x="76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168;p62">
              <a:extLst>
                <a:ext uri="{FF2B5EF4-FFF2-40B4-BE49-F238E27FC236}">
                  <a16:creationId xmlns:a16="http://schemas.microsoft.com/office/drawing/2014/main" id="{35060E5C-F15A-46A2-8260-DFB0A769BAB2}"/>
                </a:ext>
              </a:extLst>
            </p:cNvPr>
            <p:cNvSpPr/>
            <p:nvPr/>
          </p:nvSpPr>
          <p:spPr>
            <a:xfrm>
              <a:off x="3969525" y="1252500"/>
              <a:ext cx="319825" cy="72250"/>
            </a:xfrm>
            <a:custGeom>
              <a:avLst/>
              <a:gdLst/>
              <a:ahLst/>
              <a:cxnLst/>
              <a:rect l="l" t="t" r="r" b="b"/>
              <a:pathLst>
                <a:path w="12793" h="2890" extrusionOk="0">
                  <a:moveTo>
                    <a:pt x="8170" y="1"/>
                  </a:moveTo>
                  <a:cubicBezTo>
                    <a:pt x="7924" y="1"/>
                    <a:pt x="7677" y="15"/>
                    <a:pt x="7430" y="43"/>
                  </a:cubicBezTo>
                  <a:cubicBezTo>
                    <a:pt x="6573" y="150"/>
                    <a:pt x="5751" y="424"/>
                    <a:pt x="5001" y="841"/>
                  </a:cubicBezTo>
                  <a:cubicBezTo>
                    <a:pt x="3465" y="1626"/>
                    <a:pt x="2072" y="2222"/>
                    <a:pt x="334" y="2365"/>
                  </a:cubicBezTo>
                  <a:cubicBezTo>
                    <a:pt x="8" y="2388"/>
                    <a:pt x="1" y="2889"/>
                    <a:pt x="312" y="2889"/>
                  </a:cubicBezTo>
                  <a:cubicBezTo>
                    <a:pt x="319" y="2889"/>
                    <a:pt x="327" y="2889"/>
                    <a:pt x="334" y="2888"/>
                  </a:cubicBezTo>
                  <a:lnTo>
                    <a:pt x="322" y="2876"/>
                  </a:lnTo>
                  <a:cubicBezTo>
                    <a:pt x="2358" y="2710"/>
                    <a:pt x="3846" y="1912"/>
                    <a:pt x="5656" y="1079"/>
                  </a:cubicBezTo>
                  <a:cubicBezTo>
                    <a:pt x="6464" y="705"/>
                    <a:pt x="7326" y="523"/>
                    <a:pt x="8181" y="523"/>
                  </a:cubicBezTo>
                  <a:cubicBezTo>
                    <a:pt x="9646" y="523"/>
                    <a:pt x="11094" y="1057"/>
                    <a:pt x="12228" y="2079"/>
                  </a:cubicBezTo>
                  <a:cubicBezTo>
                    <a:pt x="12282" y="2124"/>
                    <a:pt x="12340" y="2143"/>
                    <a:pt x="12397" y="2143"/>
                  </a:cubicBezTo>
                  <a:cubicBezTo>
                    <a:pt x="12607" y="2143"/>
                    <a:pt x="12792" y="1879"/>
                    <a:pt x="12586" y="1710"/>
                  </a:cubicBezTo>
                  <a:cubicBezTo>
                    <a:pt x="11366" y="604"/>
                    <a:pt x="9788" y="1"/>
                    <a:pt x="817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169;p62">
              <a:extLst>
                <a:ext uri="{FF2B5EF4-FFF2-40B4-BE49-F238E27FC236}">
                  <a16:creationId xmlns:a16="http://schemas.microsoft.com/office/drawing/2014/main" id="{488E7E7D-F1F3-4F26-AA6E-465A3EE6625B}"/>
                </a:ext>
              </a:extLst>
            </p:cNvPr>
            <p:cNvSpPr/>
            <p:nvPr/>
          </p:nvSpPr>
          <p:spPr>
            <a:xfrm>
              <a:off x="4498425" y="1264925"/>
              <a:ext cx="151625" cy="77700"/>
            </a:xfrm>
            <a:custGeom>
              <a:avLst/>
              <a:gdLst/>
              <a:ahLst/>
              <a:cxnLst/>
              <a:rect l="l" t="t" r="r" b="b"/>
              <a:pathLst>
                <a:path w="6065" h="3108" extrusionOk="0">
                  <a:moveTo>
                    <a:pt x="5097" y="0"/>
                  </a:moveTo>
                  <a:cubicBezTo>
                    <a:pt x="4390" y="0"/>
                    <a:pt x="3723" y="263"/>
                    <a:pt x="3050" y="582"/>
                  </a:cubicBezTo>
                  <a:cubicBezTo>
                    <a:pt x="1943" y="1094"/>
                    <a:pt x="1288" y="2034"/>
                    <a:pt x="252" y="2630"/>
                  </a:cubicBezTo>
                  <a:cubicBezTo>
                    <a:pt x="1" y="2770"/>
                    <a:pt x="157" y="3107"/>
                    <a:pt x="385" y="3107"/>
                  </a:cubicBezTo>
                  <a:cubicBezTo>
                    <a:pt x="426" y="3107"/>
                    <a:pt x="470" y="3096"/>
                    <a:pt x="514" y="3070"/>
                  </a:cubicBezTo>
                  <a:cubicBezTo>
                    <a:pt x="1954" y="2255"/>
                    <a:pt x="3159" y="507"/>
                    <a:pt x="4932" y="507"/>
                  </a:cubicBezTo>
                  <a:cubicBezTo>
                    <a:pt x="5153" y="507"/>
                    <a:pt x="5382" y="534"/>
                    <a:pt x="5622" y="594"/>
                  </a:cubicBezTo>
                  <a:cubicBezTo>
                    <a:pt x="5644" y="598"/>
                    <a:pt x="5665" y="601"/>
                    <a:pt x="5685" y="601"/>
                  </a:cubicBezTo>
                  <a:cubicBezTo>
                    <a:pt x="5971" y="601"/>
                    <a:pt x="6065" y="159"/>
                    <a:pt x="5765" y="82"/>
                  </a:cubicBezTo>
                  <a:cubicBezTo>
                    <a:pt x="5537" y="25"/>
                    <a:pt x="5315" y="0"/>
                    <a:pt x="509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170;p62">
              <a:extLst>
                <a:ext uri="{FF2B5EF4-FFF2-40B4-BE49-F238E27FC236}">
                  <a16:creationId xmlns:a16="http://schemas.microsoft.com/office/drawing/2014/main" id="{7BB60BC3-85F9-4B8D-9152-E58ED70DDCF1}"/>
                </a:ext>
              </a:extLst>
            </p:cNvPr>
            <p:cNvSpPr/>
            <p:nvPr/>
          </p:nvSpPr>
          <p:spPr>
            <a:xfrm>
              <a:off x="3572475" y="1280150"/>
              <a:ext cx="215875" cy="66475"/>
            </a:xfrm>
            <a:custGeom>
              <a:avLst/>
              <a:gdLst/>
              <a:ahLst/>
              <a:cxnLst/>
              <a:rect l="l" t="t" r="r" b="b"/>
              <a:pathLst>
                <a:path w="8635" h="2659" extrusionOk="0">
                  <a:moveTo>
                    <a:pt x="4547" y="0"/>
                  </a:moveTo>
                  <a:cubicBezTo>
                    <a:pt x="4101" y="0"/>
                    <a:pt x="3647" y="59"/>
                    <a:pt x="3238" y="80"/>
                  </a:cubicBezTo>
                  <a:lnTo>
                    <a:pt x="345" y="246"/>
                  </a:lnTo>
                  <a:cubicBezTo>
                    <a:pt x="19" y="258"/>
                    <a:pt x="1" y="759"/>
                    <a:pt x="323" y="759"/>
                  </a:cubicBezTo>
                  <a:cubicBezTo>
                    <a:pt x="330" y="759"/>
                    <a:pt x="337" y="759"/>
                    <a:pt x="345" y="758"/>
                  </a:cubicBezTo>
                  <a:lnTo>
                    <a:pt x="3000" y="616"/>
                  </a:lnTo>
                  <a:cubicBezTo>
                    <a:pt x="3443" y="590"/>
                    <a:pt x="3900" y="531"/>
                    <a:pt x="4346" y="531"/>
                  </a:cubicBezTo>
                  <a:cubicBezTo>
                    <a:pt x="4918" y="531"/>
                    <a:pt x="5471" y="627"/>
                    <a:pt x="5953" y="1008"/>
                  </a:cubicBezTo>
                  <a:cubicBezTo>
                    <a:pt x="6727" y="1616"/>
                    <a:pt x="7155" y="2461"/>
                    <a:pt x="8191" y="2652"/>
                  </a:cubicBezTo>
                  <a:cubicBezTo>
                    <a:pt x="8213" y="2656"/>
                    <a:pt x="8235" y="2659"/>
                    <a:pt x="8255" y="2659"/>
                  </a:cubicBezTo>
                  <a:cubicBezTo>
                    <a:pt x="8540" y="2659"/>
                    <a:pt x="8634" y="2218"/>
                    <a:pt x="8334" y="2151"/>
                  </a:cubicBezTo>
                  <a:lnTo>
                    <a:pt x="8334" y="2151"/>
                  </a:lnTo>
                  <a:lnTo>
                    <a:pt x="8334" y="2163"/>
                  </a:lnTo>
                  <a:cubicBezTo>
                    <a:pt x="7084" y="1913"/>
                    <a:pt x="6620" y="497"/>
                    <a:pt x="5441" y="116"/>
                  </a:cubicBezTo>
                  <a:cubicBezTo>
                    <a:pt x="5159" y="28"/>
                    <a:pt x="4855" y="0"/>
                    <a:pt x="454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171;p62">
              <a:extLst>
                <a:ext uri="{FF2B5EF4-FFF2-40B4-BE49-F238E27FC236}">
                  <a16:creationId xmlns:a16="http://schemas.microsoft.com/office/drawing/2014/main" id="{CF60C3FE-8C55-448C-9C55-3EA7AA2F483E}"/>
                </a:ext>
              </a:extLst>
            </p:cNvPr>
            <p:cNvSpPr/>
            <p:nvPr/>
          </p:nvSpPr>
          <p:spPr>
            <a:xfrm>
              <a:off x="3620100" y="1309100"/>
              <a:ext cx="91525" cy="89900"/>
            </a:xfrm>
            <a:custGeom>
              <a:avLst/>
              <a:gdLst/>
              <a:ahLst/>
              <a:cxnLst/>
              <a:rect l="l" t="t" r="r" b="b"/>
              <a:pathLst>
                <a:path w="3661" h="3596" extrusionOk="0">
                  <a:moveTo>
                    <a:pt x="356" y="0"/>
                  </a:moveTo>
                  <a:cubicBezTo>
                    <a:pt x="171" y="0"/>
                    <a:pt x="0" y="267"/>
                    <a:pt x="155" y="458"/>
                  </a:cubicBezTo>
                  <a:cubicBezTo>
                    <a:pt x="1036" y="1565"/>
                    <a:pt x="2024" y="2601"/>
                    <a:pt x="3095" y="3530"/>
                  </a:cubicBezTo>
                  <a:cubicBezTo>
                    <a:pt x="3150" y="3576"/>
                    <a:pt x="3209" y="3595"/>
                    <a:pt x="3267" y="3595"/>
                  </a:cubicBezTo>
                  <a:cubicBezTo>
                    <a:pt x="3476" y="3595"/>
                    <a:pt x="3661" y="3338"/>
                    <a:pt x="3465" y="3160"/>
                  </a:cubicBezTo>
                  <a:cubicBezTo>
                    <a:pt x="2393" y="2232"/>
                    <a:pt x="1405" y="1196"/>
                    <a:pt x="524" y="89"/>
                  </a:cubicBezTo>
                  <a:cubicBezTo>
                    <a:pt x="473" y="26"/>
                    <a:pt x="414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172;p62">
              <a:extLst>
                <a:ext uri="{FF2B5EF4-FFF2-40B4-BE49-F238E27FC236}">
                  <a16:creationId xmlns:a16="http://schemas.microsoft.com/office/drawing/2014/main" id="{D4F45388-9F51-4104-82AB-F90B7F5CE9C8}"/>
                </a:ext>
              </a:extLst>
            </p:cNvPr>
            <p:cNvSpPr/>
            <p:nvPr/>
          </p:nvSpPr>
          <p:spPr>
            <a:xfrm>
              <a:off x="3592850" y="1333625"/>
              <a:ext cx="35650" cy="70475"/>
            </a:xfrm>
            <a:custGeom>
              <a:avLst/>
              <a:gdLst/>
              <a:ahLst/>
              <a:cxnLst/>
              <a:rect l="l" t="t" r="r" b="b"/>
              <a:pathLst>
                <a:path w="1426" h="2819" extrusionOk="0">
                  <a:moveTo>
                    <a:pt x="253" y="1"/>
                  </a:moveTo>
                  <a:cubicBezTo>
                    <a:pt x="122" y="1"/>
                    <a:pt x="0" y="84"/>
                    <a:pt x="18" y="251"/>
                  </a:cubicBezTo>
                  <a:lnTo>
                    <a:pt x="30" y="239"/>
                  </a:lnTo>
                  <a:cubicBezTo>
                    <a:pt x="102" y="1120"/>
                    <a:pt x="387" y="1953"/>
                    <a:pt x="852" y="2703"/>
                  </a:cubicBezTo>
                  <a:cubicBezTo>
                    <a:pt x="905" y="2785"/>
                    <a:pt x="982" y="2819"/>
                    <a:pt x="1060" y="2819"/>
                  </a:cubicBezTo>
                  <a:cubicBezTo>
                    <a:pt x="1243" y="2819"/>
                    <a:pt x="1426" y="2630"/>
                    <a:pt x="1292" y="2429"/>
                  </a:cubicBezTo>
                  <a:cubicBezTo>
                    <a:pt x="876" y="1775"/>
                    <a:pt x="614" y="1025"/>
                    <a:pt x="542" y="251"/>
                  </a:cubicBezTo>
                  <a:cubicBezTo>
                    <a:pt x="524" y="84"/>
                    <a:pt x="384" y="1"/>
                    <a:pt x="25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173;p62">
              <a:extLst>
                <a:ext uri="{FF2B5EF4-FFF2-40B4-BE49-F238E27FC236}">
                  <a16:creationId xmlns:a16="http://schemas.microsoft.com/office/drawing/2014/main" id="{30079628-005B-4694-9BE5-AC237558D804}"/>
                </a:ext>
              </a:extLst>
            </p:cNvPr>
            <p:cNvSpPr/>
            <p:nvPr/>
          </p:nvSpPr>
          <p:spPr>
            <a:xfrm>
              <a:off x="3545375" y="1352975"/>
              <a:ext cx="19225" cy="51000"/>
            </a:xfrm>
            <a:custGeom>
              <a:avLst/>
              <a:gdLst/>
              <a:ahLst/>
              <a:cxnLst/>
              <a:rect l="l" t="t" r="r" b="b"/>
              <a:pathLst>
                <a:path w="769" h="2040" extrusionOk="0">
                  <a:moveTo>
                    <a:pt x="520" y="0"/>
                  </a:moveTo>
                  <a:cubicBezTo>
                    <a:pt x="390" y="0"/>
                    <a:pt x="250" y="84"/>
                    <a:pt x="227" y="251"/>
                  </a:cubicBezTo>
                  <a:cubicBezTo>
                    <a:pt x="155" y="762"/>
                    <a:pt x="96" y="1274"/>
                    <a:pt x="24" y="1798"/>
                  </a:cubicBezTo>
                  <a:cubicBezTo>
                    <a:pt x="0" y="1959"/>
                    <a:pt x="119" y="2039"/>
                    <a:pt x="250" y="2039"/>
                  </a:cubicBezTo>
                  <a:cubicBezTo>
                    <a:pt x="381" y="2039"/>
                    <a:pt x="524" y="1959"/>
                    <a:pt x="548" y="1798"/>
                  </a:cubicBezTo>
                  <a:cubicBezTo>
                    <a:pt x="608" y="1274"/>
                    <a:pt x="679" y="762"/>
                    <a:pt x="750" y="251"/>
                  </a:cubicBezTo>
                  <a:cubicBezTo>
                    <a:pt x="768" y="84"/>
                    <a:pt x="649" y="0"/>
                    <a:pt x="52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174;p62">
              <a:extLst>
                <a:ext uri="{FF2B5EF4-FFF2-40B4-BE49-F238E27FC236}">
                  <a16:creationId xmlns:a16="http://schemas.microsoft.com/office/drawing/2014/main" id="{7AD3CB52-166E-4D07-B939-C8F4B9FB127A}"/>
                </a:ext>
              </a:extLst>
            </p:cNvPr>
            <p:cNvSpPr/>
            <p:nvPr/>
          </p:nvSpPr>
          <p:spPr>
            <a:xfrm>
              <a:off x="4048700" y="1338475"/>
              <a:ext cx="12825" cy="46900"/>
            </a:xfrm>
            <a:custGeom>
              <a:avLst/>
              <a:gdLst/>
              <a:ahLst/>
              <a:cxnLst/>
              <a:rect l="l" t="t" r="r" b="b"/>
              <a:pathLst>
                <a:path w="513" h="1876" extrusionOk="0">
                  <a:moveTo>
                    <a:pt x="257" y="0"/>
                  </a:moveTo>
                  <a:cubicBezTo>
                    <a:pt x="129" y="0"/>
                    <a:pt x="1" y="86"/>
                    <a:pt x="1" y="259"/>
                  </a:cubicBezTo>
                  <a:lnTo>
                    <a:pt x="1" y="1616"/>
                  </a:lnTo>
                  <a:cubicBezTo>
                    <a:pt x="1" y="1789"/>
                    <a:pt x="129" y="1875"/>
                    <a:pt x="257" y="1875"/>
                  </a:cubicBezTo>
                  <a:cubicBezTo>
                    <a:pt x="385" y="1875"/>
                    <a:pt x="513" y="1789"/>
                    <a:pt x="513" y="1616"/>
                  </a:cubicBezTo>
                  <a:lnTo>
                    <a:pt x="513" y="259"/>
                  </a:lnTo>
                  <a:cubicBezTo>
                    <a:pt x="513" y="86"/>
                    <a:pt x="385" y="0"/>
                    <a:pt x="25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175;p62">
              <a:extLst>
                <a:ext uri="{FF2B5EF4-FFF2-40B4-BE49-F238E27FC236}">
                  <a16:creationId xmlns:a16="http://schemas.microsoft.com/office/drawing/2014/main" id="{5196CC34-44CF-49DD-830C-D9F932BFED83}"/>
                </a:ext>
              </a:extLst>
            </p:cNvPr>
            <p:cNvSpPr/>
            <p:nvPr/>
          </p:nvSpPr>
          <p:spPr>
            <a:xfrm>
              <a:off x="4120450" y="1304825"/>
              <a:ext cx="40600" cy="71075"/>
            </a:xfrm>
            <a:custGeom>
              <a:avLst/>
              <a:gdLst/>
              <a:ahLst/>
              <a:cxnLst/>
              <a:rect l="l" t="t" r="r" b="b"/>
              <a:pathLst>
                <a:path w="1624" h="2843" extrusionOk="0">
                  <a:moveTo>
                    <a:pt x="317" y="1"/>
                  </a:moveTo>
                  <a:cubicBezTo>
                    <a:pt x="188" y="1"/>
                    <a:pt x="54" y="87"/>
                    <a:pt x="48" y="260"/>
                  </a:cubicBezTo>
                  <a:cubicBezTo>
                    <a:pt x="0" y="1200"/>
                    <a:pt x="369" y="2117"/>
                    <a:pt x="1072" y="2772"/>
                  </a:cubicBezTo>
                  <a:cubicBezTo>
                    <a:pt x="1124" y="2822"/>
                    <a:pt x="1183" y="2843"/>
                    <a:pt x="1240" y="2843"/>
                  </a:cubicBezTo>
                  <a:cubicBezTo>
                    <a:pt x="1442" y="2843"/>
                    <a:pt x="1624" y="2579"/>
                    <a:pt x="1429" y="2403"/>
                  </a:cubicBezTo>
                  <a:cubicBezTo>
                    <a:pt x="846" y="1855"/>
                    <a:pt x="524" y="1057"/>
                    <a:pt x="560" y="260"/>
                  </a:cubicBezTo>
                  <a:cubicBezTo>
                    <a:pt x="572" y="87"/>
                    <a:pt x="447" y="1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176;p62">
              <a:extLst>
                <a:ext uri="{FF2B5EF4-FFF2-40B4-BE49-F238E27FC236}">
                  <a16:creationId xmlns:a16="http://schemas.microsoft.com/office/drawing/2014/main" id="{5816F1B5-C48A-44FE-91BC-4BD6D3DF2A0B}"/>
                </a:ext>
              </a:extLst>
            </p:cNvPr>
            <p:cNvSpPr/>
            <p:nvPr/>
          </p:nvSpPr>
          <p:spPr>
            <a:xfrm>
              <a:off x="4181125" y="1305375"/>
              <a:ext cx="51500" cy="61125"/>
            </a:xfrm>
            <a:custGeom>
              <a:avLst/>
              <a:gdLst/>
              <a:ahLst/>
              <a:cxnLst/>
              <a:rect l="l" t="t" r="r" b="b"/>
              <a:pathLst>
                <a:path w="2060" h="2445" extrusionOk="0">
                  <a:moveTo>
                    <a:pt x="364" y="0"/>
                  </a:moveTo>
                  <a:cubicBezTo>
                    <a:pt x="179" y="0"/>
                    <a:pt x="1" y="182"/>
                    <a:pt x="133" y="380"/>
                  </a:cubicBezTo>
                  <a:lnTo>
                    <a:pt x="1478" y="2321"/>
                  </a:lnTo>
                  <a:cubicBezTo>
                    <a:pt x="1537" y="2409"/>
                    <a:pt x="1619" y="2445"/>
                    <a:pt x="1700" y="2445"/>
                  </a:cubicBezTo>
                  <a:cubicBezTo>
                    <a:pt x="1884" y="2445"/>
                    <a:pt x="2060" y="2258"/>
                    <a:pt x="1919" y="2059"/>
                  </a:cubicBezTo>
                  <a:cubicBezTo>
                    <a:pt x="1478" y="1416"/>
                    <a:pt x="1026" y="761"/>
                    <a:pt x="586" y="119"/>
                  </a:cubicBezTo>
                  <a:cubicBezTo>
                    <a:pt x="527" y="35"/>
                    <a:pt x="445" y="0"/>
                    <a:pt x="36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177;p62">
              <a:extLst>
                <a:ext uri="{FF2B5EF4-FFF2-40B4-BE49-F238E27FC236}">
                  <a16:creationId xmlns:a16="http://schemas.microsoft.com/office/drawing/2014/main" id="{B90E8DD4-8A64-4708-A676-9DE49789FF95}"/>
                </a:ext>
              </a:extLst>
            </p:cNvPr>
            <p:cNvSpPr/>
            <p:nvPr/>
          </p:nvSpPr>
          <p:spPr>
            <a:xfrm>
              <a:off x="4556800" y="1348575"/>
              <a:ext cx="13125" cy="51675"/>
            </a:xfrm>
            <a:custGeom>
              <a:avLst/>
              <a:gdLst/>
              <a:ahLst/>
              <a:cxnLst/>
              <a:rect l="l" t="t" r="r" b="b"/>
              <a:pathLst>
                <a:path w="525" h="2067" extrusionOk="0">
                  <a:moveTo>
                    <a:pt x="263" y="1"/>
                  </a:moveTo>
                  <a:cubicBezTo>
                    <a:pt x="132" y="1"/>
                    <a:pt x="1" y="87"/>
                    <a:pt x="1" y="260"/>
                  </a:cubicBezTo>
                  <a:lnTo>
                    <a:pt x="1" y="1808"/>
                  </a:lnTo>
                  <a:cubicBezTo>
                    <a:pt x="1" y="1980"/>
                    <a:pt x="132" y="2067"/>
                    <a:pt x="263" y="2067"/>
                  </a:cubicBezTo>
                  <a:cubicBezTo>
                    <a:pt x="394" y="2067"/>
                    <a:pt x="525" y="1980"/>
                    <a:pt x="525" y="1808"/>
                  </a:cubicBezTo>
                  <a:lnTo>
                    <a:pt x="525" y="260"/>
                  </a:lnTo>
                  <a:cubicBezTo>
                    <a:pt x="525" y="87"/>
                    <a:pt x="394" y="1"/>
                    <a:pt x="26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178;p62">
              <a:extLst>
                <a:ext uri="{FF2B5EF4-FFF2-40B4-BE49-F238E27FC236}">
                  <a16:creationId xmlns:a16="http://schemas.microsoft.com/office/drawing/2014/main" id="{9BCB8A3E-A800-4848-9F4B-44234AB55632}"/>
                </a:ext>
              </a:extLst>
            </p:cNvPr>
            <p:cNvSpPr/>
            <p:nvPr/>
          </p:nvSpPr>
          <p:spPr>
            <a:xfrm>
              <a:off x="4592500" y="1368650"/>
              <a:ext cx="36500" cy="41900"/>
            </a:xfrm>
            <a:custGeom>
              <a:avLst/>
              <a:gdLst/>
              <a:ahLst/>
              <a:cxnLst/>
              <a:rect l="l" t="t" r="r" b="b"/>
              <a:pathLst>
                <a:path w="1460" h="1676" extrusionOk="0">
                  <a:moveTo>
                    <a:pt x="359" y="0"/>
                  </a:moveTo>
                  <a:cubicBezTo>
                    <a:pt x="178" y="0"/>
                    <a:pt x="0" y="187"/>
                    <a:pt x="133" y="386"/>
                  </a:cubicBezTo>
                  <a:lnTo>
                    <a:pt x="883" y="1552"/>
                  </a:lnTo>
                  <a:cubicBezTo>
                    <a:pt x="937" y="1640"/>
                    <a:pt x="1017" y="1676"/>
                    <a:pt x="1097" y="1676"/>
                  </a:cubicBezTo>
                  <a:cubicBezTo>
                    <a:pt x="1279" y="1676"/>
                    <a:pt x="1459" y="1489"/>
                    <a:pt x="1335" y="1290"/>
                  </a:cubicBezTo>
                  <a:cubicBezTo>
                    <a:pt x="1073" y="897"/>
                    <a:pt x="823" y="516"/>
                    <a:pt x="573" y="124"/>
                  </a:cubicBezTo>
                  <a:cubicBezTo>
                    <a:pt x="518" y="36"/>
                    <a:pt x="438" y="0"/>
                    <a:pt x="35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179;p62">
              <a:extLst>
                <a:ext uri="{FF2B5EF4-FFF2-40B4-BE49-F238E27FC236}">
                  <a16:creationId xmlns:a16="http://schemas.microsoft.com/office/drawing/2014/main" id="{C3CCC020-3C90-464B-AE48-80A7057508E5}"/>
                </a:ext>
              </a:extLst>
            </p:cNvPr>
            <p:cNvSpPr/>
            <p:nvPr/>
          </p:nvSpPr>
          <p:spPr>
            <a:xfrm>
              <a:off x="3522300" y="1464575"/>
              <a:ext cx="196025" cy="38525"/>
            </a:xfrm>
            <a:custGeom>
              <a:avLst/>
              <a:gdLst/>
              <a:ahLst/>
              <a:cxnLst/>
              <a:rect l="l" t="t" r="r" b="b"/>
              <a:pathLst>
                <a:path w="7841" h="1541" extrusionOk="0">
                  <a:moveTo>
                    <a:pt x="5231" y="0"/>
                  </a:moveTo>
                  <a:cubicBezTo>
                    <a:pt x="5030" y="0"/>
                    <a:pt x="4830" y="12"/>
                    <a:pt x="4638" y="25"/>
                  </a:cubicBezTo>
                  <a:cubicBezTo>
                    <a:pt x="3150" y="168"/>
                    <a:pt x="1685" y="501"/>
                    <a:pt x="280" y="1025"/>
                  </a:cubicBezTo>
                  <a:cubicBezTo>
                    <a:pt x="1" y="1122"/>
                    <a:pt x="81" y="1540"/>
                    <a:pt x="336" y="1540"/>
                  </a:cubicBezTo>
                  <a:cubicBezTo>
                    <a:pt x="363" y="1540"/>
                    <a:pt x="392" y="1536"/>
                    <a:pt x="423" y="1525"/>
                  </a:cubicBezTo>
                  <a:lnTo>
                    <a:pt x="411" y="1525"/>
                  </a:lnTo>
                  <a:cubicBezTo>
                    <a:pt x="1769" y="1049"/>
                    <a:pt x="3186" y="668"/>
                    <a:pt x="4626" y="549"/>
                  </a:cubicBezTo>
                  <a:cubicBezTo>
                    <a:pt x="4731" y="542"/>
                    <a:pt x="4831" y="538"/>
                    <a:pt x="4928" y="538"/>
                  </a:cubicBezTo>
                  <a:cubicBezTo>
                    <a:pt x="5615" y="538"/>
                    <a:pt x="6132" y="724"/>
                    <a:pt x="6757" y="1121"/>
                  </a:cubicBezTo>
                  <a:cubicBezTo>
                    <a:pt x="6948" y="1263"/>
                    <a:pt x="7162" y="1359"/>
                    <a:pt x="7400" y="1406"/>
                  </a:cubicBezTo>
                  <a:cubicBezTo>
                    <a:pt x="7426" y="1413"/>
                    <a:pt x="7450" y="1416"/>
                    <a:pt x="7473" y="1416"/>
                  </a:cubicBezTo>
                  <a:cubicBezTo>
                    <a:pt x="7751" y="1416"/>
                    <a:pt x="7840" y="983"/>
                    <a:pt x="7543" y="906"/>
                  </a:cubicBezTo>
                  <a:cubicBezTo>
                    <a:pt x="7031" y="787"/>
                    <a:pt x="6674" y="323"/>
                    <a:pt x="6198" y="144"/>
                  </a:cubicBezTo>
                  <a:cubicBezTo>
                    <a:pt x="5900" y="33"/>
                    <a:pt x="5565" y="0"/>
                    <a:pt x="523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180;p62">
              <a:extLst>
                <a:ext uri="{FF2B5EF4-FFF2-40B4-BE49-F238E27FC236}">
                  <a16:creationId xmlns:a16="http://schemas.microsoft.com/office/drawing/2014/main" id="{3F672959-D618-477F-9AC0-95F9FB054CD9}"/>
                </a:ext>
              </a:extLst>
            </p:cNvPr>
            <p:cNvSpPr/>
            <p:nvPr/>
          </p:nvSpPr>
          <p:spPr>
            <a:xfrm>
              <a:off x="4545000" y="1489300"/>
              <a:ext cx="85150" cy="21650"/>
            </a:xfrm>
            <a:custGeom>
              <a:avLst/>
              <a:gdLst/>
              <a:ahLst/>
              <a:cxnLst/>
              <a:rect l="l" t="t" r="r" b="b"/>
              <a:pathLst>
                <a:path w="3406" h="866" extrusionOk="0">
                  <a:moveTo>
                    <a:pt x="1396" y="0"/>
                  </a:moveTo>
                  <a:cubicBezTo>
                    <a:pt x="1027" y="0"/>
                    <a:pt x="656" y="51"/>
                    <a:pt x="294" y="155"/>
                  </a:cubicBezTo>
                  <a:cubicBezTo>
                    <a:pt x="0" y="242"/>
                    <a:pt x="94" y="667"/>
                    <a:pt x="358" y="667"/>
                  </a:cubicBezTo>
                  <a:cubicBezTo>
                    <a:pt x="383" y="667"/>
                    <a:pt x="409" y="664"/>
                    <a:pt x="437" y="655"/>
                  </a:cubicBezTo>
                  <a:cubicBezTo>
                    <a:pt x="756" y="562"/>
                    <a:pt x="1084" y="516"/>
                    <a:pt x="1410" y="516"/>
                  </a:cubicBezTo>
                  <a:cubicBezTo>
                    <a:pt x="1914" y="516"/>
                    <a:pt x="2416" y="625"/>
                    <a:pt x="2878" y="834"/>
                  </a:cubicBezTo>
                  <a:cubicBezTo>
                    <a:pt x="2920" y="856"/>
                    <a:pt x="2962" y="866"/>
                    <a:pt x="3002" y="866"/>
                  </a:cubicBezTo>
                  <a:cubicBezTo>
                    <a:pt x="3242" y="866"/>
                    <a:pt x="3405" y="516"/>
                    <a:pt x="3140" y="393"/>
                  </a:cubicBezTo>
                  <a:cubicBezTo>
                    <a:pt x="2594" y="135"/>
                    <a:pt x="1998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3181;p62">
            <a:extLst>
              <a:ext uri="{FF2B5EF4-FFF2-40B4-BE49-F238E27FC236}">
                <a16:creationId xmlns:a16="http://schemas.microsoft.com/office/drawing/2014/main" id="{7421F0DA-2BAC-4D65-B79C-F370CB78C7BB}"/>
              </a:ext>
            </a:extLst>
          </p:cNvPr>
          <p:cNvGrpSpPr/>
          <p:nvPr/>
        </p:nvGrpSpPr>
        <p:grpSpPr>
          <a:xfrm>
            <a:off x="1742106" y="1335169"/>
            <a:ext cx="1048109" cy="481072"/>
            <a:chOff x="2096375" y="1113925"/>
            <a:chExt cx="1080525" cy="495950"/>
          </a:xfrm>
        </p:grpSpPr>
        <p:sp>
          <p:nvSpPr>
            <p:cNvPr id="132" name="Google Shape;3182;p62">
              <a:extLst>
                <a:ext uri="{FF2B5EF4-FFF2-40B4-BE49-F238E27FC236}">
                  <a16:creationId xmlns:a16="http://schemas.microsoft.com/office/drawing/2014/main" id="{B66E147A-EE40-4476-A7FA-F8D339712E91}"/>
                </a:ext>
              </a:extLst>
            </p:cNvPr>
            <p:cNvSpPr/>
            <p:nvPr/>
          </p:nvSpPr>
          <p:spPr>
            <a:xfrm>
              <a:off x="2255325" y="1298800"/>
              <a:ext cx="19075" cy="304825"/>
            </a:xfrm>
            <a:custGeom>
              <a:avLst/>
              <a:gdLst/>
              <a:ahLst/>
              <a:cxnLst/>
              <a:rect l="l" t="t" r="r" b="b"/>
              <a:pathLst>
                <a:path w="763" h="12193" extrusionOk="0">
                  <a:moveTo>
                    <a:pt x="392" y="1"/>
                  </a:moveTo>
                  <a:cubicBezTo>
                    <a:pt x="263" y="1"/>
                    <a:pt x="132" y="84"/>
                    <a:pt x="132" y="251"/>
                  </a:cubicBezTo>
                  <a:cubicBezTo>
                    <a:pt x="1" y="4144"/>
                    <a:pt x="239" y="8049"/>
                    <a:pt x="108" y="11943"/>
                  </a:cubicBezTo>
                  <a:cubicBezTo>
                    <a:pt x="108" y="12109"/>
                    <a:pt x="236" y="12193"/>
                    <a:pt x="365" y="12193"/>
                  </a:cubicBezTo>
                  <a:cubicBezTo>
                    <a:pt x="495" y="12193"/>
                    <a:pt x="626" y="12109"/>
                    <a:pt x="632" y="11943"/>
                  </a:cubicBezTo>
                  <a:cubicBezTo>
                    <a:pt x="763" y="8049"/>
                    <a:pt x="525" y="4144"/>
                    <a:pt x="644" y="251"/>
                  </a:cubicBezTo>
                  <a:cubicBezTo>
                    <a:pt x="650" y="84"/>
                    <a:pt x="522" y="1"/>
                    <a:pt x="39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183;p62">
              <a:extLst>
                <a:ext uri="{FF2B5EF4-FFF2-40B4-BE49-F238E27FC236}">
                  <a16:creationId xmlns:a16="http://schemas.microsoft.com/office/drawing/2014/main" id="{95058969-C416-4F7E-B2E6-3C71CA5A4A7D}"/>
                </a:ext>
              </a:extLst>
            </p:cNvPr>
            <p:cNvSpPr/>
            <p:nvPr/>
          </p:nvSpPr>
          <p:spPr>
            <a:xfrm>
              <a:off x="2168700" y="1297875"/>
              <a:ext cx="606350" cy="14950"/>
            </a:xfrm>
            <a:custGeom>
              <a:avLst/>
              <a:gdLst/>
              <a:ahLst/>
              <a:cxnLst/>
              <a:rect l="l" t="t" r="r" b="b"/>
              <a:pathLst>
                <a:path w="24254" h="598" extrusionOk="0">
                  <a:moveTo>
                    <a:pt x="16160" y="1"/>
                  </a:moveTo>
                  <a:cubicBezTo>
                    <a:pt x="11636" y="1"/>
                    <a:pt x="7113" y="54"/>
                    <a:pt x="2589" y="54"/>
                  </a:cubicBezTo>
                  <a:cubicBezTo>
                    <a:pt x="1842" y="54"/>
                    <a:pt x="1094" y="53"/>
                    <a:pt x="346" y="49"/>
                  </a:cubicBezTo>
                  <a:cubicBezTo>
                    <a:pt x="1" y="49"/>
                    <a:pt x="1" y="573"/>
                    <a:pt x="346" y="573"/>
                  </a:cubicBezTo>
                  <a:cubicBezTo>
                    <a:pt x="889" y="575"/>
                    <a:pt x="1432" y="576"/>
                    <a:pt x="1974" y="576"/>
                  </a:cubicBezTo>
                  <a:cubicBezTo>
                    <a:pt x="6604" y="576"/>
                    <a:pt x="11234" y="522"/>
                    <a:pt x="15863" y="522"/>
                  </a:cubicBezTo>
                  <a:cubicBezTo>
                    <a:pt x="18549" y="522"/>
                    <a:pt x="21235" y="540"/>
                    <a:pt x="23921" y="597"/>
                  </a:cubicBezTo>
                  <a:cubicBezTo>
                    <a:pt x="24254" y="597"/>
                    <a:pt x="24254" y="73"/>
                    <a:pt x="23921" y="73"/>
                  </a:cubicBezTo>
                  <a:cubicBezTo>
                    <a:pt x="21334" y="18"/>
                    <a:pt x="18747" y="1"/>
                    <a:pt x="1616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184;p62">
              <a:extLst>
                <a:ext uri="{FF2B5EF4-FFF2-40B4-BE49-F238E27FC236}">
                  <a16:creationId xmlns:a16="http://schemas.microsoft.com/office/drawing/2014/main" id="{60AE42B1-5E7F-44A0-84FE-A953806F6008}"/>
                </a:ext>
              </a:extLst>
            </p:cNvPr>
            <p:cNvSpPr/>
            <p:nvPr/>
          </p:nvSpPr>
          <p:spPr>
            <a:xfrm>
              <a:off x="2169375" y="1204225"/>
              <a:ext cx="605950" cy="108750"/>
            </a:xfrm>
            <a:custGeom>
              <a:avLst/>
              <a:gdLst/>
              <a:ahLst/>
              <a:cxnLst/>
              <a:rect l="l" t="t" r="r" b="b"/>
              <a:pathLst>
                <a:path w="24238" h="4350" extrusionOk="0">
                  <a:moveTo>
                    <a:pt x="4484" y="0"/>
                  </a:moveTo>
                  <a:cubicBezTo>
                    <a:pt x="4073" y="0"/>
                    <a:pt x="3669" y="23"/>
                    <a:pt x="3296" y="105"/>
                  </a:cubicBezTo>
                  <a:cubicBezTo>
                    <a:pt x="2820" y="212"/>
                    <a:pt x="2903" y="105"/>
                    <a:pt x="2522" y="569"/>
                  </a:cubicBezTo>
                  <a:cubicBezTo>
                    <a:pt x="1677" y="1617"/>
                    <a:pt x="1046" y="2783"/>
                    <a:pt x="164" y="3807"/>
                  </a:cubicBezTo>
                  <a:cubicBezTo>
                    <a:pt x="0" y="3999"/>
                    <a:pt x="171" y="4260"/>
                    <a:pt x="362" y="4260"/>
                  </a:cubicBezTo>
                  <a:cubicBezTo>
                    <a:pt x="420" y="4260"/>
                    <a:pt x="480" y="4235"/>
                    <a:pt x="534" y="4176"/>
                  </a:cubicBezTo>
                  <a:cubicBezTo>
                    <a:pt x="1141" y="3438"/>
                    <a:pt x="1700" y="2676"/>
                    <a:pt x="2224" y="1879"/>
                  </a:cubicBezTo>
                  <a:cubicBezTo>
                    <a:pt x="2415" y="1593"/>
                    <a:pt x="2879" y="771"/>
                    <a:pt x="3141" y="640"/>
                  </a:cubicBezTo>
                  <a:cubicBezTo>
                    <a:pt x="3184" y="619"/>
                    <a:pt x="3238" y="613"/>
                    <a:pt x="3296" y="613"/>
                  </a:cubicBezTo>
                  <a:cubicBezTo>
                    <a:pt x="3369" y="613"/>
                    <a:pt x="3448" y="622"/>
                    <a:pt x="3521" y="622"/>
                  </a:cubicBezTo>
                  <a:cubicBezTo>
                    <a:pt x="3551" y="622"/>
                    <a:pt x="3579" y="621"/>
                    <a:pt x="3605" y="617"/>
                  </a:cubicBezTo>
                  <a:cubicBezTo>
                    <a:pt x="4006" y="557"/>
                    <a:pt x="4425" y="542"/>
                    <a:pt x="4846" y="542"/>
                  </a:cubicBezTo>
                  <a:cubicBezTo>
                    <a:pt x="5284" y="542"/>
                    <a:pt x="5726" y="558"/>
                    <a:pt x="6154" y="558"/>
                  </a:cubicBezTo>
                  <a:cubicBezTo>
                    <a:pt x="6217" y="558"/>
                    <a:pt x="6281" y="558"/>
                    <a:pt x="6344" y="557"/>
                  </a:cubicBezTo>
                  <a:cubicBezTo>
                    <a:pt x="7936" y="534"/>
                    <a:pt x="9534" y="526"/>
                    <a:pt x="11133" y="526"/>
                  </a:cubicBezTo>
                  <a:cubicBezTo>
                    <a:pt x="12056" y="526"/>
                    <a:pt x="12980" y="529"/>
                    <a:pt x="13904" y="533"/>
                  </a:cubicBezTo>
                  <a:cubicBezTo>
                    <a:pt x="15940" y="545"/>
                    <a:pt x="17976" y="545"/>
                    <a:pt x="20012" y="605"/>
                  </a:cubicBezTo>
                  <a:cubicBezTo>
                    <a:pt x="20080" y="606"/>
                    <a:pt x="20144" y="607"/>
                    <a:pt x="20206" y="607"/>
                  </a:cubicBezTo>
                  <a:cubicBezTo>
                    <a:pt x="20245" y="607"/>
                    <a:pt x="20282" y="606"/>
                    <a:pt x="20319" y="606"/>
                  </a:cubicBezTo>
                  <a:cubicBezTo>
                    <a:pt x="20663" y="606"/>
                    <a:pt x="20933" y="617"/>
                    <a:pt x="21203" y="831"/>
                  </a:cubicBezTo>
                  <a:cubicBezTo>
                    <a:pt x="21667" y="1188"/>
                    <a:pt x="22036" y="2010"/>
                    <a:pt x="22370" y="2486"/>
                  </a:cubicBezTo>
                  <a:cubicBezTo>
                    <a:pt x="22798" y="3093"/>
                    <a:pt x="23239" y="3688"/>
                    <a:pt x="23715" y="4260"/>
                  </a:cubicBezTo>
                  <a:cubicBezTo>
                    <a:pt x="23767" y="4323"/>
                    <a:pt x="23827" y="4350"/>
                    <a:pt x="23886" y="4350"/>
                  </a:cubicBezTo>
                  <a:cubicBezTo>
                    <a:pt x="24069" y="4350"/>
                    <a:pt x="24238" y="4089"/>
                    <a:pt x="24084" y="3891"/>
                  </a:cubicBezTo>
                  <a:cubicBezTo>
                    <a:pt x="23453" y="3129"/>
                    <a:pt x="22893" y="2319"/>
                    <a:pt x="22322" y="1509"/>
                  </a:cubicBezTo>
                  <a:cubicBezTo>
                    <a:pt x="22072" y="1152"/>
                    <a:pt x="21774" y="509"/>
                    <a:pt x="21393" y="259"/>
                  </a:cubicBezTo>
                  <a:cubicBezTo>
                    <a:pt x="21119" y="69"/>
                    <a:pt x="20810" y="105"/>
                    <a:pt x="20488" y="93"/>
                  </a:cubicBezTo>
                  <a:cubicBezTo>
                    <a:pt x="18393" y="21"/>
                    <a:pt x="16286" y="21"/>
                    <a:pt x="14190" y="9"/>
                  </a:cubicBezTo>
                  <a:cubicBezTo>
                    <a:pt x="13205" y="5"/>
                    <a:pt x="12219" y="2"/>
                    <a:pt x="11231" y="2"/>
                  </a:cubicBezTo>
                  <a:cubicBezTo>
                    <a:pt x="9521" y="2"/>
                    <a:pt x="7807" y="10"/>
                    <a:pt x="6094" y="33"/>
                  </a:cubicBezTo>
                  <a:cubicBezTo>
                    <a:pt x="6054" y="34"/>
                    <a:pt x="6013" y="34"/>
                    <a:pt x="5972" y="34"/>
                  </a:cubicBezTo>
                  <a:cubicBezTo>
                    <a:pt x="5497" y="34"/>
                    <a:pt x="4986" y="0"/>
                    <a:pt x="448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3185;p62">
              <a:extLst>
                <a:ext uri="{FF2B5EF4-FFF2-40B4-BE49-F238E27FC236}">
                  <a16:creationId xmlns:a16="http://schemas.microsoft.com/office/drawing/2014/main" id="{C3885BF6-203B-41BD-A7B2-E688A9235BF3}"/>
                </a:ext>
              </a:extLst>
            </p:cNvPr>
            <p:cNvSpPr/>
            <p:nvPr/>
          </p:nvSpPr>
          <p:spPr>
            <a:xfrm>
              <a:off x="2687525" y="1299775"/>
              <a:ext cx="18175" cy="299100"/>
            </a:xfrm>
            <a:custGeom>
              <a:avLst/>
              <a:gdLst/>
              <a:ahLst/>
              <a:cxnLst/>
              <a:rect l="l" t="t" r="r" b="b"/>
              <a:pathLst>
                <a:path w="727" h="11964" extrusionOk="0">
                  <a:moveTo>
                    <a:pt x="425" y="0"/>
                  </a:moveTo>
                  <a:cubicBezTo>
                    <a:pt x="292" y="0"/>
                    <a:pt x="161" y="87"/>
                    <a:pt x="167" y="259"/>
                  </a:cubicBezTo>
                  <a:cubicBezTo>
                    <a:pt x="203" y="2426"/>
                    <a:pt x="167" y="4581"/>
                    <a:pt x="143" y="6748"/>
                  </a:cubicBezTo>
                  <a:cubicBezTo>
                    <a:pt x="132" y="8391"/>
                    <a:pt x="1" y="10082"/>
                    <a:pt x="155" y="11713"/>
                  </a:cubicBezTo>
                  <a:cubicBezTo>
                    <a:pt x="173" y="11880"/>
                    <a:pt x="310" y="11963"/>
                    <a:pt x="440" y="11963"/>
                  </a:cubicBezTo>
                  <a:cubicBezTo>
                    <a:pt x="569" y="11963"/>
                    <a:pt x="691" y="11880"/>
                    <a:pt x="679" y="11713"/>
                  </a:cubicBezTo>
                  <a:cubicBezTo>
                    <a:pt x="524" y="10082"/>
                    <a:pt x="655" y="8391"/>
                    <a:pt x="667" y="6748"/>
                  </a:cubicBezTo>
                  <a:cubicBezTo>
                    <a:pt x="691" y="4581"/>
                    <a:pt x="727" y="2426"/>
                    <a:pt x="691" y="259"/>
                  </a:cubicBezTo>
                  <a:cubicBezTo>
                    <a:pt x="691" y="87"/>
                    <a:pt x="557" y="0"/>
                    <a:pt x="42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186;p62">
              <a:extLst>
                <a:ext uri="{FF2B5EF4-FFF2-40B4-BE49-F238E27FC236}">
                  <a16:creationId xmlns:a16="http://schemas.microsoft.com/office/drawing/2014/main" id="{6AE9D46E-A6A9-4231-A8BB-6754B1424B4A}"/>
                </a:ext>
              </a:extLst>
            </p:cNvPr>
            <p:cNvSpPr/>
            <p:nvPr/>
          </p:nvSpPr>
          <p:spPr>
            <a:xfrm>
              <a:off x="2352075" y="1146650"/>
              <a:ext cx="101825" cy="68725"/>
            </a:xfrm>
            <a:custGeom>
              <a:avLst/>
              <a:gdLst/>
              <a:ahLst/>
              <a:cxnLst/>
              <a:rect l="l" t="t" r="r" b="b"/>
              <a:pathLst>
                <a:path w="4073" h="2749" extrusionOk="0">
                  <a:moveTo>
                    <a:pt x="1930" y="0"/>
                  </a:moveTo>
                  <a:cubicBezTo>
                    <a:pt x="1378" y="0"/>
                    <a:pt x="826" y="37"/>
                    <a:pt x="274" y="110"/>
                  </a:cubicBezTo>
                  <a:cubicBezTo>
                    <a:pt x="131" y="122"/>
                    <a:pt x="24" y="229"/>
                    <a:pt x="12" y="372"/>
                  </a:cubicBezTo>
                  <a:cubicBezTo>
                    <a:pt x="0" y="1086"/>
                    <a:pt x="12" y="1788"/>
                    <a:pt x="48" y="2503"/>
                  </a:cubicBezTo>
                  <a:cubicBezTo>
                    <a:pt x="60" y="2665"/>
                    <a:pt x="199" y="2748"/>
                    <a:pt x="331" y="2748"/>
                  </a:cubicBezTo>
                  <a:cubicBezTo>
                    <a:pt x="461" y="2748"/>
                    <a:pt x="583" y="2668"/>
                    <a:pt x="572" y="2503"/>
                  </a:cubicBezTo>
                  <a:cubicBezTo>
                    <a:pt x="540" y="1865"/>
                    <a:pt x="527" y="1237"/>
                    <a:pt x="533" y="602"/>
                  </a:cubicBezTo>
                  <a:lnTo>
                    <a:pt x="533" y="602"/>
                  </a:lnTo>
                  <a:cubicBezTo>
                    <a:pt x="995" y="551"/>
                    <a:pt x="1460" y="527"/>
                    <a:pt x="1924" y="527"/>
                  </a:cubicBezTo>
                  <a:cubicBezTo>
                    <a:pt x="2188" y="527"/>
                    <a:pt x="2452" y="535"/>
                    <a:pt x="2715" y="550"/>
                  </a:cubicBezTo>
                  <a:cubicBezTo>
                    <a:pt x="3203" y="574"/>
                    <a:pt x="3417" y="610"/>
                    <a:pt x="3465" y="1122"/>
                  </a:cubicBezTo>
                  <a:cubicBezTo>
                    <a:pt x="3513" y="1503"/>
                    <a:pt x="3429" y="1955"/>
                    <a:pt x="3405" y="2348"/>
                  </a:cubicBezTo>
                  <a:cubicBezTo>
                    <a:pt x="3393" y="2515"/>
                    <a:pt x="3518" y="2598"/>
                    <a:pt x="3649" y="2598"/>
                  </a:cubicBezTo>
                  <a:cubicBezTo>
                    <a:pt x="3780" y="2598"/>
                    <a:pt x="3917" y="2515"/>
                    <a:pt x="3929" y="2348"/>
                  </a:cubicBezTo>
                  <a:cubicBezTo>
                    <a:pt x="3953" y="1800"/>
                    <a:pt x="4072" y="1181"/>
                    <a:pt x="4013" y="622"/>
                  </a:cubicBezTo>
                  <a:cubicBezTo>
                    <a:pt x="4001" y="372"/>
                    <a:pt x="3941" y="241"/>
                    <a:pt x="3703" y="133"/>
                  </a:cubicBezTo>
                  <a:cubicBezTo>
                    <a:pt x="3425" y="18"/>
                    <a:pt x="3053" y="2"/>
                    <a:pt x="2702" y="2"/>
                  </a:cubicBezTo>
                  <a:cubicBezTo>
                    <a:pt x="2570" y="2"/>
                    <a:pt x="2442" y="4"/>
                    <a:pt x="2322" y="4"/>
                  </a:cubicBezTo>
                  <a:cubicBezTo>
                    <a:pt x="2268" y="4"/>
                    <a:pt x="2217" y="4"/>
                    <a:pt x="2167" y="2"/>
                  </a:cubicBezTo>
                  <a:cubicBezTo>
                    <a:pt x="2088" y="1"/>
                    <a:pt x="2009" y="0"/>
                    <a:pt x="193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187;p62">
              <a:extLst>
                <a:ext uri="{FF2B5EF4-FFF2-40B4-BE49-F238E27FC236}">
                  <a16:creationId xmlns:a16="http://schemas.microsoft.com/office/drawing/2014/main" id="{A7CD9653-68F4-4362-B846-F00C7BFD4207}"/>
                </a:ext>
              </a:extLst>
            </p:cNvPr>
            <p:cNvSpPr/>
            <p:nvPr/>
          </p:nvSpPr>
          <p:spPr>
            <a:xfrm>
              <a:off x="2210675" y="1592400"/>
              <a:ext cx="586425" cy="14400"/>
            </a:xfrm>
            <a:custGeom>
              <a:avLst/>
              <a:gdLst/>
              <a:ahLst/>
              <a:cxnLst/>
              <a:rect l="l" t="t" r="r" b="b"/>
              <a:pathLst>
                <a:path w="23457" h="576" extrusionOk="0">
                  <a:moveTo>
                    <a:pt x="18244" y="1"/>
                  </a:moveTo>
                  <a:cubicBezTo>
                    <a:pt x="14177" y="1"/>
                    <a:pt x="10104" y="52"/>
                    <a:pt x="6033" y="52"/>
                  </a:cubicBezTo>
                  <a:cubicBezTo>
                    <a:pt x="4133" y="52"/>
                    <a:pt x="2233" y="41"/>
                    <a:pt x="334" y="8"/>
                  </a:cubicBezTo>
                  <a:cubicBezTo>
                    <a:pt x="1" y="8"/>
                    <a:pt x="1" y="532"/>
                    <a:pt x="334" y="532"/>
                  </a:cubicBezTo>
                  <a:cubicBezTo>
                    <a:pt x="2230" y="565"/>
                    <a:pt x="4128" y="576"/>
                    <a:pt x="6026" y="576"/>
                  </a:cubicBezTo>
                  <a:cubicBezTo>
                    <a:pt x="10094" y="576"/>
                    <a:pt x="14167" y="525"/>
                    <a:pt x="18238" y="525"/>
                  </a:cubicBezTo>
                  <a:cubicBezTo>
                    <a:pt x="19867" y="525"/>
                    <a:pt x="21495" y="533"/>
                    <a:pt x="23123" y="556"/>
                  </a:cubicBezTo>
                  <a:cubicBezTo>
                    <a:pt x="23456" y="556"/>
                    <a:pt x="23456" y="44"/>
                    <a:pt x="23123" y="32"/>
                  </a:cubicBezTo>
                  <a:cubicBezTo>
                    <a:pt x="21497" y="9"/>
                    <a:pt x="19871" y="1"/>
                    <a:pt x="1824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188;p62">
              <a:extLst>
                <a:ext uri="{FF2B5EF4-FFF2-40B4-BE49-F238E27FC236}">
                  <a16:creationId xmlns:a16="http://schemas.microsoft.com/office/drawing/2014/main" id="{BEF0360C-3305-4009-8440-50789CED4337}"/>
                </a:ext>
              </a:extLst>
            </p:cNvPr>
            <p:cNvSpPr/>
            <p:nvPr/>
          </p:nvSpPr>
          <p:spPr>
            <a:xfrm>
              <a:off x="2337775" y="1385800"/>
              <a:ext cx="13125" cy="218050"/>
            </a:xfrm>
            <a:custGeom>
              <a:avLst/>
              <a:gdLst/>
              <a:ahLst/>
              <a:cxnLst/>
              <a:rect l="l" t="t" r="r" b="b"/>
              <a:pathLst>
                <a:path w="525" h="8722" extrusionOk="0">
                  <a:moveTo>
                    <a:pt x="263" y="0"/>
                  </a:moveTo>
                  <a:cubicBezTo>
                    <a:pt x="132" y="0"/>
                    <a:pt x="1" y="86"/>
                    <a:pt x="1" y="259"/>
                  </a:cubicBezTo>
                  <a:cubicBezTo>
                    <a:pt x="1" y="2998"/>
                    <a:pt x="1" y="5724"/>
                    <a:pt x="1" y="8463"/>
                  </a:cubicBezTo>
                  <a:cubicBezTo>
                    <a:pt x="1" y="8635"/>
                    <a:pt x="129" y="8721"/>
                    <a:pt x="257" y="8721"/>
                  </a:cubicBezTo>
                  <a:cubicBezTo>
                    <a:pt x="385" y="8721"/>
                    <a:pt x="513" y="8635"/>
                    <a:pt x="513" y="8463"/>
                  </a:cubicBezTo>
                  <a:cubicBezTo>
                    <a:pt x="513" y="5724"/>
                    <a:pt x="513" y="2998"/>
                    <a:pt x="525" y="259"/>
                  </a:cubicBezTo>
                  <a:cubicBezTo>
                    <a:pt x="525" y="86"/>
                    <a:pt x="394" y="0"/>
                    <a:pt x="26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189;p62">
              <a:extLst>
                <a:ext uri="{FF2B5EF4-FFF2-40B4-BE49-F238E27FC236}">
                  <a16:creationId xmlns:a16="http://schemas.microsoft.com/office/drawing/2014/main" id="{98640B1D-CF76-4323-AF37-97F1D3A6C544}"/>
                </a:ext>
              </a:extLst>
            </p:cNvPr>
            <p:cNvSpPr/>
            <p:nvPr/>
          </p:nvSpPr>
          <p:spPr>
            <a:xfrm>
              <a:off x="2334200" y="1382150"/>
              <a:ext cx="103925" cy="15500"/>
            </a:xfrm>
            <a:custGeom>
              <a:avLst/>
              <a:gdLst/>
              <a:ahLst/>
              <a:cxnLst/>
              <a:rect l="l" t="t" r="r" b="b"/>
              <a:pathLst>
                <a:path w="4157" h="620" extrusionOk="0">
                  <a:moveTo>
                    <a:pt x="3834" y="0"/>
                  </a:moveTo>
                  <a:cubicBezTo>
                    <a:pt x="3830" y="0"/>
                    <a:pt x="3826" y="0"/>
                    <a:pt x="3823" y="0"/>
                  </a:cubicBezTo>
                  <a:lnTo>
                    <a:pt x="334" y="96"/>
                  </a:lnTo>
                  <a:cubicBezTo>
                    <a:pt x="5" y="107"/>
                    <a:pt x="1" y="620"/>
                    <a:pt x="323" y="620"/>
                  </a:cubicBezTo>
                  <a:cubicBezTo>
                    <a:pt x="327" y="620"/>
                    <a:pt x="330" y="620"/>
                    <a:pt x="334" y="619"/>
                  </a:cubicBezTo>
                  <a:lnTo>
                    <a:pt x="3823" y="524"/>
                  </a:lnTo>
                  <a:cubicBezTo>
                    <a:pt x="4152" y="512"/>
                    <a:pt x="4156" y="0"/>
                    <a:pt x="383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190;p62">
              <a:extLst>
                <a:ext uri="{FF2B5EF4-FFF2-40B4-BE49-F238E27FC236}">
                  <a16:creationId xmlns:a16="http://schemas.microsoft.com/office/drawing/2014/main" id="{F5C20E37-884B-4779-B430-5635F651748A}"/>
                </a:ext>
              </a:extLst>
            </p:cNvPr>
            <p:cNvSpPr/>
            <p:nvPr/>
          </p:nvSpPr>
          <p:spPr>
            <a:xfrm>
              <a:off x="2419625" y="1380425"/>
              <a:ext cx="12825" cy="227225"/>
            </a:xfrm>
            <a:custGeom>
              <a:avLst/>
              <a:gdLst/>
              <a:ahLst/>
              <a:cxnLst/>
              <a:rect l="l" t="t" r="r" b="b"/>
              <a:pathLst>
                <a:path w="513" h="9089" extrusionOk="0">
                  <a:moveTo>
                    <a:pt x="257" y="1"/>
                  </a:moveTo>
                  <a:cubicBezTo>
                    <a:pt x="129" y="1"/>
                    <a:pt x="1" y="87"/>
                    <a:pt x="1" y="260"/>
                  </a:cubicBezTo>
                  <a:lnTo>
                    <a:pt x="1" y="8820"/>
                  </a:lnTo>
                  <a:cubicBezTo>
                    <a:pt x="1" y="8999"/>
                    <a:pt x="129" y="9088"/>
                    <a:pt x="257" y="9088"/>
                  </a:cubicBezTo>
                  <a:cubicBezTo>
                    <a:pt x="385" y="9088"/>
                    <a:pt x="513" y="8999"/>
                    <a:pt x="513" y="8820"/>
                  </a:cubicBezTo>
                  <a:lnTo>
                    <a:pt x="513" y="260"/>
                  </a:lnTo>
                  <a:cubicBezTo>
                    <a:pt x="513" y="87"/>
                    <a:pt x="385" y="1"/>
                    <a:pt x="25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191;p62">
              <a:extLst>
                <a:ext uri="{FF2B5EF4-FFF2-40B4-BE49-F238E27FC236}">
                  <a16:creationId xmlns:a16="http://schemas.microsoft.com/office/drawing/2014/main" id="{E56DA2FF-D649-45B0-B12E-3625F1E056A9}"/>
                </a:ext>
              </a:extLst>
            </p:cNvPr>
            <p:cNvSpPr/>
            <p:nvPr/>
          </p:nvSpPr>
          <p:spPr>
            <a:xfrm>
              <a:off x="2467200" y="1393150"/>
              <a:ext cx="78675" cy="91700"/>
            </a:xfrm>
            <a:custGeom>
              <a:avLst/>
              <a:gdLst/>
              <a:ahLst/>
              <a:cxnLst/>
              <a:rect l="l" t="t" r="r" b="b"/>
              <a:pathLst>
                <a:path w="3147" h="3668" extrusionOk="0">
                  <a:moveTo>
                    <a:pt x="532" y="541"/>
                  </a:moveTo>
                  <a:lnTo>
                    <a:pt x="532" y="541"/>
                  </a:lnTo>
                  <a:cubicBezTo>
                    <a:pt x="1122" y="573"/>
                    <a:pt x="1711" y="577"/>
                    <a:pt x="2301" y="608"/>
                  </a:cubicBezTo>
                  <a:cubicBezTo>
                    <a:pt x="2325" y="608"/>
                    <a:pt x="2369" y="606"/>
                    <a:pt x="2418" y="606"/>
                  </a:cubicBezTo>
                  <a:cubicBezTo>
                    <a:pt x="2489" y="606"/>
                    <a:pt x="2568" y="610"/>
                    <a:pt x="2597" y="631"/>
                  </a:cubicBezTo>
                  <a:lnTo>
                    <a:pt x="2597" y="631"/>
                  </a:lnTo>
                  <a:cubicBezTo>
                    <a:pt x="2597" y="631"/>
                    <a:pt x="2597" y="631"/>
                    <a:pt x="2596" y="631"/>
                  </a:cubicBezTo>
                  <a:cubicBezTo>
                    <a:pt x="2563" y="631"/>
                    <a:pt x="2575" y="1479"/>
                    <a:pt x="2575" y="1549"/>
                  </a:cubicBezTo>
                  <a:cubicBezTo>
                    <a:pt x="2605" y="2068"/>
                    <a:pt x="2610" y="2596"/>
                    <a:pt x="2588" y="3117"/>
                  </a:cubicBezTo>
                  <a:lnTo>
                    <a:pt x="2588" y="3117"/>
                  </a:lnTo>
                  <a:cubicBezTo>
                    <a:pt x="2448" y="3116"/>
                    <a:pt x="2307" y="3116"/>
                    <a:pt x="2167" y="3116"/>
                  </a:cubicBezTo>
                  <a:cubicBezTo>
                    <a:pt x="1638" y="3116"/>
                    <a:pt x="1110" y="3124"/>
                    <a:pt x="581" y="3137"/>
                  </a:cubicBezTo>
                  <a:lnTo>
                    <a:pt x="581" y="3137"/>
                  </a:lnTo>
                  <a:lnTo>
                    <a:pt x="532" y="541"/>
                  </a:lnTo>
                  <a:close/>
                  <a:moveTo>
                    <a:pt x="243" y="0"/>
                  </a:moveTo>
                  <a:cubicBezTo>
                    <a:pt x="160" y="0"/>
                    <a:pt x="100" y="34"/>
                    <a:pt x="62" y="86"/>
                  </a:cubicBezTo>
                  <a:lnTo>
                    <a:pt x="62" y="86"/>
                  </a:lnTo>
                  <a:cubicBezTo>
                    <a:pt x="24" y="128"/>
                    <a:pt x="0" y="187"/>
                    <a:pt x="3" y="263"/>
                  </a:cubicBezTo>
                  <a:lnTo>
                    <a:pt x="74" y="3406"/>
                  </a:lnTo>
                  <a:cubicBezTo>
                    <a:pt x="74" y="3549"/>
                    <a:pt x="182" y="3668"/>
                    <a:pt x="324" y="3668"/>
                  </a:cubicBezTo>
                  <a:cubicBezTo>
                    <a:pt x="934" y="3651"/>
                    <a:pt x="1551" y="3639"/>
                    <a:pt x="2165" y="3639"/>
                  </a:cubicBezTo>
                  <a:cubicBezTo>
                    <a:pt x="2389" y="3639"/>
                    <a:pt x="2613" y="3641"/>
                    <a:pt x="2837" y="3644"/>
                  </a:cubicBezTo>
                  <a:cubicBezTo>
                    <a:pt x="2979" y="3644"/>
                    <a:pt x="3087" y="3525"/>
                    <a:pt x="3099" y="3382"/>
                  </a:cubicBezTo>
                  <a:cubicBezTo>
                    <a:pt x="3146" y="2620"/>
                    <a:pt x="3122" y="1846"/>
                    <a:pt x="3051" y="1084"/>
                  </a:cubicBezTo>
                  <a:cubicBezTo>
                    <a:pt x="3027" y="751"/>
                    <a:pt x="3087" y="251"/>
                    <a:pt x="2706" y="132"/>
                  </a:cubicBezTo>
                  <a:cubicBezTo>
                    <a:pt x="2528" y="70"/>
                    <a:pt x="2310" y="60"/>
                    <a:pt x="2094" y="60"/>
                  </a:cubicBezTo>
                  <a:cubicBezTo>
                    <a:pt x="1984" y="60"/>
                    <a:pt x="1874" y="62"/>
                    <a:pt x="1769" y="62"/>
                  </a:cubicBezTo>
                  <a:cubicBezTo>
                    <a:pt x="1723" y="62"/>
                    <a:pt x="1678" y="62"/>
                    <a:pt x="1634" y="60"/>
                  </a:cubicBezTo>
                  <a:cubicBezTo>
                    <a:pt x="1182" y="37"/>
                    <a:pt x="717" y="37"/>
                    <a:pt x="265" y="1"/>
                  </a:cubicBezTo>
                  <a:cubicBezTo>
                    <a:pt x="257" y="0"/>
                    <a:pt x="250" y="0"/>
                    <a:pt x="24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192;p62">
              <a:extLst>
                <a:ext uri="{FF2B5EF4-FFF2-40B4-BE49-F238E27FC236}">
                  <a16:creationId xmlns:a16="http://schemas.microsoft.com/office/drawing/2014/main" id="{7137C757-1A72-4F7C-9C6A-F0F9A45D0D14}"/>
                </a:ext>
              </a:extLst>
            </p:cNvPr>
            <p:cNvSpPr/>
            <p:nvPr/>
          </p:nvSpPr>
          <p:spPr>
            <a:xfrm>
              <a:off x="2566075" y="1392025"/>
              <a:ext cx="81000" cy="93000"/>
            </a:xfrm>
            <a:custGeom>
              <a:avLst/>
              <a:gdLst/>
              <a:ahLst/>
              <a:cxnLst/>
              <a:rect l="l" t="t" r="r" b="b"/>
              <a:pathLst>
                <a:path w="3240" h="3720" extrusionOk="0">
                  <a:moveTo>
                    <a:pt x="1693" y="522"/>
                  </a:moveTo>
                  <a:cubicBezTo>
                    <a:pt x="2008" y="522"/>
                    <a:pt x="2321" y="544"/>
                    <a:pt x="2625" y="615"/>
                  </a:cubicBezTo>
                  <a:lnTo>
                    <a:pt x="2625" y="615"/>
                  </a:lnTo>
                  <a:cubicBezTo>
                    <a:pt x="2688" y="1440"/>
                    <a:pt x="2710" y="2266"/>
                    <a:pt x="2706" y="3091"/>
                  </a:cubicBezTo>
                  <a:lnTo>
                    <a:pt x="2706" y="3091"/>
                  </a:lnTo>
                  <a:cubicBezTo>
                    <a:pt x="2494" y="3081"/>
                    <a:pt x="2282" y="3075"/>
                    <a:pt x="2069" y="3075"/>
                  </a:cubicBezTo>
                  <a:cubicBezTo>
                    <a:pt x="1579" y="3075"/>
                    <a:pt x="1087" y="3105"/>
                    <a:pt x="598" y="3169"/>
                  </a:cubicBezTo>
                  <a:lnTo>
                    <a:pt x="598" y="3169"/>
                  </a:lnTo>
                  <a:cubicBezTo>
                    <a:pt x="542" y="2297"/>
                    <a:pt x="583" y="1438"/>
                    <a:pt x="558" y="565"/>
                  </a:cubicBezTo>
                  <a:lnTo>
                    <a:pt x="558" y="565"/>
                  </a:lnTo>
                  <a:cubicBezTo>
                    <a:pt x="933" y="553"/>
                    <a:pt x="1315" y="522"/>
                    <a:pt x="1693" y="522"/>
                  </a:cubicBezTo>
                  <a:close/>
                  <a:moveTo>
                    <a:pt x="1735" y="0"/>
                  </a:moveTo>
                  <a:cubicBezTo>
                    <a:pt x="1251" y="0"/>
                    <a:pt x="764" y="46"/>
                    <a:pt x="287" y="46"/>
                  </a:cubicBezTo>
                  <a:cubicBezTo>
                    <a:pt x="208" y="46"/>
                    <a:pt x="148" y="73"/>
                    <a:pt x="105" y="114"/>
                  </a:cubicBezTo>
                  <a:lnTo>
                    <a:pt x="105" y="114"/>
                  </a:lnTo>
                  <a:cubicBezTo>
                    <a:pt x="54" y="156"/>
                    <a:pt x="21" y="220"/>
                    <a:pt x="25" y="308"/>
                  </a:cubicBezTo>
                  <a:lnTo>
                    <a:pt x="13" y="308"/>
                  </a:lnTo>
                  <a:cubicBezTo>
                    <a:pt x="60" y="1367"/>
                    <a:pt x="1" y="2403"/>
                    <a:pt x="96" y="3463"/>
                  </a:cubicBezTo>
                  <a:cubicBezTo>
                    <a:pt x="107" y="3610"/>
                    <a:pt x="228" y="3719"/>
                    <a:pt x="370" y="3719"/>
                  </a:cubicBezTo>
                  <a:cubicBezTo>
                    <a:pt x="389" y="3719"/>
                    <a:pt x="409" y="3717"/>
                    <a:pt x="429" y="3713"/>
                  </a:cubicBezTo>
                  <a:cubicBezTo>
                    <a:pt x="957" y="3630"/>
                    <a:pt x="1495" y="3590"/>
                    <a:pt x="2030" y="3590"/>
                  </a:cubicBezTo>
                  <a:cubicBezTo>
                    <a:pt x="2339" y="3590"/>
                    <a:pt x="2648" y="3603"/>
                    <a:pt x="2954" y="3630"/>
                  </a:cubicBezTo>
                  <a:cubicBezTo>
                    <a:pt x="3096" y="3630"/>
                    <a:pt x="3215" y="3511"/>
                    <a:pt x="3215" y="3368"/>
                  </a:cubicBezTo>
                  <a:cubicBezTo>
                    <a:pt x="3239" y="2379"/>
                    <a:pt x="3215" y="1391"/>
                    <a:pt x="3132" y="403"/>
                  </a:cubicBezTo>
                  <a:cubicBezTo>
                    <a:pt x="3132" y="296"/>
                    <a:pt x="3049" y="189"/>
                    <a:pt x="2942" y="153"/>
                  </a:cubicBezTo>
                  <a:cubicBezTo>
                    <a:pt x="2549" y="33"/>
                    <a:pt x="2143" y="0"/>
                    <a:pt x="173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193;p62">
              <a:extLst>
                <a:ext uri="{FF2B5EF4-FFF2-40B4-BE49-F238E27FC236}">
                  <a16:creationId xmlns:a16="http://schemas.microsoft.com/office/drawing/2014/main" id="{67766BF8-3943-4DAC-BFF1-6274EF5451DB}"/>
                </a:ext>
              </a:extLst>
            </p:cNvPr>
            <p:cNvSpPr/>
            <p:nvPr/>
          </p:nvSpPr>
          <p:spPr>
            <a:xfrm>
              <a:off x="2943500" y="1355650"/>
              <a:ext cx="21475" cy="245000"/>
            </a:xfrm>
            <a:custGeom>
              <a:avLst/>
              <a:gdLst/>
              <a:ahLst/>
              <a:cxnLst/>
              <a:rect l="l" t="t" r="r" b="b"/>
              <a:pathLst>
                <a:path w="859" h="9800" extrusionOk="0">
                  <a:moveTo>
                    <a:pt x="602" y="1"/>
                  </a:moveTo>
                  <a:cubicBezTo>
                    <a:pt x="471" y="1"/>
                    <a:pt x="334" y="84"/>
                    <a:pt x="322" y="251"/>
                  </a:cubicBezTo>
                  <a:cubicBezTo>
                    <a:pt x="96" y="3346"/>
                    <a:pt x="1" y="6442"/>
                    <a:pt x="25" y="9549"/>
                  </a:cubicBezTo>
                  <a:cubicBezTo>
                    <a:pt x="25" y="9716"/>
                    <a:pt x="156" y="9799"/>
                    <a:pt x="287" y="9799"/>
                  </a:cubicBezTo>
                  <a:cubicBezTo>
                    <a:pt x="418" y="9799"/>
                    <a:pt x="549" y="9716"/>
                    <a:pt x="549" y="9549"/>
                  </a:cubicBezTo>
                  <a:cubicBezTo>
                    <a:pt x="525" y="6442"/>
                    <a:pt x="620" y="3346"/>
                    <a:pt x="846" y="251"/>
                  </a:cubicBezTo>
                  <a:cubicBezTo>
                    <a:pt x="858" y="84"/>
                    <a:pt x="733" y="1"/>
                    <a:pt x="60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194;p62">
              <a:extLst>
                <a:ext uri="{FF2B5EF4-FFF2-40B4-BE49-F238E27FC236}">
                  <a16:creationId xmlns:a16="http://schemas.microsoft.com/office/drawing/2014/main" id="{B01B6190-0D92-4420-A03D-E786AD62D917}"/>
                </a:ext>
              </a:extLst>
            </p:cNvPr>
            <p:cNvSpPr/>
            <p:nvPr/>
          </p:nvSpPr>
          <p:spPr>
            <a:xfrm>
              <a:off x="3014650" y="1350300"/>
              <a:ext cx="33950" cy="257800"/>
            </a:xfrm>
            <a:custGeom>
              <a:avLst/>
              <a:gdLst/>
              <a:ahLst/>
              <a:cxnLst/>
              <a:rect l="l" t="t" r="r" b="b"/>
              <a:pathLst>
                <a:path w="1358" h="10312" extrusionOk="0">
                  <a:moveTo>
                    <a:pt x="310" y="0"/>
                  </a:moveTo>
                  <a:cubicBezTo>
                    <a:pt x="179" y="0"/>
                    <a:pt x="48" y="84"/>
                    <a:pt x="48" y="250"/>
                  </a:cubicBezTo>
                  <a:cubicBezTo>
                    <a:pt x="1" y="3560"/>
                    <a:pt x="262" y="6858"/>
                    <a:pt x="822" y="10121"/>
                  </a:cubicBezTo>
                  <a:cubicBezTo>
                    <a:pt x="846" y="10254"/>
                    <a:pt x="940" y="10311"/>
                    <a:pt x="1041" y="10311"/>
                  </a:cubicBezTo>
                  <a:cubicBezTo>
                    <a:pt x="1192" y="10311"/>
                    <a:pt x="1358" y="10183"/>
                    <a:pt x="1322" y="9990"/>
                  </a:cubicBezTo>
                  <a:cubicBezTo>
                    <a:pt x="774" y="6775"/>
                    <a:pt x="524" y="3513"/>
                    <a:pt x="572" y="250"/>
                  </a:cubicBezTo>
                  <a:cubicBezTo>
                    <a:pt x="572" y="84"/>
                    <a:pt x="441" y="0"/>
                    <a:pt x="31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195;p62">
              <a:extLst>
                <a:ext uri="{FF2B5EF4-FFF2-40B4-BE49-F238E27FC236}">
                  <a16:creationId xmlns:a16="http://schemas.microsoft.com/office/drawing/2014/main" id="{85955104-8E0C-4755-A5D7-D7CF4F611CA5}"/>
                </a:ext>
              </a:extLst>
            </p:cNvPr>
            <p:cNvSpPr/>
            <p:nvPr/>
          </p:nvSpPr>
          <p:spPr>
            <a:xfrm>
              <a:off x="2845875" y="1138175"/>
              <a:ext cx="94500" cy="231900"/>
            </a:xfrm>
            <a:custGeom>
              <a:avLst/>
              <a:gdLst/>
              <a:ahLst/>
              <a:cxnLst/>
              <a:rect l="l" t="t" r="r" b="b"/>
              <a:pathLst>
                <a:path w="3780" h="9276" extrusionOk="0">
                  <a:moveTo>
                    <a:pt x="2525" y="0"/>
                  </a:moveTo>
                  <a:cubicBezTo>
                    <a:pt x="1177" y="0"/>
                    <a:pt x="380" y="1473"/>
                    <a:pt x="536" y="2747"/>
                  </a:cubicBezTo>
                  <a:cubicBezTo>
                    <a:pt x="560" y="3032"/>
                    <a:pt x="620" y="3330"/>
                    <a:pt x="727" y="3604"/>
                  </a:cubicBezTo>
                  <a:cubicBezTo>
                    <a:pt x="810" y="3697"/>
                    <a:pt x="893" y="3782"/>
                    <a:pt x="984" y="3865"/>
                  </a:cubicBezTo>
                  <a:lnTo>
                    <a:pt x="984" y="3865"/>
                  </a:lnTo>
                  <a:cubicBezTo>
                    <a:pt x="874" y="3942"/>
                    <a:pt x="572" y="4576"/>
                    <a:pt x="513" y="4723"/>
                  </a:cubicBezTo>
                  <a:cubicBezTo>
                    <a:pt x="370" y="5033"/>
                    <a:pt x="155" y="5390"/>
                    <a:pt x="96" y="5723"/>
                  </a:cubicBezTo>
                  <a:cubicBezTo>
                    <a:pt x="1" y="6176"/>
                    <a:pt x="72" y="6426"/>
                    <a:pt x="477" y="6687"/>
                  </a:cubicBezTo>
                  <a:cubicBezTo>
                    <a:pt x="727" y="6842"/>
                    <a:pt x="1072" y="6830"/>
                    <a:pt x="1298" y="6985"/>
                  </a:cubicBezTo>
                  <a:cubicBezTo>
                    <a:pt x="1715" y="7247"/>
                    <a:pt x="1596" y="7509"/>
                    <a:pt x="1584" y="8045"/>
                  </a:cubicBezTo>
                  <a:cubicBezTo>
                    <a:pt x="1584" y="8533"/>
                    <a:pt x="1501" y="8914"/>
                    <a:pt x="1965" y="9164"/>
                  </a:cubicBezTo>
                  <a:cubicBezTo>
                    <a:pt x="2118" y="9242"/>
                    <a:pt x="2287" y="9276"/>
                    <a:pt x="2460" y="9276"/>
                  </a:cubicBezTo>
                  <a:cubicBezTo>
                    <a:pt x="2869" y="9276"/>
                    <a:pt x="3300" y="9089"/>
                    <a:pt x="3584" y="8854"/>
                  </a:cubicBezTo>
                  <a:cubicBezTo>
                    <a:pt x="3779" y="8678"/>
                    <a:pt x="3598" y="8415"/>
                    <a:pt x="3390" y="8415"/>
                  </a:cubicBezTo>
                  <a:cubicBezTo>
                    <a:pt x="3331" y="8415"/>
                    <a:pt x="3270" y="8436"/>
                    <a:pt x="3215" y="8485"/>
                  </a:cubicBezTo>
                  <a:cubicBezTo>
                    <a:pt x="2922" y="8734"/>
                    <a:pt x="2711" y="8835"/>
                    <a:pt x="2558" y="8835"/>
                  </a:cubicBezTo>
                  <a:cubicBezTo>
                    <a:pt x="1981" y="8835"/>
                    <a:pt x="2249" y="7383"/>
                    <a:pt x="2108" y="6997"/>
                  </a:cubicBezTo>
                  <a:cubicBezTo>
                    <a:pt x="1977" y="6652"/>
                    <a:pt x="1775" y="6604"/>
                    <a:pt x="1441" y="6473"/>
                  </a:cubicBezTo>
                  <a:cubicBezTo>
                    <a:pt x="1072" y="6330"/>
                    <a:pt x="620" y="6318"/>
                    <a:pt x="596" y="5854"/>
                  </a:cubicBezTo>
                  <a:cubicBezTo>
                    <a:pt x="572" y="5544"/>
                    <a:pt x="941" y="5021"/>
                    <a:pt x="1072" y="4735"/>
                  </a:cubicBezTo>
                  <a:cubicBezTo>
                    <a:pt x="1227" y="4390"/>
                    <a:pt x="1501" y="3973"/>
                    <a:pt x="1418" y="3592"/>
                  </a:cubicBezTo>
                  <a:cubicBezTo>
                    <a:pt x="1394" y="3497"/>
                    <a:pt x="1322" y="3425"/>
                    <a:pt x="1227" y="3401"/>
                  </a:cubicBezTo>
                  <a:cubicBezTo>
                    <a:pt x="1013" y="3342"/>
                    <a:pt x="1001" y="2354"/>
                    <a:pt x="1025" y="2199"/>
                  </a:cubicBezTo>
                  <a:cubicBezTo>
                    <a:pt x="1103" y="1459"/>
                    <a:pt x="1635" y="509"/>
                    <a:pt x="2492" y="509"/>
                  </a:cubicBezTo>
                  <a:cubicBezTo>
                    <a:pt x="2545" y="509"/>
                    <a:pt x="2600" y="512"/>
                    <a:pt x="2656" y="520"/>
                  </a:cubicBezTo>
                  <a:cubicBezTo>
                    <a:pt x="2671" y="522"/>
                    <a:pt x="2686" y="523"/>
                    <a:pt x="2700" y="523"/>
                  </a:cubicBezTo>
                  <a:cubicBezTo>
                    <a:pt x="3001" y="523"/>
                    <a:pt x="3117" y="65"/>
                    <a:pt x="2799" y="20"/>
                  </a:cubicBezTo>
                  <a:cubicBezTo>
                    <a:pt x="2705" y="7"/>
                    <a:pt x="2614" y="0"/>
                    <a:pt x="252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196;p62">
              <a:extLst>
                <a:ext uri="{FF2B5EF4-FFF2-40B4-BE49-F238E27FC236}">
                  <a16:creationId xmlns:a16="http://schemas.microsoft.com/office/drawing/2014/main" id="{5C6BB295-830B-4A5D-AD66-477B4B37AD53}"/>
                </a:ext>
              </a:extLst>
            </p:cNvPr>
            <p:cNvSpPr/>
            <p:nvPr/>
          </p:nvSpPr>
          <p:spPr>
            <a:xfrm>
              <a:off x="2941600" y="1306850"/>
              <a:ext cx="179925" cy="65750"/>
            </a:xfrm>
            <a:custGeom>
              <a:avLst/>
              <a:gdLst/>
              <a:ahLst/>
              <a:cxnLst/>
              <a:rect l="l" t="t" r="r" b="b"/>
              <a:pathLst>
                <a:path w="7197" h="2630" extrusionOk="0">
                  <a:moveTo>
                    <a:pt x="6941" y="0"/>
                  </a:moveTo>
                  <a:cubicBezTo>
                    <a:pt x="6813" y="0"/>
                    <a:pt x="6685" y="83"/>
                    <a:pt x="6685" y="250"/>
                  </a:cubicBezTo>
                  <a:cubicBezTo>
                    <a:pt x="6685" y="845"/>
                    <a:pt x="6554" y="1369"/>
                    <a:pt x="6018" y="1715"/>
                  </a:cubicBezTo>
                  <a:cubicBezTo>
                    <a:pt x="5787" y="1862"/>
                    <a:pt x="5588" y="1918"/>
                    <a:pt x="5405" y="1918"/>
                  </a:cubicBezTo>
                  <a:cubicBezTo>
                    <a:pt x="4939" y="1918"/>
                    <a:pt x="4582" y="1554"/>
                    <a:pt x="4077" y="1417"/>
                  </a:cubicBezTo>
                  <a:cubicBezTo>
                    <a:pt x="3986" y="1394"/>
                    <a:pt x="3894" y="1384"/>
                    <a:pt x="3803" y="1384"/>
                  </a:cubicBezTo>
                  <a:cubicBezTo>
                    <a:pt x="3015" y="1384"/>
                    <a:pt x="2248" y="2154"/>
                    <a:pt x="1465" y="2154"/>
                  </a:cubicBezTo>
                  <a:cubicBezTo>
                    <a:pt x="1164" y="2154"/>
                    <a:pt x="861" y="2040"/>
                    <a:pt x="553" y="1726"/>
                  </a:cubicBezTo>
                  <a:cubicBezTo>
                    <a:pt x="499" y="1672"/>
                    <a:pt x="438" y="1649"/>
                    <a:pt x="379" y="1649"/>
                  </a:cubicBezTo>
                  <a:cubicBezTo>
                    <a:pt x="179" y="1649"/>
                    <a:pt x="0" y="1912"/>
                    <a:pt x="184" y="2096"/>
                  </a:cubicBezTo>
                  <a:lnTo>
                    <a:pt x="184" y="2107"/>
                  </a:lnTo>
                  <a:cubicBezTo>
                    <a:pt x="550" y="2482"/>
                    <a:pt x="1131" y="2630"/>
                    <a:pt x="1679" y="2630"/>
                  </a:cubicBezTo>
                  <a:cubicBezTo>
                    <a:pt x="1862" y="2630"/>
                    <a:pt x="2041" y="2613"/>
                    <a:pt x="2208" y="2584"/>
                  </a:cubicBezTo>
                  <a:cubicBezTo>
                    <a:pt x="2565" y="2524"/>
                    <a:pt x="2803" y="2310"/>
                    <a:pt x="3137" y="2191"/>
                  </a:cubicBezTo>
                  <a:cubicBezTo>
                    <a:pt x="3351" y="2116"/>
                    <a:pt x="3522" y="2085"/>
                    <a:pt x="3680" y="2085"/>
                  </a:cubicBezTo>
                  <a:cubicBezTo>
                    <a:pt x="3951" y="2085"/>
                    <a:pt x="4183" y="2177"/>
                    <a:pt x="4530" y="2298"/>
                  </a:cubicBezTo>
                  <a:cubicBezTo>
                    <a:pt x="4649" y="2369"/>
                    <a:pt x="4768" y="2429"/>
                    <a:pt x="4887" y="2477"/>
                  </a:cubicBezTo>
                  <a:cubicBezTo>
                    <a:pt x="5032" y="2511"/>
                    <a:pt x="5171" y="2527"/>
                    <a:pt x="5305" y="2527"/>
                  </a:cubicBezTo>
                  <a:cubicBezTo>
                    <a:pt x="6458" y="2527"/>
                    <a:pt x="7186" y="1317"/>
                    <a:pt x="7197" y="250"/>
                  </a:cubicBezTo>
                  <a:cubicBezTo>
                    <a:pt x="7197" y="83"/>
                    <a:pt x="7069" y="0"/>
                    <a:pt x="694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197;p62">
              <a:extLst>
                <a:ext uri="{FF2B5EF4-FFF2-40B4-BE49-F238E27FC236}">
                  <a16:creationId xmlns:a16="http://schemas.microsoft.com/office/drawing/2014/main" id="{834C08E7-1AD7-41B1-982D-C8ED533B92D4}"/>
                </a:ext>
              </a:extLst>
            </p:cNvPr>
            <p:cNvSpPr/>
            <p:nvPr/>
          </p:nvSpPr>
          <p:spPr>
            <a:xfrm>
              <a:off x="3040550" y="1131500"/>
              <a:ext cx="91100" cy="148275"/>
            </a:xfrm>
            <a:custGeom>
              <a:avLst/>
              <a:gdLst/>
              <a:ahLst/>
              <a:cxnLst/>
              <a:rect l="l" t="t" r="r" b="b"/>
              <a:pathLst>
                <a:path w="3644" h="5931" extrusionOk="0">
                  <a:moveTo>
                    <a:pt x="312" y="0"/>
                  </a:moveTo>
                  <a:cubicBezTo>
                    <a:pt x="1" y="0"/>
                    <a:pt x="8" y="502"/>
                    <a:pt x="334" y="525"/>
                  </a:cubicBezTo>
                  <a:cubicBezTo>
                    <a:pt x="1155" y="561"/>
                    <a:pt x="1846" y="716"/>
                    <a:pt x="1786" y="1668"/>
                  </a:cubicBezTo>
                  <a:cubicBezTo>
                    <a:pt x="1762" y="1894"/>
                    <a:pt x="1715" y="2121"/>
                    <a:pt x="1655" y="2347"/>
                  </a:cubicBezTo>
                  <a:cubicBezTo>
                    <a:pt x="1620" y="2621"/>
                    <a:pt x="1524" y="2930"/>
                    <a:pt x="1667" y="3180"/>
                  </a:cubicBezTo>
                  <a:cubicBezTo>
                    <a:pt x="1905" y="3609"/>
                    <a:pt x="2429" y="3537"/>
                    <a:pt x="2751" y="3847"/>
                  </a:cubicBezTo>
                  <a:cubicBezTo>
                    <a:pt x="3156" y="4252"/>
                    <a:pt x="2810" y="5061"/>
                    <a:pt x="2679" y="5609"/>
                  </a:cubicBezTo>
                  <a:cubicBezTo>
                    <a:pt x="2629" y="5802"/>
                    <a:pt x="2789" y="5931"/>
                    <a:pt x="2943" y="5931"/>
                  </a:cubicBezTo>
                  <a:cubicBezTo>
                    <a:pt x="3046" y="5931"/>
                    <a:pt x="3146" y="5873"/>
                    <a:pt x="3179" y="5740"/>
                  </a:cubicBezTo>
                  <a:cubicBezTo>
                    <a:pt x="3310" y="5216"/>
                    <a:pt x="3644" y="4335"/>
                    <a:pt x="3453" y="3787"/>
                  </a:cubicBezTo>
                  <a:cubicBezTo>
                    <a:pt x="3227" y="3109"/>
                    <a:pt x="2263" y="3323"/>
                    <a:pt x="2143" y="2644"/>
                  </a:cubicBezTo>
                  <a:cubicBezTo>
                    <a:pt x="2036" y="2073"/>
                    <a:pt x="2524" y="1490"/>
                    <a:pt x="2286" y="906"/>
                  </a:cubicBezTo>
                  <a:cubicBezTo>
                    <a:pt x="1977" y="132"/>
                    <a:pt x="1036" y="37"/>
                    <a:pt x="334" y="1"/>
                  </a:cubicBezTo>
                  <a:cubicBezTo>
                    <a:pt x="326" y="1"/>
                    <a:pt x="319" y="0"/>
                    <a:pt x="31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198;p62">
              <a:extLst>
                <a:ext uri="{FF2B5EF4-FFF2-40B4-BE49-F238E27FC236}">
                  <a16:creationId xmlns:a16="http://schemas.microsoft.com/office/drawing/2014/main" id="{08D046F5-A644-49C2-AF30-800FAA266F8E}"/>
                </a:ext>
              </a:extLst>
            </p:cNvPr>
            <p:cNvSpPr/>
            <p:nvPr/>
          </p:nvSpPr>
          <p:spPr>
            <a:xfrm>
              <a:off x="2940775" y="1113925"/>
              <a:ext cx="83925" cy="39075"/>
            </a:xfrm>
            <a:custGeom>
              <a:avLst/>
              <a:gdLst/>
              <a:ahLst/>
              <a:cxnLst/>
              <a:rect l="l" t="t" r="r" b="b"/>
              <a:pathLst>
                <a:path w="3357" h="1563" extrusionOk="0">
                  <a:moveTo>
                    <a:pt x="1526" y="0"/>
                  </a:moveTo>
                  <a:cubicBezTo>
                    <a:pt x="1503" y="0"/>
                    <a:pt x="1479" y="1"/>
                    <a:pt x="1455" y="2"/>
                  </a:cubicBezTo>
                  <a:cubicBezTo>
                    <a:pt x="800" y="2"/>
                    <a:pt x="217" y="454"/>
                    <a:pt x="50" y="1097"/>
                  </a:cubicBezTo>
                  <a:cubicBezTo>
                    <a:pt x="0" y="1290"/>
                    <a:pt x="160" y="1419"/>
                    <a:pt x="314" y="1419"/>
                  </a:cubicBezTo>
                  <a:cubicBezTo>
                    <a:pt x="417" y="1419"/>
                    <a:pt x="517" y="1361"/>
                    <a:pt x="550" y="1228"/>
                  </a:cubicBezTo>
                  <a:lnTo>
                    <a:pt x="562" y="1228"/>
                  </a:lnTo>
                  <a:cubicBezTo>
                    <a:pt x="668" y="804"/>
                    <a:pt x="1058" y="512"/>
                    <a:pt x="1486" y="512"/>
                  </a:cubicBezTo>
                  <a:cubicBezTo>
                    <a:pt x="1539" y="512"/>
                    <a:pt x="1592" y="517"/>
                    <a:pt x="1646" y="526"/>
                  </a:cubicBezTo>
                  <a:cubicBezTo>
                    <a:pt x="2182" y="597"/>
                    <a:pt x="2563" y="1002"/>
                    <a:pt x="2825" y="1454"/>
                  </a:cubicBezTo>
                  <a:cubicBezTo>
                    <a:pt x="2879" y="1530"/>
                    <a:pt x="2952" y="1562"/>
                    <a:pt x="3025" y="1562"/>
                  </a:cubicBezTo>
                  <a:cubicBezTo>
                    <a:pt x="3193" y="1562"/>
                    <a:pt x="3356" y="1392"/>
                    <a:pt x="3265" y="1192"/>
                  </a:cubicBezTo>
                  <a:cubicBezTo>
                    <a:pt x="2907" y="557"/>
                    <a:pt x="2291" y="0"/>
                    <a:pt x="152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199;p62">
              <a:extLst>
                <a:ext uri="{FF2B5EF4-FFF2-40B4-BE49-F238E27FC236}">
                  <a16:creationId xmlns:a16="http://schemas.microsoft.com/office/drawing/2014/main" id="{5AA385A2-F958-4D9F-A1AC-9DD76F1DCDB4}"/>
                </a:ext>
              </a:extLst>
            </p:cNvPr>
            <p:cNvSpPr/>
            <p:nvPr/>
          </p:nvSpPr>
          <p:spPr>
            <a:xfrm>
              <a:off x="2913450" y="1232425"/>
              <a:ext cx="58100" cy="46125"/>
            </a:xfrm>
            <a:custGeom>
              <a:avLst/>
              <a:gdLst/>
              <a:ahLst/>
              <a:cxnLst/>
              <a:rect l="l" t="t" r="r" b="b"/>
              <a:pathLst>
                <a:path w="2324" h="1845" extrusionOk="0">
                  <a:moveTo>
                    <a:pt x="495" y="1"/>
                  </a:moveTo>
                  <a:cubicBezTo>
                    <a:pt x="436" y="1"/>
                    <a:pt x="375" y="25"/>
                    <a:pt x="322" y="84"/>
                  </a:cubicBezTo>
                  <a:lnTo>
                    <a:pt x="334" y="84"/>
                  </a:lnTo>
                  <a:cubicBezTo>
                    <a:pt x="0" y="465"/>
                    <a:pt x="12" y="1048"/>
                    <a:pt x="358" y="1417"/>
                  </a:cubicBezTo>
                  <a:cubicBezTo>
                    <a:pt x="632" y="1740"/>
                    <a:pt x="1038" y="1844"/>
                    <a:pt x="1446" y="1844"/>
                  </a:cubicBezTo>
                  <a:cubicBezTo>
                    <a:pt x="1639" y="1844"/>
                    <a:pt x="1832" y="1821"/>
                    <a:pt x="2013" y="1786"/>
                  </a:cubicBezTo>
                  <a:cubicBezTo>
                    <a:pt x="2324" y="1720"/>
                    <a:pt x="2220" y="1279"/>
                    <a:pt x="1933" y="1279"/>
                  </a:cubicBezTo>
                  <a:cubicBezTo>
                    <a:pt x="1913" y="1279"/>
                    <a:pt x="1892" y="1282"/>
                    <a:pt x="1870" y="1286"/>
                  </a:cubicBezTo>
                  <a:cubicBezTo>
                    <a:pt x="1738" y="1311"/>
                    <a:pt x="1588" y="1331"/>
                    <a:pt x="1438" y="1331"/>
                  </a:cubicBezTo>
                  <a:cubicBezTo>
                    <a:pt x="1221" y="1331"/>
                    <a:pt x="1002" y="1289"/>
                    <a:pt x="834" y="1155"/>
                  </a:cubicBezTo>
                  <a:cubicBezTo>
                    <a:pt x="631" y="1012"/>
                    <a:pt x="512" y="667"/>
                    <a:pt x="691" y="453"/>
                  </a:cubicBezTo>
                  <a:cubicBezTo>
                    <a:pt x="864" y="262"/>
                    <a:pt x="689" y="1"/>
                    <a:pt x="49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200;p62">
              <a:extLst>
                <a:ext uri="{FF2B5EF4-FFF2-40B4-BE49-F238E27FC236}">
                  <a16:creationId xmlns:a16="http://schemas.microsoft.com/office/drawing/2014/main" id="{1E9D1FC4-2EBF-4135-B669-C8D256D0B3B1}"/>
                </a:ext>
              </a:extLst>
            </p:cNvPr>
            <p:cNvSpPr/>
            <p:nvPr/>
          </p:nvSpPr>
          <p:spPr>
            <a:xfrm>
              <a:off x="3029350" y="1263100"/>
              <a:ext cx="51400" cy="34250"/>
            </a:xfrm>
            <a:custGeom>
              <a:avLst/>
              <a:gdLst/>
              <a:ahLst/>
              <a:cxnLst/>
              <a:rect l="l" t="t" r="r" b="b"/>
              <a:pathLst>
                <a:path w="2056" h="1370" extrusionOk="0">
                  <a:moveTo>
                    <a:pt x="321" y="1"/>
                  </a:moveTo>
                  <a:cubicBezTo>
                    <a:pt x="165" y="1"/>
                    <a:pt x="0" y="132"/>
                    <a:pt x="44" y="333"/>
                  </a:cubicBezTo>
                  <a:cubicBezTo>
                    <a:pt x="139" y="774"/>
                    <a:pt x="436" y="1226"/>
                    <a:pt x="901" y="1333"/>
                  </a:cubicBezTo>
                  <a:cubicBezTo>
                    <a:pt x="987" y="1358"/>
                    <a:pt x="1074" y="1370"/>
                    <a:pt x="1160" y="1370"/>
                  </a:cubicBezTo>
                  <a:cubicBezTo>
                    <a:pt x="1487" y="1370"/>
                    <a:pt x="1793" y="1197"/>
                    <a:pt x="1972" y="905"/>
                  </a:cubicBezTo>
                  <a:cubicBezTo>
                    <a:pt x="2055" y="705"/>
                    <a:pt x="1895" y="535"/>
                    <a:pt x="1726" y="535"/>
                  </a:cubicBezTo>
                  <a:cubicBezTo>
                    <a:pt x="1653" y="535"/>
                    <a:pt x="1578" y="567"/>
                    <a:pt x="1520" y="643"/>
                  </a:cubicBezTo>
                  <a:cubicBezTo>
                    <a:pt x="1445" y="776"/>
                    <a:pt x="1299" y="851"/>
                    <a:pt x="1153" y="851"/>
                  </a:cubicBezTo>
                  <a:cubicBezTo>
                    <a:pt x="1091" y="851"/>
                    <a:pt x="1029" y="838"/>
                    <a:pt x="972" y="809"/>
                  </a:cubicBezTo>
                  <a:cubicBezTo>
                    <a:pt x="722" y="702"/>
                    <a:pt x="603" y="440"/>
                    <a:pt x="556" y="190"/>
                  </a:cubicBezTo>
                  <a:cubicBezTo>
                    <a:pt x="522" y="58"/>
                    <a:pt x="423" y="1"/>
                    <a:pt x="32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201;p62">
              <a:extLst>
                <a:ext uri="{FF2B5EF4-FFF2-40B4-BE49-F238E27FC236}">
                  <a16:creationId xmlns:a16="http://schemas.microsoft.com/office/drawing/2014/main" id="{EEA9410D-65F9-48F9-8109-0DF3ED81EE40}"/>
                </a:ext>
              </a:extLst>
            </p:cNvPr>
            <p:cNvSpPr/>
            <p:nvPr/>
          </p:nvSpPr>
          <p:spPr>
            <a:xfrm>
              <a:off x="2979625" y="1177950"/>
              <a:ext cx="54375" cy="39350"/>
            </a:xfrm>
            <a:custGeom>
              <a:avLst/>
              <a:gdLst/>
              <a:ahLst/>
              <a:cxnLst/>
              <a:rect l="l" t="t" r="r" b="b"/>
              <a:pathLst>
                <a:path w="2175" h="1574" extrusionOk="0">
                  <a:moveTo>
                    <a:pt x="378" y="1"/>
                  </a:moveTo>
                  <a:cubicBezTo>
                    <a:pt x="247" y="1"/>
                    <a:pt x="104" y="84"/>
                    <a:pt x="80" y="251"/>
                  </a:cubicBezTo>
                  <a:cubicBezTo>
                    <a:pt x="0" y="1005"/>
                    <a:pt x="614" y="1573"/>
                    <a:pt x="1277" y="1573"/>
                  </a:cubicBezTo>
                  <a:cubicBezTo>
                    <a:pt x="1504" y="1573"/>
                    <a:pt x="1737" y="1507"/>
                    <a:pt x="1949" y="1358"/>
                  </a:cubicBezTo>
                  <a:cubicBezTo>
                    <a:pt x="2175" y="1191"/>
                    <a:pt x="2037" y="855"/>
                    <a:pt x="1828" y="855"/>
                  </a:cubicBezTo>
                  <a:cubicBezTo>
                    <a:pt x="1783" y="855"/>
                    <a:pt x="1735" y="870"/>
                    <a:pt x="1687" y="906"/>
                  </a:cubicBezTo>
                  <a:cubicBezTo>
                    <a:pt x="1546" y="1005"/>
                    <a:pt x="1397" y="1050"/>
                    <a:pt x="1256" y="1050"/>
                  </a:cubicBezTo>
                  <a:cubicBezTo>
                    <a:pt x="874" y="1050"/>
                    <a:pt x="552" y="720"/>
                    <a:pt x="604" y="251"/>
                  </a:cubicBezTo>
                  <a:cubicBezTo>
                    <a:pt x="628" y="84"/>
                    <a:pt x="509" y="1"/>
                    <a:pt x="37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202;p62">
              <a:extLst>
                <a:ext uri="{FF2B5EF4-FFF2-40B4-BE49-F238E27FC236}">
                  <a16:creationId xmlns:a16="http://schemas.microsoft.com/office/drawing/2014/main" id="{FA66CA2E-8FBE-430A-B334-6091994BF7E0}"/>
                </a:ext>
              </a:extLst>
            </p:cNvPr>
            <p:cNvSpPr/>
            <p:nvPr/>
          </p:nvSpPr>
          <p:spPr>
            <a:xfrm>
              <a:off x="2249475" y="1238675"/>
              <a:ext cx="34150" cy="45875"/>
            </a:xfrm>
            <a:custGeom>
              <a:avLst/>
              <a:gdLst/>
              <a:ahLst/>
              <a:cxnLst/>
              <a:rect l="l" t="t" r="r" b="b"/>
              <a:pathLst>
                <a:path w="1366" h="1835" extrusionOk="0">
                  <a:moveTo>
                    <a:pt x="1014" y="0"/>
                  </a:moveTo>
                  <a:cubicBezTo>
                    <a:pt x="937" y="0"/>
                    <a:pt x="863" y="39"/>
                    <a:pt x="818" y="131"/>
                  </a:cubicBezTo>
                  <a:lnTo>
                    <a:pt x="116" y="1441"/>
                  </a:lnTo>
                  <a:cubicBezTo>
                    <a:pt x="1" y="1646"/>
                    <a:pt x="185" y="1834"/>
                    <a:pt x="358" y="1834"/>
                  </a:cubicBezTo>
                  <a:cubicBezTo>
                    <a:pt x="436" y="1834"/>
                    <a:pt x="512" y="1796"/>
                    <a:pt x="556" y="1703"/>
                  </a:cubicBezTo>
                  <a:cubicBezTo>
                    <a:pt x="794" y="1274"/>
                    <a:pt x="1020" y="834"/>
                    <a:pt x="1259" y="393"/>
                  </a:cubicBezTo>
                  <a:cubicBezTo>
                    <a:pt x="1365" y="188"/>
                    <a:pt x="1184" y="0"/>
                    <a:pt x="101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203;p62">
              <a:extLst>
                <a:ext uri="{FF2B5EF4-FFF2-40B4-BE49-F238E27FC236}">
                  <a16:creationId xmlns:a16="http://schemas.microsoft.com/office/drawing/2014/main" id="{2029A760-1E3B-40A6-AE12-ABFA0166ABD1}"/>
                </a:ext>
              </a:extLst>
            </p:cNvPr>
            <p:cNvSpPr/>
            <p:nvPr/>
          </p:nvSpPr>
          <p:spPr>
            <a:xfrm>
              <a:off x="2313125" y="1235325"/>
              <a:ext cx="26125" cy="48975"/>
            </a:xfrm>
            <a:custGeom>
              <a:avLst/>
              <a:gdLst/>
              <a:ahLst/>
              <a:cxnLst/>
              <a:rect l="l" t="t" r="r" b="b"/>
              <a:pathLst>
                <a:path w="1045" h="1959" extrusionOk="0">
                  <a:moveTo>
                    <a:pt x="726" y="1"/>
                  </a:moveTo>
                  <a:cubicBezTo>
                    <a:pt x="624" y="1"/>
                    <a:pt x="524" y="56"/>
                    <a:pt x="487" y="182"/>
                  </a:cubicBezTo>
                  <a:cubicBezTo>
                    <a:pt x="344" y="670"/>
                    <a:pt x="201" y="1147"/>
                    <a:pt x="58" y="1635"/>
                  </a:cubicBezTo>
                  <a:cubicBezTo>
                    <a:pt x="0" y="1830"/>
                    <a:pt x="161" y="1959"/>
                    <a:pt x="318" y="1959"/>
                  </a:cubicBezTo>
                  <a:cubicBezTo>
                    <a:pt x="420" y="1959"/>
                    <a:pt x="521" y="1904"/>
                    <a:pt x="558" y="1778"/>
                  </a:cubicBezTo>
                  <a:cubicBezTo>
                    <a:pt x="701" y="1289"/>
                    <a:pt x="844" y="801"/>
                    <a:pt x="987" y="325"/>
                  </a:cubicBezTo>
                  <a:cubicBezTo>
                    <a:pt x="1044" y="130"/>
                    <a:pt x="883" y="1"/>
                    <a:pt x="72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204;p62">
              <a:extLst>
                <a:ext uri="{FF2B5EF4-FFF2-40B4-BE49-F238E27FC236}">
                  <a16:creationId xmlns:a16="http://schemas.microsoft.com/office/drawing/2014/main" id="{B68BD88A-A8BC-4105-8BA9-422AB945D21E}"/>
                </a:ext>
              </a:extLst>
            </p:cNvPr>
            <p:cNvSpPr/>
            <p:nvPr/>
          </p:nvSpPr>
          <p:spPr>
            <a:xfrm>
              <a:off x="2369925" y="1230050"/>
              <a:ext cx="19675" cy="55975"/>
            </a:xfrm>
            <a:custGeom>
              <a:avLst/>
              <a:gdLst/>
              <a:ahLst/>
              <a:cxnLst/>
              <a:rect l="l" t="t" r="r" b="b"/>
              <a:pathLst>
                <a:path w="787" h="2239" extrusionOk="0">
                  <a:moveTo>
                    <a:pt x="538" y="0"/>
                  </a:moveTo>
                  <a:cubicBezTo>
                    <a:pt x="408" y="0"/>
                    <a:pt x="268" y="84"/>
                    <a:pt x="251" y="250"/>
                  </a:cubicBezTo>
                  <a:lnTo>
                    <a:pt x="24" y="1989"/>
                  </a:lnTo>
                  <a:cubicBezTo>
                    <a:pt x="1" y="2155"/>
                    <a:pt x="120" y="2239"/>
                    <a:pt x="251" y="2239"/>
                  </a:cubicBezTo>
                  <a:cubicBezTo>
                    <a:pt x="382" y="2239"/>
                    <a:pt x="524" y="2155"/>
                    <a:pt x="548" y="1989"/>
                  </a:cubicBezTo>
                  <a:lnTo>
                    <a:pt x="763" y="250"/>
                  </a:lnTo>
                  <a:cubicBezTo>
                    <a:pt x="786" y="84"/>
                    <a:pt x="667" y="0"/>
                    <a:pt x="53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205;p62">
              <a:extLst>
                <a:ext uri="{FF2B5EF4-FFF2-40B4-BE49-F238E27FC236}">
                  <a16:creationId xmlns:a16="http://schemas.microsoft.com/office/drawing/2014/main" id="{27FD7BEB-4C96-491A-BA7D-154885B97E80}"/>
                </a:ext>
              </a:extLst>
            </p:cNvPr>
            <p:cNvSpPr/>
            <p:nvPr/>
          </p:nvSpPr>
          <p:spPr>
            <a:xfrm>
              <a:off x="2433625" y="1240950"/>
              <a:ext cx="15500" cy="48950"/>
            </a:xfrm>
            <a:custGeom>
              <a:avLst/>
              <a:gdLst/>
              <a:ahLst/>
              <a:cxnLst/>
              <a:rect l="l" t="t" r="r" b="b"/>
              <a:pathLst>
                <a:path w="620" h="1958" extrusionOk="0">
                  <a:moveTo>
                    <a:pt x="369" y="0"/>
                  </a:moveTo>
                  <a:cubicBezTo>
                    <a:pt x="238" y="0"/>
                    <a:pt x="102" y="87"/>
                    <a:pt x="96" y="255"/>
                  </a:cubicBezTo>
                  <a:cubicBezTo>
                    <a:pt x="60" y="731"/>
                    <a:pt x="36" y="1219"/>
                    <a:pt x="12" y="1707"/>
                  </a:cubicBezTo>
                  <a:cubicBezTo>
                    <a:pt x="1" y="1874"/>
                    <a:pt x="126" y="1957"/>
                    <a:pt x="256" y="1957"/>
                  </a:cubicBezTo>
                  <a:cubicBezTo>
                    <a:pt x="387" y="1957"/>
                    <a:pt x="524" y="1874"/>
                    <a:pt x="536" y="1707"/>
                  </a:cubicBezTo>
                  <a:cubicBezTo>
                    <a:pt x="560" y="1219"/>
                    <a:pt x="584" y="731"/>
                    <a:pt x="608" y="255"/>
                  </a:cubicBezTo>
                  <a:cubicBezTo>
                    <a:pt x="620" y="84"/>
                    <a:pt x="497" y="0"/>
                    <a:pt x="36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206;p62">
              <a:extLst>
                <a:ext uri="{FF2B5EF4-FFF2-40B4-BE49-F238E27FC236}">
                  <a16:creationId xmlns:a16="http://schemas.microsoft.com/office/drawing/2014/main" id="{9C715C75-FB43-41AB-95EE-F69226D1187F}"/>
                </a:ext>
              </a:extLst>
            </p:cNvPr>
            <p:cNvSpPr/>
            <p:nvPr/>
          </p:nvSpPr>
          <p:spPr>
            <a:xfrm>
              <a:off x="2488700" y="1237700"/>
              <a:ext cx="12825" cy="50175"/>
            </a:xfrm>
            <a:custGeom>
              <a:avLst/>
              <a:gdLst/>
              <a:ahLst/>
              <a:cxnLst/>
              <a:rect l="l" t="t" r="r" b="b"/>
              <a:pathLst>
                <a:path w="513" h="2007" extrusionOk="0">
                  <a:moveTo>
                    <a:pt x="256" y="1"/>
                  </a:moveTo>
                  <a:cubicBezTo>
                    <a:pt x="134" y="1"/>
                    <a:pt x="12" y="81"/>
                    <a:pt x="0" y="242"/>
                  </a:cubicBezTo>
                  <a:lnTo>
                    <a:pt x="0" y="1766"/>
                  </a:lnTo>
                  <a:cubicBezTo>
                    <a:pt x="12" y="1927"/>
                    <a:pt x="134" y="2007"/>
                    <a:pt x="256" y="2007"/>
                  </a:cubicBezTo>
                  <a:cubicBezTo>
                    <a:pt x="378" y="2007"/>
                    <a:pt x="500" y="1927"/>
                    <a:pt x="512" y="1766"/>
                  </a:cubicBezTo>
                  <a:lnTo>
                    <a:pt x="512" y="242"/>
                  </a:lnTo>
                  <a:cubicBezTo>
                    <a:pt x="500" y="81"/>
                    <a:pt x="378" y="1"/>
                    <a:pt x="25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207;p62">
              <a:extLst>
                <a:ext uri="{FF2B5EF4-FFF2-40B4-BE49-F238E27FC236}">
                  <a16:creationId xmlns:a16="http://schemas.microsoft.com/office/drawing/2014/main" id="{74A0A067-DED5-47EF-81D6-8F9972EF0578}"/>
                </a:ext>
              </a:extLst>
            </p:cNvPr>
            <p:cNvSpPr/>
            <p:nvPr/>
          </p:nvSpPr>
          <p:spPr>
            <a:xfrm>
              <a:off x="2539450" y="1230050"/>
              <a:ext cx="15200" cy="59850"/>
            </a:xfrm>
            <a:custGeom>
              <a:avLst/>
              <a:gdLst/>
              <a:ahLst/>
              <a:cxnLst/>
              <a:rect l="l" t="t" r="r" b="b"/>
              <a:pathLst>
                <a:path w="608" h="2394" extrusionOk="0">
                  <a:moveTo>
                    <a:pt x="255" y="0"/>
                  </a:moveTo>
                  <a:cubicBezTo>
                    <a:pt x="125" y="0"/>
                    <a:pt x="0" y="84"/>
                    <a:pt x="6" y="250"/>
                  </a:cubicBezTo>
                  <a:cubicBezTo>
                    <a:pt x="30" y="881"/>
                    <a:pt x="54" y="1512"/>
                    <a:pt x="78" y="2143"/>
                  </a:cubicBezTo>
                  <a:cubicBezTo>
                    <a:pt x="84" y="2310"/>
                    <a:pt x="217" y="2393"/>
                    <a:pt x="348" y="2393"/>
                  </a:cubicBezTo>
                  <a:cubicBezTo>
                    <a:pt x="479" y="2393"/>
                    <a:pt x="607" y="2310"/>
                    <a:pt x="601" y="2143"/>
                  </a:cubicBezTo>
                  <a:cubicBezTo>
                    <a:pt x="578" y="1512"/>
                    <a:pt x="554" y="881"/>
                    <a:pt x="530" y="250"/>
                  </a:cubicBezTo>
                  <a:cubicBezTo>
                    <a:pt x="518" y="84"/>
                    <a:pt x="384" y="0"/>
                    <a:pt x="25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208;p62">
              <a:extLst>
                <a:ext uri="{FF2B5EF4-FFF2-40B4-BE49-F238E27FC236}">
                  <a16:creationId xmlns:a16="http://schemas.microsoft.com/office/drawing/2014/main" id="{1F3499A7-C1CC-44EA-8F7D-DC05A4909885}"/>
                </a:ext>
              </a:extLst>
            </p:cNvPr>
            <p:cNvSpPr/>
            <p:nvPr/>
          </p:nvSpPr>
          <p:spPr>
            <a:xfrm>
              <a:off x="2592925" y="1244575"/>
              <a:ext cx="24150" cy="41825"/>
            </a:xfrm>
            <a:custGeom>
              <a:avLst/>
              <a:gdLst/>
              <a:ahLst/>
              <a:cxnLst/>
              <a:rect l="l" t="t" r="r" b="b"/>
              <a:pathLst>
                <a:path w="966" h="1673" extrusionOk="0">
                  <a:moveTo>
                    <a:pt x="318" y="0"/>
                  </a:moveTo>
                  <a:cubicBezTo>
                    <a:pt x="161" y="0"/>
                    <a:pt x="0" y="129"/>
                    <a:pt x="58" y="324"/>
                  </a:cubicBezTo>
                  <a:lnTo>
                    <a:pt x="403" y="1491"/>
                  </a:lnTo>
                  <a:cubicBezTo>
                    <a:pt x="441" y="1618"/>
                    <a:pt x="541" y="1672"/>
                    <a:pt x="644" y="1672"/>
                  </a:cubicBezTo>
                  <a:cubicBezTo>
                    <a:pt x="802" y="1672"/>
                    <a:pt x="966" y="1543"/>
                    <a:pt x="915" y="1348"/>
                  </a:cubicBezTo>
                  <a:cubicBezTo>
                    <a:pt x="796" y="955"/>
                    <a:pt x="677" y="574"/>
                    <a:pt x="558" y="181"/>
                  </a:cubicBezTo>
                  <a:cubicBezTo>
                    <a:pt x="520" y="55"/>
                    <a:pt x="420" y="0"/>
                    <a:pt x="31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3209;p62">
              <a:extLst>
                <a:ext uri="{FF2B5EF4-FFF2-40B4-BE49-F238E27FC236}">
                  <a16:creationId xmlns:a16="http://schemas.microsoft.com/office/drawing/2014/main" id="{009EB440-0994-4BE6-A346-59690EE538FF}"/>
                </a:ext>
              </a:extLst>
            </p:cNvPr>
            <p:cNvSpPr/>
            <p:nvPr/>
          </p:nvSpPr>
          <p:spPr>
            <a:xfrm>
              <a:off x="2647475" y="1237125"/>
              <a:ext cx="33875" cy="53125"/>
            </a:xfrm>
            <a:custGeom>
              <a:avLst/>
              <a:gdLst/>
              <a:ahLst/>
              <a:cxnLst/>
              <a:rect l="l" t="t" r="r" b="b"/>
              <a:pathLst>
                <a:path w="1355" h="2125" extrusionOk="0">
                  <a:moveTo>
                    <a:pt x="345" y="0"/>
                  </a:moveTo>
                  <a:cubicBezTo>
                    <a:pt x="178" y="0"/>
                    <a:pt x="1" y="184"/>
                    <a:pt x="90" y="396"/>
                  </a:cubicBezTo>
                  <a:cubicBezTo>
                    <a:pt x="329" y="932"/>
                    <a:pt x="567" y="1456"/>
                    <a:pt x="817" y="1991"/>
                  </a:cubicBezTo>
                  <a:cubicBezTo>
                    <a:pt x="858" y="2085"/>
                    <a:pt x="932" y="2125"/>
                    <a:pt x="1008" y="2125"/>
                  </a:cubicBezTo>
                  <a:cubicBezTo>
                    <a:pt x="1174" y="2125"/>
                    <a:pt x="1355" y="1941"/>
                    <a:pt x="1257" y="1729"/>
                  </a:cubicBezTo>
                  <a:cubicBezTo>
                    <a:pt x="1019" y="1194"/>
                    <a:pt x="781" y="658"/>
                    <a:pt x="543" y="134"/>
                  </a:cubicBezTo>
                  <a:cubicBezTo>
                    <a:pt x="498" y="40"/>
                    <a:pt x="423" y="0"/>
                    <a:pt x="34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3210;p62">
              <a:extLst>
                <a:ext uri="{FF2B5EF4-FFF2-40B4-BE49-F238E27FC236}">
                  <a16:creationId xmlns:a16="http://schemas.microsoft.com/office/drawing/2014/main" id="{05094917-4F2E-4F2B-A476-52D6FC323402}"/>
                </a:ext>
              </a:extLst>
            </p:cNvPr>
            <p:cNvSpPr/>
            <p:nvPr/>
          </p:nvSpPr>
          <p:spPr>
            <a:xfrm>
              <a:off x="2359200" y="1480700"/>
              <a:ext cx="32900" cy="28275"/>
            </a:xfrm>
            <a:custGeom>
              <a:avLst/>
              <a:gdLst/>
              <a:ahLst/>
              <a:cxnLst/>
              <a:rect l="l" t="t" r="r" b="b"/>
              <a:pathLst>
                <a:path w="1316" h="1131" extrusionOk="0">
                  <a:moveTo>
                    <a:pt x="473" y="0"/>
                  </a:moveTo>
                  <a:cubicBezTo>
                    <a:pt x="418" y="0"/>
                    <a:pt x="361" y="18"/>
                    <a:pt x="311" y="59"/>
                  </a:cubicBezTo>
                  <a:cubicBezTo>
                    <a:pt x="37" y="273"/>
                    <a:pt x="1" y="678"/>
                    <a:pt x="227" y="952"/>
                  </a:cubicBezTo>
                  <a:cubicBezTo>
                    <a:pt x="352" y="1071"/>
                    <a:pt x="516" y="1130"/>
                    <a:pt x="678" y="1130"/>
                  </a:cubicBezTo>
                  <a:cubicBezTo>
                    <a:pt x="840" y="1130"/>
                    <a:pt x="1001" y="1071"/>
                    <a:pt x="1120" y="952"/>
                  </a:cubicBezTo>
                  <a:cubicBezTo>
                    <a:pt x="1315" y="775"/>
                    <a:pt x="1134" y="512"/>
                    <a:pt x="925" y="512"/>
                  </a:cubicBezTo>
                  <a:cubicBezTo>
                    <a:pt x="867" y="512"/>
                    <a:pt x="806" y="533"/>
                    <a:pt x="751" y="583"/>
                  </a:cubicBezTo>
                  <a:cubicBezTo>
                    <a:pt x="723" y="608"/>
                    <a:pt x="696" y="619"/>
                    <a:pt x="674" y="619"/>
                  </a:cubicBezTo>
                  <a:cubicBezTo>
                    <a:pt x="604" y="619"/>
                    <a:pt x="580" y="510"/>
                    <a:pt x="680" y="428"/>
                  </a:cubicBezTo>
                  <a:cubicBezTo>
                    <a:pt x="888" y="267"/>
                    <a:pt x="689" y="0"/>
                    <a:pt x="47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3211;p62">
              <a:extLst>
                <a:ext uri="{FF2B5EF4-FFF2-40B4-BE49-F238E27FC236}">
                  <a16:creationId xmlns:a16="http://schemas.microsoft.com/office/drawing/2014/main" id="{B1F4F506-100E-4E64-B4DF-9E84CE668457}"/>
                </a:ext>
              </a:extLst>
            </p:cNvPr>
            <p:cNvSpPr/>
            <p:nvPr/>
          </p:nvSpPr>
          <p:spPr>
            <a:xfrm>
              <a:off x="2897975" y="1596750"/>
              <a:ext cx="194675" cy="13125"/>
            </a:xfrm>
            <a:custGeom>
              <a:avLst/>
              <a:gdLst/>
              <a:ahLst/>
              <a:cxnLst/>
              <a:rect l="l" t="t" r="r" b="b"/>
              <a:pathLst>
                <a:path w="7787" h="525" extrusionOk="0">
                  <a:moveTo>
                    <a:pt x="346" y="1"/>
                  </a:moveTo>
                  <a:cubicBezTo>
                    <a:pt x="0" y="1"/>
                    <a:pt x="0" y="525"/>
                    <a:pt x="346" y="525"/>
                  </a:cubicBezTo>
                  <a:lnTo>
                    <a:pt x="7465" y="525"/>
                  </a:lnTo>
                  <a:cubicBezTo>
                    <a:pt x="7787" y="501"/>
                    <a:pt x="7787" y="25"/>
                    <a:pt x="746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3212;p62">
              <a:extLst>
                <a:ext uri="{FF2B5EF4-FFF2-40B4-BE49-F238E27FC236}">
                  <a16:creationId xmlns:a16="http://schemas.microsoft.com/office/drawing/2014/main" id="{794D9359-668E-40F4-A709-14997F487B4B}"/>
                </a:ext>
              </a:extLst>
            </p:cNvPr>
            <p:cNvSpPr/>
            <p:nvPr/>
          </p:nvSpPr>
          <p:spPr>
            <a:xfrm>
              <a:off x="2096375" y="1407975"/>
              <a:ext cx="141925" cy="47900"/>
            </a:xfrm>
            <a:custGeom>
              <a:avLst/>
              <a:gdLst/>
              <a:ahLst/>
              <a:cxnLst/>
              <a:rect l="l" t="t" r="r" b="b"/>
              <a:pathLst>
                <a:path w="5677" h="1916" extrusionOk="0">
                  <a:moveTo>
                    <a:pt x="4361" y="0"/>
                  </a:moveTo>
                  <a:cubicBezTo>
                    <a:pt x="2873" y="0"/>
                    <a:pt x="1413" y="495"/>
                    <a:pt x="215" y="1420"/>
                  </a:cubicBezTo>
                  <a:cubicBezTo>
                    <a:pt x="0" y="1576"/>
                    <a:pt x="137" y="1916"/>
                    <a:pt x="345" y="1916"/>
                  </a:cubicBezTo>
                  <a:cubicBezTo>
                    <a:pt x="390" y="1916"/>
                    <a:pt x="439" y="1899"/>
                    <a:pt x="489" y="1861"/>
                  </a:cubicBezTo>
                  <a:cubicBezTo>
                    <a:pt x="1601" y="987"/>
                    <a:pt x="2978" y="519"/>
                    <a:pt x="4386" y="519"/>
                  </a:cubicBezTo>
                  <a:cubicBezTo>
                    <a:pt x="4666" y="519"/>
                    <a:pt x="4947" y="537"/>
                    <a:pt x="5228" y="575"/>
                  </a:cubicBezTo>
                  <a:cubicBezTo>
                    <a:pt x="5242" y="577"/>
                    <a:pt x="5256" y="578"/>
                    <a:pt x="5270" y="578"/>
                  </a:cubicBezTo>
                  <a:cubicBezTo>
                    <a:pt x="5561" y="578"/>
                    <a:pt x="5677" y="120"/>
                    <a:pt x="5359" y="75"/>
                  </a:cubicBezTo>
                  <a:cubicBezTo>
                    <a:pt x="5026" y="25"/>
                    <a:pt x="4693" y="0"/>
                    <a:pt x="436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3213;p62">
              <a:extLst>
                <a:ext uri="{FF2B5EF4-FFF2-40B4-BE49-F238E27FC236}">
                  <a16:creationId xmlns:a16="http://schemas.microsoft.com/office/drawing/2014/main" id="{F07D044B-57D0-4A61-A6F0-7C86B3AA64A3}"/>
                </a:ext>
              </a:extLst>
            </p:cNvPr>
            <p:cNvSpPr/>
            <p:nvPr/>
          </p:nvSpPr>
          <p:spPr>
            <a:xfrm>
              <a:off x="2697825" y="1383350"/>
              <a:ext cx="228150" cy="72475"/>
            </a:xfrm>
            <a:custGeom>
              <a:avLst/>
              <a:gdLst/>
              <a:ahLst/>
              <a:cxnLst/>
              <a:rect l="l" t="t" r="r" b="b"/>
              <a:pathLst>
                <a:path w="9126" h="2899" extrusionOk="0">
                  <a:moveTo>
                    <a:pt x="1296" y="1"/>
                  </a:moveTo>
                  <a:cubicBezTo>
                    <a:pt x="973" y="1"/>
                    <a:pt x="646" y="29"/>
                    <a:pt x="315" y="83"/>
                  </a:cubicBezTo>
                  <a:cubicBezTo>
                    <a:pt x="0" y="139"/>
                    <a:pt x="110" y="588"/>
                    <a:pt x="404" y="588"/>
                  </a:cubicBezTo>
                  <a:cubicBezTo>
                    <a:pt x="421" y="588"/>
                    <a:pt x="439" y="587"/>
                    <a:pt x="458" y="583"/>
                  </a:cubicBezTo>
                  <a:lnTo>
                    <a:pt x="458" y="595"/>
                  </a:lnTo>
                  <a:cubicBezTo>
                    <a:pt x="730" y="544"/>
                    <a:pt x="1004" y="519"/>
                    <a:pt x="1277" y="519"/>
                  </a:cubicBezTo>
                  <a:cubicBezTo>
                    <a:pt x="2081" y="519"/>
                    <a:pt x="2875" y="737"/>
                    <a:pt x="3577" y="1155"/>
                  </a:cubicBezTo>
                  <a:cubicBezTo>
                    <a:pt x="4172" y="1512"/>
                    <a:pt x="4661" y="2012"/>
                    <a:pt x="5268" y="2357"/>
                  </a:cubicBezTo>
                  <a:cubicBezTo>
                    <a:pt x="6065" y="2795"/>
                    <a:pt x="6946" y="2898"/>
                    <a:pt x="7836" y="2898"/>
                  </a:cubicBezTo>
                  <a:cubicBezTo>
                    <a:pt x="8155" y="2898"/>
                    <a:pt x="8475" y="2885"/>
                    <a:pt x="8792" y="2869"/>
                  </a:cubicBezTo>
                  <a:cubicBezTo>
                    <a:pt x="9122" y="2858"/>
                    <a:pt x="9125" y="2345"/>
                    <a:pt x="8803" y="2345"/>
                  </a:cubicBezTo>
                  <a:cubicBezTo>
                    <a:pt x="8800" y="2345"/>
                    <a:pt x="8796" y="2345"/>
                    <a:pt x="8792" y="2345"/>
                  </a:cubicBezTo>
                  <a:cubicBezTo>
                    <a:pt x="8455" y="2361"/>
                    <a:pt x="8111" y="2378"/>
                    <a:pt x="7767" y="2378"/>
                  </a:cubicBezTo>
                  <a:cubicBezTo>
                    <a:pt x="7051" y="2378"/>
                    <a:pt x="6335" y="2306"/>
                    <a:pt x="5685" y="2000"/>
                  </a:cubicBezTo>
                  <a:cubicBezTo>
                    <a:pt x="5065" y="1703"/>
                    <a:pt x="4577" y="1191"/>
                    <a:pt x="3994" y="810"/>
                  </a:cubicBezTo>
                  <a:cubicBezTo>
                    <a:pt x="3166" y="249"/>
                    <a:pt x="2252" y="1"/>
                    <a:pt x="129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3214;p62">
              <a:extLst>
                <a:ext uri="{FF2B5EF4-FFF2-40B4-BE49-F238E27FC236}">
                  <a16:creationId xmlns:a16="http://schemas.microsoft.com/office/drawing/2014/main" id="{188BB593-2544-4737-9BE9-41FA5702E964}"/>
                </a:ext>
              </a:extLst>
            </p:cNvPr>
            <p:cNvSpPr/>
            <p:nvPr/>
          </p:nvSpPr>
          <p:spPr>
            <a:xfrm>
              <a:off x="3028000" y="1381225"/>
              <a:ext cx="148900" cy="61550"/>
            </a:xfrm>
            <a:custGeom>
              <a:avLst/>
              <a:gdLst/>
              <a:ahLst/>
              <a:cxnLst/>
              <a:rect l="l" t="t" r="r" b="b"/>
              <a:pathLst>
                <a:path w="5956" h="2462" extrusionOk="0">
                  <a:moveTo>
                    <a:pt x="5556" y="1"/>
                  </a:moveTo>
                  <a:cubicBezTo>
                    <a:pt x="3590" y="1"/>
                    <a:pt x="2172" y="1577"/>
                    <a:pt x="312" y="1954"/>
                  </a:cubicBezTo>
                  <a:cubicBezTo>
                    <a:pt x="1" y="2021"/>
                    <a:pt x="104" y="2461"/>
                    <a:pt x="381" y="2461"/>
                  </a:cubicBezTo>
                  <a:cubicBezTo>
                    <a:pt x="401" y="2461"/>
                    <a:pt x="421" y="2459"/>
                    <a:pt x="443" y="2454"/>
                  </a:cubicBezTo>
                  <a:cubicBezTo>
                    <a:pt x="2256" y="2089"/>
                    <a:pt x="3673" y="525"/>
                    <a:pt x="5559" y="525"/>
                  </a:cubicBezTo>
                  <a:cubicBezTo>
                    <a:pt x="5580" y="525"/>
                    <a:pt x="5601" y="525"/>
                    <a:pt x="5622" y="525"/>
                  </a:cubicBezTo>
                  <a:cubicBezTo>
                    <a:pt x="5955" y="525"/>
                    <a:pt x="5955" y="2"/>
                    <a:pt x="5622" y="2"/>
                  </a:cubicBezTo>
                  <a:cubicBezTo>
                    <a:pt x="5600" y="1"/>
                    <a:pt x="5578" y="1"/>
                    <a:pt x="555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3215;p62">
            <a:extLst>
              <a:ext uri="{FF2B5EF4-FFF2-40B4-BE49-F238E27FC236}">
                <a16:creationId xmlns:a16="http://schemas.microsoft.com/office/drawing/2014/main" id="{748969B4-B2F5-4274-9EA5-B056B5CB924B}"/>
              </a:ext>
            </a:extLst>
          </p:cNvPr>
          <p:cNvGrpSpPr/>
          <p:nvPr/>
        </p:nvGrpSpPr>
        <p:grpSpPr>
          <a:xfrm>
            <a:off x="4118754" y="4038028"/>
            <a:ext cx="998809" cy="455856"/>
            <a:chOff x="619125" y="1112725"/>
            <a:chExt cx="1128725" cy="515150"/>
          </a:xfrm>
        </p:grpSpPr>
        <p:sp>
          <p:nvSpPr>
            <p:cNvPr id="166" name="Google Shape;3216;p62">
              <a:extLst>
                <a:ext uri="{FF2B5EF4-FFF2-40B4-BE49-F238E27FC236}">
                  <a16:creationId xmlns:a16="http://schemas.microsoft.com/office/drawing/2014/main" id="{FF126352-1C08-4B54-AEE2-56827E4097EB}"/>
                </a:ext>
              </a:extLst>
            </p:cNvPr>
            <p:cNvSpPr/>
            <p:nvPr/>
          </p:nvSpPr>
          <p:spPr>
            <a:xfrm>
              <a:off x="794875" y="1112725"/>
              <a:ext cx="779150" cy="508475"/>
            </a:xfrm>
            <a:custGeom>
              <a:avLst/>
              <a:gdLst/>
              <a:ahLst/>
              <a:cxnLst/>
              <a:rect l="l" t="t" r="r" b="b"/>
              <a:pathLst>
                <a:path w="31166" h="20339" extrusionOk="0">
                  <a:moveTo>
                    <a:pt x="13999" y="1"/>
                  </a:moveTo>
                  <a:cubicBezTo>
                    <a:pt x="12193" y="1"/>
                    <a:pt x="10504" y="870"/>
                    <a:pt x="9508" y="2479"/>
                  </a:cubicBezTo>
                  <a:cubicBezTo>
                    <a:pt x="7988" y="4936"/>
                    <a:pt x="8069" y="7448"/>
                    <a:pt x="9405" y="9909"/>
                  </a:cubicBezTo>
                  <a:lnTo>
                    <a:pt x="9405" y="9909"/>
                  </a:lnTo>
                  <a:cubicBezTo>
                    <a:pt x="4845" y="11142"/>
                    <a:pt x="530" y="15037"/>
                    <a:pt x="19" y="19897"/>
                  </a:cubicBezTo>
                  <a:cubicBezTo>
                    <a:pt x="1" y="20063"/>
                    <a:pt x="120" y="20143"/>
                    <a:pt x="250" y="20143"/>
                  </a:cubicBezTo>
                  <a:cubicBezTo>
                    <a:pt x="382" y="20143"/>
                    <a:pt x="524" y="20060"/>
                    <a:pt x="542" y="19897"/>
                  </a:cubicBezTo>
                  <a:cubicBezTo>
                    <a:pt x="1031" y="15171"/>
                    <a:pt x="5436" y="11408"/>
                    <a:pt x="9877" y="10337"/>
                  </a:cubicBezTo>
                  <a:cubicBezTo>
                    <a:pt x="10032" y="10289"/>
                    <a:pt x="10103" y="10099"/>
                    <a:pt x="10020" y="9956"/>
                  </a:cubicBezTo>
                  <a:cubicBezTo>
                    <a:pt x="8734" y="7765"/>
                    <a:pt x="8460" y="5646"/>
                    <a:pt x="9627" y="3336"/>
                  </a:cubicBezTo>
                  <a:cubicBezTo>
                    <a:pt x="10514" y="1584"/>
                    <a:pt x="12046" y="533"/>
                    <a:pt x="13950" y="533"/>
                  </a:cubicBezTo>
                  <a:cubicBezTo>
                    <a:pt x="14194" y="533"/>
                    <a:pt x="14444" y="550"/>
                    <a:pt x="14699" y="586"/>
                  </a:cubicBezTo>
                  <a:cubicBezTo>
                    <a:pt x="17116" y="907"/>
                    <a:pt x="18330" y="2741"/>
                    <a:pt x="18283" y="5086"/>
                  </a:cubicBezTo>
                  <a:cubicBezTo>
                    <a:pt x="18247" y="7015"/>
                    <a:pt x="17283" y="9610"/>
                    <a:pt x="15330" y="10325"/>
                  </a:cubicBezTo>
                  <a:cubicBezTo>
                    <a:pt x="15080" y="10396"/>
                    <a:pt x="15080" y="10742"/>
                    <a:pt x="15330" y="10825"/>
                  </a:cubicBezTo>
                  <a:cubicBezTo>
                    <a:pt x="16830" y="11349"/>
                    <a:pt x="18307" y="11587"/>
                    <a:pt x="19295" y="12944"/>
                  </a:cubicBezTo>
                  <a:cubicBezTo>
                    <a:pt x="19961" y="13837"/>
                    <a:pt x="20485" y="14956"/>
                    <a:pt x="21366" y="15671"/>
                  </a:cubicBezTo>
                  <a:cubicBezTo>
                    <a:pt x="21691" y="15939"/>
                    <a:pt x="21986" y="16051"/>
                    <a:pt x="22258" y="16051"/>
                  </a:cubicBezTo>
                  <a:cubicBezTo>
                    <a:pt x="22843" y="16051"/>
                    <a:pt x="23321" y="15530"/>
                    <a:pt x="23760" y="14921"/>
                  </a:cubicBezTo>
                  <a:cubicBezTo>
                    <a:pt x="24807" y="13468"/>
                    <a:pt x="25784" y="11611"/>
                    <a:pt x="26093" y="9837"/>
                  </a:cubicBezTo>
                  <a:cubicBezTo>
                    <a:pt x="26248" y="9003"/>
                    <a:pt x="25938" y="8253"/>
                    <a:pt x="26093" y="7444"/>
                  </a:cubicBezTo>
                  <a:cubicBezTo>
                    <a:pt x="26212" y="6884"/>
                    <a:pt x="26403" y="6348"/>
                    <a:pt x="26689" y="5848"/>
                  </a:cubicBezTo>
                  <a:cubicBezTo>
                    <a:pt x="26854" y="5563"/>
                    <a:pt x="26958" y="5453"/>
                    <a:pt x="27020" y="5453"/>
                  </a:cubicBezTo>
                  <a:cubicBezTo>
                    <a:pt x="27163" y="5453"/>
                    <a:pt x="27087" y="6038"/>
                    <a:pt x="27046" y="6420"/>
                  </a:cubicBezTo>
                  <a:cubicBezTo>
                    <a:pt x="27030" y="6581"/>
                    <a:pt x="27172" y="6683"/>
                    <a:pt x="27311" y="6683"/>
                  </a:cubicBezTo>
                  <a:cubicBezTo>
                    <a:pt x="27376" y="6683"/>
                    <a:pt x="27440" y="6660"/>
                    <a:pt x="27486" y="6610"/>
                  </a:cubicBezTo>
                  <a:cubicBezTo>
                    <a:pt x="27808" y="6277"/>
                    <a:pt x="28117" y="5908"/>
                    <a:pt x="28463" y="5610"/>
                  </a:cubicBezTo>
                  <a:cubicBezTo>
                    <a:pt x="28785" y="5324"/>
                    <a:pt x="29284" y="5111"/>
                    <a:pt x="29683" y="5111"/>
                  </a:cubicBezTo>
                  <a:cubicBezTo>
                    <a:pt x="30198" y="5111"/>
                    <a:pt x="30545" y="5466"/>
                    <a:pt x="30129" y="6479"/>
                  </a:cubicBezTo>
                  <a:cubicBezTo>
                    <a:pt x="29927" y="6967"/>
                    <a:pt x="29308" y="7491"/>
                    <a:pt x="29034" y="7956"/>
                  </a:cubicBezTo>
                  <a:cubicBezTo>
                    <a:pt x="28296" y="9146"/>
                    <a:pt x="28224" y="10515"/>
                    <a:pt x="27927" y="11861"/>
                  </a:cubicBezTo>
                  <a:cubicBezTo>
                    <a:pt x="27284" y="14671"/>
                    <a:pt x="26165" y="18945"/>
                    <a:pt x="22998" y="19826"/>
                  </a:cubicBezTo>
                  <a:cubicBezTo>
                    <a:pt x="22693" y="19913"/>
                    <a:pt x="22776" y="20338"/>
                    <a:pt x="23056" y="20338"/>
                  </a:cubicBezTo>
                  <a:cubicBezTo>
                    <a:pt x="23082" y="20338"/>
                    <a:pt x="23111" y="20334"/>
                    <a:pt x="23140" y="20326"/>
                  </a:cubicBezTo>
                  <a:cubicBezTo>
                    <a:pt x="26962" y="19266"/>
                    <a:pt x="28129" y="13861"/>
                    <a:pt x="28724" y="10515"/>
                  </a:cubicBezTo>
                  <a:cubicBezTo>
                    <a:pt x="28915" y="9301"/>
                    <a:pt x="29415" y="8170"/>
                    <a:pt x="30189" y="7217"/>
                  </a:cubicBezTo>
                  <a:cubicBezTo>
                    <a:pt x="30582" y="6717"/>
                    <a:pt x="31165" y="6170"/>
                    <a:pt x="31046" y="5455"/>
                  </a:cubicBezTo>
                  <a:cubicBezTo>
                    <a:pt x="30944" y="4791"/>
                    <a:pt x="30297" y="4504"/>
                    <a:pt x="29679" y="4504"/>
                  </a:cubicBezTo>
                  <a:cubicBezTo>
                    <a:pt x="29578" y="4504"/>
                    <a:pt x="29477" y="4511"/>
                    <a:pt x="29379" y="4527"/>
                  </a:cubicBezTo>
                  <a:cubicBezTo>
                    <a:pt x="28704" y="4634"/>
                    <a:pt x="28189" y="5093"/>
                    <a:pt x="27722" y="5587"/>
                  </a:cubicBezTo>
                  <a:lnTo>
                    <a:pt x="27722" y="5587"/>
                  </a:lnTo>
                  <a:cubicBezTo>
                    <a:pt x="27776" y="5184"/>
                    <a:pt x="27746" y="4788"/>
                    <a:pt x="27367" y="4681"/>
                  </a:cubicBezTo>
                  <a:cubicBezTo>
                    <a:pt x="27315" y="4666"/>
                    <a:pt x="27263" y="4659"/>
                    <a:pt x="27214" y="4659"/>
                  </a:cubicBezTo>
                  <a:cubicBezTo>
                    <a:pt x="26758" y="4659"/>
                    <a:pt x="26429" y="5253"/>
                    <a:pt x="26236" y="5586"/>
                  </a:cubicBezTo>
                  <a:cubicBezTo>
                    <a:pt x="25212" y="7384"/>
                    <a:pt x="25891" y="9194"/>
                    <a:pt x="25200" y="11051"/>
                  </a:cubicBezTo>
                  <a:cubicBezTo>
                    <a:pt x="24795" y="12170"/>
                    <a:pt x="24248" y="13242"/>
                    <a:pt x="23605" y="14242"/>
                  </a:cubicBezTo>
                  <a:cubicBezTo>
                    <a:pt x="23179" y="14888"/>
                    <a:pt x="22796" y="15461"/>
                    <a:pt x="22288" y="15461"/>
                  </a:cubicBezTo>
                  <a:cubicBezTo>
                    <a:pt x="22029" y="15461"/>
                    <a:pt x="21737" y="15311"/>
                    <a:pt x="21390" y="14944"/>
                  </a:cubicBezTo>
                  <a:cubicBezTo>
                    <a:pt x="20414" y="13921"/>
                    <a:pt x="19902" y="12456"/>
                    <a:pt x="18747" y="11599"/>
                  </a:cubicBezTo>
                  <a:cubicBezTo>
                    <a:pt x="17978" y="11041"/>
                    <a:pt x="17030" y="10794"/>
                    <a:pt x="16117" y="10519"/>
                  </a:cubicBezTo>
                  <a:lnTo>
                    <a:pt x="16117" y="10519"/>
                  </a:lnTo>
                  <a:cubicBezTo>
                    <a:pt x="17845" y="9495"/>
                    <a:pt x="18721" y="7204"/>
                    <a:pt x="18807" y="5265"/>
                  </a:cubicBezTo>
                  <a:cubicBezTo>
                    <a:pt x="18914" y="2860"/>
                    <a:pt x="17783" y="740"/>
                    <a:pt x="15330" y="157"/>
                  </a:cubicBezTo>
                  <a:cubicBezTo>
                    <a:pt x="14885" y="52"/>
                    <a:pt x="14438" y="1"/>
                    <a:pt x="1399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3217;p62">
              <a:extLst>
                <a:ext uri="{FF2B5EF4-FFF2-40B4-BE49-F238E27FC236}">
                  <a16:creationId xmlns:a16="http://schemas.microsoft.com/office/drawing/2014/main" id="{5DD50690-8A2D-40C2-83BD-6771A865AEDB}"/>
                </a:ext>
              </a:extLst>
            </p:cNvPr>
            <p:cNvSpPr/>
            <p:nvPr/>
          </p:nvSpPr>
          <p:spPr>
            <a:xfrm>
              <a:off x="1052550" y="1267150"/>
              <a:ext cx="108875" cy="75950"/>
            </a:xfrm>
            <a:custGeom>
              <a:avLst/>
              <a:gdLst/>
              <a:ahLst/>
              <a:cxnLst/>
              <a:rect l="l" t="t" r="r" b="b"/>
              <a:pathLst>
                <a:path w="4355" h="3038" extrusionOk="0">
                  <a:moveTo>
                    <a:pt x="929" y="556"/>
                  </a:moveTo>
                  <a:cubicBezTo>
                    <a:pt x="957" y="556"/>
                    <a:pt x="989" y="559"/>
                    <a:pt x="1022" y="564"/>
                  </a:cubicBezTo>
                  <a:cubicBezTo>
                    <a:pt x="1499" y="659"/>
                    <a:pt x="2034" y="981"/>
                    <a:pt x="2475" y="1159"/>
                  </a:cubicBezTo>
                  <a:cubicBezTo>
                    <a:pt x="2921" y="1346"/>
                    <a:pt x="3367" y="1533"/>
                    <a:pt x="3812" y="1711"/>
                  </a:cubicBezTo>
                  <a:lnTo>
                    <a:pt x="3812" y="1711"/>
                  </a:lnTo>
                  <a:cubicBezTo>
                    <a:pt x="3744" y="2301"/>
                    <a:pt x="3251" y="2519"/>
                    <a:pt x="2713" y="2519"/>
                  </a:cubicBezTo>
                  <a:cubicBezTo>
                    <a:pt x="2338" y="2519"/>
                    <a:pt x="1942" y="2413"/>
                    <a:pt x="1653" y="2255"/>
                  </a:cubicBezTo>
                  <a:cubicBezTo>
                    <a:pt x="1332" y="2088"/>
                    <a:pt x="1058" y="1850"/>
                    <a:pt x="856" y="1540"/>
                  </a:cubicBezTo>
                  <a:cubicBezTo>
                    <a:pt x="665" y="1249"/>
                    <a:pt x="464" y="556"/>
                    <a:pt x="929" y="556"/>
                  </a:cubicBezTo>
                  <a:close/>
                  <a:moveTo>
                    <a:pt x="834" y="0"/>
                  </a:moveTo>
                  <a:cubicBezTo>
                    <a:pt x="185" y="0"/>
                    <a:pt x="1" y="839"/>
                    <a:pt x="213" y="1433"/>
                  </a:cubicBezTo>
                  <a:cubicBezTo>
                    <a:pt x="545" y="2358"/>
                    <a:pt x="1804" y="3037"/>
                    <a:pt x="2845" y="3037"/>
                  </a:cubicBezTo>
                  <a:cubicBezTo>
                    <a:pt x="3667" y="3037"/>
                    <a:pt x="4355" y="2614"/>
                    <a:pt x="4344" y="1552"/>
                  </a:cubicBezTo>
                  <a:cubicBezTo>
                    <a:pt x="4344" y="1432"/>
                    <a:pt x="4280" y="1354"/>
                    <a:pt x="4196" y="1317"/>
                  </a:cubicBezTo>
                  <a:lnTo>
                    <a:pt x="4196" y="1317"/>
                  </a:lnTo>
                  <a:cubicBezTo>
                    <a:pt x="4179" y="1307"/>
                    <a:pt x="4162" y="1298"/>
                    <a:pt x="4142" y="1290"/>
                  </a:cubicBezTo>
                  <a:lnTo>
                    <a:pt x="4142" y="1290"/>
                  </a:lnTo>
                  <a:lnTo>
                    <a:pt x="4142" y="1300"/>
                  </a:lnTo>
                  <a:lnTo>
                    <a:pt x="4142" y="1300"/>
                  </a:lnTo>
                  <a:cubicBezTo>
                    <a:pt x="4138" y="1299"/>
                    <a:pt x="4135" y="1299"/>
                    <a:pt x="4131" y="1298"/>
                  </a:cubicBezTo>
                  <a:lnTo>
                    <a:pt x="4131" y="1298"/>
                  </a:lnTo>
                  <a:cubicBezTo>
                    <a:pt x="3123" y="894"/>
                    <a:pt x="2126" y="337"/>
                    <a:pt x="1094" y="40"/>
                  </a:cubicBezTo>
                  <a:cubicBezTo>
                    <a:pt x="1000" y="13"/>
                    <a:pt x="913" y="0"/>
                    <a:pt x="83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3218;p62">
              <a:extLst>
                <a:ext uri="{FF2B5EF4-FFF2-40B4-BE49-F238E27FC236}">
                  <a16:creationId xmlns:a16="http://schemas.microsoft.com/office/drawing/2014/main" id="{4646529E-16CB-4F11-90FF-9D42D0468C97}"/>
                </a:ext>
              </a:extLst>
            </p:cNvPr>
            <p:cNvSpPr/>
            <p:nvPr/>
          </p:nvSpPr>
          <p:spPr>
            <a:xfrm>
              <a:off x="1077975" y="1198700"/>
              <a:ext cx="51950" cy="33675"/>
            </a:xfrm>
            <a:custGeom>
              <a:avLst/>
              <a:gdLst/>
              <a:ahLst/>
              <a:cxnLst/>
              <a:rect l="l" t="t" r="r" b="b"/>
              <a:pathLst>
                <a:path w="2078" h="1347" extrusionOk="0">
                  <a:moveTo>
                    <a:pt x="902" y="0"/>
                  </a:moveTo>
                  <a:cubicBezTo>
                    <a:pt x="649" y="0"/>
                    <a:pt x="397" y="83"/>
                    <a:pt x="196" y="266"/>
                  </a:cubicBezTo>
                  <a:cubicBezTo>
                    <a:pt x="1" y="442"/>
                    <a:pt x="183" y="706"/>
                    <a:pt x="391" y="706"/>
                  </a:cubicBezTo>
                  <a:cubicBezTo>
                    <a:pt x="449" y="706"/>
                    <a:pt x="510" y="685"/>
                    <a:pt x="565" y="635"/>
                  </a:cubicBezTo>
                  <a:cubicBezTo>
                    <a:pt x="658" y="548"/>
                    <a:pt x="777" y="510"/>
                    <a:pt x="900" y="510"/>
                  </a:cubicBezTo>
                  <a:cubicBezTo>
                    <a:pt x="1214" y="510"/>
                    <a:pt x="1553" y="762"/>
                    <a:pt x="1553" y="1088"/>
                  </a:cubicBezTo>
                  <a:cubicBezTo>
                    <a:pt x="1553" y="1260"/>
                    <a:pt x="1684" y="1346"/>
                    <a:pt x="1815" y="1346"/>
                  </a:cubicBezTo>
                  <a:cubicBezTo>
                    <a:pt x="1946" y="1346"/>
                    <a:pt x="2077" y="1260"/>
                    <a:pt x="2077" y="1088"/>
                  </a:cubicBezTo>
                  <a:cubicBezTo>
                    <a:pt x="2077" y="439"/>
                    <a:pt x="1486" y="0"/>
                    <a:pt x="90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3219;p62">
              <a:extLst>
                <a:ext uri="{FF2B5EF4-FFF2-40B4-BE49-F238E27FC236}">
                  <a16:creationId xmlns:a16="http://schemas.microsoft.com/office/drawing/2014/main" id="{6C95993D-6DC0-470E-87F7-0F3769057288}"/>
                </a:ext>
              </a:extLst>
            </p:cNvPr>
            <p:cNvSpPr/>
            <p:nvPr/>
          </p:nvSpPr>
          <p:spPr>
            <a:xfrm>
              <a:off x="1155625" y="1226100"/>
              <a:ext cx="53775" cy="39025"/>
            </a:xfrm>
            <a:custGeom>
              <a:avLst/>
              <a:gdLst/>
              <a:ahLst/>
              <a:cxnLst/>
              <a:rect l="l" t="t" r="r" b="b"/>
              <a:pathLst>
                <a:path w="2151" h="1561" extrusionOk="0">
                  <a:moveTo>
                    <a:pt x="856" y="0"/>
                  </a:moveTo>
                  <a:cubicBezTo>
                    <a:pt x="544" y="0"/>
                    <a:pt x="232" y="143"/>
                    <a:pt x="90" y="444"/>
                  </a:cubicBezTo>
                  <a:cubicBezTo>
                    <a:pt x="0" y="649"/>
                    <a:pt x="187" y="837"/>
                    <a:pt x="354" y="837"/>
                  </a:cubicBezTo>
                  <a:cubicBezTo>
                    <a:pt x="430" y="837"/>
                    <a:pt x="502" y="799"/>
                    <a:pt x="543" y="706"/>
                  </a:cubicBezTo>
                  <a:cubicBezTo>
                    <a:pt x="605" y="575"/>
                    <a:pt x="723" y="520"/>
                    <a:pt x="848" y="520"/>
                  </a:cubicBezTo>
                  <a:cubicBezTo>
                    <a:pt x="939" y="520"/>
                    <a:pt x="1034" y="549"/>
                    <a:pt x="1114" y="599"/>
                  </a:cubicBezTo>
                  <a:cubicBezTo>
                    <a:pt x="1364" y="765"/>
                    <a:pt x="1483" y="1111"/>
                    <a:pt x="1579" y="1385"/>
                  </a:cubicBezTo>
                  <a:cubicBezTo>
                    <a:pt x="1621" y="1507"/>
                    <a:pt x="1727" y="1561"/>
                    <a:pt x="1832" y="1561"/>
                  </a:cubicBezTo>
                  <a:cubicBezTo>
                    <a:pt x="1992" y="1561"/>
                    <a:pt x="2151" y="1436"/>
                    <a:pt x="2079" y="1242"/>
                  </a:cubicBezTo>
                  <a:cubicBezTo>
                    <a:pt x="1912" y="777"/>
                    <a:pt x="1686" y="230"/>
                    <a:pt x="1174" y="51"/>
                  </a:cubicBezTo>
                  <a:cubicBezTo>
                    <a:pt x="1073" y="17"/>
                    <a:pt x="965" y="0"/>
                    <a:pt x="85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3220;p62">
              <a:extLst>
                <a:ext uri="{FF2B5EF4-FFF2-40B4-BE49-F238E27FC236}">
                  <a16:creationId xmlns:a16="http://schemas.microsoft.com/office/drawing/2014/main" id="{777CB736-DE6A-4975-9B60-BDE37BE687E0}"/>
                </a:ext>
              </a:extLst>
            </p:cNvPr>
            <p:cNvSpPr/>
            <p:nvPr/>
          </p:nvSpPr>
          <p:spPr>
            <a:xfrm>
              <a:off x="880150" y="1536925"/>
              <a:ext cx="91225" cy="83950"/>
            </a:xfrm>
            <a:custGeom>
              <a:avLst/>
              <a:gdLst/>
              <a:ahLst/>
              <a:cxnLst/>
              <a:rect l="l" t="t" r="r" b="b"/>
              <a:pathLst>
                <a:path w="3649" h="3358" extrusionOk="0">
                  <a:moveTo>
                    <a:pt x="2675" y="0"/>
                  </a:moveTo>
                  <a:cubicBezTo>
                    <a:pt x="2180" y="0"/>
                    <a:pt x="1640" y="540"/>
                    <a:pt x="1310" y="846"/>
                  </a:cubicBezTo>
                  <a:cubicBezTo>
                    <a:pt x="787" y="1334"/>
                    <a:pt x="322" y="1917"/>
                    <a:pt x="72" y="2596"/>
                  </a:cubicBezTo>
                  <a:cubicBezTo>
                    <a:pt x="1" y="2790"/>
                    <a:pt x="158" y="2910"/>
                    <a:pt x="317" y="2910"/>
                  </a:cubicBezTo>
                  <a:cubicBezTo>
                    <a:pt x="423" y="2910"/>
                    <a:pt x="530" y="2857"/>
                    <a:pt x="572" y="2739"/>
                  </a:cubicBezTo>
                  <a:lnTo>
                    <a:pt x="572" y="2727"/>
                  </a:lnTo>
                  <a:cubicBezTo>
                    <a:pt x="775" y="2179"/>
                    <a:pt x="1168" y="1715"/>
                    <a:pt x="1572" y="1322"/>
                  </a:cubicBezTo>
                  <a:cubicBezTo>
                    <a:pt x="1787" y="1108"/>
                    <a:pt x="2013" y="917"/>
                    <a:pt x="2263" y="739"/>
                  </a:cubicBezTo>
                  <a:cubicBezTo>
                    <a:pt x="2327" y="702"/>
                    <a:pt x="2553" y="588"/>
                    <a:pt x="2632" y="527"/>
                  </a:cubicBezTo>
                  <a:lnTo>
                    <a:pt x="2632" y="527"/>
                  </a:lnTo>
                  <a:cubicBezTo>
                    <a:pt x="2638" y="606"/>
                    <a:pt x="2698" y="781"/>
                    <a:pt x="2715" y="858"/>
                  </a:cubicBezTo>
                  <a:cubicBezTo>
                    <a:pt x="2775" y="1108"/>
                    <a:pt x="2811" y="1346"/>
                    <a:pt x="2858" y="1608"/>
                  </a:cubicBezTo>
                  <a:cubicBezTo>
                    <a:pt x="2954" y="2120"/>
                    <a:pt x="3037" y="2644"/>
                    <a:pt x="3120" y="3168"/>
                  </a:cubicBezTo>
                  <a:cubicBezTo>
                    <a:pt x="3139" y="3300"/>
                    <a:pt x="3230" y="3357"/>
                    <a:pt x="3329" y="3357"/>
                  </a:cubicBezTo>
                  <a:cubicBezTo>
                    <a:pt x="3479" y="3357"/>
                    <a:pt x="3649" y="3226"/>
                    <a:pt x="3620" y="3025"/>
                  </a:cubicBezTo>
                  <a:cubicBezTo>
                    <a:pt x="3501" y="2298"/>
                    <a:pt x="3394" y="1572"/>
                    <a:pt x="3239" y="846"/>
                  </a:cubicBezTo>
                  <a:cubicBezTo>
                    <a:pt x="3180" y="501"/>
                    <a:pt x="3144" y="12"/>
                    <a:pt x="2692" y="1"/>
                  </a:cubicBezTo>
                  <a:cubicBezTo>
                    <a:pt x="2686" y="0"/>
                    <a:pt x="2681" y="0"/>
                    <a:pt x="267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3221;p62">
              <a:extLst>
                <a:ext uri="{FF2B5EF4-FFF2-40B4-BE49-F238E27FC236}">
                  <a16:creationId xmlns:a16="http://schemas.microsoft.com/office/drawing/2014/main" id="{93B62B81-F005-4762-A524-9509841AC979}"/>
                </a:ext>
              </a:extLst>
            </p:cNvPr>
            <p:cNvSpPr/>
            <p:nvPr/>
          </p:nvSpPr>
          <p:spPr>
            <a:xfrm>
              <a:off x="1208475" y="1516150"/>
              <a:ext cx="171175" cy="111725"/>
            </a:xfrm>
            <a:custGeom>
              <a:avLst/>
              <a:gdLst/>
              <a:ahLst/>
              <a:cxnLst/>
              <a:rect l="l" t="t" r="r" b="b"/>
              <a:pathLst>
                <a:path w="6847" h="4469" extrusionOk="0">
                  <a:moveTo>
                    <a:pt x="521" y="0"/>
                  </a:moveTo>
                  <a:cubicBezTo>
                    <a:pt x="453" y="0"/>
                    <a:pt x="385" y="26"/>
                    <a:pt x="334" y="70"/>
                  </a:cubicBezTo>
                  <a:cubicBezTo>
                    <a:pt x="0" y="367"/>
                    <a:pt x="155" y="1201"/>
                    <a:pt x="167" y="1558"/>
                  </a:cubicBezTo>
                  <a:cubicBezTo>
                    <a:pt x="215" y="2475"/>
                    <a:pt x="322" y="3379"/>
                    <a:pt x="441" y="4284"/>
                  </a:cubicBezTo>
                  <a:cubicBezTo>
                    <a:pt x="460" y="4413"/>
                    <a:pt x="551" y="4469"/>
                    <a:pt x="651" y="4469"/>
                  </a:cubicBezTo>
                  <a:cubicBezTo>
                    <a:pt x="801" y="4469"/>
                    <a:pt x="970" y="4342"/>
                    <a:pt x="941" y="4141"/>
                  </a:cubicBezTo>
                  <a:cubicBezTo>
                    <a:pt x="858" y="3570"/>
                    <a:pt x="798" y="2998"/>
                    <a:pt x="750" y="2427"/>
                  </a:cubicBezTo>
                  <a:cubicBezTo>
                    <a:pt x="716" y="1954"/>
                    <a:pt x="793" y="1346"/>
                    <a:pt x="679" y="886"/>
                  </a:cubicBezTo>
                  <a:lnTo>
                    <a:pt x="679" y="886"/>
                  </a:lnTo>
                  <a:cubicBezTo>
                    <a:pt x="849" y="1111"/>
                    <a:pt x="1152" y="1343"/>
                    <a:pt x="1310" y="1510"/>
                  </a:cubicBezTo>
                  <a:cubicBezTo>
                    <a:pt x="2634" y="2880"/>
                    <a:pt x="4325" y="4206"/>
                    <a:pt x="6309" y="4206"/>
                  </a:cubicBezTo>
                  <a:cubicBezTo>
                    <a:pt x="6377" y="4206"/>
                    <a:pt x="6445" y="4204"/>
                    <a:pt x="6513" y="4201"/>
                  </a:cubicBezTo>
                  <a:cubicBezTo>
                    <a:pt x="6843" y="4177"/>
                    <a:pt x="6846" y="3677"/>
                    <a:pt x="6524" y="3677"/>
                  </a:cubicBezTo>
                  <a:cubicBezTo>
                    <a:pt x="6521" y="3677"/>
                    <a:pt x="6517" y="3677"/>
                    <a:pt x="6513" y="3677"/>
                  </a:cubicBezTo>
                  <a:cubicBezTo>
                    <a:pt x="6447" y="3680"/>
                    <a:pt x="6381" y="3682"/>
                    <a:pt x="6316" y="3682"/>
                  </a:cubicBezTo>
                  <a:cubicBezTo>
                    <a:pt x="4710" y="3682"/>
                    <a:pt x="3336" y="2717"/>
                    <a:pt x="2203" y="1653"/>
                  </a:cubicBezTo>
                  <a:cubicBezTo>
                    <a:pt x="1727" y="1201"/>
                    <a:pt x="1215" y="343"/>
                    <a:pt x="643" y="34"/>
                  </a:cubicBezTo>
                  <a:cubicBezTo>
                    <a:pt x="606" y="11"/>
                    <a:pt x="564" y="0"/>
                    <a:pt x="52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3222;p62">
              <a:extLst>
                <a:ext uri="{FF2B5EF4-FFF2-40B4-BE49-F238E27FC236}">
                  <a16:creationId xmlns:a16="http://schemas.microsoft.com/office/drawing/2014/main" id="{CE509F4E-0089-4F32-9C2F-0CD0769580F1}"/>
                </a:ext>
              </a:extLst>
            </p:cNvPr>
            <p:cNvSpPr/>
            <p:nvPr/>
          </p:nvSpPr>
          <p:spPr>
            <a:xfrm>
              <a:off x="619125" y="1243650"/>
              <a:ext cx="405425" cy="133850"/>
            </a:xfrm>
            <a:custGeom>
              <a:avLst/>
              <a:gdLst/>
              <a:ahLst/>
              <a:cxnLst/>
              <a:rect l="l" t="t" r="r" b="b"/>
              <a:pathLst>
                <a:path w="16217" h="5354" extrusionOk="0">
                  <a:moveTo>
                    <a:pt x="10371" y="0"/>
                  </a:moveTo>
                  <a:cubicBezTo>
                    <a:pt x="9889" y="0"/>
                    <a:pt x="9342" y="105"/>
                    <a:pt x="9061" y="147"/>
                  </a:cubicBezTo>
                  <a:cubicBezTo>
                    <a:pt x="8918" y="182"/>
                    <a:pt x="8846" y="325"/>
                    <a:pt x="8882" y="456"/>
                  </a:cubicBezTo>
                  <a:cubicBezTo>
                    <a:pt x="9001" y="885"/>
                    <a:pt x="9299" y="1766"/>
                    <a:pt x="8954" y="2064"/>
                  </a:cubicBezTo>
                  <a:cubicBezTo>
                    <a:pt x="8766" y="2229"/>
                    <a:pt x="8227" y="2276"/>
                    <a:pt x="7753" y="2276"/>
                  </a:cubicBezTo>
                  <a:cubicBezTo>
                    <a:pt x="7476" y="2276"/>
                    <a:pt x="7222" y="2260"/>
                    <a:pt x="7072" y="2242"/>
                  </a:cubicBezTo>
                  <a:cubicBezTo>
                    <a:pt x="5739" y="2123"/>
                    <a:pt x="6894" y="1230"/>
                    <a:pt x="6310" y="540"/>
                  </a:cubicBezTo>
                  <a:cubicBezTo>
                    <a:pt x="6088" y="280"/>
                    <a:pt x="5600" y="200"/>
                    <a:pt x="5069" y="200"/>
                  </a:cubicBezTo>
                  <a:cubicBezTo>
                    <a:pt x="4407" y="200"/>
                    <a:pt x="3679" y="325"/>
                    <a:pt x="3322" y="385"/>
                  </a:cubicBezTo>
                  <a:cubicBezTo>
                    <a:pt x="3203" y="421"/>
                    <a:pt x="3131" y="516"/>
                    <a:pt x="3131" y="635"/>
                  </a:cubicBezTo>
                  <a:cubicBezTo>
                    <a:pt x="3167" y="1766"/>
                    <a:pt x="3441" y="3123"/>
                    <a:pt x="3262" y="4231"/>
                  </a:cubicBezTo>
                  <a:cubicBezTo>
                    <a:pt x="3155" y="4897"/>
                    <a:pt x="2810" y="4790"/>
                    <a:pt x="2179" y="4826"/>
                  </a:cubicBezTo>
                  <a:cubicBezTo>
                    <a:pt x="1922" y="4836"/>
                    <a:pt x="1668" y="4842"/>
                    <a:pt x="1414" y="4842"/>
                  </a:cubicBezTo>
                  <a:cubicBezTo>
                    <a:pt x="1055" y="4842"/>
                    <a:pt x="696" y="4830"/>
                    <a:pt x="333" y="4802"/>
                  </a:cubicBezTo>
                  <a:cubicBezTo>
                    <a:pt x="326" y="4802"/>
                    <a:pt x="319" y="4801"/>
                    <a:pt x="312" y="4801"/>
                  </a:cubicBezTo>
                  <a:cubicBezTo>
                    <a:pt x="0" y="4801"/>
                    <a:pt x="7" y="5303"/>
                    <a:pt x="333" y="5326"/>
                  </a:cubicBezTo>
                  <a:lnTo>
                    <a:pt x="345" y="5326"/>
                  </a:lnTo>
                  <a:cubicBezTo>
                    <a:pt x="680" y="5345"/>
                    <a:pt x="1015" y="5354"/>
                    <a:pt x="1350" y="5354"/>
                  </a:cubicBezTo>
                  <a:cubicBezTo>
                    <a:pt x="2087" y="5354"/>
                    <a:pt x="2823" y="5309"/>
                    <a:pt x="3560" y="5219"/>
                  </a:cubicBezTo>
                  <a:cubicBezTo>
                    <a:pt x="3691" y="5207"/>
                    <a:pt x="3810" y="5100"/>
                    <a:pt x="3810" y="4957"/>
                  </a:cubicBezTo>
                  <a:lnTo>
                    <a:pt x="3727" y="2802"/>
                  </a:lnTo>
                  <a:cubicBezTo>
                    <a:pt x="3715" y="2409"/>
                    <a:pt x="3465" y="1087"/>
                    <a:pt x="3798" y="849"/>
                  </a:cubicBezTo>
                  <a:cubicBezTo>
                    <a:pt x="3877" y="793"/>
                    <a:pt x="4057" y="776"/>
                    <a:pt x="4261" y="776"/>
                  </a:cubicBezTo>
                  <a:cubicBezTo>
                    <a:pt x="4577" y="776"/>
                    <a:pt x="4951" y="818"/>
                    <a:pt x="5096" y="825"/>
                  </a:cubicBezTo>
                  <a:cubicBezTo>
                    <a:pt x="5763" y="849"/>
                    <a:pt x="5894" y="825"/>
                    <a:pt x="5906" y="1540"/>
                  </a:cubicBezTo>
                  <a:cubicBezTo>
                    <a:pt x="5906" y="1909"/>
                    <a:pt x="5751" y="2349"/>
                    <a:pt x="6072" y="2611"/>
                  </a:cubicBezTo>
                  <a:cubicBezTo>
                    <a:pt x="6307" y="2799"/>
                    <a:pt x="6659" y="2863"/>
                    <a:pt x="7054" y="2863"/>
                  </a:cubicBezTo>
                  <a:cubicBezTo>
                    <a:pt x="7839" y="2863"/>
                    <a:pt x="8792" y="2607"/>
                    <a:pt x="9323" y="2552"/>
                  </a:cubicBezTo>
                  <a:cubicBezTo>
                    <a:pt x="9465" y="2552"/>
                    <a:pt x="9573" y="2433"/>
                    <a:pt x="9585" y="2302"/>
                  </a:cubicBezTo>
                  <a:cubicBezTo>
                    <a:pt x="9625" y="1733"/>
                    <a:pt x="9588" y="1165"/>
                    <a:pt x="9458" y="611"/>
                  </a:cubicBezTo>
                  <a:lnTo>
                    <a:pt x="9458" y="611"/>
                  </a:lnTo>
                  <a:cubicBezTo>
                    <a:pt x="9650" y="590"/>
                    <a:pt x="9844" y="580"/>
                    <a:pt x="10039" y="580"/>
                  </a:cubicBezTo>
                  <a:cubicBezTo>
                    <a:pt x="10197" y="580"/>
                    <a:pt x="10355" y="586"/>
                    <a:pt x="10513" y="599"/>
                  </a:cubicBezTo>
                  <a:cubicBezTo>
                    <a:pt x="10565" y="602"/>
                    <a:pt x="10609" y="603"/>
                    <a:pt x="10645" y="603"/>
                  </a:cubicBezTo>
                  <a:cubicBezTo>
                    <a:pt x="10682" y="603"/>
                    <a:pt x="10712" y="602"/>
                    <a:pt x="10735" y="602"/>
                  </a:cubicBezTo>
                  <a:cubicBezTo>
                    <a:pt x="10891" y="602"/>
                    <a:pt x="10789" y="633"/>
                    <a:pt x="10835" y="1099"/>
                  </a:cubicBezTo>
                  <a:cubicBezTo>
                    <a:pt x="10918" y="1933"/>
                    <a:pt x="10966" y="2778"/>
                    <a:pt x="11013" y="3611"/>
                  </a:cubicBezTo>
                  <a:cubicBezTo>
                    <a:pt x="11013" y="3754"/>
                    <a:pt x="11132" y="3862"/>
                    <a:pt x="11275" y="3873"/>
                  </a:cubicBezTo>
                  <a:cubicBezTo>
                    <a:pt x="12811" y="3897"/>
                    <a:pt x="14347" y="3897"/>
                    <a:pt x="15883" y="3933"/>
                  </a:cubicBezTo>
                  <a:cubicBezTo>
                    <a:pt x="16216" y="3933"/>
                    <a:pt x="16216" y="3409"/>
                    <a:pt x="15883" y="3409"/>
                  </a:cubicBezTo>
                  <a:cubicBezTo>
                    <a:pt x="14895" y="3385"/>
                    <a:pt x="13918" y="3385"/>
                    <a:pt x="12942" y="3373"/>
                  </a:cubicBezTo>
                  <a:cubicBezTo>
                    <a:pt x="12830" y="3373"/>
                    <a:pt x="12319" y="3420"/>
                    <a:pt x="11916" y="3420"/>
                  </a:cubicBezTo>
                  <a:cubicBezTo>
                    <a:pt x="11674" y="3420"/>
                    <a:pt x="11472" y="3403"/>
                    <a:pt x="11418" y="3350"/>
                  </a:cubicBezTo>
                  <a:lnTo>
                    <a:pt x="11418" y="3350"/>
                  </a:lnTo>
                  <a:cubicBezTo>
                    <a:pt x="11419" y="3351"/>
                    <a:pt x="11421" y="3352"/>
                    <a:pt x="11422" y="3352"/>
                  </a:cubicBezTo>
                  <a:cubicBezTo>
                    <a:pt x="11476" y="3352"/>
                    <a:pt x="11441" y="2143"/>
                    <a:pt x="11418" y="1992"/>
                  </a:cubicBezTo>
                  <a:cubicBezTo>
                    <a:pt x="11394" y="1564"/>
                    <a:pt x="11501" y="540"/>
                    <a:pt x="11168" y="206"/>
                  </a:cubicBezTo>
                  <a:cubicBezTo>
                    <a:pt x="11007" y="50"/>
                    <a:pt x="10705" y="0"/>
                    <a:pt x="1037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3223;p62">
              <a:extLst>
                <a:ext uri="{FF2B5EF4-FFF2-40B4-BE49-F238E27FC236}">
                  <a16:creationId xmlns:a16="http://schemas.microsoft.com/office/drawing/2014/main" id="{6A88E186-A971-4EC5-9460-8DDE96668CC3}"/>
                </a:ext>
              </a:extLst>
            </p:cNvPr>
            <p:cNvSpPr/>
            <p:nvPr/>
          </p:nvSpPr>
          <p:spPr>
            <a:xfrm>
              <a:off x="1261750" y="1312925"/>
              <a:ext cx="136650" cy="60425"/>
            </a:xfrm>
            <a:custGeom>
              <a:avLst/>
              <a:gdLst/>
              <a:ahLst/>
              <a:cxnLst/>
              <a:rect l="l" t="t" r="r" b="b"/>
              <a:pathLst>
                <a:path w="5466" h="2417" extrusionOk="0">
                  <a:moveTo>
                    <a:pt x="4119" y="1"/>
                  </a:moveTo>
                  <a:cubicBezTo>
                    <a:pt x="3763" y="1"/>
                    <a:pt x="3425" y="49"/>
                    <a:pt x="3263" y="233"/>
                  </a:cubicBezTo>
                  <a:cubicBezTo>
                    <a:pt x="2971" y="545"/>
                    <a:pt x="3147" y="1385"/>
                    <a:pt x="3237" y="1896"/>
                  </a:cubicBezTo>
                  <a:lnTo>
                    <a:pt x="3237" y="1896"/>
                  </a:lnTo>
                  <a:cubicBezTo>
                    <a:pt x="3169" y="1899"/>
                    <a:pt x="3100" y="1900"/>
                    <a:pt x="3031" y="1900"/>
                  </a:cubicBezTo>
                  <a:cubicBezTo>
                    <a:pt x="2315" y="1900"/>
                    <a:pt x="1602" y="1776"/>
                    <a:pt x="886" y="1776"/>
                  </a:cubicBezTo>
                  <a:cubicBezTo>
                    <a:pt x="702" y="1776"/>
                    <a:pt x="518" y="1784"/>
                    <a:pt x="334" y="1805"/>
                  </a:cubicBezTo>
                  <a:cubicBezTo>
                    <a:pt x="12" y="1828"/>
                    <a:pt x="1" y="2319"/>
                    <a:pt x="302" y="2319"/>
                  </a:cubicBezTo>
                  <a:cubicBezTo>
                    <a:pt x="312" y="2319"/>
                    <a:pt x="323" y="2318"/>
                    <a:pt x="334" y="2317"/>
                  </a:cubicBezTo>
                  <a:cubicBezTo>
                    <a:pt x="503" y="2300"/>
                    <a:pt x="671" y="2293"/>
                    <a:pt x="840" y="2293"/>
                  </a:cubicBezTo>
                  <a:cubicBezTo>
                    <a:pt x="1556" y="2293"/>
                    <a:pt x="2269" y="2417"/>
                    <a:pt x="2985" y="2417"/>
                  </a:cubicBezTo>
                  <a:cubicBezTo>
                    <a:pt x="3168" y="2417"/>
                    <a:pt x="3352" y="2409"/>
                    <a:pt x="3537" y="2388"/>
                  </a:cubicBezTo>
                  <a:cubicBezTo>
                    <a:pt x="3656" y="2376"/>
                    <a:pt x="3811" y="2281"/>
                    <a:pt x="3799" y="2126"/>
                  </a:cubicBezTo>
                  <a:cubicBezTo>
                    <a:pt x="3765" y="1825"/>
                    <a:pt x="3532" y="956"/>
                    <a:pt x="3661" y="624"/>
                  </a:cubicBezTo>
                  <a:lnTo>
                    <a:pt x="3661" y="624"/>
                  </a:lnTo>
                  <a:cubicBezTo>
                    <a:pt x="3701" y="619"/>
                    <a:pt x="3759" y="608"/>
                    <a:pt x="3834" y="590"/>
                  </a:cubicBezTo>
                  <a:cubicBezTo>
                    <a:pt x="3989" y="590"/>
                    <a:pt x="4132" y="579"/>
                    <a:pt x="4287" y="579"/>
                  </a:cubicBezTo>
                  <a:lnTo>
                    <a:pt x="5132" y="579"/>
                  </a:lnTo>
                  <a:cubicBezTo>
                    <a:pt x="5466" y="579"/>
                    <a:pt x="5466" y="55"/>
                    <a:pt x="5132" y="55"/>
                  </a:cubicBezTo>
                  <a:cubicBezTo>
                    <a:pt x="4899" y="55"/>
                    <a:pt x="4499" y="1"/>
                    <a:pt x="411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3224;p62">
              <a:extLst>
                <a:ext uri="{FF2B5EF4-FFF2-40B4-BE49-F238E27FC236}">
                  <a16:creationId xmlns:a16="http://schemas.microsoft.com/office/drawing/2014/main" id="{9BE676F5-9136-4401-9931-5BE8F21176D9}"/>
                </a:ext>
              </a:extLst>
            </p:cNvPr>
            <p:cNvSpPr/>
            <p:nvPr/>
          </p:nvSpPr>
          <p:spPr>
            <a:xfrm>
              <a:off x="1503850" y="1246575"/>
              <a:ext cx="244000" cy="206850"/>
            </a:xfrm>
            <a:custGeom>
              <a:avLst/>
              <a:gdLst/>
              <a:ahLst/>
              <a:cxnLst/>
              <a:rect l="l" t="t" r="r" b="b"/>
              <a:pathLst>
                <a:path w="9760" h="8274" extrusionOk="0">
                  <a:moveTo>
                    <a:pt x="6003" y="1"/>
                  </a:moveTo>
                  <a:cubicBezTo>
                    <a:pt x="5382" y="1"/>
                    <a:pt x="4596" y="206"/>
                    <a:pt x="4211" y="268"/>
                  </a:cubicBezTo>
                  <a:cubicBezTo>
                    <a:pt x="4104" y="304"/>
                    <a:pt x="4021" y="411"/>
                    <a:pt x="4021" y="518"/>
                  </a:cubicBezTo>
                  <a:cubicBezTo>
                    <a:pt x="4009" y="2909"/>
                    <a:pt x="4216" y="5289"/>
                    <a:pt x="4629" y="7637"/>
                  </a:cubicBezTo>
                  <a:lnTo>
                    <a:pt x="4629" y="7637"/>
                  </a:lnTo>
                  <a:cubicBezTo>
                    <a:pt x="4386" y="7647"/>
                    <a:pt x="4140" y="7658"/>
                    <a:pt x="3896" y="7658"/>
                  </a:cubicBezTo>
                  <a:cubicBezTo>
                    <a:pt x="3787" y="7658"/>
                    <a:pt x="3677" y="7655"/>
                    <a:pt x="3568" y="7650"/>
                  </a:cubicBezTo>
                  <a:cubicBezTo>
                    <a:pt x="2711" y="7614"/>
                    <a:pt x="2521" y="7709"/>
                    <a:pt x="2521" y="6816"/>
                  </a:cubicBezTo>
                  <a:lnTo>
                    <a:pt x="2521" y="3721"/>
                  </a:lnTo>
                  <a:cubicBezTo>
                    <a:pt x="2521" y="3578"/>
                    <a:pt x="2401" y="3471"/>
                    <a:pt x="2259" y="3459"/>
                  </a:cubicBezTo>
                  <a:cubicBezTo>
                    <a:pt x="2051" y="3436"/>
                    <a:pt x="1843" y="3424"/>
                    <a:pt x="1634" y="3424"/>
                  </a:cubicBezTo>
                  <a:cubicBezTo>
                    <a:pt x="1184" y="3424"/>
                    <a:pt x="733" y="3480"/>
                    <a:pt x="294" y="3602"/>
                  </a:cubicBezTo>
                  <a:cubicBezTo>
                    <a:pt x="0" y="3689"/>
                    <a:pt x="84" y="4114"/>
                    <a:pt x="355" y="4114"/>
                  </a:cubicBezTo>
                  <a:cubicBezTo>
                    <a:pt x="381" y="4114"/>
                    <a:pt x="408" y="4110"/>
                    <a:pt x="437" y="4102"/>
                  </a:cubicBezTo>
                  <a:lnTo>
                    <a:pt x="425" y="4102"/>
                  </a:lnTo>
                  <a:cubicBezTo>
                    <a:pt x="677" y="4021"/>
                    <a:pt x="1106" y="3906"/>
                    <a:pt x="1454" y="3906"/>
                  </a:cubicBezTo>
                  <a:cubicBezTo>
                    <a:pt x="1567" y="3906"/>
                    <a:pt x="1671" y="3918"/>
                    <a:pt x="1759" y="3947"/>
                  </a:cubicBezTo>
                  <a:cubicBezTo>
                    <a:pt x="2151" y="4078"/>
                    <a:pt x="2009" y="4090"/>
                    <a:pt x="1997" y="4673"/>
                  </a:cubicBezTo>
                  <a:cubicBezTo>
                    <a:pt x="1973" y="5566"/>
                    <a:pt x="1806" y="6745"/>
                    <a:pt x="2009" y="7614"/>
                  </a:cubicBezTo>
                  <a:cubicBezTo>
                    <a:pt x="2130" y="8141"/>
                    <a:pt x="2685" y="8273"/>
                    <a:pt x="3303" y="8273"/>
                  </a:cubicBezTo>
                  <a:cubicBezTo>
                    <a:pt x="3901" y="8273"/>
                    <a:pt x="4557" y="8150"/>
                    <a:pt x="4937" y="8138"/>
                  </a:cubicBezTo>
                  <a:cubicBezTo>
                    <a:pt x="5116" y="8138"/>
                    <a:pt x="5235" y="7983"/>
                    <a:pt x="5188" y="7816"/>
                  </a:cubicBezTo>
                  <a:cubicBezTo>
                    <a:pt x="4973" y="6626"/>
                    <a:pt x="4795" y="5423"/>
                    <a:pt x="4687" y="4221"/>
                  </a:cubicBezTo>
                  <a:cubicBezTo>
                    <a:pt x="4640" y="3649"/>
                    <a:pt x="4592" y="3066"/>
                    <a:pt x="4568" y="2494"/>
                  </a:cubicBezTo>
                  <a:cubicBezTo>
                    <a:pt x="4556" y="2149"/>
                    <a:pt x="4378" y="1268"/>
                    <a:pt x="4545" y="1018"/>
                  </a:cubicBezTo>
                  <a:cubicBezTo>
                    <a:pt x="4715" y="752"/>
                    <a:pt x="5354" y="578"/>
                    <a:pt x="5800" y="578"/>
                  </a:cubicBezTo>
                  <a:cubicBezTo>
                    <a:pt x="5914" y="578"/>
                    <a:pt x="6015" y="589"/>
                    <a:pt x="6092" y="613"/>
                  </a:cubicBezTo>
                  <a:cubicBezTo>
                    <a:pt x="6167" y="633"/>
                    <a:pt x="6220" y="641"/>
                    <a:pt x="6259" y="641"/>
                  </a:cubicBezTo>
                  <a:cubicBezTo>
                    <a:pt x="6281" y="641"/>
                    <a:pt x="6298" y="639"/>
                    <a:pt x="6311" y="635"/>
                  </a:cubicBezTo>
                  <a:lnTo>
                    <a:pt x="6311" y="635"/>
                  </a:lnTo>
                  <a:cubicBezTo>
                    <a:pt x="6321" y="673"/>
                    <a:pt x="6342" y="728"/>
                    <a:pt x="6378" y="804"/>
                  </a:cubicBezTo>
                  <a:cubicBezTo>
                    <a:pt x="6545" y="1161"/>
                    <a:pt x="6473" y="1863"/>
                    <a:pt x="6509" y="2244"/>
                  </a:cubicBezTo>
                  <a:cubicBezTo>
                    <a:pt x="6557" y="2852"/>
                    <a:pt x="6426" y="4078"/>
                    <a:pt x="6759" y="4626"/>
                  </a:cubicBezTo>
                  <a:cubicBezTo>
                    <a:pt x="6986" y="4988"/>
                    <a:pt x="7662" y="5058"/>
                    <a:pt x="8307" y="5058"/>
                  </a:cubicBezTo>
                  <a:cubicBezTo>
                    <a:pt x="8714" y="5058"/>
                    <a:pt x="9108" y="5030"/>
                    <a:pt x="9370" y="5030"/>
                  </a:cubicBezTo>
                  <a:cubicBezTo>
                    <a:pt x="9389" y="5030"/>
                    <a:pt x="9408" y="5030"/>
                    <a:pt x="9426" y="5030"/>
                  </a:cubicBezTo>
                  <a:cubicBezTo>
                    <a:pt x="9430" y="5031"/>
                    <a:pt x="9434" y="5031"/>
                    <a:pt x="9437" y="5031"/>
                  </a:cubicBezTo>
                  <a:cubicBezTo>
                    <a:pt x="9759" y="5031"/>
                    <a:pt x="9756" y="4518"/>
                    <a:pt x="9426" y="4507"/>
                  </a:cubicBezTo>
                  <a:cubicBezTo>
                    <a:pt x="9398" y="4506"/>
                    <a:pt x="9368" y="4506"/>
                    <a:pt x="9337" y="4506"/>
                  </a:cubicBezTo>
                  <a:cubicBezTo>
                    <a:pt x="9104" y="4506"/>
                    <a:pt x="8783" y="4522"/>
                    <a:pt x="8463" y="4522"/>
                  </a:cubicBezTo>
                  <a:cubicBezTo>
                    <a:pt x="8054" y="4522"/>
                    <a:pt x="7647" y="4495"/>
                    <a:pt x="7426" y="4376"/>
                  </a:cubicBezTo>
                  <a:cubicBezTo>
                    <a:pt x="7401" y="4362"/>
                    <a:pt x="7383" y="4357"/>
                    <a:pt x="7370" y="4357"/>
                  </a:cubicBezTo>
                  <a:cubicBezTo>
                    <a:pt x="7328" y="4357"/>
                    <a:pt x="7336" y="4412"/>
                    <a:pt x="7314" y="4412"/>
                  </a:cubicBezTo>
                  <a:cubicBezTo>
                    <a:pt x="7300" y="4412"/>
                    <a:pt x="7276" y="4392"/>
                    <a:pt x="7223" y="4328"/>
                  </a:cubicBezTo>
                  <a:cubicBezTo>
                    <a:pt x="7152" y="4233"/>
                    <a:pt x="7176" y="3947"/>
                    <a:pt x="7164" y="3816"/>
                  </a:cubicBezTo>
                  <a:cubicBezTo>
                    <a:pt x="7081" y="3006"/>
                    <a:pt x="7033" y="2209"/>
                    <a:pt x="6962" y="1399"/>
                  </a:cubicBezTo>
                  <a:cubicBezTo>
                    <a:pt x="6926" y="1113"/>
                    <a:pt x="6985" y="482"/>
                    <a:pt x="6783" y="244"/>
                  </a:cubicBezTo>
                  <a:cubicBezTo>
                    <a:pt x="6635" y="63"/>
                    <a:pt x="6344" y="1"/>
                    <a:pt x="600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5" name="Google Shape;3430;p67">
            <a:extLst>
              <a:ext uri="{FF2B5EF4-FFF2-40B4-BE49-F238E27FC236}">
                <a16:creationId xmlns:a16="http://schemas.microsoft.com/office/drawing/2014/main" id="{D51136A5-8EDD-4DFE-A867-466EFAC8DA3E}"/>
              </a:ext>
            </a:extLst>
          </p:cNvPr>
          <p:cNvSpPr/>
          <p:nvPr/>
        </p:nvSpPr>
        <p:spPr>
          <a:xfrm rot="20531158">
            <a:off x="5358449" y="1203847"/>
            <a:ext cx="636231" cy="374627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3430;p67">
            <a:extLst>
              <a:ext uri="{FF2B5EF4-FFF2-40B4-BE49-F238E27FC236}">
                <a16:creationId xmlns:a16="http://schemas.microsoft.com/office/drawing/2014/main" id="{40452C2C-0957-4947-81BA-01101DF51438}"/>
              </a:ext>
            </a:extLst>
          </p:cNvPr>
          <p:cNvSpPr/>
          <p:nvPr/>
        </p:nvSpPr>
        <p:spPr>
          <a:xfrm rot="1254690">
            <a:off x="5638663" y="2716068"/>
            <a:ext cx="563745" cy="398934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3430;p67">
            <a:extLst>
              <a:ext uri="{FF2B5EF4-FFF2-40B4-BE49-F238E27FC236}">
                <a16:creationId xmlns:a16="http://schemas.microsoft.com/office/drawing/2014/main" id="{3254A6B4-AF33-4BF5-BADE-FCEEE52247E5}"/>
              </a:ext>
            </a:extLst>
          </p:cNvPr>
          <p:cNvSpPr/>
          <p:nvPr/>
        </p:nvSpPr>
        <p:spPr>
          <a:xfrm rot="12830416">
            <a:off x="3162925" y="1228481"/>
            <a:ext cx="550684" cy="367700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3430;p67">
            <a:extLst>
              <a:ext uri="{FF2B5EF4-FFF2-40B4-BE49-F238E27FC236}">
                <a16:creationId xmlns:a16="http://schemas.microsoft.com/office/drawing/2014/main" id="{D5C349CF-F2D7-404D-85BC-2B5199DFC270}"/>
              </a:ext>
            </a:extLst>
          </p:cNvPr>
          <p:cNvSpPr/>
          <p:nvPr/>
        </p:nvSpPr>
        <p:spPr>
          <a:xfrm rot="8653775">
            <a:off x="3074539" y="2866529"/>
            <a:ext cx="545319" cy="361509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3430;p67">
            <a:extLst>
              <a:ext uri="{FF2B5EF4-FFF2-40B4-BE49-F238E27FC236}">
                <a16:creationId xmlns:a16="http://schemas.microsoft.com/office/drawing/2014/main" id="{18252507-C074-44E4-ACB9-8C89F9F5992A}"/>
              </a:ext>
            </a:extLst>
          </p:cNvPr>
          <p:cNvSpPr/>
          <p:nvPr/>
        </p:nvSpPr>
        <p:spPr>
          <a:xfrm rot="5400000">
            <a:off x="4363060" y="3016394"/>
            <a:ext cx="479871" cy="308274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471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7" name="Google Shape;2617;p55"/>
          <p:cNvSpPr txBox="1">
            <a:spLocks noGrp="1"/>
          </p:cNvSpPr>
          <p:nvPr>
            <p:ph type="title"/>
          </p:nvPr>
        </p:nvSpPr>
        <p:spPr>
          <a:xfrm>
            <a:off x="758775" y="681795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chemeClr val="bg2"/>
                </a:solidFill>
              </a:rPr>
              <a:t>Diferencia…</a:t>
            </a:r>
            <a:endParaRPr sz="4000" dirty="0">
              <a:solidFill>
                <a:schemeClr val="bg2"/>
              </a:solidFill>
            </a:endParaRPr>
          </a:p>
        </p:txBody>
      </p:sp>
      <p:graphicFrame>
        <p:nvGraphicFramePr>
          <p:cNvPr id="2618" name="Google Shape;2618;p55"/>
          <p:cNvGraphicFramePr/>
          <p:nvPr>
            <p:extLst>
              <p:ext uri="{D42A27DB-BD31-4B8C-83A1-F6EECF244321}">
                <p14:modId xmlns:p14="http://schemas.microsoft.com/office/powerpoint/2010/main" val="773414465"/>
              </p:ext>
            </p:extLst>
          </p:nvPr>
        </p:nvGraphicFramePr>
        <p:xfrm>
          <a:off x="1227258" y="1254873"/>
          <a:ext cx="6860571" cy="3047910"/>
        </p:xfrm>
        <a:graphic>
          <a:graphicData uri="http://schemas.openxmlformats.org/drawingml/2006/table">
            <a:tbl>
              <a:tblPr>
                <a:noFill/>
                <a:tableStyleId>{33111485-16CC-4028-B610-EC2DC090C65F}</a:tableStyleId>
              </a:tblPr>
              <a:tblGrid>
                <a:gridCol w="2286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accent2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Inteligencia emocional</a:t>
                      </a:r>
                      <a:endParaRPr sz="2000" b="1" dirty="0">
                        <a:solidFill>
                          <a:schemeClr val="accent2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accent2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Competencia emocional</a:t>
                      </a:r>
                      <a:endParaRPr sz="2000" b="1" dirty="0">
                        <a:solidFill>
                          <a:schemeClr val="accent2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accent2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Educación socioemocional</a:t>
                      </a:r>
                      <a:endParaRPr sz="2000" b="1" dirty="0">
                        <a:solidFill>
                          <a:schemeClr val="accent2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Pertenece al campo de la psicología, constructo hipotético</a:t>
                      </a:r>
                      <a:endParaRPr sz="1500" dirty="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Interacción entre persona y ambiente</a:t>
                      </a:r>
                      <a:endParaRPr sz="1500" dirty="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Proceso educativo continuo para potenciar las competencias emocionales</a:t>
                      </a:r>
                      <a:endParaRPr sz="1500" dirty="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2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dirty="0"/>
                        <a:t>La inteligencia emocional es un constructo hipotético que está en debate en el campo de la psicología, donde hay un punto de acuerdo: la importancia del desarrollo de competencias emocionales. La educación emocional tiene como objetivo contribuir a este desarrollo. </a:t>
                      </a:r>
                      <a:endParaRPr sz="1500" dirty="0">
                        <a:solidFill>
                          <a:schemeClr val="dk1"/>
                        </a:solidFill>
                        <a:latin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The Moon is an astronomical body orbiting Earth</a:t>
                      </a:r>
                      <a:endParaRPr sz="150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Ceres was the first asteroid to be discovered in 1801</a:t>
                      </a:r>
                      <a:endParaRPr sz="1500" dirty="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619" name="Google Shape;2619;p55"/>
          <p:cNvGrpSpPr/>
          <p:nvPr/>
        </p:nvGrpSpPr>
        <p:grpSpPr>
          <a:xfrm rot="10800000" flipH="1">
            <a:off x="367550" y="207399"/>
            <a:ext cx="691712" cy="664605"/>
            <a:chOff x="424750" y="4113625"/>
            <a:chExt cx="691712" cy="664605"/>
          </a:xfrm>
        </p:grpSpPr>
        <p:sp>
          <p:nvSpPr>
            <p:cNvPr id="2620" name="Google Shape;2620;p55"/>
            <p:cNvSpPr/>
            <p:nvPr/>
          </p:nvSpPr>
          <p:spPr>
            <a:xfrm>
              <a:off x="430525" y="4438565"/>
              <a:ext cx="538893" cy="334482"/>
            </a:xfrm>
            <a:custGeom>
              <a:avLst/>
              <a:gdLst/>
              <a:ahLst/>
              <a:cxnLst/>
              <a:rect l="l" t="t" r="r" b="b"/>
              <a:pathLst>
                <a:path w="15491" h="9615" extrusionOk="0">
                  <a:moveTo>
                    <a:pt x="3073" y="0"/>
                  </a:moveTo>
                  <a:lnTo>
                    <a:pt x="1120" y="1965"/>
                  </a:lnTo>
                  <a:cubicBezTo>
                    <a:pt x="1" y="3084"/>
                    <a:pt x="1" y="4894"/>
                    <a:pt x="1120" y="6013"/>
                  </a:cubicBezTo>
                  <a:lnTo>
                    <a:pt x="3882" y="8775"/>
                  </a:lnTo>
                  <a:cubicBezTo>
                    <a:pt x="4442" y="9335"/>
                    <a:pt x="5174" y="9615"/>
                    <a:pt x="5906" y="9615"/>
                  </a:cubicBezTo>
                  <a:cubicBezTo>
                    <a:pt x="6639" y="9615"/>
                    <a:pt x="7371" y="9335"/>
                    <a:pt x="7931" y="8775"/>
                  </a:cubicBezTo>
                  <a:lnTo>
                    <a:pt x="15491" y="1203"/>
                  </a:lnTo>
                  <a:lnTo>
                    <a:pt x="10097" y="6596"/>
                  </a:lnTo>
                  <a:lnTo>
                    <a:pt x="9883" y="6811"/>
                  </a:lnTo>
                  <a:cubicBezTo>
                    <a:pt x="9324" y="7370"/>
                    <a:pt x="8591" y="7650"/>
                    <a:pt x="7861" y="7650"/>
                  </a:cubicBezTo>
                  <a:cubicBezTo>
                    <a:pt x="7130" y="7650"/>
                    <a:pt x="6401" y="7370"/>
                    <a:pt x="5847" y="6811"/>
                  </a:cubicBezTo>
                  <a:lnTo>
                    <a:pt x="3073" y="4049"/>
                  </a:lnTo>
                  <a:cubicBezTo>
                    <a:pt x="1966" y="2929"/>
                    <a:pt x="1966" y="1120"/>
                    <a:pt x="30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55"/>
            <p:cNvSpPr/>
            <p:nvPr/>
          </p:nvSpPr>
          <p:spPr>
            <a:xfrm>
              <a:off x="545286" y="4118913"/>
              <a:ext cx="565784" cy="351597"/>
            </a:xfrm>
            <a:custGeom>
              <a:avLst/>
              <a:gdLst/>
              <a:ahLst/>
              <a:cxnLst/>
              <a:rect l="l" t="t" r="r" b="b"/>
              <a:pathLst>
                <a:path w="16264" h="10107" extrusionOk="0">
                  <a:moveTo>
                    <a:pt x="10966" y="1"/>
                  </a:moveTo>
                  <a:cubicBezTo>
                    <a:pt x="9733" y="1"/>
                    <a:pt x="8501" y="468"/>
                    <a:pt x="7560" y="1403"/>
                  </a:cubicBezTo>
                  <a:lnTo>
                    <a:pt x="0" y="8975"/>
                  </a:lnTo>
                  <a:lnTo>
                    <a:pt x="5382" y="3594"/>
                  </a:lnTo>
                  <a:lnTo>
                    <a:pt x="5679" y="3296"/>
                  </a:lnTo>
                  <a:lnTo>
                    <a:pt x="12490" y="10106"/>
                  </a:lnTo>
                  <a:lnTo>
                    <a:pt x="14383" y="8213"/>
                  </a:lnTo>
                  <a:cubicBezTo>
                    <a:pt x="16264" y="6332"/>
                    <a:pt x="16252" y="3284"/>
                    <a:pt x="14371" y="1403"/>
                  </a:cubicBezTo>
                  <a:cubicBezTo>
                    <a:pt x="13430" y="468"/>
                    <a:pt x="12198" y="1"/>
                    <a:pt x="109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55"/>
            <p:cNvSpPr/>
            <p:nvPr/>
          </p:nvSpPr>
          <p:spPr>
            <a:xfrm>
              <a:off x="498463" y="4233534"/>
              <a:ext cx="481320" cy="471197"/>
            </a:xfrm>
            <a:custGeom>
              <a:avLst/>
              <a:gdLst/>
              <a:ahLst/>
              <a:cxnLst/>
              <a:rect l="l" t="t" r="r" b="b"/>
              <a:pathLst>
                <a:path w="13836" h="13545" extrusionOk="0">
                  <a:moveTo>
                    <a:pt x="7025" y="1"/>
                  </a:moveTo>
                  <a:lnTo>
                    <a:pt x="6728" y="299"/>
                  </a:lnTo>
                  <a:lnTo>
                    <a:pt x="1334" y="5692"/>
                  </a:lnTo>
                  <a:lnTo>
                    <a:pt x="1120" y="5906"/>
                  </a:lnTo>
                  <a:cubicBezTo>
                    <a:pt x="1" y="7026"/>
                    <a:pt x="1" y="8835"/>
                    <a:pt x="1120" y="9954"/>
                  </a:cubicBezTo>
                  <a:lnTo>
                    <a:pt x="3894" y="12705"/>
                  </a:lnTo>
                  <a:cubicBezTo>
                    <a:pt x="4448" y="13264"/>
                    <a:pt x="5177" y="13544"/>
                    <a:pt x="5908" y="13544"/>
                  </a:cubicBezTo>
                  <a:cubicBezTo>
                    <a:pt x="6638" y="13544"/>
                    <a:pt x="7371" y="13264"/>
                    <a:pt x="7930" y="12705"/>
                  </a:cubicBezTo>
                  <a:lnTo>
                    <a:pt x="8156" y="12490"/>
                  </a:lnTo>
                  <a:lnTo>
                    <a:pt x="13538" y="7097"/>
                  </a:lnTo>
                  <a:lnTo>
                    <a:pt x="13836" y="6799"/>
                  </a:lnTo>
                  <a:lnTo>
                    <a:pt x="70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55"/>
            <p:cNvSpPr/>
            <p:nvPr/>
          </p:nvSpPr>
          <p:spPr>
            <a:xfrm>
              <a:off x="424750" y="4433208"/>
              <a:ext cx="552565" cy="345022"/>
            </a:xfrm>
            <a:custGeom>
              <a:avLst/>
              <a:gdLst/>
              <a:ahLst/>
              <a:cxnLst/>
              <a:rect l="l" t="t" r="r" b="b"/>
              <a:pathLst>
                <a:path w="15884" h="9918" extrusionOk="0">
                  <a:moveTo>
                    <a:pt x="2417" y="1202"/>
                  </a:moveTo>
                  <a:lnTo>
                    <a:pt x="2417" y="1202"/>
                  </a:lnTo>
                  <a:cubicBezTo>
                    <a:pt x="2036" y="2298"/>
                    <a:pt x="2322" y="3500"/>
                    <a:pt x="3132" y="4310"/>
                  </a:cubicBezTo>
                  <a:lnTo>
                    <a:pt x="5894" y="7072"/>
                  </a:lnTo>
                  <a:cubicBezTo>
                    <a:pt x="6474" y="7652"/>
                    <a:pt x="7245" y="7959"/>
                    <a:pt x="8030" y="7959"/>
                  </a:cubicBezTo>
                  <a:cubicBezTo>
                    <a:pt x="8355" y="7959"/>
                    <a:pt x="8684" y="7907"/>
                    <a:pt x="9001" y="7798"/>
                  </a:cubicBezTo>
                  <a:lnTo>
                    <a:pt x="9001" y="7798"/>
                  </a:lnTo>
                  <a:lnTo>
                    <a:pt x="7977" y="8822"/>
                  </a:lnTo>
                  <a:cubicBezTo>
                    <a:pt x="7454" y="9352"/>
                    <a:pt x="6763" y="9617"/>
                    <a:pt x="6071" y="9617"/>
                  </a:cubicBezTo>
                  <a:cubicBezTo>
                    <a:pt x="5379" y="9617"/>
                    <a:pt x="4685" y="9352"/>
                    <a:pt x="4156" y="8822"/>
                  </a:cubicBezTo>
                  <a:lnTo>
                    <a:pt x="1393" y="6060"/>
                  </a:lnTo>
                  <a:cubicBezTo>
                    <a:pt x="334" y="5000"/>
                    <a:pt x="334" y="3286"/>
                    <a:pt x="1393" y="2226"/>
                  </a:cubicBezTo>
                  <a:lnTo>
                    <a:pt x="2417" y="1202"/>
                  </a:lnTo>
                  <a:close/>
                  <a:moveTo>
                    <a:pt x="3239" y="0"/>
                  </a:moveTo>
                  <a:cubicBezTo>
                    <a:pt x="3203" y="0"/>
                    <a:pt x="3165" y="14"/>
                    <a:pt x="3132" y="47"/>
                  </a:cubicBezTo>
                  <a:lnTo>
                    <a:pt x="1167" y="2012"/>
                  </a:lnTo>
                  <a:cubicBezTo>
                    <a:pt x="0" y="3191"/>
                    <a:pt x="0" y="5096"/>
                    <a:pt x="1167" y="6274"/>
                  </a:cubicBezTo>
                  <a:lnTo>
                    <a:pt x="3941" y="9036"/>
                  </a:lnTo>
                  <a:cubicBezTo>
                    <a:pt x="4491" y="9598"/>
                    <a:pt x="5236" y="9918"/>
                    <a:pt x="6029" y="9918"/>
                  </a:cubicBezTo>
                  <a:cubicBezTo>
                    <a:pt x="6044" y="9918"/>
                    <a:pt x="6058" y="9918"/>
                    <a:pt x="6072" y="9918"/>
                  </a:cubicBezTo>
                  <a:cubicBezTo>
                    <a:pt x="6087" y="9918"/>
                    <a:pt x="6101" y="9918"/>
                    <a:pt x="6115" y="9918"/>
                  </a:cubicBezTo>
                  <a:cubicBezTo>
                    <a:pt x="6897" y="9918"/>
                    <a:pt x="7642" y="9598"/>
                    <a:pt x="8204" y="9036"/>
                  </a:cubicBezTo>
                  <a:lnTo>
                    <a:pt x="10144" y="7096"/>
                  </a:lnTo>
                  <a:lnTo>
                    <a:pt x="10156" y="7072"/>
                  </a:lnTo>
                  <a:lnTo>
                    <a:pt x="15764" y="1476"/>
                  </a:lnTo>
                  <a:cubicBezTo>
                    <a:pt x="15883" y="1357"/>
                    <a:pt x="15777" y="1203"/>
                    <a:pt x="15657" y="1203"/>
                  </a:cubicBezTo>
                  <a:cubicBezTo>
                    <a:pt x="15620" y="1203"/>
                    <a:pt x="15583" y="1217"/>
                    <a:pt x="15550" y="1250"/>
                  </a:cubicBezTo>
                  <a:lnTo>
                    <a:pt x="9930" y="6881"/>
                  </a:lnTo>
                  <a:cubicBezTo>
                    <a:pt x="9405" y="7395"/>
                    <a:pt x="8722" y="7651"/>
                    <a:pt x="8038" y="7651"/>
                  </a:cubicBezTo>
                  <a:cubicBezTo>
                    <a:pt x="7343" y="7651"/>
                    <a:pt x="6648" y="7386"/>
                    <a:pt x="6120" y="6858"/>
                  </a:cubicBezTo>
                  <a:lnTo>
                    <a:pt x="3346" y="4095"/>
                  </a:lnTo>
                  <a:cubicBezTo>
                    <a:pt x="2298" y="3036"/>
                    <a:pt x="2298" y="1321"/>
                    <a:pt x="3346" y="262"/>
                  </a:cubicBezTo>
                  <a:cubicBezTo>
                    <a:pt x="3465" y="152"/>
                    <a:pt x="3359" y="0"/>
                    <a:pt x="3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55"/>
            <p:cNvSpPr/>
            <p:nvPr/>
          </p:nvSpPr>
          <p:spPr>
            <a:xfrm>
              <a:off x="537424" y="4113625"/>
              <a:ext cx="579038" cy="362242"/>
            </a:xfrm>
            <a:custGeom>
              <a:avLst/>
              <a:gdLst/>
              <a:ahLst/>
              <a:cxnLst/>
              <a:rect l="l" t="t" r="r" b="b"/>
              <a:pathLst>
                <a:path w="16645" h="10413" extrusionOk="0">
                  <a:moveTo>
                    <a:pt x="11192" y="308"/>
                  </a:moveTo>
                  <a:cubicBezTo>
                    <a:pt x="12385" y="308"/>
                    <a:pt x="13579" y="763"/>
                    <a:pt x="14490" y="1674"/>
                  </a:cubicBezTo>
                  <a:cubicBezTo>
                    <a:pt x="16311" y="3495"/>
                    <a:pt x="16311" y="6436"/>
                    <a:pt x="14490" y="8258"/>
                  </a:cubicBezTo>
                  <a:lnTo>
                    <a:pt x="12716" y="10044"/>
                  </a:lnTo>
                  <a:lnTo>
                    <a:pt x="6120" y="3448"/>
                  </a:lnTo>
                  <a:lnTo>
                    <a:pt x="7894" y="1674"/>
                  </a:lnTo>
                  <a:cubicBezTo>
                    <a:pt x="8804" y="763"/>
                    <a:pt x="9998" y="308"/>
                    <a:pt x="11192" y="308"/>
                  </a:cubicBezTo>
                  <a:close/>
                  <a:moveTo>
                    <a:pt x="11192" y="1"/>
                  </a:moveTo>
                  <a:cubicBezTo>
                    <a:pt x="9921" y="1"/>
                    <a:pt x="8650" y="483"/>
                    <a:pt x="7679" y="1448"/>
                  </a:cubicBezTo>
                  <a:lnTo>
                    <a:pt x="5798" y="3341"/>
                  </a:lnTo>
                  <a:lnTo>
                    <a:pt x="119" y="9020"/>
                  </a:lnTo>
                  <a:cubicBezTo>
                    <a:pt x="1" y="9129"/>
                    <a:pt x="104" y="9286"/>
                    <a:pt x="223" y="9286"/>
                  </a:cubicBezTo>
                  <a:cubicBezTo>
                    <a:pt x="261" y="9286"/>
                    <a:pt x="299" y="9271"/>
                    <a:pt x="333" y="9234"/>
                  </a:cubicBezTo>
                  <a:lnTo>
                    <a:pt x="5905" y="3662"/>
                  </a:lnTo>
                  <a:lnTo>
                    <a:pt x="12609" y="10365"/>
                  </a:lnTo>
                  <a:cubicBezTo>
                    <a:pt x="12632" y="10401"/>
                    <a:pt x="12668" y="10413"/>
                    <a:pt x="12716" y="10413"/>
                  </a:cubicBezTo>
                  <a:cubicBezTo>
                    <a:pt x="12751" y="10413"/>
                    <a:pt x="12787" y="10389"/>
                    <a:pt x="12823" y="10365"/>
                  </a:cubicBezTo>
                  <a:lnTo>
                    <a:pt x="14704" y="8484"/>
                  </a:lnTo>
                  <a:cubicBezTo>
                    <a:pt x="16645" y="6532"/>
                    <a:pt x="16645" y="3388"/>
                    <a:pt x="14704" y="1448"/>
                  </a:cubicBezTo>
                  <a:cubicBezTo>
                    <a:pt x="13734" y="483"/>
                    <a:pt x="12463" y="1"/>
                    <a:pt x="11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55"/>
            <p:cNvSpPr/>
            <p:nvPr/>
          </p:nvSpPr>
          <p:spPr>
            <a:xfrm>
              <a:off x="492654" y="4228281"/>
              <a:ext cx="492939" cy="482016"/>
            </a:xfrm>
            <a:custGeom>
              <a:avLst/>
              <a:gdLst/>
              <a:ahLst/>
              <a:cxnLst/>
              <a:rect l="l" t="t" r="r" b="b"/>
              <a:pathLst>
                <a:path w="14170" h="13856" extrusionOk="0">
                  <a:moveTo>
                    <a:pt x="7192" y="366"/>
                  </a:moveTo>
                  <a:lnTo>
                    <a:pt x="13776" y="6962"/>
                  </a:lnTo>
                  <a:lnTo>
                    <a:pt x="7990" y="12749"/>
                  </a:lnTo>
                  <a:cubicBezTo>
                    <a:pt x="7460" y="13278"/>
                    <a:pt x="6767" y="13543"/>
                    <a:pt x="6075" y="13543"/>
                  </a:cubicBezTo>
                  <a:cubicBezTo>
                    <a:pt x="5383" y="13543"/>
                    <a:pt x="4692" y="13278"/>
                    <a:pt x="4168" y="12749"/>
                  </a:cubicBezTo>
                  <a:lnTo>
                    <a:pt x="1394" y="9986"/>
                  </a:lnTo>
                  <a:cubicBezTo>
                    <a:pt x="346" y="8927"/>
                    <a:pt x="346" y="7212"/>
                    <a:pt x="1394" y="6164"/>
                  </a:cubicBezTo>
                  <a:lnTo>
                    <a:pt x="7192" y="366"/>
                  </a:lnTo>
                  <a:close/>
                  <a:moveTo>
                    <a:pt x="7192" y="0"/>
                  </a:moveTo>
                  <a:cubicBezTo>
                    <a:pt x="7154" y="0"/>
                    <a:pt x="7115" y="15"/>
                    <a:pt x="7085" y="45"/>
                  </a:cubicBezTo>
                  <a:lnTo>
                    <a:pt x="1180" y="5938"/>
                  </a:lnTo>
                  <a:cubicBezTo>
                    <a:pt x="1" y="7117"/>
                    <a:pt x="1" y="9022"/>
                    <a:pt x="1180" y="10201"/>
                  </a:cubicBezTo>
                  <a:lnTo>
                    <a:pt x="3942" y="12975"/>
                  </a:lnTo>
                  <a:cubicBezTo>
                    <a:pt x="4513" y="13534"/>
                    <a:pt x="5275" y="13856"/>
                    <a:pt x="6073" y="13856"/>
                  </a:cubicBezTo>
                  <a:cubicBezTo>
                    <a:pt x="6883" y="13856"/>
                    <a:pt x="7645" y="13534"/>
                    <a:pt x="8204" y="12963"/>
                  </a:cubicBezTo>
                  <a:lnTo>
                    <a:pt x="14110" y="7069"/>
                  </a:lnTo>
                  <a:cubicBezTo>
                    <a:pt x="14169" y="7010"/>
                    <a:pt x="14169" y="6903"/>
                    <a:pt x="14110" y="6855"/>
                  </a:cubicBezTo>
                  <a:lnTo>
                    <a:pt x="7299" y="45"/>
                  </a:lnTo>
                  <a:cubicBezTo>
                    <a:pt x="7270" y="15"/>
                    <a:pt x="7231" y="0"/>
                    <a:pt x="7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6" name="Google Shape;2626;p55"/>
          <p:cNvGrpSpPr/>
          <p:nvPr/>
        </p:nvGrpSpPr>
        <p:grpSpPr>
          <a:xfrm rot="10800000" flipH="1">
            <a:off x="8438159" y="4610992"/>
            <a:ext cx="296561" cy="333763"/>
            <a:chOff x="5674900" y="634750"/>
            <a:chExt cx="400975" cy="451275"/>
          </a:xfrm>
        </p:grpSpPr>
        <p:sp>
          <p:nvSpPr>
            <p:cNvPr id="2627" name="Google Shape;2627;p55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55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9" name="Google Shape;2629;p55"/>
          <p:cNvGrpSpPr/>
          <p:nvPr/>
        </p:nvGrpSpPr>
        <p:grpSpPr>
          <a:xfrm rot="-8856719" flipH="1">
            <a:off x="8037027" y="4350377"/>
            <a:ext cx="296586" cy="333791"/>
            <a:chOff x="5415500" y="1188950"/>
            <a:chExt cx="400975" cy="451275"/>
          </a:xfrm>
        </p:grpSpPr>
        <p:sp>
          <p:nvSpPr>
            <p:cNvPr id="2630" name="Google Shape;2630;p55"/>
            <p:cNvSpPr/>
            <p:nvPr/>
          </p:nvSpPr>
          <p:spPr>
            <a:xfrm>
              <a:off x="5415500" y="12000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55"/>
            <p:cNvSpPr/>
            <p:nvPr/>
          </p:nvSpPr>
          <p:spPr>
            <a:xfrm>
              <a:off x="5415500" y="11889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2" name="Google Shape;2632;p55"/>
          <p:cNvGrpSpPr/>
          <p:nvPr/>
        </p:nvGrpSpPr>
        <p:grpSpPr>
          <a:xfrm rot="6575040" flipH="1">
            <a:off x="8496804" y="4156812"/>
            <a:ext cx="296555" cy="333756"/>
            <a:chOff x="6131975" y="1419175"/>
            <a:chExt cx="400975" cy="451275"/>
          </a:xfrm>
        </p:grpSpPr>
        <p:sp>
          <p:nvSpPr>
            <p:cNvPr id="2633" name="Google Shape;2633;p55"/>
            <p:cNvSpPr/>
            <p:nvPr/>
          </p:nvSpPr>
          <p:spPr>
            <a:xfrm>
              <a:off x="6131975" y="1430225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55"/>
            <p:cNvSpPr/>
            <p:nvPr/>
          </p:nvSpPr>
          <p:spPr>
            <a:xfrm>
              <a:off x="6131975" y="1419175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5" name="Google Shape;2635;p55"/>
          <p:cNvGrpSpPr/>
          <p:nvPr/>
        </p:nvGrpSpPr>
        <p:grpSpPr>
          <a:xfrm rot="260594">
            <a:off x="7686986" y="-271261"/>
            <a:ext cx="1448722" cy="1245568"/>
            <a:chOff x="6252550" y="2797850"/>
            <a:chExt cx="887650" cy="763175"/>
          </a:xfrm>
        </p:grpSpPr>
        <p:sp>
          <p:nvSpPr>
            <p:cNvPr id="2636" name="Google Shape;2636;p55"/>
            <p:cNvSpPr/>
            <p:nvPr/>
          </p:nvSpPr>
          <p:spPr>
            <a:xfrm>
              <a:off x="6255525" y="2802300"/>
              <a:ext cx="884675" cy="754225"/>
            </a:xfrm>
            <a:custGeom>
              <a:avLst/>
              <a:gdLst/>
              <a:ahLst/>
              <a:cxnLst/>
              <a:rect l="l" t="t" r="r" b="b"/>
              <a:pathLst>
                <a:path w="35387" h="30169" extrusionOk="0">
                  <a:moveTo>
                    <a:pt x="20457" y="1"/>
                  </a:moveTo>
                  <a:cubicBezTo>
                    <a:pt x="20264" y="1"/>
                    <a:pt x="20076" y="12"/>
                    <a:pt x="19896" y="35"/>
                  </a:cubicBezTo>
                  <a:cubicBezTo>
                    <a:pt x="18313" y="225"/>
                    <a:pt x="17289" y="1559"/>
                    <a:pt x="16003" y="2404"/>
                  </a:cubicBezTo>
                  <a:cubicBezTo>
                    <a:pt x="11586" y="5297"/>
                    <a:pt x="3275" y="2892"/>
                    <a:pt x="1346" y="9298"/>
                  </a:cubicBezTo>
                  <a:cubicBezTo>
                    <a:pt x="1" y="13762"/>
                    <a:pt x="941" y="16846"/>
                    <a:pt x="3775" y="20347"/>
                  </a:cubicBezTo>
                  <a:cubicBezTo>
                    <a:pt x="5966" y="23073"/>
                    <a:pt x="4763" y="26943"/>
                    <a:pt x="8192" y="28967"/>
                  </a:cubicBezTo>
                  <a:cubicBezTo>
                    <a:pt x="9588" y="29781"/>
                    <a:pt x="11547" y="30169"/>
                    <a:pt x="13422" y="30169"/>
                  </a:cubicBezTo>
                  <a:cubicBezTo>
                    <a:pt x="14619" y="30169"/>
                    <a:pt x="15781" y="30011"/>
                    <a:pt x="16741" y="29705"/>
                  </a:cubicBezTo>
                  <a:cubicBezTo>
                    <a:pt x="19122" y="28943"/>
                    <a:pt x="20908" y="27086"/>
                    <a:pt x="23444" y="26824"/>
                  </a:cubicBezTo>
                  <a:cubicBezTo>
                    <a:pt x="23633" y="26805"/>
                    <a:pt x="23826" y="26797"/>
                    <a:pt x="24021" y="26797"/>
                  </a:cubicBezTo>
                  <a:cubicBezTo>
                    <a:pt x="25158" y="26797"/>
                    <a:pt x="26386" y="27069"/>
                    <a:pt x="27547" y="27069"/>
                  </a:cubicBezTo>
                  <a:cubicBezTo>
                    <a:pt x="28207" y="27069"/>
                    <a:pt x="28845" y="26981"/>
                    <a:pt x="29433" y="26705"/>
                  </a:cubicBezTo>
                  <a:cubicBezTo>
                    <a:pt x="31683" y="25633"/>
                    <a:pt x="33695" y="21906"/>
                    <a:pt x="34279" y="19608"/>
                  </a:cubicBezTo>
                  <a:cubicBezTo>
                    <a:pt x="35386" y="15215"/>
                    <a:pt x="31183" y="12703"/>
                    <a:pt x="29112" y="9214"/>
                  </a:cubicBezTo>
                  <a:cubicBezTo>
                    <a:pt x="27373" y="6285"/>
                    <a:pt x="28266" y="3333"/>
                    <a:pt x="24944" y="1356"/>
                  </a:cubicBezTo>
                  <a:cubicBezTo>
                    <a:pt x="23794" y="660"/>
                    <a:pt x="21961" y="1"/>
                    <a:pt x="2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55"/>
            <p:cNvSpPr/>
            <p:nvPr/>
          </p:nvSpPr>
          <p:spPr>
            <a:xfrm>
              <a:off x="6299275" y="2970425"/>
              <a:ext cx="92875" cy="278350"/>
            </a:xfrm>
            <a:custGeom>
              <a:avLst/>
              <a:gdLst/>
              <a:ahLst/>
              <a:cxnLst/>
              <a:rect l="l" t="t" r="r" b="b"/>
              <a:pathLst>
                <a:path w="3715" h="11134" extrusionOk="0">
                  <a:moveTo>
                    <a:pt x="2738" y="1"/>
                  </a:moveTo>
                  <a:cubicBezTo>
                    <a:pt x="2670" y="1"/>
                    <a:pt x="2599" y="8"/>
                    <a:pt x="2525" y="25"/>
                  </a:cubicBezTo>
                  <a:cubicBezTo>
                    <a:pt x="1918" y="156"/>
                    <a:pt x="1430" y="1072"/>
                    <a:pt x="1192" y="1608"/>
                  </a:cubicBezTo>
                  <a:cubicBezTo>
                    <a:pt x="549" y="3073"/>
                    <a:pt x="1" y="4775"/>
                    <a:pt x="37" y="6395"/>
                  </a:cubicBezTo>
                  <a:cubicBezTo>
                    <a:pt x="84" y="8121"/>
                    <a:pt x="692" y="9788"/>
                    <a:pt x="1787" y="11133"/>
                  </a:cubicBezTo>
                  <a:cubicBezTo>
                    <a:pt x="1620" y="10288"/>
                    <a:pt x="1835" y="9407"/>
                    <a:pt x="2358" y="8728"/>
                  </a:cubicBezTo>
                  <a:cubicBezTo>
                    <a:pt x="2835" y="8121"/>
                    <a:pt x="3597" y="7609"/>
                    <a:pt x="3644" y="6835"/>
                  </a:cubicBezTo>
                  <a:cubicBezTo>
                    <a:pt x="3704" y="5799"/>
                    <a:pt x="2442" y="5085"/>
                    <a:pt x="2370" y="4037"/>
                  </a:cubicBezTo>
                  <a:cubicBezTo>
                    <a:pt x="2335" y="3525"/>
                    <a:pt x="2608" y="3049"/>
                    <a:pt x="2894" y="2620"/>
                  </a:cubicBezTo>
                  <a:cubicBezTo>
                    <a:pt x="3180" y="2192"/>
                    <a:pt x="3501" y="1775"/>
                    <a:pt x="3597" y="1263"/>
                  </a:cubicBezTo>
                  <a:cubicBezTo>
                    <a:pt x="3715" y="651"/>
                    <a:pt x="3359" y="1"/>
                    <a:pt x="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55"/>
            <p:cNvSpPr/>
            <p:nvPr/>
          </p:nvSpPr>
          <p:spPr>
            <a:xfrm>
              <a:off x="6535625" y="3345100"/>
              <a:ext cx="238750" cy="90100"/>
            </a:xfrm>
            <a:custGeom>
              <a:avLst/>
              <a:gdLst/>
              <a:ahLst/>
              <a:cxnLst/>
              <a:rect l="l" t="t" r="r" b="b"/>
              <a:pathLst>
                <a:path w="9550" h="3604" extrusionOk="0">
                  <a:moveTo>
                    <a:pt x="3822" y="0"/>
                  </a:moveTo>
                  <a:cubicBezTo>
                    <a:pt x="2960" y="0"/>
                    <a:pt x="2158" y="79"/>
                    <a:pt x="1560" y="325"/>
                  </a:cubicBezTo>
                  <a:cubicBezTo>
                    <a:pt x="1" y="968"/>
                    <a:pt x="679" y="2409"/>
                    <a:pt x="2096" y="3159"/>
                  </a:cubicBezTo>
                  <a:cubicBezTo>
                    <a:pt x="2681" y="3473"/>
                    <a:pt x="3343" y="3603"/>
                    <a:pt x="4013" y="3603"/>
                  </a:cubicBezTo>
                  <a:cubicBezTo>
                    <a:pt x="4461" y="3603"/>
                    <a:pt x="4912" y="3545"/>
                    <a:pt x="5346" y="3445"/>
                  </a:cubicBezTo>
                  <a:cubicBezTo>
                    <a:pt x="6418" y="3195"/>
                    <a:pt x="7430" y="2683"/>
                    <a:pt x="8418" y="2171"/>
                  </a:cubicBezTo>
                  <a:cubicBezTo>
                    <a:pt x="8930" y="1909"/>
                    <a:pt x="9549" y="1445"/>
                    <a:pt x="9383" y="885"/>
                  </a:cubicBezTo>
                  <a:cubicBezTo>
                    <a:pt x="9240" y="373"/>
                    <a:pt x="8573" y="266"/>
                    <a:pt x="8049" y="254"/>
                  </a:cubicBezTo>
                  <a:cubicBezTo>
                    <a:pt x="6945" y="231"/>
                    <a:pt x="5295" y="0"/>
                    <a:pt x="38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55"/>
            <p:cNvSpPr/>
            <p:nvPr/>
          </p:nvSpPr>
          <p:spPr>
            <a:xfrm>
              <a:off x="6505275" y="3139500"/>
              <a:ext cx="257900" cy="141250"/>
            </a:xfrm>
            <a:custGeom>
              <a:avLst/>
              <a:gdLst/>
              <a:ahLst/>
              <a:cxnLst/>
              <a:rect l="l" t="t" r="r" b="b"/>
              <a:pathLst>
                <a:path w="10316" h="5650" extrusionOk="0">
                  <a:moveTo>
                    <a:pt x="3032" y="1"/>
                  </a:moveTo>
                  <a:cubicBezTo>
                    <a:pt x="2012" y="1"/>
                    <a:pt x="1097" y="500"/>
                    <a:pt x="500" y="1858"/>
                  </a:cubicBezTo>
                  <a:cubicBezTo>
                    <a:pt x="0" y="3001"/>
                    <a:pt x="333" y="4525"/>
                    <a:pt x="1393" y="5156"/>
                  </a:cubicBezTo>
                  <a:cubicBezTo>
                    <a:pt x="2048" y="5549"/>
                    <a:pt x="2858" y="5573"/>
                    <a:pt x="3620" y="5597"/>
                  </a:cubicBezTo>
                  <a:cubicBezTo>
                    <a:pt x="3954" y="5603"/>
                    <a:pt x="4665" y="5649"/>
                    <a:pt x="5466" y="5649"/>
                  </a:cubicBezTo>
                  <a:cubicBezTo>
                    <a:pt x="7576" y="5649"/>
                    <a:pt x="10315" y="5329"/>
                    <a:pt x="8477" y="3120"/>
                  </a:cubicBezTo>
                  <a:cubicBezTo>
                    <a:pt x="7727" y="2227"/>
                    <a:pt x="6822" y="1477"/>
                    <a:pt x="5810" y="906"/>
                  </a:cubicBezTo>
                  <a:cubicBezTo>
                    <a:pt x="4899" y="383"/>
                    <a:pt x="3925" y="1"/>
                    <a:pt x="3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55"/>
            <p:cNvSpPr/>
            <p:nvPr/>
          </p:nvSpPr>
          <p:spPr>
            <a:xfrm>
              <a:off x="6567475" y="2961900"/>
              <a:ext cx="403950" cy="346800"/>
            </a:xfrm>
            <a:custGeom>
              <a:avLst/>
              <a:gdLst/>
              <a:ahLst/>
              <a:cxnLst/>
              <a:rect l="l" t="t" r="r" b="b"/>
              <a:pathLst>
                <a:path w="16158" h="13872" extrusionOk="0">
                  <a:moveTo>
                    <a:pt x="5681" y="0"/>
                  </a:moveTo>
                  <a:cubicBezTo>
                    <a:pt x="3641" y="0"/>
                    <a:pt x="1225" y="1474"/>
                    <a:pt x="1" y="2771"/>
                  </a:cubicBezTo>
                  <a:cubicBezTo>
                    <a:pt x="489" y="2694"/>
                    <a:pt x="981" y="2656"/>
                    <a:pt x="1472" y="2656"/>
                  </a:cubicBezTo>
                  <a:cubicBezTo>
                    <a:pt x="5758" y="2656"/>
                    <a:pt x="9990" y="5499"/>
                    <a:pt x="11442" y="9569"/>
                  </a:cubicBezTo>
                  <a:cubicBezTo>
                    <a:pt x="11835" y="10665"/>
                    <a:pt x="11978" y="12558"/>
                    <a:pt x="12919" y="13379"/>
                  </a:cubicBezTo>
                  <a:cubicBezTo>
                    <a:pt x="13306" y="13711"/>
                    <a:pt x="13779" y="13871"/>
                    <a:pt x="14237" y="13871"/>
                  </a:cubicBezTo>
                  <a:cubicBezTo>
                    <a:pt x="15059" y="13871"/>
                    <a:pt x="15833" y="13355"/>
                    <a:pt x="15979" y="12391"/>
                  </a:cubicBezTo>
                  <a:cubicBezTo>
                    <a:pt x="16157" y="11188"/>
                    <a:pt x="15467" y="10034"/>
                    <a:pt x="14586" y="9295"/>
                  </a:cubicBezTo>
                  <a:cubicBezTo>
                    <a:pt x="13085" y="8033"/>
                    <a:pt x="11240" y="7057"/>
                    <a:pt x="10240" y="5366"/>
                  </a:cubicBezTo>
                  <a:cubicBezTo>
                    <a:pt x="9192" y="3628"/>
                    <a:pt x="8918" y="723"/>
                    <a:pt x="6608" y="116"/>
                  </a:cubicBezTo>
                  <a:cubicBezTo>
                    <a:pt x="6313" y="36"/>
                    <a:pt x="6001" y="0"/>
                    <a:pt x="56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55"/>
            <p:cNvSpPr/>
            <p:nvPr/>
          </p:nvSpPr>
          <p:spPr>
            <a:xfrm>
              <a:off x="6252550" y="2797850"/>
              <a:ext cx="884075" cy="763175"/>
            </a:xfrm>
            <a:custGeom>
              <a:avLst/>
              <a:gdLst/>
              <a:ahLst/>
              <a:cxnLst/>
              <a:rect l="l" t="t" r="r" b="b"/>
              <a:pathLst>
                <a:path w="35363" h="30527" extrusionOk="0">
                  <a:moveTo>
                    <a:pt x="20544" y="339"/>
                  </a:moveTo>
                  <a:cubicBezTo>
                    <a:pt x="21987" y="339"/>
                    <a:pt x="23801" y="965"/>
                    <a:pt x="24980" y="1677"/>
                  </a:cubicBezTo>
                  <a:cubicBezTo>
                    <a:pt x="26992" y="2880"/>
                    <a:pt x="27397" y="4416"/>
                    <a:pt x="27861" y="6201"/>
                  </a:cubicBezTo>
                  <a:cubicBezTo>
                    <a:pt x="28135" y="7261"/>
                    <a:pt x="28421" y="8356"/>
                    <a:pt x="29076" y="9476"/>
                  </a:cubicBezTo>
                  <a:cubicBezTo>
                    <a:pt x="29707" y="10535"/>
                    <a:pt x="30528" y="11512"/>
                    <a:pt x="31326" y="12452"/>
                  </a:cubicBezTo>
                  <a:cubicBezTo>
                    <a:pt x="33207" y="14667"/>
                    <a:pt x="34981" y="16750"/>
                    <a:pt x="34219" y="19739"/>
                  </a:cubicBezTo>
                  <a:cubicBezTo>
                    <a:pt x="33660" y="21989"/>
                    <a:pt x="31695" y="25668"/>
                    <a:pt x="29481" y="26716"/>
                  </a:cubicBezTo>
                  <a:cubicBezTo>
                    <a:pt x="28916" y="26989"/>
                    <a:pt x="28290" y="27076"/>
                    <a:pt x="27642" y="27076"/>
                  </a:cubicBezTo>
                  <a:cubicBezTo>
                    <a:pt x="27073" y="27076"/>
                    <a:pt x="26487" y="27009"/>
                    <a:pt x="25909" y="26942"/>
                  </a:cubicBezTo>
                  <a:cubicBezTo>
                    <a:pt x="25335" y="26873"/>
                    <a:pt x="24742" y="26803"/>
                    <a:pt x="24172" y="26803"/>
                  </a:cubicBezTo>
                  <a:cubicBezTo>
                    <a:pt x="23961" y="26803"/>
                    <a:pt x="23754" y="26812"/>
                    <a:pt x="23551" y="26835"/>
                  </a:cubicBezTo>
                  <a:cubicBezTo>
                    <a:pt x="22027" y="26978"/>
                    <a:pt x="20753" y="27704"/>
                    <a:pt x="19515" y="28407"/>
                  </a:cubicBezTo>
                  <a:cubicBezTo>
                    <a:pt x="18658" y="28895"/>
                    <a:pt x="17777" y="29407"/>
                    <a:pt x="16812" y="29716"/>
                  </a:cubicBezTo>
                  <a:cubicBezTo>
                    <a:pt x="15886" y="30009"/>
                    <a:pt x="14722" y="30172"/>
                    <a:pt x="13508" y="30172"/>
                  </a:cubicBezTo>
                  <a:cubicBezTo>
                    <a:pt x="11712" y="30172"/>
                    <a:pt x="9807" y="29814"/>
                    <a:pt x="8407" y="28990"/>
                  </a:cubicBezTo>
                  <a:cubicBezTo>
                    <a:pt x="6478" y="27859"/>
                    <a:pt x="6061" y="26132"/>
                    <a:pt x="5620" y="24311"/>
                  </a:cubicBezTo>
                  <a:cubicBezTo>
                    <a:pt x="5311" y="22977"/>
                    <a:pt x="4978" y="21596"/>
                    <a:pt x="4025" y="20417"/>
                  </a:cubicBezTo>
                  <a:cubicBezTo>
                    <a:pt x="1048" y="16738"/>
                    <a:pt x="382" y="13690"/>
                    <a:pt x="1632" y="9523"/>
                  </a:cubicBezTo>
                  <a:cubicBezTo>
                    <a:pt x="2811" y="5642"/>
                    <a:pt x="6335" y="5094"/>
                    <a:pt x="10061" y="4523"/>
                  </a:cubicBezTo>
                  <a:cubicBezTo>
                    <a:pt x="12252" y="4189"/>
                    <a:pt x="14526" y="3832"/>
                    <a:pt x="16217" y="2725"/>
                  </a:cubicBezTo>
                  <a:lnTo>
                    <a:pt x="16217" y="2713"/>
                  </a:lnTo>
                  <a:cubicBezTo>
                    <a:pt x="16610" y="2439"/>
                    <a:pt x="16979" y="2153"/>
                    <a:pt x="17348" y="1844"/>
                  </a:cubicBezTo>
                  <a:cubicBezTo>
                    <a:pt x="18193" y="1153"/>
                    <a:pt x="18979" y="498"/>
                    <a:pt x="20039" y="367"/>
                  </a:cubicBezTo>
                  <a:cubicBezTo>
                    <a:pt x="20201" y="348"/>
                    <a:pt x="20370" y="339"/>
                    <a:pt x="20544" y="339"/>
                  </a:cubicBezTo>
                  <a:close/>
                  <a:moveTo>
                    <a:pt x="20568" y="1"/>
                  </a:moveTo>
                  <a:cubicBezTo>
                    <a:pt x="20375" y="1"/>
                    <a:pt x="20185" y="12"/>
                    <a:pt x="20003" y="34"/>
                  </a:cubicBezTo>
                  <a:cubicBezTo>
                    <a:pt x="18848" y="177"/>
                    <a:pt x="17979" y="891"/>
                    <a:pt x="17134" y="1582"/>
                  </a:cubicBezTo>
                  <a:cubicBezTo>
                    <a:pt x="16777" y="1879"/>
                    <a:pt x="16408" y="2165"/>
                    <a:pt x="16027" y="2427"/>
                  </a:cubicBezTo>
                  <a:cubicBezTo>
                    <a:pt x="14395" y="3499"/>
                    <a:pt x="12157" y="3844"/>
                    <a:pt x="10002" y="4177"/>
                  </a:cubicBezTo>
                  <a:cubicBezTo>
                    <a:pt x="6335" y="4737"/>
                    <a:pt x="2537" y="5320"/>
                    <a:pt x="1298" y="9416"/>
                  </a:cubicBezTo>
                  <a:cubicBezTo>
                    <a:pt x="1" y="13714"/>
                    <a:pt x="691" y="16858"/>
                    <a:pt x="3751" y="20644"/>
                  </a:cubicBezTo>
                  <a:cubicBezTo>
                    <a:pt x="4656" y="21751"/>
                    <a:pt x="4978" y="23084"/>
                    <a:pt x="5287" y="24382"/>
                  </a:cubicBezTo>
                  <a:cubicBezTo>
                    <a:pt x="5716" y="26204"/>
                    <a:pt x="6168" y="28085"/>
                    <a:pt x="8228" y="29300"/>
                  </a:cubicBezTo>
                  <a:cubicBezTo>
                    <a:pt x="9669" y="30157"/>
                    <a:pt x="11645" y="30526"/>
                    <a:pt x="13502" y="30526"/>
                  </a:cubicBezTo>
                  <a:cubicBezTo>
                    <a:pt x="13541" y="30526"/>
                    <a:pt x="13580" y="30526"/>
                    <a:pt x="13618" y="30526"/>
                  </a:cubicBezTo>
                  <a:cubicBezTo>
                    <a:pt x="14734" y="30526"/>
                    <a:pt x="15849" y="30360"/>
                    <a:pt x="16919" y="30050"/>
                  </a:cubicBezTo>
                  <a:cubicBezTo>
                    <a:pt x="17920" y="29728"/>
                    <a:pt x="18824" y="29204"/>
                    <a:pt x="19694" y="28716"/>
                  </a:cubicBezTo>
                  <a:cubicBezTo>
                    <a:pt x="20944" y="28002"/>
                    <a:pt x="22134" y="27323"/>
                    <a:pt x="23587" y="27180"/>
                  </a:cubicBezTo>
                  <a:cubicBezTo>
                    <a:pt x="23775" y="27161"/>
                    <a:pt x="23965" y="27153"/>
                    <a:pt x="24159" y="27153"/>
                  </a:cubicBezTo>
                  <a:cubicBezTo>
                    <a:pt x="24704" y="27153"/>
                    <a:pt x="25273" y="27217"/>
                    <a:pt x="25861" y="27287"/>
                  </a:cubicBezTo>
                  <a:cubicBezTo>
                    <a:pt x="26458" y="27354"/>
                    <a:pt x="27065" y="27423"/>
                    <a:pt x="27660" y="27423"/>
                  </a:cubicBezTo>
                  <a:cubicBezTo>
                    <a:pt x="28346" y="27423"/>
                    <a:pt x="29017" y="27331"/>
                    <a:pt x="29635" y="27037"/>
                  </a:cubicBezTo>
                  <a:cubicBezTo>
                    <a:pt x="31945" y="25942"/>
                    <a:pt x="33981" y="22144"/>
                    <a:pt x="34565" y="19822"/>
                  </a:cubicBezTo>
                  <a:cubicBezTo>
                    <a:pt x="35362" y="16655"/>
                    <a:pt x="33457" y="14405"/>
                    <a:pt x="31600" y="12226"/>
                  </a:cubicBezTo>
                  <a:cubicBezTo>
                    <a:pt x="30814" y="11297"/>
                    <a:pt x="30004" y="10333"/>
                    <a:pt x="29385" y="9297"/>
                  </a:cubicBezTo>
                  <a:cubicBezTo>
                    <a:pt x="28754" y="8226"/>
                    <a:pt x="28469" y="7166"/>
                    <a:pt x="28207" y="6118"/>
                  </a:cubicBezTo>
                  <a:cubicBezTo>
                    <a:pt x="27742" y="4344"/>
                    <a:pt x="27302" y="2665"/>
                    <a:pt x="25171" y="1379"/>
                  </a:cubicBezTo>
                  <a:cubicBezTo>
                    <a:pt x="23985" y="681"/>
                    <a:pt x="22122" y="1"/>
                    <a:pt x="20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55"/>
            <p:cNvSpPr/>
            <p:nvPr/>
          </p:nvSpPr>
          <p:spPr>
            <a:xfrm>
              <a:off x="6426675" y="3031125"/>
              <a:ext cx="470025" cy="434925"/>
            </a:xfrm>
            <a:custGeom>
              <a:avLst/>
              <a:gdLst/>
              <a:ahLst/>
              <a:cxnLst/>
              <a:rect l="l" t="t" r="r" b="b"/>
              <a:pathLst>
                <a:path w="18801" h="17397" extrusionOk="0">
                  <a:moveTo>
                    <a:pt x="7131" y="0"/>
                  </a:moveTo>
                  <a:cubicBezTo>
                    <a:pt x="6582" y="0"/>
                    <a:pt x="6044" y="13"/>
                    <a:pt x="5525" y="26"/>
                  </a:cubicBezTo>
                  <a:cubicBezTo>
                    <a:pt x="5485" y="25"/>
                    <a:pt x="5444" y="25"/>
                    <a:pt x="5404" y="25"/>
                  </a:cubicBezTo>
                  <a:cubicBezTo>
                    <a:pt x="4720" y="25"/>
                    <a:pt x="4046" y="120"/>
                    <a:pt x="3394" y="299"/>
                  </a:cubicBezTo>
                  <a:cubicBezTo>
                    <a:pt x="3311" y="323"/>
                    <a:pt x="3216" y="347"/>
                    <a:pt x="3108" y="359"/>
                  </a:cubicBezTo>
                  <a:cubicBezTo>
                    <a:pt x="2846" y="419"/>
                    <a:pt x="2537" y="478"/>
                    <a:pt x="2358" y="633"/>
                  </a:cubicBezTo>
                  <a:cubicBezTo>
                    <a:pt x="2192" y="788"/>
                    <a:pt x="2096" y="1002"/>
                    <a:pt x="2108" y="1228"/>
                  </a:cubicBezTo>
                  <a:cubicBezTo>
                    <a:pt x="2108" y="1264"/>
                    <a:pt x="2108" y="1311"/>
                    <a:pt x="2108" y="1347"/>
                  </a:cubicBezTo>
                  <a:cubicBezTo>
                    <a:pt x="1989" y="2228"/>
                    <a:pt x="1942" y="3109"/>
                    <a:pt x="1989" y="4002"/>
                  </a:cubicBezTo>
                  <a:cubicBezTo>
                    <a:pt x="2037" y="4621"/>
                    <a:pt x="2144" y="5241"/>
                    <a:pt x="2287" y="5836"/>
                  </a:cubicBezTo>
                  <a:cubicBezTo>
                    <a:pt x="2358" y="6122"/>
                    <a:pt x="2430" y="6419"/>
                    <a:pt x="2477" y="6717"/>
                  </a:cubicBezTo>
                  <a:lnTo>
                    <a:pt x="2525" y="6943"/>
                  </a:lnTo>
                  <a:cubicBezTo>
                    <a:pt x="2596" y="7527"/>
                    <a:pt x="2751" y="8086"/>
                    <a:pt x="2966" y="8634"/>
                  </a:cubicBezTo>
                  <a:cubicBezTo>
                    <a:pt x="3061" y="8860"/>
                    <a:pt x="3144" y="9110"/>
                    <a:pt x="3227" y="9372"/>
                  </a:cubicBezTo>
                  <a:cubicBezTo>
                    <a:pt x="3489" y="10205"/>
                    <a:pt x="3799" y="11146"/>
                    <a:pt x="4716" y="11515"/>
                  </a:cubicBezTo>
                  <a:cubicBezTo>
                    <a:pt x="5062" y="11652"/>
                    <a:pt x="5451" y="11685"/>
                    <a:pt x="5832" y="11685"/>
                  </a:cubicBezTo>
                  <a:cubicBezTo>
                    <a:pt x="6016" y="11685"/>
                    <a:pt x="6197" y="11678"/>
                    <a:pt x="6371" y="11670"/>
                  </a:cubicBezTo>
                  <a:cubicBezTo>
                    <a:pt x="6537" y="11658"/>
                    <a:pt x="6704" y="11658"/>
                    <a:pt x="6847" y="11658"/>
                  </a:cubicBezTo>
                  <a:cubicBezTo>
                    <a:pt x="6975" y="11659"/>
                    <a:pt x="7103" y="11660"/>
                    <a:pt x="7232" y="11660"/>
                  </a:cubicBezTo>
                  <a:cubicBezTo>
                    <a:pt x="8366" y="11660"/>
                    <a:pt x="9556" y="11614"/>
                    <a:pt x="10871" y="11539"/>
                  </a:cubicBezTo>
                  <a:cubicBezTo>
                    <a:pt x="11240" y="11515"/>
                    <a:pt x="11621" y="11515"/>
                    <a:pt x="11979" y="11515"/>
                  </a:cubicBezTo>
                  <a:cubicBezTo>
                    <a:pt x="12312" y="11515"/>
                    <a:pt x="12657" y="11515"/>
                    <a:pt x="13002" y="11503"/>
                  </a:cubicBezTo>
                  <a:lnTo>
                    <a:pt x="13110" y="11503"/>
                  </a:lnTo>
                  <a:cubicBezTo>
                    <a:pt x="13127" y="11504"/>
                    <a:pt x="13144" y="11505"/>
                    <a:pt x="13161" y="11505"/>
                  </a:cubicBezTo>
                  <a:cubicBezTo>
                    <a:pt x="13346" y="11505"/>
                    <a:pt x="13530" y="11447"/>
                    <a:pt x="13693" y="11348"/>
                  </a:cubicBezTo>
                  <a:cubicBezTo>
                    <a:pt x="14467" y="10848"/>
                    <a:pt x="14348" y="9646"/>
                    <a:pt x="14157" y="9015"/>
                  </a:cubicBezTo>
                  <a:cubicBezTo>
                    <a:pt x="13848" y="8015"/>
                    <a:pt x="12943" y="7134"/>
                    <a:pt x="12205" y="6419"/>
                  </a:cubicBezTo>
                  <a:lnTo>
                    <a:pt x="12038" y="6253"/>
                  </a:lnTo>
                  <a:cubicBezTo>
                    <a:pt x="11669" y="5883"/>
                    <a:pt x="11300" y="5467"/>
                    <a:pt x="10978" y="5110"/>
                  </a:cubicBezTo>
                  <a:cubicBezTo>
                    <a:pt x="10657" y="4740"/>
                    <a:pt x="10324" y="4359"/>
                    <a:pt x="9966" y="4002"/>
                  </a:cubicBezTo>
                  <a:cubicBezTo>
                    <a:pt x="9704" y="3740"/>
                    <a:pt x="9419" y="3490"/>
                    <a:pt x="9121" y="3264"/>
                  </a:cubicBezTo>
                  <a:cubicBezTo>
                    <a:pt x="8978" y="3169"/>
                    <a:pt x="8823" y="3074"/>
                    <a:pt x="8657" y="3002"/>
                  </a:cubicBezTo>
                  <a:cubicBezTo>
                    <a:pt x="8478" y="2919"/>
                    <a:pt x="8311" y="2812"/>
                    <a:pt x="8169" y="2693"/>
                  </a:cubicBezTo>
                  <a:cubicBezTo>
                    <a:pt x="8109" y="2633"/>
                    <a:pt x="8073" y="2597"/>
                    <a:pt x="8038" y="2562"/>
                  </a:cubicBezTo>
                  <a:cubicBezTo>
                    <a:pt x="7930" y="2407"/>
                    <a:pt x="7752" y="2323"/>
                    <a:pt x="7573" y="2323"/>
                  </a:cubicBezTo>
                  <a:cubicBezTo>
                    <a:pt x="7478" y="2312"/>
                    <a:pt x="7383" y="2306"/>
                    <a:pt x="7289" y="2306"/>
                  </a:cubicBezTo>
                  <a:cubicBezTo>
                    <a:pt x="7195" y="2306"/>
                    <a:pt x="7103" y="2312"/>
                    <a:pt x="7014" y="2323"/>
                  </a:cubicBezTo>
                  <a:lnTo>
                    <a:pt x="6895" y="2323"/>
                  </a:lnTo>
                  <a:cubicBezTo>
                    <a:pt x="6454" y="2335"/>
                    <a:pt x="6121" y="2526"/>
                    <a:pt x="5799" y="2728"/>
                  </a:cubicBezTo>
                  <a:cubicBezTo>
                    <a:pt x="5668" y="2812"/>
                    <a:pt x="5525" y="2895"/>
                    <a:pt x="5371" y="2966"/>
                  </a:cubicBezTo>
                  <a:cubicBezTo>
                    <a:pt x="5263" y="3014"/>
                    <a:pt x="5144" y="3074"/>
                    <a:pt x="5013" y="3133"/>
                  </a:cubicBezTo>
                  <a:cubicBezTo>
                    <a:pt x="4501" y="3359"/>
                    <a:pt x="3906" y="3621"/>
                    <a:pt x="3501" y="4002"/>
                  </a:cubicBezTo>
                  <a:cubicBezTo>
                    <a:pt x="3380" y="4133"/>
                    <a:pt x="3493" y="4308"/>
                    <a:pt x="3628" y="4308"/>
                  </a:cubicBezTo>
                  <a:cubicBezTo>
                    <a:pt x="3665" y="4308"/>
                    <a:pt x="3704" y="4295"/>
                    <a:pt x="3739" y="4264"/>
                  </a:cubicBezTo>
                  <a:cubicBezTo>
                    <a:pt x="4109" y="3919"/>
                    <a:pt x="4668" y="3669"/>
                    <a:pt x="5156" y="3443"/>
                  </a:cubicBezTo>
                  <a:lnTo>
                    <a:pt x="5525" y="3276"/>
                  </a:lnTo>
                  <a:cubicBezTo>
                    <a:pt x="5680" y="3205"/>
                    <a:pt x="5835" y="3121"/>
                    <a:pt x="5978" y="3026"/>
                  </a:cubicBezTo>
                  <a:cubicBezTo>
                    <a:pt x="6287" y="2835"/>
                    <a:pt x="6561" y="2681"/>
                    <a:pt x="6906" y="2669"/>
                  </a:cubicBezTo>
                  <a:lnTo>
                    <a:pt x="7026" y="2669"/>
                  </a:lnTo>
                  <a:cubicBezTo>
                    <a:pt x="7109" y="2663"/>
                    <a:pt x="7192" y="2660"/>
                    <a:pt x="7276" y="2660"/>
                  </a:cubicBezTo>
                  <a:cubicBezTo>
                    <a:pt x="7359" y="2660"/>
                    <a:pt x="7442" y="2663"/>
                    <a:pt x="7526" y="2669"/>
                  </a:cubicBezTo>
                  <a:cubicBezTo>
                    <a:pt x="7692" y="2693"/>
                    <a:pt x="7704" y="2704"/>
                    <a:pt x="7776" y="2788"/>
                  </a:cubicBezTo>
                  <a:cubicBezTo>
                    <a:pt x="7823" y="2847"/>
                    <a:pt x="7871" y="2895"/>
                    <a:pt x="7919" y="2943"/>
                  </a:cubicBezTo>
                  <a:cubicBezTo>
                    <a:pt x="8097" y="3097"/>
                    <a:pt x="8288" y="3216"/>
                    <a:pt x="8502" y="3312"/>
                  </a:cubicBezTo>
                  <a:cubicBezTo>
                    <a:pt x="8645" y="3383"/>
                    <a:pt x="8788" y="3455"/>
                    <a:pt x="8919" y="3550"/>
                  </a:cubicBezTo>
                  <a:cubicBezTo>
                    <a:pt x="9192" y="3764"/>
                    <a:pt x="9466" y="4002"/>
                    <a:pt x="9716" y="4252"/>
                  </a:cubicBezTo>
                  <a:cubicBezTo>
                    <a:pt x="10074" y="4598"/>
                    <a:pt x="10395" y="4979"/>
                    <a:pt x="10716" y="5336"/>
                  </a:cubicBezTo>
                  <a:cubicBezTo>
                    <a:pt x="11062" y="5729"/>
                    <a:pt x="11407" y="6133"/>
                    <a:pt x="11788" y="6503"/>
                  </a:cubicBezTo>
                  <a:lnTo>
                    <a:pt x="11967" y="6669"/>
                  </a:lnTo>
                  <a:cubicBezTo>
                    <a:pt x="12669" y="7348"/>
                    <a:pt x="13550" y="8205"/>
                    <a:pt x="13824" y="9110"/>
                  </a:cubicBezTo>
                  <a:cubicBezTo>
                    <a:pt x="13979" y="9610"/>
                    <a:pt x="14110" y="10670"/>
                    <a:pt x="13503" y="11063"/>
                  </a:cubicBezTo>
                  <a:cubicBezTo>
                    <a:pt x="13399" y="11115"/>
                    <a:pt x="13277" y="11148"/>
                    <a:pt x="13153" y="11148"/>
                  </a:cubicBezTo>
                  <a:cubicBezTo>
                    <a:pt x="13135" y="11148"/>
                    <a:pt x="13116" y="11148"/>
                    <a:pt x="13098" y="11146"/>
                  </a:cubicBezTo>
                  <a:lnTo>
                    <a:pt x="12979" y="11146"/>
                  </a:lnTo>
                  <a:cubicBezTo>
                    <a:pt x="12657" y="11158"/>
                    <a:pt x="12312" y="11158"/>
                    <a:pt x="11990" y="11158"/>
                  </a:cubicBezTo>
                  <a:cubicBezTo>
                    <a:pt x="11609" y="11158"/>
                    <a:pt x="11228" y="11158"/>
                    <a:pt x="10847" y="11182"/>
                  </a:cubicBezTo>
                  <a:cubicBezTo>
                    <a:pt x="9383" y="11265"/>
                    <a:pt x="8085" y="11289"/>
                    <a:pt x="6859" y="11301"/>
                  </a:cubicBezTo>
                  <a:cubicBezTo>
                    <a:pt x="6704" y="11301"/>
                    <a:pt x="6537" y="11313"/>
                    <a:pt x="6371" y="11313"/>
                  </a:cubicBezTo>
                  <a:cubicBezTo>
                    <a:pt x="6187" y="11321"/>
                    <a:pt x="6003" y="11329"/>
                    <a:pt x="5823" y="11329"/>
                  </a:cubicBezTo>
                  <a:cubicBezTo>
                    <a:pt x="5479" y="11329"/>
                    <a:pt x="5148" y="11299"/>
                    <a:pt x="4859" y="11182"/>
                  </a:cubicBezTo>
                  <a:cubicBezTo>
                    <a:pt x="4085" y="10872"/>
                    <a:pt x="3823" y="10051"/>
                    <a:pt x="3561" y="9265"/>
                  </a:cubicBezTo>
                  <a:cubicBezTo>
                    <a:pt x="3477" y="9003"/>
                    <a:pt x="3394" y="8729"/>
                    <a:pt x="3287" y="8491"/>
                  </a:cubicBezTo>
                  <a:cubicBezTo>
                    <a:pt x="3085" y="7979"/>
                    <a:pt x="2942" y="7431"/>
                    <a:pt x="2858" y="6884"/>
                  </a:cubicBezTo>
                  <a:lnTo>
                    <a:pt x="2823" y="6657"/>
                  </a:lnTo>
                  <a:cubicBezTo>
                    <a:pt x="2763" y="6360"/>
                    <a:pt x="2704" y="6062"/>
                    <a:pt x="2632" y="5764"/>
                  </a:cubicBezTo>
                  <a:cubicBezTo>
                    <a:pt x="2489" y="5181"/>
                    <a:pt x="2382" y="4574"/>
                    <a:pt x="2334" y="3978"/>
                  </a:cubicBezTo>
                  <a:cubicBezTo>
                    <a:pt x="2299" y="3109"/>
                    <a:pt x="2334" y="2252"/>
                    <a:pt x="2454" y="1383"/>
                  </a:cubicBezTo>
                  <a:cubicBezTo>
                    <a:pt x="2465" y="1347"/>
                    <a:pt x="2465" y="1300"/>
                    <a:pt x="2465" y="1252"/>
                  </a:cubicBezTo>
                  <a:cubicBezTo>
                    <a:pt x="2477" y="1073"/>
                    <a:pt x="2465" y="1002"/>
                    <a:pt x="2585" y="907"/>
                  </a:cubicBezTo>
                  <a:cubicBezTo>
                    <a:pt x="2692" y="811"/>
                    <a:pt x="2966" y="764"/>
                    <a:pt x="3192" y="716"/>
                  </a:cubicBezTo>
                  <a:cubicBezTo>
                    <a:pt x="3299" y="692"/>
                    <a:pt x="3406" y="669"/>
                    <a:pt x="3489" y="645"/>
                  </a:cubicBezTo>
                  <a:cubicBezTo>
                    <a:pt x="4156" y="466"/>
                    <a:pt x="4847" y="371"/>
                    <a:pt x="5525" y="371"/>
                  </a:cubicBezTo>
                  <a:cubicBezTo>
                    <a:pt x="6005" y="362"/>
                    <a:pt x="6501" y="352"/>
                    <a:pt x="7007" y="352"/>
                  </a:cubicBezTo>
                  <a:cubicBezTo>
                    <a:pt x="8524" y="352"/>
                    <a:pt x="10127" y="439"/>
                    <a:pt x="11609" y="895"/>
                  </a:cubicBezTo>
                  <a:cubicBezTo>
                    <a:pt x="13086" y="1359"/>
                    <a:pt x="14276" y="2454"/>
                    <a:pt x="14860" y="3883"/>
                  </a:cubicBezTo>
                  <a:cubicBezTo>
                    <a:pt x="14967" y="4145"/>
                    <a:pt x="15062" y="4407"/>
                    <a:pt x="15158" y="4669"/>
                  </a:cubicBezTo>
                  <a:cubicBezTo>
                    <a:pt x="15443" y="5431"/>
                    <a:pt x="15765" y="6193"/>
                    <a:pt x="16134" y="6919"/>
                  </a:cubicBezTo>
                  <a:cubicBezTo>
                    <a:pt x="16372" y="7372"/>
                    <a:pt x="16646" y="7824"/>
                    <a:pt x="16908" y="8253"/>
                  </a:cubicBezTo>
                  <a:cubicBezTo>
                    <a:pt x="17313" y="8860"/>
                    <a:pt x="17658" y="9503"/>
                    <a:pt x="17967" y="10170"/>
                  </a:cubicBezTo>
                  <a:cubicBezTo>
                    <a:pt x="18408" y="11217"/>
                    <a:pt x="17979" y="11634"/>
                    <a:pt x="17134" y="12360"/>
                  </a:cubicBezTo>
                  <a:cubicBezTo>
                    <a:pt x="15777" y="13468"/>
                    <a:pt x="14348" y="14480"/>
                    <a:pt x="12860" y="15397"/>
                  </a:cubicBezTo>
                  <a:cubicBezTo>
                    <a:pt x="12086" y="15897"/>
                    <a:pt x="11276" y="16337"/>
                    <a:pt x="10431" y="16718"/>
                  </a:cubicBezTo>
                  <a:cubicBezTo>
                    <a:pt x="9716" y="17016"/>
                    <a:pt x="9121" y="17028"/>
                    <a:pt x="8347" y="17028"/>
                  </a:cubicBezTo>
                  <a:lnTo>
                    <a:pt x="8216" y="17028"/>
                  </a:lnTo>
                  <a:cubicBezTo>
                    <a:pt x="7645" y="17028"/>
                    <a:pt x="7204" y="17028"/>
                    <a:pt x="6704" y="16813"/>
                  </a:cubicBezTo>
                  <a:cubicBezTo>
                    <a:pt x="6037" y="16480"/>
                    <a:pt x="5466" y="16004"/>
                    <a:pt x="5037" y="15420"/>
                  </a:cubicBezTo>
                  <a:cubicBezTo>
                    <a:pt x="4882" y="15194"/>
                    <a:pt x="4751" y="14944"/>
                    <a:pt x="4668" y="14682"/>
                  </a:cubicBezTo>
                  <a:cubicBezTo>
                    <a:pt x="4537" y="14313"/>
                    <a:pt x="4394" y="13932"/>
                    <a:pt x="4073" y="13646"/>
                  </a:cubicBezTo>
                  <a:cubicBezTo>
                    <a:pt x="3537" y="13146"/>
                    <a:pt x="2787" y="12765"/>
                    <a:pt x="2192" y="12491"/>
                  </a:cubicBezTo>
                  <a:cubicBezTo>
                    <a:pt x="1775" y="12301"/>
                    <a:pt x="1406" y="12051"/>
                    <a:pt x="1084" y="11729"/>
                  </a:cubicBezTo>
                  <a:cubicBezTo>
                    <a:pt x="429" y="10979"/>
                    <a:pt x="358" y="9824"/>
                    <a:pt x="358" y="8896"/>
                  </a:cubicBezTo>
                  <a:cubicBezTo>
                    <a:pt x="370" y="8789"/>
                    <a:pt x="287" y="8717"/>
                    <a:pt x="191" y="8717"/>
                  </a:cubicBezTo>
                  <a:cubicBezTo>
                    <a:pt x="96" y="8717"/>
                    <a:pt x="25" y="8789"/>
                    <a:pt x="13" y="8884"/>
                  </a:cubicBezTo>
                  <a:cubicBezTo>
                    <a:pt x="1" y="9872"/>
                    <a:pt x="84" y="11122"/>
                    <a:pt x="822" y="11956"/>
                  </a:cubicBezTo>
                  <a:cubicBezTo>
                    <a:pt x="1180" y="12313"/>
                    <a:pt x="1596" y="12610"/>
                    <a:pt x="2049" y="12813"/>
                  </a:cubicBezTo>
                  <a:cubicBezTo>
                    <a:pt x="2620" y="13087"/>
                    <a:pt x="3335" y="13456"/>
                    <a:pt x="3847" y="13920"/>
                  </a:cubicBezTo>
                  <a:cubicBezTo>
                    <a:pt x="4097" y="14146"/>
                    <a:pt x="4216" y="14468"/>
                    <a:pt x="4347" y="14813"/>
                  </a:cubicBezTo>
                  <a:cubicBezTo>
                    <a:pt x="4442" y="15111"/>
                    <a:pt x="4585" y="15385"/>
                    <a:pt x="4751" y="15647"/>
                  </a:cubicBezTo>
                  <a:cubicBezTo>
                    <a:pt x="5228" y="16290"/>
                    <a:pt x="5847" y="16801"/>
                    <a:pt x="6561" y="17147"/>
                  </a:cubicBezTo>
                  <a:cubicBezTo>
                    <a:pt x="7133" y="17397"/>
                    <a:pt x="7645" y="17397"/>
                    <a:pt x="8228" y="17397"/>
                  </a:cubicBezTo>
                  <a:lnTo>
                    <a:pt x="8442" y="17397"/>
                  </a:lnTo>
                  <a:cubicBezTo>
                    <a:pt x="9192" y="17397"/>
                    <a:pt x="9824" y="17361"/>
                    <a:pt x="10562" y="17040"/>
                  </a:cubicBezTo>
                  <a:cubicBezTo>
                    <a:pt x="11431" y="16659"/>
                    <a:pt x="12252" y="16206"/>
                    <a:pt x="13050" y="15694"/>
                  </a:cubicBezTo>
                  <a:cubicBezTo>
                    <a:pt x="14550" y="14766"/>
                    <a:pt x="15991" y="13742"/>
                    <a:pt x="17348" y="12622"/>
                  </a:cubicBezTo>
                  <a:cubicBezTo>
                    <a:pt x="18277" y="11848"/>
                    <a:pt x="18801" y="11277"/>
                    <a:pt x="18277" y="10027"/>
                  </a:cubicBezTo>
                  <a:cubicBezTo>
                    <a:pt x="17967" y="9348"/>
                    <a:pt x="17610" y="8693"/>
                    <a:pt x="17205" y="8074"/>
                  </a:cubicBezTo>
                  <a:cubicBezTo>
                    <a:pt x="16943" y="7646"/>
                    <a:pt x="16670" y="7205"/>
                    <a:pt x="16443" y="6765"/>
                  </a:cubicBezTo>
                  <a:cubicBezTo>
                    <a:pt x="16074" y="6038"/>
                    <a:pt x="15765" y="5300"/>
                    <a:pt x="15491" y="4538"/>
                  </a:cubicBezTo>
                  <a:cubicBezTo>
                    <a:pt x="15396" y="4276"/>
                    <a:pt x="15288" y="4014"/>
                    <a:pt x="15193" y="3752"/>
                  </a:cubicBezTo>
                  <a:cubicBezTo>
                    <a:pt x="14562" y="2228"/>
                    <a:pt x="13288" y="1050"/>
                    <a:pt x="11717" y="549"/>
                  </a:cubicBezTo>
                  <a:cubicBezTo>
                    <a:pt x="10225" y="96"/>
                    <a:pt x="8637" y="0"/>
                    <a:pt x="7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55"/>
            <p:cNvSpPr/>
            <p:nvPr/>
          </p:nvSpPr>
          <p:spPr>
            <a:xfrm>
              <a:off x="6784650" y="2799175"/>
              <a:ext cx="213850" cy="470425"/>
            </a:xfrm>
            <a:custGeom>
              <a:avLst/>
              <a:gdLst/>
              <a:ahLst/>
              <a:cxnLst/>
              <a:rect l="l" t="t" r="r" b="b"/>
              <a:pathLst>
                <a:path w="8554" h="18817" extrusionOk="0">
                  <a:moveTo>
                    <a:pt x="405" y="0"/>
                  </a:moveTo>
                  <a:cubicBezTo>
                    <a:pt x="343" y="0"/>
                    <a:pt x="277" y="6"/>
                    <a:pt x="207" y="17"/>
                  </a:cubicBezTo>
                  <a:cubicBezTo>
                    <a:pt x="1" y="63"/>
                    <a:pt x="38" y="363"/>
                    <a:pt x="244" y="363"/>
                  </a:cubicBezTo>
                  <a:cubicBezTo>
                    <a:pt x="251" y="363"/>
                    <a:pt x="259" y="363"/>
                    <a:pt x="267" y="362"/>
                  </a:cubicBezTo>
                  <a:cubicBezTo>
                    <a:pt x="317" y="354"/>
                    <a:pt x="365" y="350"/>
                    <a:pt x="410" y="350"/>
                  </a:cubicBezTo>
                  <a:cubicBezTo>
                    <a:pt x="761" y="350"/>
                    <a:pt x="972" y="587"/>
                    <a:pt x="1267" y="945"/>
                  </a:cubicBezTo>
                  <a:cubicBezTo>
                    <a:pt x="1362" y="1076"/>
                    <a:pt x="1470" y="1195"/>
                    <a:pt x="1577" y="1303"/>
                  </a:cubicBezTo>
                  <a:cubicBezTo>
                    <a:pt x="1672" y="1386"/>
                    <a:pt x="1755" y="1457"/>
                    <a:pt x="1839" y="1529"/>
                  </a:cubicBezTo>
                  <a:cubicBezTo>
                    <a:pt x="1993" y="1648"/>
                    <a:pt x="2124" y="1791"/>
                    <a:pt x="2220" y="1969"/>
                  </a:cubicBezTo>
                  <a:cubicBezTo>
                    <a:pt x="2291" y="2112"/>
                    <a:pt x="2374" y="2255"/>
                    <a:pt x="2470" y="2386"/>
                  </a:cubicBezTo>
                  <a:cubicBezTo>
                    <a:pt x="2624" y="2600"/>
                    <a:pt x="2696" y="2862"/>
                    <a:pt x="2684" y="3124"/>
                  </a:cubicBezTo>
                  <a:cubicBezTo>
                    <a:pt x="2708" y="3767"/>
                    <a:pt x="2458" y="4232"/>
                    <a:pt x="2160" y="4767"/>
                  </a:cubicBezTo>
                  <a:cubicBezTo>
                    <a:pt x="2077" y="4922"/>
                    <a:pt x="1993" y="5065"/>
                    <a:pt x="1922" y="5232"/>
                  </a:cubicBezTo>
                  <a:cubicBezTo>
                    <a:pt x="1291" y="6518"/>
                    <a:pt x="1208" y="7744"/>
                    <a:pt x="1208" y="8863"/>
                  </a:cubicBezTo>
                  <a:lnTo>
                    <a:pt x="1208" y="9137"/>
                  </a:lnTo>
                  <a:cubicBezTo>
                    <a:pt x="1208" y="9780"/>
                    <a:pt x="1196" y="10244"/>
                    <a:pt x="1779" y="10792"/>
                  </a:cubicBezTo>
                  <a:cubicBezTo>
                    <a:pt x="1958" y="10959"/>
                    <a:pt x="2124" y="11137"/>
                    <a:pt x="2291" y="11304"/>
                  </a:cubicBezTo>
                  <a:cubicBezTo>
                    <a:pt x="2684" y="11744"/>
                    <a:pt x="3125" y="12125"/>
                    <a:pt x="3613" y="12459"/>
                  </a:cubicBezTo>
                  <a:cubicBezTo>
                    <a:pt x="4732" y="13161"/>
                    <a:pt x="6018" y="14042"/>
                    <a:pt x="6982" y="15102"/>
                  </a:cubicBezTo>
                  <a:cubicBezTo>
                    <a:pt x="7482" y="15662"/>
                    <a:pt x="7827" y="16328"/>
                    <a:pt x="7994" y="17066"/>
                  </a:cubicBezTo>
                  <a:cubicBezTo>
                    <a:pt x="8089" y="17424"/>
                    <a:pt x="8173" y="18090"/>
                    <a:pt x="8089" y="18471"/>
                  </a:cubicBezTo>
                  <a:lnTo>
                    <a:pt x="8066" y="18471"/>
                  </a:lnTo>
                  <a:cubicBezTo>
                    <a:pt x="7851" y="18507"/>
                    <a:pt x="7875" y="18817"/>
                    <a:pt x="8089" y="18817"/>
                  </a:cubicBezTo>
                  <a:lnTo>
                    <a:pt x="8113" y="18817"/>
                  </a:lnTo>
                  <a:lnTo>
                    <a:pt x="8244" y="18805"/>
                  </a:lnTo>
                  <a:cubicBezTo>
                    <a:pt x="8316" y="18793"/>
                    <a:pt x="8363" y="18745"/>
                    <a:pt x="8387" y="18686"/>
                  </a:cubicBezTo>
                  <a:cubicBezTo>
                    <a:pt x="8554" y="18221"/>
                    <a:pt x="8423" y="17364"/>
                    <a:pt x="8339" y="16983"/>
                  </a:cubicBezTo>
                  <a:cubicBezTo>
                    <a:pt x="8161" y="16185"/>
                    <a:pt x="7780" y="15459"/>
                    <a:pt x="7244" y="14864"/>
                  </a:cubicBezTo>
                  <a:cubicBezTo>
                    <a:pt x="6256" y="13768"/>
                    <a:pt x="4946" y="12887"/>
                    <a:pt x="3803" y="12161"/>
                  </a:cubicBezTo>
                  <a:cubicBezTo>
                    <a:pt x="3339" y="11852"/>
                    <a:pt x="2910" y="11471"/>
                    <a:pt x="2541" y="11066"/>
                  </a:cubicBezTo>
                  <a:cubicBezTo>
                    <a:pt x="2374" y="10887"/>
                    <a:pt x="2196" y="10709"/>
                    <a:pt x="2017" y="10542"/>
                  </a:cubicBezTo>
                  <a:cubicBezTo>
                    <a:pt x="1553" y="10101"/>
                    <a:pt x="1565" y="9756"/>
                    <a:pt x="1565" y="9137"/>
                  </a:cubicBezTo>
                  <a:lnTo>
                    <a:pt x="1565" y="8863"/>
                  </a:lnTo>
                  <a:cubicBezTo>
                    <a:pt x="1553" y="7780"/>
                    <a:pt x="1636" y="6601"/>
                    <a:pt x="2232" y="5386"/>
                  </a:cubicBezTo>
                  <a:cubicBezTo>
                    <a:pt x="2315" y="5232"/>
                    <a:pt x="2398" y="5077"/>
                    <a:pt x="2470" y="4934"/>
                  </a:cubicBezTo>
                  <a:cubicBezTo>
                    <a:pt x="2779" y="4374"/>
                    <a:pt x="3053" y="3839"/>
                    <a:pt x="3029" y="3124"/>
                  </a:cubicBezTo>
                  <a:cubicBezTo>
                    <a:pt x="3053" y="2791"/>
                    <a:pt x="2958" y="2469"/>
                    <a:pt x="2755" y="2196"/>
                  </a:cubicBezTo>
                  <a:cubicBezTo>
                    <a:pt x="2672" y="2077"/>
                    <a:pt x="2601" y="1946"/>
                    <a:pt x="2541" y="1815"/>
                  </a:cubicBezTo>
                  <a:cubicBezTo>
                    <a:pt x="2422" y="1588"/>
                    <a:pt x="2255" y="1410"/>
                    <a:pt x="2065" y="1267"/>
                  </a:cubicBezTo>
                  <a:cubicBezTo>
                    <a:pt x="1982" y="1207"/>
                    <a:pt x="1910" y="1136"/>
                    <a:pt x="1827" y="1053"/>
                  </a:cubicBezTo>
                  <a:cubicBezTo>
                    <a:pt x="1731" y="957"/>
                    <a:pt x="1636" y="838"/>
                    <a:pt x="1541" y="731"/>
                  </a:cubicBezTo>
                  <a:cubicBezTo>
                    <a:pt x="1264" y="390"/>
                    <a:pt x="948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55"/>
            <p:cNvSpPr/>
            <p:nvPr/>
          </p:nvSpPr>
          <p:spPr>
            <a:xfrm>
              <a:off x="6882700" y="2942150"/>
              <a:ext cx="52100" cy="160775"/>
            </a:xfrm>
            <a:custGeom>
              <a:avLst/>
              <a:gdLst/>
              <a:ahLst/>
              <a:cxnLst/>
              <a:rect l="l" t="t" r="r" b="b"/>
              <a:pathLst>
                <a:path w="2084" h="6431" extrusionOk="0">
                  <a:moveTo>
                    <a:pt x="244" y="1"/>
                  </a:moveTo>
                  <a:cubicBezTo>
                    <a:pt x="158" y="1"/>
                    <a:pt x="72" y="60"/>
                    <a:pt x="72" y="179"/>
                  </a:cubicBezTo>
                  <a:cubicBezTo>
                    <a:pt x="72" y="668"/>
                    <a:pt x="60" y="1156"/>
                    <a:pt x="48" y="1644"/>
                  </a:cubicBezTo>
                  <a:cubicBezTo>
                    <a:pt x="24" y="2549"/>
                    <a:pt x="0" y="3501"/>
                    <a:pt x="60" y="4418"/>
                  </a:cubicBezTo>
                  <a:cubicBezTo>
                    <a:pt x="95" y="5037"/>
                    <a:pt x="465" y="6097"/>
                    <a:pt x="1167" y="6359"/>
                  </a:cubicBezTo>
                  <a:cubicBezTo>
                    <a:pt x="1298" y="6406"/>
                    <a:pt x="1441" y="6430"/>
                    <a:pt x="1584" y="6430"/>
                  </a:cubicBezTo>
                  <a:cubicBezTo>
                    <a:pt x="1655" y="6430"/>
                    <a:pt x="1727" y="6418"/>
                    <a:pt x="1786" y="6394"/>
                  </a:cubicBezTo>
                  <a:cubicBezTo>
                    <a:pt x="2084" y="6263"/>
                    <a:pt x="2060" y="6025"/>
                    <a:pt x="2048" y="5859"/>
                  </a:cubicBezTo>
                  <a:lnTo>
                    <a:pt x="2048" y="5728"/>
                  </a:lnTo>
                  <a:cubicBezTo>
                    <a:pt x="2048" y="5216"/>
                    <a:pt x="1989" y="5061"/>
                    <a:pt x="1691" y="4644"/>
                  </a:cubicBezTo>
                  <a:cubicBezTo>
                    <a:pt x="1651" y="4584"/>
                    <a:pt x="1598" y="4560"/>
                    <a:pt x="1546" y="4560"/>
                  </a:cubicBezTo>
                  <a:cubicBezTo>
                    <a:pt x="1412" y="4560"/>
                    <a:pt x="1285" y="4721"/>
                    <a:pt x="1405" y="4859"/>
                  </a:cubicBezTo>
                  <a:cubicBezTo>
                    <a:pt x="1667" y="5204"/>
                    <a:pt x="1703" y="5287"/>
                    <a:pt x="1703" y="5740"/>
                  </a:cubicBezTo>
                  <a:cubicBezTo>
                    <a:pt x="1703" y="5787"/>
                    <a:pt x="1715" y="5835"/>
                    <a:pt x="1715" y="5882"/>
                  </a:cubicBezTo>
                  <a:cubicBezTo>
                    <a:pt x="1727" y="6037"/>
                    <a:pt x="1727" y="6037"/>
                    <a:pt x="1655" y="6073"/>
                  </a:cubicBezTo>
                  <a:cubicBezTo>
                    <a:pt x="1627" y="6076"/>
                    <a:pt x="1598" y="6077"/>
                    <a:pt x="1569" y="6077"/>
                  </a:cubicBezTo>
                  <a:cubicBezTo>
                    <a:pt x="1475" y="6077"/>
                    <a:pt x="1377" y="6062"/>
                    <a:pt x="1286" y="6025"/>
                  </a:cubicBezTo>
                  <a:cubicBezTo>
                    <a:pt x="774" y="5835"/>
                    <a:pt x="441" y="4942"/>
                    <a:pt x="405" y="4394"/>
                  </a:cubicBezTo>
                  <a:cubicBezTo>
                    <a:pt x="357" y="3489"/>
                    <a:pt x="381" y="2561"/>
                    <a:pt x="393" y="1656"/>
                  </a:cubicBezTo>
                  <a:cubicBezTo>
                    <a:pt x="405" y="1156"/>
                    <a:pt x="417" y="668"/>
                    <a:pt x="417" y="179"/>
                  </a:cubicBezTo>
                  <a:cubicBezTo>
                    <a:pt x="417" y="60"/>
                    <a:pt x="331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55"/>
            <p:cNvSpPr/>
            <p:nvPr/>
          </p:nvSpPr>
          <p:spPr>
            <a:xfrm>
              <a:off x="6890225" y="3240400"/>
              <a:ext cx="167525" cy="157200"/>
            </a:xfrm>
            <a:custGeom>
              <a:avLst/>
              <a:gdLst/>
              <a:ahLst/>
              <a:cxnLst/>
              <a:rect l="l" t="t" r="r" b="b"/>
              <a:pathLst>
                <a:path w="6701" h="6288" extrusionOk="0">
                  <a:moveTo>
                    <a:pt x="6319" y="1"/>
                  </a:moveTo>
                  <a:cubicBezTo>
                    <a:pt x="6224" y="1"/>
                    <a:pt x="6152" y="84"/>
                    <a:pt x="6152" y="179"/>
                  </a:cubicBezTo>
                  <a:cubicBezTo>
                    <a:pt x="6152" y="513"/>
                    <a:pt x="6188" y="858"/>
                    <a:pt x="6236" y="1191"/>
                  </a:cubicBezTo>
                  <a:cubicBezTo>
                    <a:pt x="6271" y="1465"/>
                    <a:pt x="6307" y="1751"/>
                    <a:pt x="6319" y="2025"/>
                  </a:cubicBezTo>
                  <a:cubicBezTo>
                    <a:pt x="6355" y="3144"/>
                    <a:pt x="6093" y="4085"/>
                    <a:pt x="5533" y="4906"/>
                  </a:cubicBezTo>
                  <a:cubicBezTo>
                    <a:pt x="5067" y="5606"/>
                    <a:pt x="4601" y="5933"/>
                    <a:pt x="4048" y="5933"/>
                  </a:cubicBezTo>
                  <a:cubicBezTo>
                    <a:pt x="3896" y="5933"/>
                    <a:pt x="3736" y="5908"/>
                    <a:pt x="3569" y="5859"/>
                  </a:cubicBezTo>
                  <a:lnTo>
                    <a:pt x="3331" y="5799"/>
                  </a:lnTo>
                  <a:cubicBezTo>
                    <a:pt x="2845" y="5662"/>
                    <a:pt x="2415" y="5543"/>
                    <a:pt x="1883" y="5543"/>
                  </a:cubicBezTo>
                  <a:cubicBezTo>
                    <a:pt x="1816" y="5543"/>
                    <a:pt x="1747" y="5545"/>
                    <a:pt x="1676" y="5549"/>
                  </a:cubicBezTo>
                  <a:cubicBezTo>
                    <a:pt x="1259" y="5585"/>
                    <a:pt x="854" y="5680"/>
                    <a:pt x="461" y="5823"/>
                  </a:cubicBezTo>
                  <a:lnTo>
                    <a:pt x="223" y="5894"/>
                  </a:lnTo>
                  <a:cubicBezTo>
                    <a:pt x="1" y="5937"/>
                    <a:pt x="70" y="6243"/>
                    <a:pt x="256" y="6243"/>
                  </a:cubicBezTo>
                  <a:cubicBezTo>
                    <a:pt x="279" y="6243"/>
                    <a:pt x="304" y="6238"/>
                    <a:pt x="330" y="6228"/>
                  </a:cubicBezTo>
                  <a:lnTo>
                    <a:pt x="568" y="6156"/>
                  </a:lnTo>
                  <a:cubicBezTo>
                    <a:pt x="926" y="6025"/>
                    <a:pt x="1307" y="5942"/>
                    <a:pt x="1699" y="5894"/>
                  </a:cubicBezTo>
                  <a:cubicBezTo>
                    <a:pt x="1764" y="5890"/>
                    <a:pt x="1827" y="5889"/>
                    <a:pt x="1889" y="5889"/>
                  </a:cubicBezTo>
                  <a:cubicBezTo>
                    <a:pt x="2374" y="5889"/>
                    <a:pt x="2781" y="6006"/>
                    <a:pt x="3235" y="6133"/>
                  </a:cubicBezTo>
                  <a:lnTo>
                    <a:pt x="3474" y="6204"/>
                  </a:lnTo>
                  <a:cubicBezTo>
                    <a:pt x="3652" y="6252"/>
                    <a:pt x="3843" y="6275"/>
                    <a:pt x="4045" y="6287"/>
                  </a:cubicBezTo>
                  <a:cubicBezTo>
                    <a:pt x="4890" y="6287"/>
                    <a:pt x="5438" y="5680"/>
                    <a:pt x="5831" y="5109"/>
                  </a:cubicBezTo>
                  <a:cubicBezTo>
                    <a:pt x="6426" y="4216"/>
                    <a:pt x="6700" y="3204"/>
                    <a:pt x="6664" y="2013"/>
                  </a:cubicBezTo>
                  <a:cubicBezTo>
                    <a:pt x="6652" y="1727"/>
                    <a:pt x="6629" y="1442"/>
                    <a:pt x="6581" y="1144"/>
                  </a:cubicBezTo>
                  <a:cubicBezTo>
                    <a:pt x="6533" y="834"/>
                    <a:pt x="6510" y="501"/>
                    <a:pt x="6498" y="179"/>
                  </a:cubicBezTo>
                  <a:cubicBezTo>
                    <a:pt x="6498" y="84"/>
                    <a:pt x="6426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55"/>
            <p:cNvSpPr/>
            <p:nvPr/>
          </p:nvSpPr>
          <p:spPr>
            <a:xfrm>
              <a:off x="6341250" y="2957925"/>
              <a:ext cx="246800" cy="361100"/>
            </a:xfrm>
            <a:custGeom>
              <a:avLst/>
              <a:gdLst/>
              <a:ahLst/>
              <a:cxnLst/>
              <a:rect l="l" t="t" r="r" b="b"/>
              <a:pathLst>
                <a:path w="9872" h="14444" extrusionOk="0">
                  <a:moveTo>
                    <a:pt x="8398" y="1"/>
                  </a:moveTo>
                  <a:cubicBezTo>
                    <a:pt x="8012" y="1"/>
                    <a:pt x="7629" y="17"/>
                    <a:pt x="7240" y="48"/>
                  </a:cubicBezTo>
                  <a:cubicBezTo>
                    <a:pt x="6716" y="96"/>
                    <a:pt x="6204" y="191"/>
                    <a:pt x="5692" y="322"/>
                  </a:cubicBezTo>
                  <a:lnTo>
                    <a:pt x="5251" y="418"/>
                  </a:lnTo>
                  <a:cubicBezTo>
                    <a:pt x="5168" y="441"/>
                    <a:pt x="5061" y="453"/>
                    <a:pt x="4954" y="477"/>
                  </a:cubicBezTo>
                  <a:cubicBezTo>
                    <a:pt x="4680" y="513"/>
                    <a:pt x="4418" y="572"/>
                    <a:pt x="4156" y="680"/>
                  </a:cubicBezTo>
                  <a:cubicBezTo>
                    <a:pt x="3727" y="870"/>
                    <a:pt x="3585" y="1180"/>
                    <a:pt x="3454" y="1525"/>
                  </a:cubicBezTo>
                  <a:cubicBezTo>
                    <a:pt x="3311" y="1882"/>
                    <a:pt x="3144" y="2239"/>
                    <a:pt x="2954" y="2573"/>
                  </a:cubicBezTo>
                  <a:cubicBezTo>
                    <a:pt x="2739" y="2942"/>
                    <a:pt x="2549" y="3323"/>
                    <a:pt x="2394" y="3728"/>
                  </a:cubicBezTo>
                  <a:cubicBezTo>
                    <a:pt x="2168" y="4370"/>
                    <a:pt x="2156" y="5049"/>
                    <a:pt x="2144" y="5704"/>
                  </a:cubicBezTo>
                  <a:cubicBezTo>
                    <a:pt x="2132" y="5894"/>
                    <a:pt x="2132" y="6073"/>
                    <a:pt x="2120" y="6264"/>
                  </a:cubicBezTo>
                  <a:cubicBezTo>
                    <a:pt x="2120" y="6561"/>
                    <a:pt x="2084" y="6859"/>
                    <a:pt x="2025" y="7156"/>
                  </a:cubicBezTo>
                  <a:cubicBezTo>
                    <a:pt x="1930" y="7537"/>
                    <a:pt x="1739" y="7907"/>
                    <a:pt x="1477" y="8204"/>
                  </a:cubicBezTo>
                  <a:cubicBezTo>
                    <a:pt x="1334" y="8359"/>
                    <a:pt x="1191" y="8514"/>
                    <a:pt x="1037" y="8669"/>
                  </a:cubicBezTo>
                  <a:cubicBezTo>
                    <a:pt x="775" y="8931"/>
                    <a:pt x="525" y="9216"/>
                    <a:pt x="310" y="9526"/>
                  </a:cubicBezTo>
                  <a:cubicBezTo>
                    <a:pt x="1" y="10026"/>
                    <a:pt x="60" y="10657"/>
                    <a:pt x="108" y="11217"/>
                  </a:cubicBezTo>
                  <a:cubicBezTo>
                    <a:pt x="132" y="11431"/>
                    <a:pt x="156" y="11633"/>
                    <a:pt x="156" y="11812"/>
                  </a:cubicBezTo>
                  <a:lnTo>
                    <a:pt x="156" y="14265"/>
                  </a:lnTo>
                  <a:cubicBezTo>
                    <a:pt x="156" y="14360"/>
                    <a:pt x="227" y="14443"/>
                    <a:pt x="322" y="14443"/>
                  </a:cubicBezTo>
                  <a:cubicBezTo>
                    <a:pt x="429" y="14431"/>
                    <a:pt x="501" y="14348"/>
                    <a:pt x="501" y="14253"/>
                  </a:cubicBezTo>
                  <a:lnTo>
                    <a:pt x="501" y="11800"/>
                  </a:lnTo>
                  <a:cubicBezTo>
                    <a:pt x="501" y="11598"/>
                    <a:pt x="477" y="11395"/>
                    <a:pt x="453" y="11169"/>
                  </a:cubicBezTo>
                  <a:cubicBezTo>
                    <a:pt x="406" y="10645"/>
                    <a:pt x="358" y="10097"/>
                    <a:pt x="608" y="9693"/>
                  </a:cubicBezTo>
                  <a:cubicBezTo>
                    <a:pt x="798" y="9407"/>
                    <a:pt x="1037" y="9145"/>
                    <a:pt x="1287" y="8895"/>
                  </a:cubicBezTo>
                  <a:cubicBezTo>
                    <a:pt x="1430" y="8740"/>
                    <a:pt x="1584" y="8585"/>
                    <a:pt x="1727" y="8419"/>
                  </a:cubicBezTo>
                  <a:cubicBezTo>
                    <a:pt x="2037" y="8073"/>
                    <a:pt x="2251" y="7657"/>
                    <a:pt x="2358" y="7216"/>
                  </a:cubicBezTo>
                  <a:cubicBezTo>
                    <a:pt x="2418" y="6906"/>
                    <a:pt x="2453" y="6585"/>
                    <a:pt x="2465" y="6275"/>
                  </a:cubicBezTo>
                  <a:cubicBezTo>
                    <a:pt x="2477" y="6085"/>
                    <a:pt x="2477" y="5894"/>
                    <a:pt x="2477" y="5704"/>
                  </a:cubicBezTo>
                  <a:cubicBezTo>
                    <a:pt x="2489" y="5049"/>
                    <a:pt x="2501" y="4430"/>
                    <a:pt x="2715" y="3835"/>
                  </a:cubicBezTo>
                  <a:cubicBezTo>
                    <a:pt x="2858" y="3454"/>
                    <a:pt x="3037" y="3085"/>
                    <a:pt x="3239" y="2727"/>
                  </a:cubicBezTo>
                  <a:cubicBezTo>
                    <a:pt x="3442" y="2382"/>
                    <a:pt x="3620" y="2013"/>
                    <a:pt x="3763" y="1644"/>
                  </a:cubicBezTo>
                  <a:cubicBezTo>
                    <a:pt x="3906" y="1287"/>
                    <a:pt x="4013" y="1120"/>
                    <a:pt x="4287" y="989"/>
                  </a:cubicBezTo>
                  <a:cubicBezTo>
                    <a:pt x="4513" y="906"/>
                    <a:pt x="4763" y="846"/>
                    <a:pt x="5001" y="810"/>
                  </a:cubicBezTo>
                  <a:cubicBezTo>
                    <a:pt x="5109" y="799"/>
                    <a:pt x="5216" y="775"/>
                    <a:pt x="5323" y="751"/>
                  </a:cubicBezTo>
                  <a:lnTo>
                    <a:pt x="5775" y="656"/>
                  </a:lnTo>
                  <a:cubicBezTo>
                    <a:pt x="6263" y="537"/>
                    <a:pt x="6764" y="441"/>
                    <a:pt x="7275" y="394"/>
                  </a:cubicBezTo>
                  <a:cubicBezTo>
                    <a:pt x="7649" y="362"/>
                    <a:pt x="8027" y="346"/>
                    <a:pt x="8403" y="346"/>
                  </a:cubicBezTo>
                  <a:cubicBezTo>
                    <a:pt x="8592" y="346"/>
                    <a:pt x="8780" y="350"/>
                    <a:pt x="8966" y="358"/>
                  </a:cubicBezTo>
                  <a:cubicBezTo>
                    <a:pt x="9192" y="370"/>
                    <a:pt x="9419" y="370"/>
                    <a:pt x="9645" y="370"/>
                  </a:cubicBezTo>
                  <a:cubicBezTo>
                    <a:pt x="9871" y="370"/>
                    <a:pt x="9871" y="13"/>
                    <a:pt x="9645" y="13"/>
                  </a:cubicBezTo>
                  <a:lnTo>
                    <a:pt x="8978" y="13"/>
                  </a:lnTo>
                  <a:cubicBezTo>
                    <a:pt x="8784" y="5"/>
                    <a:pt x="8590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55"/>
            <p:cNvSpPr/>
            <p:nvPr/>
          </p:nvSpPr>
          <p:spPr>
            <a:xfrm>
              <a:off x="6438600" y="3367200"/>
              <a:ext cx="58650" cy="106600"/>
            </a:xfrm>
            <a:custGeom>
              <a:avLst/>
              <a:gdLst/>
              <a:ahLst/>
              <a:cxnLst/>
              <a:rect l="l" t="t" r="r" b="b"/>
              <a:pathLst>
                <a:path w="2346" h="4264" extrusionOk="0">
                  <a:moveTo>
                    <a:pt x="202" y="1"/>
                  </a:moveTo>
                  <a:cubicBezTo>
                    <a:pt x="133" y="1"/>
                    <a:pt x="63" y="44"/>
                    <a:pt x="36" y="108"/>
                  </a:cubicBezTo>
                  <a:cubicBezTo>
                    <a:pt x="0" y="203"/>
                    <a:pt x="48" y="299"/>
                    <a:pt x="143" y="334"/>
                  </a:cubicBezTo>
                  <a:cubicBezTo>
                    <a:pt x="917" y="632"/>
                    <a:pt x="1191" y="1501"/>
                    <a:pt x="1453" y="2287"/>
                  </a:cubicBezTo>
                  <a:cubicBezTo>
                    <a:pt x="1500" y="2442"/>
                    <a:pt x="1548" y="2585"/>
                    <a:pt x="1607" y="2739"/>
                  </a:cubicBezTo>
                  <a:cubicBezTo>
                    <a:pt x="1774" y="3180"/>
                    <a:pt x="1905" y="3644"/>
                    <a:pt x="1988" y="4120"/>
                  </a:cubicBezTo>
                  <a:cubicBezTo>
                    <a:pt x="2000" y="4204"/>
                    <a:pt x="2072" y="4263"/>
                    <a:pt x="2167" y="4263"/>
                  </a:cubicBezTo>
                  <a:lnTo>
                    <a:pt x="2191" y="4263"/>
                  </a:lnTo>
                  <a:cubicBezTo>
                    <a:pt x="2286" y="4251"/>
                    <a:pt x="2346" y="4168"/>
                    <a:pt x="2334" y="4073"/>
                  </a:cubicBezTo>
                  <a:cubicBezTo>
                    <a:pt x="2250" y="3573"/>
                    <a:pt x="2119" y="3085"/>
                    <a:pt x="1941" y="2620"/>
                  </a:cubicBezTo>
                  <a:cubicBezTo>
                    <a:pt x="1881" y="2477"/>
                    <a:pt x="1834" y="2323"/>
                    <a:pt x="1774" y="2156"/>
                  </a:cubicBezTo>
                  <a:cubicBezTo>
                    <a:pt x="1512" y="1346"/>
                    <a:pt x="1191" y="358"/>
                    <a:pt x="262" y="13"/>
                  </a:cubicBezTo>
                  <a:cubicBezTo>
                    <a:pt x="243" y="5"/>
                    <a:pt x="22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55"/>
            <p:cNvSpPr/>
            <p:nvPr/>
          </p:nvSpPr>
          <p:spPr>
            <a:xfrm>
              <a:off x="6684150" y="2962650"/>
              <a:ext cx="78900" cy="33400"/>
            </a:xfrm>
            <a:custGeom>
              <a:avLst/>
              <a:gdLst/>
              <a:ahLst/>
              <a:cxnLst/>
              <a:rect l="l" t="t" r="r" b="b"/>
              <a:pathLst>
                <a:path w="3156" h="1336" extrusionOk="0">
                  <a:moveTo>
                    <a:pt x="437" y="0"/>
                  </a:moveTo>
                  <a:cubicBezTo>
                    <a:pt x="345" y="0"/>
                    <a:pt x="259" y="1"/>
                    <a:pt x="179" y="2"/>
                  </a:cubicBezTo>
                  <a:cubicBezTo>
                    <a:pt x="84" y="2"/>
                    <a:pt x="1" y="86"/>
                    <a:pt x="13" y="181"/>
                  </a:cubicBezTo>
                  <a:cubicBezTo>
                    <a:pt x="1" y="276"/>
                    <a:pt x="84" y="360"/>
                    <a:pt x="179" y="360"/>
                  </a:cubicBezTo>
                  <a:cubicBezTo>
                    <a:pt x="258" y="358"/>
                    <a:pt x="344" y="357"/>
                    <a:pt x="436" y="357"/>
                  </a:cubicBezTo>
                  <a:cubicBezTo>
                    <a:pt x="1226" y="357"/>
                    <a:pt x="2414" y="440"/>
                    <a:pt x="2799" y="1241"/>
                  </a:cubicBezTo>
                  <a:cubicBezTo>
                    <a:pt x="2834" y="1300"/>
                    <a:pt x="2894" y="1336"/>
                    <a:pt x="2954" y="1336"/>
                  </a:cubicBezTo>
                  <a:cubicBezTo>
                    <a:pt x="2989" y="1336"/>
                    <a:pt x="3013" y="1324"/>
                    <a:pt x="3037" y="1312"/>
                  </a:cubicBezTo>
                  <a:cubicBezTo>
                    <a:pt x="3120" y="1276"/>
                    <a:pt x="3156" y="1169"/>
                    <a:pt x="3120" y="1086"/>
                  </a:cubicBezTo>
                  <a:cubicBezTo>
                    <a:pt x="2646" y="94"/>
                    <a:pt x="1312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55"/>
            <p:cNvSpPr/>
            <p:nvPr/>
          </p:nvSpPr>
          <p:spPr>
            <a:xfrm>
              <a:off x="6560525" y="3171150"/>
              <a:ext cx="126450" cy="74675"/>
            </a:xfrm>
            <a:custGeom>
              <a:avLst/>
              <a:gdLst/>
              <a:ahLst/>
              <a:cxnLst/>
              <a:rect l="l" t="t" r="r" b="b"/>
              <a:pathLst>
                <a:path w="5058" h="2987" extrusionOk="0">
                  <a:moveTo>
                    <a:pt x="239" y="1"/>
                  </a:moveTo>
                  <a:cubicBezTo>
                    <a:pt x="112" y="1"/>
                    <a:pt x="1" y="151"/>
                    <a:pt x="88" y="282"/>
                  </a:cubicBezTo>
                  <a:cubicBezTo>
                    <a:pt x="279" y="509"/>
                    <a:pt x="445" y="759"/>
                    <a:pt x="612" y="1009"/>
                  </a:cubicBezTo>
                  <a:cubicBezTo>
                    <a:pt x="1088" y="1735"/>
                    <a:pt x="1600" y="2485"/>
                    <a:pt x="2541" y="2807"/>
                  </a:cubicBezTo>
                  <a:cubicBezTo>
                    <a:pt x="2912" y="2927"/>
                    <a:pt x="3293" y="2987"/>
                    <a:pt x="3675" y="2987"/>
                  </a:cubicBezTo>
                  <a:cubicBezTo>
                    <a:pt x="3710" y="2987"/>
                    <a:pt x="3744" y="2986"/>
                    <a:pt x="3779" y="2985"/>
                  </a:cubicBezTo>
                  <a:cubicBezTo>
                    <a:pt x="3958" y="2985"/>
                    <a:pt x="4148" y="2985"/>
                    <a:pt x="4315" y="2973"/>
                  </a:cubicBezTo>
                  <a:cubicBezTo>
                    <a:pt x="4481" y="2961"/>
                    <a:pt x="4648" y="2961"/>
                    <a:pt x="4803" y="2961"/>
                  </a:cubicBezTo>
                  <a:cubicBezTo>
                    <a:pt x="4811" y="2962"/>
                    <a:pt x="4818" y="2962"/>
                    <a:pt x="4825" y="2962"/>
                  </a:cubicBezTo>
                  <a:cubicBezTo>
                    <a:pt x="5057" y="2962"/>
                    <a:pt x="5057" y="2615"/>
                    <a:pt x="4825" y="2615"/>
                  </a:cubicBezTo>
                  <a:cubicBezTo>
                    <a:pt x="4818" y="2615"/>
                    <a:pt x="4811" y="2615"/>
                    <a:pt x="4803" y="2616"/>
                  </a:cubicBezTo>
                  <a:cubicBezTo>
                    <a:pt x="4636" y="2616"/>
                    <a:pt x="4470" y="2628"/>
                    <a:pt x="4303" y="2628"/>
                  </a:cubicBezTo>
                  <a:cubicBezTo>
                    <a:pt x="4163" y="2631"/>
                    <a:pt x="4022" y="2634"/>
                    <a:pt x="3882" y="2634"/>
                  </a:cubicBezTo>
                  <a:cubicBezTo>
                    <a:pt x="3461" y="2634"/>
                    <a:pt x="3044" y="2607"/>
                    <a:pt x="2660" y="2473"/>
                  </a:cubicBezTo>
                  <a:cubicBezTo>
                    <a:pt x="1838" y="2187"/>
                    <a:pt x="1374" y="1521"/>
                    <a:pt x="898" y="806"/>
                  </a:cubicBezTo>
                  <a:cubicBezTo>
                    <a:pt x="731" y="556"/>
                    <a:pt x="564" y="306"/>
                    <a:pt x="374" y="68"/>
                  </a:cubicBezTo>
                  <a:cubicBezTo>
                    <a:pt x="333" y="21"/>
                    <a:pt x="285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0" name="Google Shape;2650;p55"/>
          <p:cNvGrpSpPr/>
          <p:nvPr/>
        </p:nvGrpSpPr>
        <p:grpSpPr>
          <a:xfrm rot="6517582">
            <a:off x="756409" y="3869883"/>
            <a:ext cx="1133351" cy="2394377"/>
            <a:chOff x="7770500" y="2372825"/>
            <a:chExt cx="1069070" cy="2258573"/>
          </a:xfrm>
        </p:grpSpPr>
        <p:sp>
          <p:nvSpPr>
            <p:cNvPr id="2651" name="Google Shape;2651;p55"/>
            <p:cNvSpPr/>
            <p:nvPr/>
          </p:nvSpPr>
          <p:spPr>
            <a:xfrm>
              <a:off x="8293348" y="3048867"/>
              <a:ext cx="206067" cy="105321"/>
            </a:xfrm>
            <a:custGeom>
              <a:avLst/>
              <a:gdLst/>
              <a:ahLst/>
              <a:cxnLst/>
              <a:rect l="l" t="t" r="r" b="b"/>
              <a:pathLst>
                <a:path w="5359" h="2739" extrusionOk="0">
                  <a:moveTo>
                    <a:pt x="346" y="1"/>
                  </a:moveTo>
                  <a:lnTo>
                    <a:pt x="0" y="977"/>
                  </a:lnTo>
                  <a:lnTo>
                    <a:pt x="2763" y="1953"/>
                  </a:lnTo>
                  <a:lnTo>
                    <a:pt x="5001" y="2739"/>
                  </a:lnTo>
                  <a:lnTo>
                    <a:pt x="5358" y="1763"/>
                  </a:lnTo>
                  <a:lnTo>
                    <a:pt x="3120" y="977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55"/>
            <p:cNvSpPr/>
            <p:nvPr/>
          </p:nvSpPr>
          <p:spPr>
            <a:xfrm>
              <a:off x="7770500" y="3079553"/>
              <a:ext cx="736212" cy="1508568"/>
            </a:xfrm>
            <a:custGeom>
              <a:avLst/>
              <a:gdLst/>
              <a:ahLst/>
              <a:cxnLst/>
              <a:rect l="l" t="t" r="r" b="b"/>
              <a:pathLst>
                <a:path w="19146" h="39232" extrusionOk="0">
                  <a:moveTo>
                    <a:pt x="13062" y="0"/>
                  </a:moveTo>
                  <a:lnTo>
                    <a:pt x="0" y="37100"/>
                  </a:lnTo>
                  <a:lnTo>
                    <a:pt x="536" y="37279"/>
                  </a:lnTo>
                  <a:lnTo>
                    <a:pt x="2775" y="38064"/>
                  </a:lnTo>
                  <a:lnTo>
                    <a:pt x="5549" y="39041"/>
                  </a:lnTo>
                  <a:lnTo>
                    <a:pt x="6084" y="39231"/>
                  </a:lnTo>
                  <a:lnTo>
                    <a:pt x="19146" y="2131"/>
                  </a:lnTo>
                  <a:lnTo>
                    <a:pt x="18598" y="1941"/>
                  </a:lnTo>
                  <a:lnTo>
                    <a:pt x="16360" y="1155"/>
                  </a:lnTo>
                  <a:lnTo>
                    <a:pt x="13597" y="179"/>
                  </a:lnTo>
                  <a:lnTo>
                    <a:pt x="13062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55"/>
            <p:cNvSpPr/>
            <p:nvPr/>
          </p:nvSpPr>
          <p:spPr>
            <a:xfrm>
              <a:off x="7774153" y="4513003"/>
              <a:ext cx="209720" cy="118395"/>
            </a:xfrm>
            <a:custGeom>
              <a:avLst/>
              <a:gdLst/>
              <a:ahLst/>
              <a:cxnLst/>
              <a:rect l="l" t="t" r="r" b="b"/>
              <a:pathLst>
                <a:path w="5454" h="3079" extrusionOk="0">
                  <a:moveTo>
                    <a:pt x="441" y="1"/>
                  </a:moveTo>
                  <a:lnTo>
                    <a:pt x="72" y="1084"/>
                  </a:lnTo>
                  <a:cubicBezTo>
                    <a:pt x="1" y="1263"/>
                    <a:pt x="96" y="1465"/>
                    <a:pt x="286" y="1525"/>
                  </a:cubicBezTo>
                  <a:lnTo>
                    <a:pt x="2168" y="2191"/>
                  </a:lnTo>
                  <a:lnTo>
                    <a:pt x="4620" y="3061"/>
                  </a:lnTo>
                  <a:cubicBezTo>
                    <a:pt x="4659" y="3073"/>
                    <a:pt x="4697" y="3078"/>
                    <a:pt x="4735" y="3078"/>
                  </a:cubicBezTo>
                  <a:cubicBezTo>
                    <a:pt x="4883" y="3078"/>
                    <a:pt x="5016" y="2989"/>
                    <a:pt x="5073" y="2846"/>
                  </a:cubicBezTo>
                  <a:lnTo>
                    <a:pt x="5454" y="1763"/>
                  </a:lnTo>
                  <a:lnTo>
                    <a:pt x="2680" y="786"/>
                  </a:lnTo>
                  <a:lnTo>
                    <a:pt x="441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55"/>
            <p:cNvSpPr/>
            <p:nvPr/>
          </p:nvSpPr>
          <p:spPr>
            <a:xfrm>
              <a:off x="8285542" y="2404126"/>
              <a:ext cx="457892" cy="719869"/>
            </a:xfrm>
            <a:custGeom>
              <a:avLst/>
              <a:gdLst/>
              <a:ahLst/>
              <a:cxnLst/>
              <a:rect l="l" t="t" r="r" b="b"/>
              <a:pathLst>
                <a:path w="11908" h="18721" extrusionOk="0">
                  <a:moveTo>
                    <a:pt x="6122" y="1"/>
                  </a:moveTo>
                  <a:cubicBezTo>
                    <a:pt x="5957" y="1"/>
                    <a:pt x="5807" y="108"/>
                    <a:pt x="5752" y="266"/>
                  </a:cubicBezTo>
                  <a:lnTo>
                    <a:pt x="1" y="16577"/>
                  </a:lnTo>
                  <a:lnTo>
                    <a:pt x="3323" y="17756"/>
                  </a:lnTo>
                  <a:lnTo>
                    <a:pt x="5561" y="18542"/>
                  </a:lnTo>
                  <a:lnTo>
                    <a:pt x="6097" y="18720"/>
                  </a:lnTo>
                  <a:lnTo>
                    <a:pt x="9240" y="9779"/>
                  </a:lnTo>
                  <a:lnTo>
                    <a:pt x="11526" y="3302"/>
                  </a:lnTo>
                  <a:lnTo>
                    <a:pt x="11836" y="2409"/>
                  </a:lnTo>
                  <a:cubicBezTo>
                    <a:pt x="11907" y="2194"/>
                    <a:pt x="11800" y="1968"/>
                    <a:pt x="11586" y="1897"/>
                  </a:cubicBezTo>
                  <a:lnTo>
                    <a:pt x="11181" y="1754"/>
                  </a:lnTo>
                  <a:lnTo>
                    <a:pt x="9443" y="1135"/>
                  </a:lnTo>
                  <a:lnTo>
                    <a:pt x="6656" y="158"/>
                  </a:lnTo>
                  <a:lnTo>
                    <a:pt x="6264" y="27"/>
                  </a:lnTo>
                  <a:cubicBezTo>
                    <a:pt x="6216" y="9"/>
                    <a:pt x="6169" y="1"/>
                    <a:pt x="612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55"/>
            <p:cNvSpPr/>
            <p:nvPr/>
          </p:nvSpPr>
          <p:spPr>
            <a:xfrm>
              <a:off x="8541486" y="2372825"/>
              <a:ext cx="186841" cy="98285"/>
            </a:xfrm>
            <a:custGeom>
              <a:avLst/>
              <a:gdLst/>
              <a:ahLst/>
              <a:cxnLst/>
              <a:rect l="l" t="t" r="r" b="b"/>
              <a:pathLst>
                <a:path w="4859" h="2556" extrusionOk="0">
                  <a:moveTo>
                    <a:pt x="580" y="1"/>
                  </a:moveTo>
                  <a:cubicBezTo>
                    <a:pt x="444" y="1"/>
                    <a:pt x="309" y="82"/>
                    <a:pt x="262" y="222"/>
                  </a:cubicBezTo>
                  <a:lnTo>
                    <a:pt x="0" y="960"/>
                  </a:lnTo>
                  <a:lnTo>
                    <a:pt x="2787" y="1949"/>
                  </a:lnTo>
                  <a:lnTo>
                    <a:pt x="4537" y="2556"/>
                  </a:lnTo>
                  <a:lnTo>
                    <a:pt x="4799" y="1818"/>
                  </a:lnTo>
                  <a:cubicBezTo>
                    <a:pt x="4858" y="1639"/>
                    <a:pt x="4763" y="1461"/>
                    <a:pt x="4596" y="1389"/>
                  </a:cubicBezTo>
                  <a:lnTo>
                    <a:pt x="3179" y="901"/>
                  </a:lnTo>
                  <a:lnTo>
                    <a:pt x="691" y="20"/>
                  </a:lnTo>
                  <a:cubicBezTo>
                    <a:pt x="655" y="7"/>
                    <a:pt x="617" y="1"/>
                    <a:pt x="58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55"/>
            <p:cNvSpPr/>
            <p:nvPr/>
          </p:nvSpPr>
          <p:spPr>
            <a:xfrm>
              <a:off x="8640849" y="2530598"/>
              <a:ext cx="131431" cy="264207"/>
            </a:xfrm>
            <a:custGeom>
              <a:avLst/>
              <a:gdLst/>
              <a:ahLst/>
              <a:cxnLst/>
              <a:rect l="l" t="t" r="r" b="b"/>
              <a:pathLst>
                <a:path w="3418" h="6871" extrusionOk="0">
                  <a:moveTo>
                    <a:pt x="2286" y="1"/>
                  </a:moveTo>
                  <a:lnTo>
                    <a:pt x="0" y="6478"/>
                  </a:lnTo>
                  <a:lnTo>
                    <a:pt x="1131" y="6871"/>
                  </a:lnTo>
                  <a:lnTo>
                    <a:pt x="3417" y="394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55"/>
            <p:cNvSpPr/>
            <p:nvPr/>
          </p:nvSpPr>
          <p:spPr>
            <a:xfrm>
              <a:off x="8563443" y="2497182"/>
              <a:ext cx="276127" cy="659768"/>
            </a:xfrm>
            <a:custGeom>
              <a:avLst/>
              <a:gdLst/>
              <a:ahLst/>
              <a:cxnLst/>
              <a:rect l="l" t="t" r="r" b="b"/>
              <a:pathLst>
                <a:path w="7181" h="17158" extrusionOk="0">
                  <a:moveTo>
                    <a:pt x="5871" y="1"/>
                  </a:moveTo>
                  <a:lnTo>
                    <a:pt x="1" y="16693"/>
                  </a:lnTo>
                  <a:lnTo>
                    <a:pt x="1299" y="17157"/>
                  </a:lnTo>
                  <a:lnTo>
                    <a:pt x="7180" y="465"/>
                  </a:lnTo>
                  <a:lnTo>
                    <a:pt x="5871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55"/>
            <p:cNvSpPr/>
            <p:nvPr/>
          </p:nvSpPr>
          <p:spPr>
            <a:xfrm>
              <a:off x="8547908" y="3009722"/>
              <a:ext cx="60447" cy="98708"/>
            </a:xfrm>
            <a:custGeom>
              <a:avLst/>
              <a:gdLst/>
              <a:ahLst/>
              <a:cxnLst/>
              <a:rect l="l" t="t" r="r" b="b"/>
              <a:pathLst>
                <a:path w="1572" h="2567" extrusionOk="0">
                  <a:moveTo>
                    <a:pt x="1281" y="1"/>
                  </a:moveTo>
                  <a:cubicBezTo>
                    <a:pt x="934" y="1"/>
                    <a:pt x="609" y="222"/>
                    <a:pt x="488" y="566"/>
                  </a:cubicBezTo>
                  <a:lnTo>
                    <a:pt x="143" y="1531"/>
                  </a:lnTo>
                  <a:cubicBezTo>
                    <a:pt x="0" y="1947"/>
                    <a:pt x="214" y="2400"/>
                    <a:pt x="631" y="2554"/>
                  </a:cubicBezTo>
                  <a:lnTo>
                    <a:pt x="679" y="2566"/>
                  </a:lnTo>
                  <a:lnTo>
                    <a:pt x="1572" y="54"/>
                  </a:lnTo>
                  <a:cubicBezTo>
                    <a:pt x="1476" y="18"/>
                    <a:pt x="1378" y="1"/>
                    <a:pt x="128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55"/>
            <p:cNvSpPr/>
            <p:nvPr/>
          </p:nvSpPr>
          <p:spPr>
            <a:xfrm>
              <a:off x="7945846" y="3406441"/>
              <a:ext cx="372259" cy="891406"/>
            </a:xfrm>
            <a:custGeom>
              <a:avLst/>
              <a:gdLst/>
              <a:ahLst/>
              <a:cxnLst/>
              <a:rect l="l" t="t" r="r" b="b"/>
              <a:pathLst>
                <a:path w="9681" h="23182" extrusionOk="0">
                  <a:moveTo>
                    <a:pt x="7942" y="0"/>
                  </a:moveTo>
                  <a:lnTo>
                    <a:pt x="0" y="22563"/>
                  </a:lnTo>
                  <a:lnTo>
                    <a:pt x="1739" y="23182"/>
                  </a:lnTo>
                  <a:lnTo>
                    <a:pt x="9680" y="608"/>
                  </a:lnTo>
                  <a:lnTo>
                    <a:pt x="7942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2413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" name="Google Shape;1759;p42"/>
          <p:cNvSpPr txBox="1">
            <a:spLocks noGrp="1"/>
          </p:cNvSpPr>
          <p:nvPr>
            <p:ph type="title"/>
          </p:nvPr>
        </p:nvSpPr>
        <p:spPr>
          <a:xfrm>
            <a:off x="692507" y="627180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2"/>
                </a:solidFill>
              </a:rPr>
              <a:t>Ámbitos de aplicación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61" name="Google Shape;1761;p42"/>
          <p:cNvSpPr txBox="1">
            <a:spLocks noGrp="1"/>
          </p:cNvSpPr>
          <p:nvPr>
            <p:ph type="title" idx="3"/>
          </p:nvPr>
        </p:nvSpPr>
        <p:spPr>
          <a:xfrm>
            <a:off x="3484133" y="2030670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Bajo nivel mina el desarrollo</a:t>
            </a:r>
            <a:endParaRPr dirty="0"/>
          </a:p>
        </p:txBody>
      </p:sp>
      <p:sp>
        <p:nvSpPr>
          <p:cNvPr id="1762" name="Google Shape;1762;p42"/>
          <p:cNvSpPr txBox="1">
            <a:spLocks noGrp="1"/>
          </p:cNvSpPr>
          <p:nvPr>
            <p:ph type="title" idx="4"/>
          </p:nvPr>
        </p:nvSpPr>
        <p:spPr>
          <a:xfrm>
            <a:off x="3207912" y="1244714"/>
            <a:ext cx="2708143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Dimensión laboral</a:t>
            </a:r>
            <a:endParaRPr sz="2400" dirty="0"/>
          </a:p>
        </p:txBody>
      </p:sp>
      <p:sp>
        <p:nvSpPr>
          <p:cNvPr id="1763" name="Google Shape;1763;p42"/>
          <p:cNvSpPr txBox="1">
            <a:spLocks noGrp="1"/>
          </p:cNvSpPr>
          <p:nvPr>
            <p:ph type="title" idx="5"/>
          </p:nvPr>
        </p:nvSpPr>
        <p:spPr>
          <a:xfrm>
            <a:off x="1082842" y="2145925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Mayor interés a las consecuencias económicas</a:t>
            </a:r>
            <a:endParaRPr dirty="0"/>
          </a:p>
        </p:txBody>
      </p:sp>
      <p:sp>
        <p:nvSpPr>
          <p:cNvPr id="1765" name="Google Shape;1765;p42"/>
          <p:cNvSpPr txBox="1">
            <a:spLocks noGrp="1"/>
          </p:cNvSpPr>
          <p:nvPr>
            <p:ph type="title" idx="7"/>
          </p:nvPr>
        </p:nvSpPr>
        <p:spPr>
          <a:xfrm>
            <a:off x="5924925" y="1974777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Resuelve situaciones delicadas</a:t>
            </a:r>
            <a:endParaRPr dirty="0"/>
          </a:p>
        </p:txBody>
      </p:sp>
      <p:sp>
        <p:nvSpPr>
          <p:cNvPr id="1766" name="Google Shape;1766;p42"/>
          <p:cNvSpPr txBox="1">
            <a:spLocks noGrp="1"/>
          </p:cNvSpPr>
          <p:nvPr>
            <p:ph type="title" idx="8"/>
          </p:nvPr>
        </p:nvSpPr>
        <p:spPr>
          <a:xfrm>
            <a:off x="3077914" y="3174847"/>
            <a:ext cx="2989150" cy="37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Dimensión personal</a:t>
            </a:r>
            <a:endParaRPr sz="2400" dirty="0"/>
          </a:p>
        </p:txBody>
      </p:sp>
      <p:sp>
        <p:nvSpPr>
          <p:cNvPr id="1767" name="Google Shape;1767;p42"/>
          <p:cNvSpPr txBox="1">
            <a:spLocks noGrp="1"/>
          </p:cNvSpPr>
          <p:nvPr>
            <p:ph type="title" idx="9"/>
          </p:nvPr>
        </p:nvSpPr>
        <p:spPr>
          <a:xfrm>
            <a:off x="3484190" y="3787511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Vida en pareja</a:t>
            </a:r>
            <a:endParaRPr dirty="0"/>
          </a:p>
        </p:txBody>
      </p:sp>
      <p:sp>
        <p:nvSpPr>
          <p:cNvPr id="1769" name="Google Shape;1769;p42"/>
          <p:cNvSpPr txBox="1">
            <a:spLocks noGrp="1"/>
          </p:cNvSpPr>
          <p:nvPr>
            <p:ph type="title" idx="14"/>
          </p:nvPr>
        </p:nvSpPr>
        <p:spPr>
          <a:xfrm>
            <a:off x="1082842" y="3787511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Ámbito familiar</a:t>
            </a:r>
            <a:endParaRPr dirty="0"/>
          </a:p>
        </p:txBody>
      </p:sp>
      <p:sp>
        <p:nvSpPr>
          <p:cNvPr id="1771" name="Google Shape;1771;p42"/>
          <p:cNvSpPr txBox="1">
            <a:spLocks noGrp="1"/>
          </p:cNvSpPr>
          <p:nvPr>
            <p:ph type="title" idx="16"/>
          </p:nvPr>
        </p:nvSpPr>
        <p:spPr>
          <a:xfrm>
            <a:off x="5885384" y="3787511"/>
            <a:ext cx="21756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Red relaciones sociales</a:t>
            </a:r>
            <a:endParaRPr dirty="0"/>
          </a:p>
        </p:txBody>
      </p:sp>
      <p:grpSp>
        <p:nvGrpSpPr>
          <p:cNvPr id="1772" name="Google Shape;1772;p42"/>
          <p:cNvGrpSpPr/>
          <p:nvPr/>
        </p:nvGrpSpPr>
        <p:grpSpPr>
          <a:xfrm rot="-705851">
            <a:off x="1957390" y="1629738"/>
            <a:ext cx="296576" cy="333779"/>
            <a:chOff x="5674900" y="634750"/>
            <a:chExt cx="400975" cy="451275"/>
          </a:xfrm>
        </p:grpSpPr>
        <p:sp>
          <p:nvSpPr>
            <p:cNvPr id="1773" name="Google Shape;1773;p42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42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8" name="Google Shape;1778;p42"/>
          <p:cNvGrpSpPr/>
          <p:nvPr/>
        </p:nvGrpSpPr>
        <p:grpSpPr>
          <a:xfrm rot="5233989">
            <a:off x="6824910" y="1495708"/>
            <a:ext cx="296546" cy="333746"/>
            <a:chOff x="5674900" y="634750"/>
            <a:chExt cx="400975" cy="451275"/>
          </a:xfrm>
        </p:grpSpPr>
        <p:sp>
          <p:nvSpPr>
            <p:cNvPr id="1779" name="Google Shape;1779;p42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42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1" name="Google Shape;1781;p42"/>
          <p:cNvGrpSpPr/>
          <p:nvPr/>
        </p:nvGrpSpPr>
        <p:grpSpPr>
          <a:xfrm rot="-6683573">
            <a:off x="1955850" y="3559421"/>
            <a:ext cx="296586" cy="333791"/>
            <a:chOff x="5674900" y="634750"/>
            <a:chExt cx="400975" cy="451275"/>
          </a:xfrm>
        </p:grpSpPr>
        <p:sp>
          <p:nvSpPr>
            <p:cNvPr id="1782" name="Google Shape;1782;p42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42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4" name="Google Shape;1784;p42"/>
          <p:cNvGrpSpPr/>
          <p:nvPr/>
        </p:nvGrpSpPr>
        <p:grpSpPr>
          <a:xfrm rot="-3639750">
            <a:off x="4406572" y="3568179"/>
            <a:ext cx="296586" cy="333791"/>
            <a:chOff x="5674900" y="634750"/>
            <a:chExt cx="400975" cy="451275"/>
          </a:xfrm>
        </p:grpSpPr>
        <p:sp>
          <p:nvSpPr>
            <p:cNvPr id="1785" name="Google Shape;1785;p42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42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7" name="Google Shape;1787;p42"/>
          <p:cNvGrpSpPr/>
          <p:nvPr/>
        </p:nvGrpSpPr>
        <p:grpSpPr>
          <a:xfrm rot="-309057">
            <a:off x="6836081" y="3595612"/>
            <a:ext cx="296556" cy="333757"/>
            <a:chOff x="5674900" y="634750"/>
            <a:chExt cx="400975" cy="451275"/>
          </a:xfrm>
        </p:grpSpPr>
        <p:sp>
          <p:nvSpPr>
            <p:cNvPr id="1788" name="Google Shape;1788;p42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42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0" name="Google Shape;1790;p42"/>
          <p:cNvGrpSpPr/>
          <p:nvPr/>
        </p:nvGrpSpPr>
        <p:grpSpPr>
          <a:xfrm>
            <a:off x="-1460271" y="612174"/>
            <a:ext cx="2466884" cy="1724834"/>
            <a:chOff x="6406085" y="2180284"/>
            <a:chExt cx="2294135" cy="1604049"/>
          </a:xfrm>
        </p:grpSpPr>
        <p:sp>
          <p:nvSpPr>
            <p:cNvPr id="1791" name="Google Shape;1791;p42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42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42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42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42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42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42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42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42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2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42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42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3" name="Google Shape;1803;p42"/>
          <p:cNvGrpSpPr/>
          <p:nvPr/>
        </p:nvGrpSpPr>
        <p:grpSpPr>
          <a:xfrm>
            <a:off x="7950907" y="4234876"/>
            <a:ext cx="920892" cy="668501"/>
            <a:chOff x="178300" y="722075"/>
            <a:chExt cx="1004025" cy="728850"/>
          </a:xfrm>
        </p:grpSpPr>
        <p:sp>
          <p:nvSpPr>
            <p:cNvPr id="1804" name="Google Shape;1804;p42"/>
            <p:cNvSpPr/>
            <p:nvPr/>
          </p:nvSpPr>
          <p:spPr>
            <a:xfrm>
              <a:off x="178300" y="722075"/>
              <a:ext cx="1004025" cy="722225"/>
            </a:xfrm>
            <a:custGeom>
              <a:avLst/>
              <a:gdLst/>
              <a:ahLst/>
              <a:cxnLst/>
              <a:rect l="l" t="t" r="r" b="b"/>
              <a:pathLst>
                <a:path w="40161" h="28889" extrusionOk="0">
                  <a:moveTo>
                    <a:pt x="31616" y="0"/>
                  </a:moveTo>
                  <a:cubicBezTo>
                    <a:pt x="31129" y="0"/>
                    <a:pt x="30635" y="75"/>
                    <a:pt x="30147" y="233"/>
                  </a:cubicBezTo>
                  <a:lnTo>
                    <a:pt x="227" y="9948"/>
                  </a:lnTo>
                  <a:cubicBezTo>
                    <a:pt x="84" y="9984"/>
                    <a:pt x="1" y="10151"/>
                    <a:pt x="48" y="10294"/>
                  </a:cubicBezTo>
                  <a:lnTo>
                    <a:pt x="2763" y="18664"/>
                  </a:lnTo>
                  <a:lnTo>
                    <a:pt x="6013" y="28701"/>
                  </a:lnTo>
                  <a:cubicBezTo>
                    <a:pt x="6063" y="28819"/>
                    <a:pt x="6177" y="28888"/>
                    <a:pt x="6297" y="28888"/>
                  </a:cubicBezTo>
                  <a:cubicBezTo>
                    <a:pt x="6321" y="28888"/>
                    <a:pt x="6346" y="28885"/>
                    <a:pt x="6371" y="28879"/>
                  </a:cubicBezTo>
                  <a:lnTo>
                    <a:pt x="36291" y="19176"/>
                  </a:lnTo>
                  <a:cubicBezTo>
                    <a:pt x="38791" y="18366"/>
                    <a:pt x="40161" y="15675"/>
                    <a:pt x="39351" y="13175"/>
                  </a:cubicBezTo>
                  <a:lnTo>
                    <a:pt x="37886" y="8651"/>
                  </a:lnTo>
                  <a:lnTo>
                    <a:pt x="36148" y="3293"/>
                  </a:lnTo>
                  <a:cubicBezTo>
                    <a:pt x="35496" y="1280"/>
                    <a:pt x="33625" y="0"/>
                    <a:pt x="3161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42"/>
            <p:cNvSpPr/>
            <p:nvPr/>
          </p:nvSpPr>
          <p:spPr>
            <a:xfrm>
              <a:off x="215800" y="747525"/>
              <a:ext cx="758175" cy="703400"/>
            </a:xfrm>
            <a:custGeom>
              <a:avLst/>
              <a:gdLst/>
              <a:ahLst/>
              <a:cxnLst/>
              <a:rect l="l" t="t" r="r" b="b"/>
              <a:pathLst>
                <a:path w="30327" h="28136" extrusionOk="0">
                  <a:moveTo>
                    <a:pt x="23694" y="1"/>
                  </a:moveTo>
                  <a:lnTo>
                    <a:pt x="1" y="7680"/>
                  </a:lnTo>
                  <a:lnTo>
                    <a:pt x="6633" y="28135"/>
                  </a:lnTo>
                  <a:lnTo>
                    <a:pt x="30326" y="20456"/>
                  </a:lnTo>
                  <a:lnTo>
                    <a:pt x="23694" y="1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42"/>
            <p:cNvSpPr/>
            <p:nvPr/>
          </p:nvSpPr>
          <p:spPr>
            <a:xfrm>
              <a:off x="341425" y="880275"/>
              <a:ext cx="507225" cy="437900"/>
            </a:xfrm>
            <a:custGeom>
              <a:avLst/>
              <a:gdLst/>
              <a:ahLst/>
              <a:cxnLst/>
              <a:rect l="l" t="t" r="r" b="b"/>
              <a:pathLst>
                <a:path w="20289" h="17516" extrusionOk="0">
                  <a:moveTo>
                    <a:pt x="16324" y="1"/>
                  </a:moveTo>
                  <a:lnTo>
                    <a:pt x="0" y="5299"/>
                  </a:lnTo>
                  <a:lnTo>
                    <a:pt x="3965" y="17515"/>
                  </a:lnTo>
                  <a:lnTo>
                    <a:pt x="20289" y="12217"/>
                  </a:lnTo>
                  <a:lnTo>
                    <a:pt x="163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42"/>
            <p:cNvSpPr/>
            <p:nvPr/>
          </p:nvSpPr>
          <p:spPr>
            <a:xfrm>
              <a:off x="464350" y="1089250"/>
              <a:ext cx="289650" cy="131275"/>
            </a:xfrm>
            <a:custGeom>
              <a:avLst/>
              <a:gdLst/>
              <a:ahLst/>
              <a:cxnLst/>
              <a:rect l="l" t="t" r="r" b="b"/>
              <a:pathLst>
                <a:path w="11586" h="5251" extrusionOk="0">
                  <a:moveTo>
                    <a:pt x="11050" y="0"/>
                  </a:moveTo>
                  <a:lnTo>
                    <a:pt x="1" y="3584"/>
                  </a:lnTo>
                  <a:lnTo>
                    <a:pt x="536" y="5251"/>
                  </a:lnTo>
                  <a:lnTo>
                    <a:pt x="11585" y="1667"/>
                  </a:lnTo>
                  <a:lnTo>
                    <a:pt x="11050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42"/>
            <p:cNvSpPr/>
            <p:nvPr/>
          </p:nvSpPr>
          <p:spPr>
            <a:xfrm>
              <a:off x="434600" y="997275"/>
              <a:ext cx="289625" cy="131275"/>
            </a:xfrm>
            <a:custGeom>
              <a:avLst/>
              <a:gdLst/>
              <a:ahLst/>
              <a:cxnLst/>
              <a:rect l="l" t="t" r="r" b="b"/>
              <a:pathLst>
                <a:path w="11585" h="5251" extrusionOk="0">
                  <a:moveTo>
                    <a:pt x="11049" y="0"/>
                  </a:moveTo>
                  <a:lnTo>
                    <a:pt x="0" y="3584"/>
                  </a:lnTo>
                  <a:lnTo>
                    <a:pt x="536" y="5251"/>
                  </a:lnTo>
                  <a:lnTo>
                    <a:pt x="11585" y="1667"/>
                  </a:lnTo>
                  <a:lnTo>
                    <a:pt x="11049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9" name="Google Shape;1809;p42"/>
          <p:cNvGrpSpPr/>
          <p:nvPr/>
        </p:nvGrpSpPr>
        <p:grpSpPr>
          <a:xfrm rot="9504948">
            <a:off x="898628" y="4258653"/>
            <a:ext cx="296588" cy="333793"/>
            <a:chOff x="5415500" y="1188950"/>
            <a:chExt cx="400975" cy="451275"/>
          </a:xfrm>
        </p:grpSpPr>
        <p:sp>
          <p:nvSpPr>
            <p:cNvPr id="1810" name="Google Shape;1810;p42"/>
            <p:cNvSpPr/>
            <p:nvPr/>
          </p:nvSpPr>
          <p:spPr>
            <a:xfrm>
              <a:off x="5415500" y="12000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42"/>
            <p:cNvSpPr/>
            <p:nvPr/>
          </p:nvSpPr>
          <p:spPr>
            <a:xfrm>
              <a:off x="5415500" y="11889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2" name="Google Shape;1812;p42"/>
          <p:cNvGrpSpPr/>
          <p:nvPr/>
        </p:nvGrpSpPr>
        <p:grpSpPr>
          <a:xfrm rot="-5926855">
            <a:off x="4445479" y="1611397"/>
            <a:ext cx="296548" cy="333749"/>
            <a:chOff x="6131975" y="1419175"/>
            <a:chExt cx="400975" cy="451275"/>
          </a:xfrm>
        </p:grpSpPr>
        <p:sp>
          <p:nvSpPr>
            <p:cNvPr id="1813" name="Google Shape;1813;p42"/>
            <p:cNvSpPr/>
            <p:nvPr/>
          </p:nvSpPr>
          <p:spPr>
            <a:xfrm>
              <a:off x="6131975" y="1430225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2"/>
            <p:cNvSpPr/>
            <p:nvPr/>
          </p:nvSpPr>
          <p:spPr>
            <a:xfrm>
              <a:off x="6131975" y="1419175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p34"/>
          <p:cNvSpPr txBox="1">
            <a:spLocks noGrp="1"/>
          </p:cNvSpPr>
          <p:nvPr>
            <p:ph type="body" idx="1"/>
          </p:nvPr>
        </p:nvSpPr>
        <p:spPr>
          <a:xfrm>
            <a:off x="973975" y="1124966"/>
            <a:ext cx="7196100" cy="347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chemeClr val="dk2"/>
              </a:buClr>
            </a:pPr>
            <a:r>
              <a:rPr lang="es-MX" sz="2000" dirty="0"/>
              <a:t>Énfasis en la valoración no tanto de los conocimientos de los candidatos sino en la capacidad de entender a sus compañeros de trabajo y contribuir a un ambiente laboral positivo.</a:t>
            </a:r>
          </a:p>
          <a:p>
            <a:pPr lvl="0">
              <a:buClr>
                <a:schemeClr val="dk2"/>
              </a:buClr>
            </a:pPr>
            <a:r>
              <a:rPr lang="es-MX" sz="2000" dirty="0"/>
              <a:t>Actualmente las competencias emocionales se consideran un aspecto importante de las habilidades de empleabilidad.</a:t>
            </a:r>
          </a:p>
          <a:p>
            <a:pPr lvl="0">
              <a:buClr>
                <a:schemeClr val="dk2"/>
              </a:buClr>
            </a:pPr>
            <a:r>
              <a:rPr lang="es-MX" sz="2000" dirty="0"/>
              <a:t>En el mundo laboral se acepta que la productividad depende de una fuerza de trabajo que sea emocionalmente competente.</a:t>
            </a:r>
            <a:endParaRPr sz="2000" dirty="0"/>
          </a:p>
        </p:txBody>
      </p:sp>
      <p:sp>
        <p:nvSpPr>
          <p:cNvPr id="1252" name="Google Shape;1252;p34"/>
          <p:cNvSpPr txBox="1">
            <a:spLocks noGrp="1"/>
          </p:cNvSpPr>
          <p:nvPr>
            <p:ph type="title"/>
          </p:nvPr>
        </p:nvSpPr>
        <p:spPr>
          <a:xfrm>
            <a:off x="758775" y="681795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Bibliografía actual de psicología</a:t>
            </a:r>
            <a:endParaRPr dirty="0"/>
          </a:p>
        </p:txBody>
      </p:sp>
      <p:grpSp>
        <p:nvGrpSpPr>
          <p:cNvPr id="1253" name="Google Shape;1253;p34"/>
          <p:cNvGrpSpPr/>
          <p:nvPr/>
        </p:nvGrpSpPr>
        <p:grpSpPr>
          <a:xfrm rot="260575">
            <a:off x="108551" y="122794"/>
            <a:ext cx="1209701" cy="1040065"/>
            <a:chOff x="6252550" y="2797850"/>
            <a:chExt cx="887650" cy="763175"/>
          </a:xfrm>
        </p:grpSpPr>
        <p:sp>
          <p:nvSpPr>
            <p:cNvPr id="1254" name="Google Shape;1254;p34"/>
            <p:cNvSpPr/>
            <p:nvPr/>
          </p:nvSpPr>
          <p:spPr>
            <a:xfrm>
              <a:off x="6255525" y="2802300"/>
              <a:ext cx="884675" cy="754225"/>
            </a:xfrm>
            <a:custGeom>
              <a:avLst/>
              <a:gdLst/>
              <a:ahLst/>
              <a:cxnLst/>
              <a:rect l="l" t="t" r="r" b="b"/>
              <a:pathLst>
                <a:path w="35387" h="30169" extrusionOk="0">
                  <a:moveTo>
                    <a:pt x="20457" y="1"/>
                  </a:moveTo>
                  <a:cubicBezTo>
                    <a:pt x="20264" y="1"/>
                    <a:pt x="20076" y="12"/>
                    <a:pt x="19896" y="35"/>
                  </a:cubicBezTo>
                  <a:cubicBezTo>
                    <a:pt x="18313" y="225"/>
                    <a:pt x="17289" y="1559"/>
                    <a:pt x="16003" y="2404"/>
                  </a:cubicBezTo>
                  <a:cubicBezTo>
                    <a:pt x="11586" y="5297"/>
                    <a:pt x="3275" y="2892"/>
                    <a:pt x="1346" y="9298"/>
                  </a:cubicBezTo>
                  <a:cubicBezTo>
                    <a:pt x="1" y="13762"/>
                    <a:pt x="941" y="16846"/>
                    <a:pt x="3775" y="20347"/>
                  </a:cubicBezTo>
                  <a:cubicBezTo>
                    <a:pt x="5966" y="23073"/>
                    <a:pt x="4763" y="26943"/>
                    <a:pt x="8192" y="28967"/>
                  </a:cubicBezTo>
                  <a:cubicBezTo>
                    <a:pt x="9588" y="29781"/>
                    <a:pt x="11547" y="30169"/>
                    <a:pt x="13422" y="30169"/>
                  </a:cubicBezTo>
                  <a:cubicBezTo>
                    <a:pt x="14619" y="30169"/>
                    <a:pt x="15781" y="30011"/>
                    <a:pt x="16741" y="29705"/>
                  </a:cubicBezTo>
                  <a:cubicBezTo>
                    <a:pt x="19122" y="28943"/>
                    <a:pt x="20908" y="27086"/>
                    <a:pt x="23444" y="26824"/>
                  </a:cubicBezTo>
                  <a:cubicBezTo>
                    <a:pt x="23633" y="26805"/>
                    <a:pt x="23826" y="26797"/>
                    <a:pt x="24021" y="26797"/>
                  </a:cubicBezTo>
                  <a:cubicBezTo>
                    <a:pt x="25158" y="26797"/>
                    <a:pt x="26386" y="27069"/>
                    <a:pt x="27547" y="27069"/>
                  </a:cubicBezTo>
                  <a:cubicBezTo>
                    <a:pt x="28207" y="27069"/>
                    <a:pt x="28845" y="26981"/>
                    <a:pt x="29433" y="26705"/>
                  </a:cubicBezTo>
                  <a:cubicBezTo>
                    <a:pt x="31683" y="25633"/>
                    <a:pt x="33695" y="21906"/>
                    <a:pt x="34279" y="19608"/>
                  </a:cubicBezTo>
                  <a:cubicBezTo>
                    <a:pt x="35386" y="15215"/>
                    <a:pt x="31183" y="12703"/>
                    <a:pt x="29112" y="9214"/>
                  </a:cubicBezTo>
                  <a:cubicBezTo>
                    <a:pt x="27373" y="6285"/>
                    <a:pt x="28266" y="3333"/>
                    <a:pt x="24944" y="1356"/>
                  </a:cubicBezTo>
                  <a:cubicBezTo>
                    <a:pt x="23794" y="660"/>
                    <a:pt x="21961" y="1"/>
                    <a:pt x="2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4"/>
            <p:cNvSpPr/>
            <p:nvPr/>
          </p:nvSpPr>
          <p:spPr>
            <a:xfrm>
              <a:off x="6299275" y="2970425"/>
              <a:ext cx="92875" cy="278350"/>
            </a:xfrm>
            <a:custGeom>
              <a:avLst/>
              <a:gdLst/>
              <a:ahLst/>
              <a:cxnLst/>
              <a:rect l="l" t="t" r="r" b="b"/>
              <a:pathLst>
                <a:path w="3715" h="11134" extrusionOk="0">
                  <a:moveTo>
                    <a:pt x="2738" y="1"/>
                  </a:moveTo>
                  <a:cubicBezTo>
                    <a:pt x="2670" y="1"/>
                    <a:pt x="2599" y="8"/>
                    <a:pt x="2525" y="25"/>
                  </a:cubicBezTo>
                  <a:cubicBezTo>
                    <a:pt x="1918" y="156"/>
                    <a:pt x="1430" y="1072"/>
                    <a:pt x="1192" y="1608"/>
                  </a:cubicBezTo>
                  <a:cubicBezTo>
                    <a:pt x="549" y="3073"/>
                    <a:pt x="1" y="4775"/>
                    <a:pt x="37" y="6395"/>
                  </a:cubicBezTo>
                  <a:cubicBezTo>
                    <a:pt x="84" y="8121"/>
                    <a:pt x="692" y="9788"/>
                    <a:pt x="1787" y="11133"/>
                  </a:cubicBezTo>
                  <a:cubicBezTo>
                    <a:pt x="1620" y="10288"/>
                    <a:pt x="1835" y="9407"/>
                    <a:pt x="2358" y="8728"/>
                  </a:cubicBezTo>
                  <a:cubicBezTo>
                    <a:pt x="2835" y="8121"/>
                    <a:pt x="3597" y="7609"/>
                    <a:pt x="3644" y="6835"/>
                  </a:cubicBezTo>
                  <a:cubicBezTo>
                    <a:pt x="3704" y="5799"/>
                    <a:pt x="2442" y="5085"/>
                    <a:pt x="2370" y="4037"/>
                  </a:cubicBezTo>
                  <a:cubicBezTo>
                    <a:pt x="2335" y="3525"/>
                    <a:pt x="2608" y="3049"/>
                    <a:pt x="2894" y="2620"/>
                  </a:cubicBezTo>
                  <a:cubicBezTo>
                    <a:pt x="3180" y="2192"/>
                    <a:pt x="3501" y="1775"/>
                    <a:pt x="3597" y="1263"/>
                  </a:cubicBezTo>
                  <a:cubicBezTo>
                    <a:pt x="3715" y="651"/>
                    <a:pt x="3359" y="1"/>
                    <a:pt x="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4"/>
            <p:cNvSpPr/>
            <p:nvPr/>
          </p:nvSpPr>
          <p:spPr>
            <a:xfrm>
              <a:off x="6535625" y="3345100"/>
              <a:ext cx="238750" cy="90100"/>
            </a:xfrm>
            <a:custGeom>
              <a:avLst/>
              <a:gdLst/>
              <a:ahLst/>
              <a:cxnLst/>
              <a:rect l="l" t="t" r="r" b="b"/>
              <a:pathLst>
                <a:path w="9550" h="3604" extrusionOk="0">
                  <a:moveTo>
                    <a:pt x="3822" y="0"/>
                  </a:moveTo>
                  <a:cubicBezTo>
                    <a:pt x="2960" y="0"/>
                    <a:pt x="2158" y="79"/>
                    <a:pt x="1560" y="325"/>
                  </a:cubicBezTo>
                  <a:cubicBezTo>
                    <a:pt x="1" y="968"/>
                    <a:pt x="679" y="2409"/>
                    <a:pt x="2096" y="3159"/>
                  </a:cubicBezTo>
                  <a:cubicBezTo>
                    <a:pt x="2681" y="3473"/>
                    <a:pt x="3343" y="3603"/>
                    <a:pt x="4013" y="3603"/>
                  </a:cubicBezTo>
                  <a:cubicBezTo>
                    <a:pt x="4461" y="3603"/>
                    <a:pt x="4912" y="3545"/>
                    <a:pt x="5346" y="3445"/>
                  </a:cubicBezTo>
                  <a:cubicBezTo>
                    <a:pt x="6418" y="3195"/>
                    <a:pt x="7430" y="2683"/>
                    <a:pt x="8418" y="2171"/>
                  </a:cubicBezTo>
                  <a:cubicBezTo>
                    <a:pt x="8930" y="1909"/>
                    <a:pt x="9549" y="1445"/>
                    <a:pt x="9383" y="885"/>
                  </a:cubicBezTo>
                  <a:cubicBezTo>
                    <a:pt x="9240" y="373"/>
                    <a:pt x="8573" y="266"/>
                    <a:pt x="8049" y="254"/>
                  </a:cubicBezTo>
                  <a:cubicBezTo>
                    <a:pt x="6945" y="231"/>
                    <a:pt x="5295" y="0"/>
                    <a:pt x="38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4"/>
            <p:cNvSpPr/>
            <p:nvPr/>
          </p:nvSpPr>
          <p:spPr>
            <a:xfrm>
              <a:off x="6505275" y="3139500"/>
              <a:ext cx="257900" cy="141250"/>
            </a:xfrm>
            <a:custGeom>
              <a:avLst/>
              <a:gdLst/>
              <a:ahLst/>
              <a:cxnLst/>
              <a:rect l="l" t="t" r="r" b="b"/>
              <a:pathLst>
                <a:path w="10316" h="5650" extrusionOk="0">
                  <a:moveTo>
                    <a:pt x="3032" y="1"/>
                  </a:moveTo>
                  <a:cubicBezTo>
                    <a:pt x="2012" y="1"/>
                    <a:pt x="1097" y="500"/>
                    <a:pt x="500" y="1858"/>
                  </a:cubicBezTo>
                  <a:cubicBezTo>
                    <a:pt x="0" y="3001"/>
                    <a:pt x="333" y="4525"/>
                    <a:pt x="1393" y="5156"/>
                  </a:cubicBezTo>
                  <a:cubicBezTo>
                    <a:pt x="2048" y="5549"/>
                    <a:pt x="2858" y="5573"/>
                    <a:pt x="3620" y="5597"/>
                  </a:cubicBezTo>
                  <a:cubicBezTo>
                    <a:pt x="3954" y="5603"/>
                    <a:pt x="4665" y="5649"/>
                    <a:pt x="5466" y="5649"/>
                  </a:cubicBezTo>
                  <a:cubicBezTo>
                    <a:pt x="7576" y="5649"/>
                    <a:pt x="10315" y="5329"/>
                    <a:pt x="8477" y="3120"/>
                  </a:cubicBezTo>
                  <a:cubicBezTo>
                    <a:pt x="7727" y="2227"/>
                    <a:pt x="6822" y="1477"/>
                    <a:pt x="5810" y="906"/>
                  </a:cubicBezTo>
                  <a:cubicBezTo>
                    <a:pt x="4899" y="383"/>
                    <a:pt x="3925" y="1"/>
                    <a:pt x="3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4"/>
            <p:cNvSpPr/>
            <p:nvPr/>
          </p:nvSpPr>
          <p:spPr>
            <a:xfrm>
              <a:off x="6567475" y="2961900"/>
              <a:ext cx="403950" cy="346800"/>
            </a:xfrm>
            <a:custGeom>
              <a:avLst/>
              <a:gdLst/>
              <a:ahLst/>
              <a:cxnLst/>
              <a:rect l="l" t="t" r="r" b="b"/>
              <a:pathLst>
                <a:path w="16158" h="13872" extrusionOk="0">
                  <a:moveTo>
                    <a:pt x="5681" y="0"/>
                  </a:moveTo>
                  <a:cubicBezTo>
                    <a:pt x="3641" y="0"/>
                    <a:pt x="1225" y="1474"/>
                    <a:pt x="1" y="2771"/>
                  </a:cubicBezTo>
                  <a:cubicBezTo>
                    <a:pt x="489" y="2694"/>
                    <a:pt x="981" y="2656"/>
                    <a:pt x="1472" y="2656"/>
                  </a:cubicBezTo>
                  <a:cubicBezTo>
                    <a:pt x="5758" y="2656"/>
                    <a:pt x="9990" y="5499"/>
                    <a:pt x="11442" y="9569"/>
                  </a:cubicBezTo>
                  <a:cubicBezTo>
                    <a:pt x="11835" y="10665"/>
                    <a:pt x="11978" y="12558"/>
                    <a:pt x="12919" y="13379"/>
                  </a:cubicBezTo>
                  <a:cubicBezTo>
                    <a:pt x="13306" y="13711"/>
                    <a:pt x="13779" y="13871"/>
                    <a:pt x="14237" y="13871"/>
                  </a:cubicBezTo>
                  <a:cubicBezTo>
                    <a:pt x="15059" y="13871"/>
                    <a:pt x="15833" y="13355"/>
                    <a:pt x="15979" y="12391"/>
                  </a:cubicBezTo>
                  <a:cubicBezTo>
                    <a:pt x="16157" y="11188"/>
                    <a:pt x="15467" y="10034"/>
                    <a:pt x="14586" y="9295"/>
                  </a:cubicBezTo>
                  <a:cubicBezTo>
                    <a:pt x="13085" y="8033"/>
                    <a:pt x="11240" y="7057"/>
                    <a:pt x="10240" y="5366"/>
                  </a:cubicBezTo>
                  <a:cubicBezTo>
                    <a:pt x="9192" y="3628"/>
                    <a:pt x="8918" y="723"/>
                    <a:pt x="6608" y="116"/>
                  </a:cubicBezTo>
                  <a:cubicBezTo>
                    <a:pt x="6313" y="36"/>
                    <a:pt x="6001" y="0"/>
                    <a:pt x="56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4"/>
            <p:cNvSpPr/>
            <p:nvPr/>
          </p:nvSpPr>
          <p:spPr>
            <a:xfrm>
              <a:off x="6252550" y="2797850"/>
              <a:ext cx="884075" cy="763175"/>
            </a:xfrm>
            <a:custGeom>
              <a:avLst/>
              <a:gdLst/>
              <a:ahLst/>
              <a:cxnLst/>
              <a:rect l="l" t="t" r="r" b="b"/>
              <a:pathLst>
                <a:path w="35363" h="30527" extrusionOk="0">
                  <a:moveTo>
                    <a:pt x="20544" y="339"/>
                  </a:moveTo>
                  <a:cubicBezTo>
                    <a:pt x="21987" y="339"/>
                    <a:pt x="23801" y="965"/>
                    <a:pt x="24980" y="1677"/>
                  </a:cubicBezTo>
                  <a:cubicBezTo>
                    <a:pt x="26992" y="2880"/>
                    <a:pt x="27397" y="4416"/>
                    <a:pt x="27861" y="6201"/>
                  </a:cubicBezTo>
                  <a:cubicBezTo>
                    <a:pt x="28135" y="7261"/>
                    <a:pt x="28421" y="8356"/>
                    <a:pt x="29076" y="9476"/>
                  </a:cubicBezTo>
                  <a:cubicBezTo>
                    <a:pt x="29707" y="10535"/>
                    <a:pt x="30528" y="11512"/>
                    <a:pt x="31326" y="12452"/>
                  </a:cubicBezTo>
                  <a:cubicBezTo>
                    <a:pt x="33207" y="14667"/>
                    <a:pt x="34981" y="16750"/>
                    <a:pt x="34219" y="19739"/>
                  </a:cubicBezTo>
                  <a:cubicBezTo>
                    <a:pt x="33660" y="21989"/>
                    <a:pt x="31695" y="25668"/>
                    <a:pt x="29481" y="26716"/>
                  </a:cubicBezTo>
                  <a:cubicBezTo>
                    <a:pt x="28916" y="26989"/>
                    <a:pt x="28290" y="27076"/>
                    <a:pt x="27642" y="27076"/>
                  </a:cubicBezTo>
                  <a:cubicBezTo>
                    <a:pt x="27073" y="27076"/>
                    <a:pt x="26487" y="27009"/>
                    <a:pt x="25909" y="26942"/>
                  </a:cubicBezTo>
                  <a:cubicBezTo>
                    <a:pt x="25335" y="26873"/>
                    <a:pt x="24742" y="26803"/>
                    <a:pt x="24172" y="26803"/>
                  </a:cubicBezTo>
                  <a:cubicBezTo>
                    <a:pt x="23961" y="26803"/>
                    <a:pt x="23754" y="26812"/>
                    <a:pt x="23551" y="26835"/>
                  </a:cubicBezTo>
                  <a:cubicBezTo>
                    <a:pt x="22027" y="26978"/>
                    <a:pt x="20753" y="27704"/>
                    <a:pt x="19515" y="28407"/>
                  </a:cubicBezTo>
                  <a:cubicBezTo>
                    <a:pt x="18658" y="28895"/>
                    <a:pt x="17777" y="29407"/>
                    <a:pt x="16812" y="29716"/>
                  </a:cubicBezTo>
                  <a:cubicBezTo>
                    <a:pt x="15886" y="30009"/>
                    <a:pt x="14722" y="30172"/>
                    <a:pt x="13508" y="30172"/>
                  </a:cubicBezTo>
                  <a:cubicBezTo>
                    <a:pt x="11712" y="30172"/>
                    <a:pt x="9807" y="29814"/>
                    <a:pt x="8407" y="28990"/>
                  </a:cubicBezTo>
                  <a:cubicBezTo>
                    <a:pt x="6478" y="27859"/>
                    <a:pt x="6061" y="26132"/>
                    <a:pt x="5620" y="24311"/>
                  </a:cubicBezTo>
                  <a:cubicBezTo>
                    <a:pt x="5311" y="22977"/>
                    <a:pt x="4978" y="21596"/>
                    <a:pt x="4025" y="20417"/>
                  </a:cubicBezTo>
                  <a:cubicBezTo>
                    <a:pt x="1048" y="16738"/>
                    <a:pt x="382" y="13690"/>
                    <a:pt x="1632" y="9523"/>
                  </a:cubicBezTo>
                  <a:cubicBezTo>
                    <a:pt x="2811" y="5642"/>
                    <a:pt x="6335" y="5094"/>
                    <a:pt x="10061" y="4523"/>
                  </a:cubicBezTo>
                  <a:cubicBezTo>
                    <a:pt x="12252" y="4189"/>
                    <a:pt x="14526" y="3832"/>
                    <a:pt x="16217" y="2725"/>
                  </a:cubicBezTo>
                  <a:lnTo>
                    <a:pt x="16217" y="2713"/>
                  </a:lnTo>
                  <a:cubicBezTo>
                    <a:pt x="16610" y="2439"/>
                    <a:pt x="16979" y="2153"/>
                    <a:pt x="17348" y="1844"/>
                  </a:cubicBezTo>
                  <a:cubicBezTo>
                    <a:pt x="18193" y="1153"/>
                    <a:pt x="18979" y="498"/>
                    <a:pt x="20039" y="367"/>
                  </a:cubicBezTo>
                  <a:cubicBezTo>
                    <a:pt x="20201" y="348"/>
                    <a:pt x="20370" y="339"/>
                    <a:pt x="20544" y="339"/>
                  </a:cubicBezTo>
                  <a:close/>
                  <a:moveTo>
                    <a:pt x="20568" y="1"/>
                  </a:moveTo>
                  <a:cubicBezTo>
                    <a:pt x="20375" y="1"/>
                    <a:pt x="20185" y="12"/>
                    <a:pt x="20003" y="34"/>
                  </a:cubicBezTo>
                  <a:cubicBezTo>
                    <a:pt x="18848" y="177"/>
                    <a:pt x="17979" y="891"/>
                    <a:pt x="17134" y="1582"/>
                  </a:cubicBezTo>
                  <a:cubicBezTo>
                    <a:pt x="16777" y="1879"/>
                    <a:pt x="16408" y="2165"/>
                    <a:pt x="16027" y="2427"/>
                  </a:cubicBezTo>
                  <a:cubicBezTo>
                    <a:pt x="14395" y="3499"/>
                    <a:pt x="12157" y="3844"/>
                    <a:pt x="10002" y="4177"/>
                  </a:cubicBezTo>
                  <a:cubicBezTo>
                    <a:pt x="6335" y="4737"/>
                    <a:pt x="2537" y="5320"/>
                    <a:pt x="1298" y="9416"/>
                  </a:cubicBezTo>
                  <a:cubicBezTo>
                    <a:pt x="1" y="13714"/>
                    <a:pt x="691" y="16858"/>
                    <a:pt x="3751" y="20644"/>
                  </a:cubicBezTo>
                  <a:cubicBezTo>
                    <a:pt x="4656" y="21751"/>
                    <a:pt x="4978" y="23084"/>
                    <a:pt x="5287" y="24382"/>
                  </a:cubicBezTo>
                  <a:cubicBezTo>
                    <a:pt x="5716" y="26204"/>
                    <a:pt x="6168" y="28085"/>
                    <a:pt x="8228" y="29300"/>
                  </a:cubicBezTo>
                  <a:cubicBezTo>
                    <a:pt x="9669" y="30157"/>
                    <a:pt x="11645" y="30526"/>
                    <a:pt x="13502" y="30526"/>
                  </a:cubicBezTo>
                  <a:cubicBezTo>
                    <a:pt x="13541" y="30526"/>
                    <a:pt x="13580" y="30526"/>
                    <a:pt x="13618" y="30526"/>
                  </a:cubicBezTo>
                  <a:cubicBezTo>
                    <a:pt x="14734" y="30526"/>
                    <a:pt x="15849" y="30360"/>
                    <a:pt x="16919" y="30050"/>
                  </a:cubicBezTo>
                  <a:cubicBezTo>
                    <a:pt x="17920" y="29728"/>
                    <a:pt x="18824" y="29204"/>
                    <a:pt x="19694" y="28716"/>
                  </a:cubicBezTo>
                  <a:cubicBezTo>
                    <a:pt x="20944" y="28002"/>
                    <a:pt x="22134" y="27323"/>
                    <a:pt x="23587" y="27180"/>
                  </a:cubicBezTo>
                  <a:cubicBezTo>
                    <a:pt x="23775" y="27161"/>
                    <a:pt x="23965" y="27153"/>
                    <a:pt x="24159" y="27153"/>
                  </a:cubicBezTo>
                  <a:cubicBezTo>
                    <a:pt x="24704" y="27153"/>
                    <a:pt x="25273" y="27217"/>
                    <a:pt x="25861" y="27287"/>
                  </a:cubicBezTo>
                  <a:cubicBezTo>
                    <a:pt x="26458" y="27354"/>
                    <a:pt x="27065" y="27423"/>
                    <a:pt x="27660" y="27423"/>
                  </a:cubicBezTo>
                  <a:cubicBezTo>
                    <a:pt x="28346" y="27423"/>
                    <a:pt x="29017" y="27331"/>
                    <a:pt x="29635" y="27037"/>
                  </a:cubicBezTo>
                  <a:cubicBezTo>
                    <a:pt x="31945" y="25942"/>
                    <a:pt x="33981" y="22144"/>
                    <a:pt x="34565" y="19822"/>
                  </a:cubicBezTo>
                  <a:cubicBezTo>
                    <a:pt x="35362" y="16655"/>
                    <a:pt x="33457" y="14405"/>
                    <a:pt x="31600" y="12226"/>
                  </a:cubicBezTo>
                  <a:cubicBezTo>
                    <a:pt x="30814" y="11297"/>
                    <a:pt x="30004" y="10333"/>
                    <a:pt x="29385" y="9297"/>
                  </a:cubicBezTo>
                  <a:cubicBezTo>
                    <a:pt x="28754" y="8226"/>
                    <a:pt x="28469" y="7166"/>
                    <a:pt x="28207" y="6118"/>
                  </a:cubicBezTo>
                  <a:cubicBezTo>
                    <a:pt x="27742" y="4344"/>
                    <a:pt x="27302" y="2665"/>
                    <a:pt x="25171" y="1379"/>
                  </a:cubicBezTo>
                  <a:cubicBezTo>
                    <a:pt x="23985" y="681"/>
                    <a:pt x="22122" y="1"/>
                    <a:pt x="20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4"/>
            <p:cNvSpPr/>
            <p:nvPr/>
          </p:nvSpPr>
          <p:spPr>
            <a:xfrm>
              <a:off x="6426675" y="3031125"/>
              <a:ext cx="470025" cy="434925"/>
            </a:xfrm>
            <a:custGeom>
              <a:avLst/>
              <a:gdLst/>
              <a:ahLst/>
              <a:cxnLst/>
              <a:rect l="l" t="t" r="r" b="b"/>
              <a:pathLst>
                <a:path w="18801" h="17397" extrusionOk="0">
                  <a:moveTo>
                    <a:pt x="7131" y="0"/>
                  </a:moveTo>
                  <a:cubicBezTo>
                    <a:pt x="6582" y="0"/>
                    <a:pt x="6044" y="13"/>
                    <a:pt x="5525" y="26"/>
                  </a:cubicBezTo>
                  <a:cubicBezTo>
                    <a:pt x="5485" y="25"/>
                    <a:pt x="5444" y="25"/>
                    <a:pt x="5404" y="25"/>
                  </a:cubicBezTo>
                  <a:cubicBezTo>
                    <a:pt x="4720" y="25"/>
                    <a:pt x="4046" y="120"/>
                    <a:pt x="3394" y="299"/>
                  </a:cubicBezTo>
                  <a:cubicBezTo>
                    <a:pt x="3311" y="323"/>
                    <a:pt x="3216" y="347"/>
                    <a:pt x="3108" y="359"/>
                  </a:cubicBezTo>
                  <a:cubicBezTo>
                    <a:pt x="2846" y="419"/>
                    <a:pt x="2537" y="478"/>
                    <a:pt x="2358" y="633"/>
                  </a:cubicBezTo>
                  <a:cubicBezTo>
                    <a:pt x="2192" y="788"/>
                    <a:pt x="2096" y="1002"/>
                    <a:pt x="2108" y="1228"/>
                  </a:cubicBezTo>
                  <a:cubicBezTo>
                    <a:pt x="2108" y="1264"/>
                    <a:pt x="2108" y="1311"/>
                    <a:pt x="2108" y="1347"/>
                  </a:cubicBezTo>
                  <a:cubicBezTo>
                    <a:pt x="1989" y="2228"/>
                    <a:pt x="1942" y="3109"/>
                    <a:pt x="1989" y="4002"/>
                  </a:cubicBezTo>
                  <a:cubicBezTo>
                    <a:pt x="2037" y="4621"/>
                    <a:pt x="2144" y="5241"/>
                    <a:pt x="2287" y="5836"/>
                  </a:cubicBezTo>
                  <a:cubicBezTo>
                    <a:pt x="2358" y="6122"/>
                    <a:pt x="2430" y="6419"/>
                    <a:pt x="2477" y="6717"/>
                  </a:cubicBezTo>
                  <a:lnTo>
                    <a:pt x="2525" y="6943"/>
                  </a:lnTo>
                  <a:cubicBezTo>
                    <a:pt x="2596" y="7527"/>
                    <a:pt x="2751" y="8086"/>
                    <a:pt x="2966" y="8634"/>
                  </a:cubicBezTo>
                  <a:cubicBezTo>
                    <a:pt x="3061" y="8860"/>
                    <a:pt x="3144" y="9110"/>
                    <a:pt x="3227" y="9372"/>
                  </a:cubicBezTo>
                  <a:cubicBezTo>
                    <a:pt x="3489" y="10205"/>
                    <a:pt x="3799" y="11146"/>
                    <a:pt x="4716" y="11515"/>
                  </a:cubicBezTo>
                  <a:cubicBezTo>
                    <a:pt x="5062" y="11652"/>
                    <a:pt x="5451" y="11685"/>
                    <a:pt x="5832" y="11685"/>
                  </a:cubicBezTo>
                  <a:cubicBezTo>
                    <a:pt x="6016" y="11685"/>
                    <a:pt x="6197" y="11678"/>
                    <a:pt x="6371" y="11670"/>
                  </a:cubicBezTo>
                  <a:cubicBezTo>
                    <a:pt x="6537" y="11658"/>
                    <a:pt x="6704" y="11658"/>
                    <a:pt x="6847" y="11658"/>
                  </a:cubicBezTo>
                  <a:cubicBezTo>
                    <a:pt x="6975" y="11659"/>
                    <a:pt x="7103" y="11660"/>
                    <a:pt x="7232" y="11660"/>
                  </a:cubicBezTo>
                  <a:cubicBezTo>
                    <a:pt x="8366" y="11660"/>
                    <a:pt x="9556" y="11614"/>
                    <a:pt x="10871" y="11539"/>
                  </a:cubicBezTo>
                  <a:cubicBezTo>
                    <a:pt x="11240" y="11515"/>
                    <a:pt x="11621" y="11515"/>
                    <a:pt x="11979" y="11515"/>
                  </a:cubicBezTo>
                  <a:cubicBezTo>
                    <a:pt x="12312" y="11515"/>
                    <a:pt x="12657" y="11515"/>
                    <a:pt x="13002" y="11503"/>
                  </a:cubicBezTo>
                  <a:lnTo>
                    <a:pt x="13110" y="11503"/>
                  </a:lnTo>
                  <a:cubicBezTo>
                    <a:pt x="13127" y="11504"/>
                    <a:pt x="13144" y="11505"/>
                    <a:pt x="13161" y="11505"/>
                  </a:cubicBezTo>
                  <a:cubicBezTo>
                    <a:pt x="13346" y="11505"/>
                    <a:pt x="13530" y="11447"/>
                    <a:pt x="13693" y="11348"/>
                  </a:cubicBezTo>
                  <a:cubicBezTo>
                    <a:pt x="14467" y="10848"/>
                    <a:pt x="14348" y="9646"/>
                    <a:pt x="14157" y="9015"/>
                  </a:cubicBezTo>
                  <a:cubicBezTo>
                    <a:pt x="13848" y="8015"/>
                    <a:pt x="12943" y="7134"/>
                    <a:pt x="12205" y="6419"/>
                  </a:cubicBezTo>
                  <a:lnTo>
                    <a:pt x="12038" y="6253"/>
                  </a:lnTo>
                  <a:cubicBezTo>
                    <a:pt x="11669" y="5883"/>
                    <a:pt x="11300" y="5467"/>
                    <a:pt x="10978" y="5110"/>
                  </a:cubicBezTo>
                  <a:cubicBezTo>
                    <a:pt x="10657" y="4740"/>
                    <a:pt x="10324" y="4359"/>
                    <a:pt x="9966" y="4002"/>
                  </a:cubicBezTo>
                  <a:cubicBezTo>
                    <a:pt x="9704" y="3740"/>
                    <a:pt x="9419" y="3490"/>
                    <a:pt x="9121" y="3264"/>
                  </a:cubicBezTo>
                  <a:cubicBezTo>
                    <a:pt x="8978" y="3169"/>
                    <a:pt x="8823" y="3074"/>
                    <a:pt x="8657" y="3002"/>
                  </a:cubicBezTo>
                  <a:cubicBezTo>
                    <a:pt x="8478" y="2919"/>
                    <a:pt x="8311" y="2812"/>
                    <a:pt x="8169" y="2693"/>
                  </a:cubicBezTo>
                  <a:cubicBezTo>
                    <a:pt x="8109" y="2633"/>
                    <a:pt x="8073" y="2597"/>
                    <a:pt x="8038" y="2562"/>
                  </a:cubicBezTo>
                  <a:cubicBezTo>
                    <a:pt x="7930" y="2407"/>
                    <a:pt x="7752" y="2323"/>
                    <a:pt x="7573" y="2323"/>
                  </a:cubicBezTo>
                  <a:cubicBezTo>
                    <a:pt x="7478" y="2312"/>
                    <a:pt x="7383" y="2306"/>
                    <a:pt x="7289" y="2306"/>
                  </a:cubicBezTo>
                  <a:cubicBezTo>
                    <a:pt x="7195" y="2306"/>
                    <a:pt x="7103" y="2312"/>
                    <a:pt x="7014" y="2323"/>
                  </a:cubicBezTo>
                  <a:lnTo>
                    <a:pt x="6895" y="2323"/>
                  </a:lnTo>
                  <a:cubicBezTo>
                    <a:pt x="6454" y="2335"/>
                    <a:pt x="6121" y="2526"/>
                    <a:pt x="5799" y="2728"/>
                  </a:cubicBezTo>
                  <a:cubicBezTo>
                    <a:pt x="5668" y="2812"/>
                    <a:pt x="5525" y="2895"/>
                    <a:pt x="5371" y="2966"/>
                  </a:cubicBezTo>
                  <a:cubicBezTo>
                    <a:pt x="5263" y="3014"/>
                    <a:pt x="5144" y="3074"/>
                    <a:pt x="5013" y="3133"/>
                  </a:cubicBezTo>
                  <a:cubicBezTo>
                    <a:pt x="4501" y="3359"/>
                    <a:pt x="3906" y="3621"/>
                    <a:pt x="3501" y="4002"/>
                  </a:cubicBezTo>
                  <a:cubicBezTo>
                    <a:pt x="3380" y="4133"/>
                    <a:pt x="3493" y="4308"/>
                    <a:pt x="3628" y="4308"/>
                  </a:cubicBezTo>
                  <a:cubicBezTo>
                    <a:pt x="3665" y="4308"/>
                    <a:pt x="3704" y="4295"/>
                    <a:pt x="3739" y="4264"/>
                  </a:cubicBezTo>
                  <a:cubicBezTo>
                    <a:pt x="4109" y="3919"/>
                    <a:pt x="4668" y="3669"/>
                    <a:pt x="5156" y="3443"/>
                  </a:cubicBezTo>
                  <a:lnTo>
                    <a:pt x="5525" y="3276"/>
                  </a:lnTo>
                  <a:cubicBezTo>
                    <a:pt x="5680" y="3205"/>
                    <a:pt x="5835" y="3121"/>
                    <a:pt x="5978" y="3026"/>
                  </a:cubicBezTo>
                  <a:cubicBezTo>
                    <a:pt x="6287" y="2835"/>
                    <a:pt x="6561" y="2681"/>
                    <a:pt x="6906" y="2669"/>
                  </a:cubicBezTo>
                  <a:lnTo>
                    <a:pt x="7026" y="2669"/>
                  </a:lnTo>
                  <a:cubicBezTo>
                    <a:pt x="7109" y="2663"/>
                    <a:pt x="7192" y="2660"/>
                    <a:pt x="7276" y="2660"/>
                  </a:cubicBezTo>
                  <a:cubicBezTo>
                    <a:pt x="7359" y="2660"/>
                    <a:pt x="7442" y="2663"/>
                    <a:pt x="7526" y="2669"/>
                  </a:cubicBezTo>
                  <a:cubicBezTo>
                    <a:pt x="7692" y="2693"/>
                    <a:pt x="7704" y="2704"/>
                    <a:pt x="7776" y="2788"/>
                  </a:cubicBezTo>
                  <a:cubicBezTo>
                    <a:pt x="7823" y="2847"/>
                    <a:pt x="7871" y="2895"/>
                    <a:pt x="7919" y="2943"/>
                  </a:cubicBezTo>
                  <a:cubicBezTo>
                    <a:pt x="8097" y="3097"/>
                    <a:pt x="8288" y="3216"/>
                    <a:pt x="8502" y="3312"/>
                  </a:cubicBezTo>
                  <a:cubicBezTo>
                    <a:pt x="8645" y="3383"/>
                    <a:pt x="8788" y="3455"/>
                    <a:pt x="8919" y="3550"/>
                  </a:cubicBezTo>
                  <a:cubicBezTo>
                    <a:pt x="9192" y="3764"/>
                    <a:pt x="9466" y="4002"/>
                    <a:pt x="9716" y="4252"/>
                  </a:cubicBezTo>
                  <a:cubicBezTo>
                    <a:pt x="10074" y="4598"/>
                    <a:pt x="10395" y="4979"/>
                    <a:pt x="10716" y="5336"/>
                  </a:cubicBezTo>
                  <a:cubicBezTo>
                    <a:pt x="11062" y="5729"/>
                    <a:pt x="11407" y="6133"/>
                    <a:pt x="11788" y="6503"/>
                  </a:cubicBezTo>
                  <a:lnTo>
                    <a:pt x="11967" y="6669"/>
                  </a:lnTo>
                  <a:cubicBezTo>
                    <a:pt x="12669" y="7348"/>
                    <a:pt x="13550" y="8205"/>
                    <a:pt x="13824" y="9110"/>
                  </a:cubicBezTo>
                  <a:cubicBezTo>
                    <a:pt x="13979" y="9610"/>
                    <a:pt x="14110" y="10670"/>
                    <a:pt x="13503" y="11063"/>
                  </a:cubicBezTo>
                  <a:cubicBezTo>
                    <a:pt x="13399" y="11115"/>
                    <a:pt x="13277" y="11148"/>
                    <a:pt x="13153" y="11148"/>
                  </a:cubicBezTo>
                  <a:cubicBezTo>
                    <a:pt x="13135" y="11148"/>
                    <a:pt x="13116" y="11148"/>
                    <a:pt x="13098" y="11146"/>
                  </a:cubicBezTo>
                  <a:lnTo>
                    <a:pt x="12979" y="11146"/>
                  </a:lnTo>
                  <a:cubicBezTo>
                    <a:pt x="12657" y="11158"/>
                    <a:pt x="12312" y="11158"/>
                    <a:pt x="11990" y="11158"/>
                  </a:cubicBezTo>
                  <a:cubicBezTo>
                    <a:pt x="11609" y="11158"/>
                    <a:pt x="11228" y="11158"/>
                    <a:pt x="10847" y="11182"/>
                  </a:cubicBezTo>
                  <a:cubicBezTo>
                    <a:pt x="9383" y="11265"/>
                    <a:pt x="8085" y="11289"/>
                    <a:pt x="6859" y="11301"/>
                  </a:cubicBezTo>
                  <a:cubicBezTo>
                    <a:pt x="6704" y="11301"/>
                    <a:pt x="6537" y="11313"/>
                    <a:pt x="6371" y="11313"/>
                  </a:cubicBezTo>
                  <a:cubicBezTo>
                    <a:pt x="6187" y="11321"/>
                    <a:pt x="6003" y="11329"/>
                    <a:pt x="5823" y="11329"/>
                  </a:cubicBezTo>
                  <a:cubicBezTo>
                    <a:pt x="5479" y="11329"/>
                    <a:pt x="5148" y="11299"/>
                    <a:pt x="4859" y="11182"/>
                  </a:cubicBezTo>
                  <a:cubicBezTo>
                    <a:pt x="4085" y="10872"/>
                    <a:pt x="3823" y="10051"/>
                    <a:pt x="3561" y="9265"/>
                  </a:cubicBezTo>
                  <a:cubicBezTo>
                    <a:pt x="3477" y="9003"/>
                    <a:pt x="3394" y="8729"/>
                    <a:pt x="3287" y="8491"/>
                  </a:cubicBezTo>
                  <a:cubicBezTo>
                    <a:pt x="3085" y="7979"/>
                    <a:pt x="2942" y="7431"/>
                    <a:pt x="2858" y="6884"/>
                  </a:cubicBezTo>
                  <a:lnTo>
                    <a:pt x="2823" y="6657"/>
                  </a:lnTo>
                  <a:cubicBezTo>
                    <a:pt x="2763" y="6360"/>
                    <a:pt x="2704" y="6062"/>
                    <a:pt x="2632" y="5764"/>
                  </a:cubicBezTo>
                  <a:cubicBezTo>
                    <a:pt x="2489" y="5181"/>
                    <a:pt x="2382" y="4574"/>
                    <a:pt x="2334" y="3978"/>
                  </a:cubicBezTo>
                  <a:cubicBezTo>
                    <a:pt x="2299" y="3109"/>
                    <a:pt x="2334" y="2252"/>
                    <a:pt x="2454" y="1383"/>
                  </a:cubicBezTo>
                  <a:cubicBezTo>
                    <a:pt x="2465" y="1347"/>
                    <a:pt x="2465" y="1300"/>
                    <a:pt x="2465" y="1252"/>
                  </a:cubicBezTo>
                  <a:cubicBezTo>
                    <a:pt x="2477" y="1073"/>
                    <a:pt x="2465" y="1002"/>
                    <a:pt x="2585" y="907"/>
                  </a:cubicBezTo>
                  <a:cubicBezTo>
                    <a:pt x="2692" y="811"/>
                    <a:pt x="2966" y="764"/>
                    <a:pt x="3192" y="716"/>
                  </a:cubicBezTo>
                  <a:cubicBezTo>
                    <a:pt x="3299" y="692"/>
                    <a:pt x="3406" y="669"/>
                    <a:pt x="3489" y="645"/>
                  </a:cubicBezTo>
                  <a:cubicBezTo>
                    <a:pt x="4156" y="466"/>
                    <a:pt x="4847" y="371"/>
                    <a:pt x="5525" y="371"/>
                  </a:cubicBezTo>
                  <a:cubicBezTo>
                    <a:pt x="6005" y="362"/>
                    <a:pt x="6501" y="352"/>
                    <a:pt x="7007" y="352"/>
                  </a:cubicBezTo>
                  <a:cubicBezTo>
                    <a:pt x="8524" y="352"/>
                    <a:pt x="10127" y="439"/>
                    <a:pt x="11609" y="895"/>
                  </a:cubicBezTo>
                  <a:cubicBezTo>
                    <a:pt x="13086" y="1359"/>
                    <a:pt x="14276" y="2454"/>
                    <a:pt x="14860" y="3883"/>
                  </a:cubicBezTo>
                  <a:cubicBezTo>
                    <a:pt x="14967" y="4145"/>
                    <a:pt x="15062" y="4407"/>
                    <a:pt x="15158" y="4669"/>
                  </a:cubicBezTo>
                  <a:cubicBezTo>
                    <a:pt x="15443" y="5431"/>
                    <a:pt x="15765" y="6193"/>
                    <a:pt x="16134" y="6919"/>
                  </a:cubicBezTo>
                  <a:cubicBezTo>
                    <a:pt x="16372" y="7372"/>
                    <a:pt x="16646" y="7824"/>
                    <a:pt x="16908" y="8253"/>
                  </a:cubicBezTo>
                  <a:cubicBezTo>
                    <a:pt x="17313" y="8860"/>
                    <a:pt x="17658" y="9503"/>
                    <a:pt x="17967" y="10170"/>
                  </a:cubicBezTo>
                  <a:cubicBezTo>
                    <a:pt x="18408" y="11217"/>
                    <a:pt x="17979" y="11634"/>
                    <a:pt x="17134" y="12360"/>
                  </a:cubicBezTo>
                  <a:cubicBezTo>
                    <a:pt x="15777" y="13468"/>
                    <a:pt x="14348" y="14480"/>
                    <a:pt x="12860" y="15397"/>
                  </a:cubicBezTo>
                  <a:cubicBezTo>
                    <a:pt x="12086" y="15897"/>
                    <a:pt x="11276" y="16337"/>
                    <a:pt x="10431" y="16718"/>
                  </a:cubicBezTo>
                  <a:cubicBezTo>
                    <a:pt x="9716" y="17016"/>
                    <a:pt x="9121" y="17028"/>
                    <a:pt x="8347" y="17028"/>
                  </a:cubicBezTo>
                  <a:lnTo>
                    <a:pt x="8216" y="17028"/>
                  </a:lnTo>
                  <a:cubicBezTo>
                    <a:pt x="7645" y="17028"/>
                    <a:pt x="7204" y="17028"/>
                    <a:pt x="6704" y="16813"/>
                  </a:cubicBezTo>
                  <a:cubicBezTo>
                    <a:pt x="6037" y="16480"/>
                    <a:pt x="5466" y="16004"/>
                    <a:pt x="5037" y="15420"/>
                  </a:cubicBezTo>
                  <a:cubicBezTo>
                    <a:pt x="4882" y="15194"/>
                    <a:pt x="4751" y="14944"/>
                    <a:pt x="4668" y="14682"/>
                  </a:cubicBezTo>
                  <a:cubicBezTo>
                    <a:pt x="4537" y="14313"/>
                    <a:pt x="4394" y="13932"/>
                    <a:pt x="4073" y="13646"/>
                  </a:cubicBezTo>
                  <a:cubicBezTo>
                    <a:pt x="3537" y="13146"/>
                    <a:pt x="2787" y="12765"/>
                    <a:pt x="2192" y="12491"/>
                  </a:cubicBezTo>
                  <a:cubicBezTo>
                    <a:pt x="1775" y="12301"/>
                    <a:pt x="1406" y="12051"/>
                    <a:pt x="1084" y="11729"/>
                  </a:cubicBezTo>
                  <a:cubicBezTo>
                    <a:pt x="429" y="10979"/>
                    <a:pt x="358" y="9824"/>
                    <a:pt x="358" y="8896"/>
                  </a:cubicBezTo>
                  <a:cubicBezTo>
                    <a:pt x="370" y="8789"/>
                    <a:pt x="287" y="8717"/>
                    <a:pt x="191" y="8717"/>
                  </a:cubicBezTo>
                  <a:cubicBezTo>
                    <a:pt x="96" y="8717"/>
                    <a:pt x="25" y="8789"/>
                    <a:pt x="13" y="8884"/>
                  </a:cubicBezTo>
                  <a:cubicBezTo>
                    <a:pt x="1" y="9872"/>
                    <a:pt x="84" y="11122"/>
                    <a:pt x="822" y="11956"/>
                  </a:cubicBezTo>
                  <a:cubicBezTo>
                    <a:pt x="1180" y="12313"/>
                    <a:pt x="1596" y="12610"/>
                    <a:pt x="2049" y="12813"/>
                  </a:cubicBezTo>
                  <a:cubicBezTo>
                    <a:pt x="2620" y="13087"/>
                    <a:pt x="3335" y="13456"/>
                    <a:pt x="3847" y="13920"/>
                  </a:cubicBezTo>
                  <a:cubicBezTo>
                    <a:pt x="4097" y="14146"/>
                    <a:pt x="4216" y="14468"/>
                    <a:pt x="4347" y="14813"/>
                  </a:cubicBezTo>
                  <a:cubicBezTo>
                    <a:pt x="4442" y="15111"/>
                    <a:pt x="4585" y="15385"/>
                    <a:pt x="4751" y="15647"/>
                  </a:cubicBezTo>
                  <a:cubicBezTo>
                    <a:pt x="5228" y="16290"/>
                    <a:pt x="5847" y="16801"/>
                    <a:pt x="6561" y="17147"/>
                  </a:cubicBezTo>
                  <a:cubicBezTo>
                    <a:pt x="7133" y="17397"/>
                    <a:pt x="7645" y="17397"/>
                    <a:pt x="8228" y="17397"/>
                  </a:cubicBezTo>
                  <a:lnTo>
                    <a:pt x="8442" y="17397"/>
                  </a:lnTo>
                  <a:cubicBezTo>
                    <a:pt x="9192" y="17397"/>
                    <a:pt x="9824" y="17361"/>
                    <a:pt x="10562" y="17040"/>
                  </a:cubicBezTo>
                  <a:cubicBezTo>
                    <a:pt x="11431" y="16659"/>
                    <a:pt x="12252" y="16206"/>
                    <a:pt x="13050" y="15694"/>
                  </a:cubicBezTo>
                  <a:cubicBezTo>
                    <a:pt x="14550" y="14766"/>
                    <a:pt x="15991" y="13742"/>
                    <a:pt x="17348" y="12622"/>
                  </a:cubicBezTo>
                  <a:cubicBezTo>
                    <a:pt x="18277" y="11848"/>
                    <a:pt x="18801" y="11277"/>
                    <a:pt x="18277" y="10027"/>
                  </a:cubicBezTo>
                  <a:cubicBezTo>
                    <a:pt x="17967" y="9348"/>
                    <a:pt x="17610" y="8693"/>
                    <a:pt x="17205" y="8074"/>
                  </a:cubicBezTo>
                  <a:cubicBezTo>
                    <a:pt x="16943" y="7646"/>
                    <a:pt x="16670" y="7205"/>
                    <a:pt x="16443" y="6765"/>
                  </a:cubicBezTo>
                  <a:cubicBezTo>
                    <a:pt x="16074" y="6038"/>
                    <a:pt x="15765" y="5300"/>
                    <a:pt x="15491" y="4538"/>
                  </a:cubicBezTo>
                  <a:cubicBezTo>
                    <a:pt x="15396" y="4276"/>
                    <a:pt x="15288" y="4014"/>
                    <a:pt x="15193" y="3752"/>
                  </a:cubicBezTo>
                  <a:cubicBezTo>
                    <a:pt x="14562" y="2228"/>
                    <a:pt x="13288" y="1050"/>
                    <a:pt x="11717" y="549"/>
                  </a:cubicBezTo>
                  <a:cubicBezTo>
                    <a:pt x="10225" y="96"/>
                    <a:pt x="8637" y="0"/>
                    <a:pt x="7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4"/>
            <p:cNvSpPr/>
            <p:nvPr/>
          </p:nvSpPr>
          <p:spPr>
            <a:xfrm>
              <a:off x="6784650" y="2799175"/>
              <a:ext cx="213850" cy="470425"/>
            </a:xfrm>
            <a:custGeom>
              <a:avLst/>
              <a:gdLst/>
              <a:ahLst/>
              <a:cxnLst/>
              <a:rect l="l" t="t" r="r" b="b"/>
              <a:pathLst>
                <a:path w="8554" h="18817" extrusionOk="0">
                  <a:moveTo>
                    <a:pt x="405" y="0"/>
                  </a:moveTo>
                  <a:cubicBezTo>
                    <a:pt x="343" y="0"/>
                    <a:pt x="277" y="6"/>
                    <a:pt x="207" y="17"/>
                  </a:cubicBezTo>
                  <a:cubicBezTo>
                    <a:pt x="1" y="63"/>
                    <a:pt x="38" y="363"/>
                    <a:pt x="244" y="363"/>
                  </a:cubicBezTo>
                  <a:cubicBezTo>
                    <a:pt x="251" y="363"/>
                    <a:pt x="259" y="363"/>
                    <a:pt x="267" y="362"/>
                  </a:cubicBezTo>
                  <a:cubicBezTo>
                    <a:pt x="317" y="354"/>
                    <a:pt x="365" y="350"/>
                    <a:pt x="410" y="350"/>
                  </a:cubicBezTo>
                  <a:cubicBezTo>
                    <a:pt x="761" y="350"/>
                    <a:pt x="972" y="587"/>
                    <a:pt x="1267" y="945"/>
                  </a:cubicBezTo>
                  <a:cubicBezTo>
                    <a:pt x="1362" y="1076"/>
                    <a:pt x="1470" y="1195"/>
                    <a:pt x="1577" y="1303"/>
                  </a:cubicBezTo>
                  <a:cubicBezTo>
                    <a:pt x="1672" y="1386"/>
                    <a:pt x="1755" y="1457"/>
                    <a:pt x="1839" y="1529"/>
                  </a:cubicBezTo>
                  <a:cubicBezTo>
                    <a:pt x="1993" y="1648"/>
                    <a:pt x="2124" y="1791"/>
                    <a:pt x="2220" y="1969"/>
                  </a:cubicBezTo>
                  <a:cubicBezTo>
                    <a:pt x="2291" y="2112"/>
                    <a:pt x="2374" y="2255"/>
                    <a:pt x="2470" y="2386"/>
                  </a:cubicBezTo>
                  <a:cubicBezTo>
                    <a:pt x="2624" y="2600"/>
                    <a:pt x="2696" y="2862"/>
                    <a:pt x="2684" y="3124"/>
                  </a:cubicBezTo>
                  <a:cubicBezTo>
                    <a:pt x="2708" y="3767"/>
                    <a:pt x="2458" y="4232"/>
                    <a:pt x="2160" y="4767"/>
                  </a:cubicBezTo>
                  <a:cubicBezTo>
                    <a:pt x="2077" y="4922"/>
                    <a:pt x="1993" y="5065"/>
                    <a:pt x="1922" y="5232"/>
                  </a:cubicBezTo>
                  <a:cubicBezTo>
                    <a:pt x="1291" y="6518"/>
                    <a:pt x="1208" y="7744"/>
                    <a:pt x="1208" y="8863"/>
                  </a:cubicBezTo>
                  <a:lnTo>
                    <a:pt x="1208" y="9137"/>
                  </a:lnTo>
                  <a:cubicBezTo>
                    <a:pt x="1208" y="9780"/>
                    <a:pt x="1196" y="10244"/>
                    <a:pt x="1779" y="10792"/>
                  </a:cubicBezTo>
                  <a:cubicBezTo>
                    <a:pt x="1958" y="10959"/>
                    <a:pt x="2124" y="11137"/>
                    <a:pt x="2291" y="11304"/>
                  </a:cubicBezTo>
                  <a:cubicBezTo>
                    <a:pt x="2684" y="11744"/>
                    <a:pt x="3125" y="12125"/>
                    <a:pt x="3613" y="12459"/>
                  </a:cubicBezTo>
                  <a:cubicBezTo>
                    <a:pt x="4732" y="13161"/>
                    <a:pt x="6018" y="14042"/>
                    <a:pt x="6982" y="15102"/>
                  </a:cubicBezTo>
                  <a:cubicBezTo>
                    <a:pt x="7482" y="15662"/>
                    <a:pt x="7827" y="16328"/>
                    <a:pt x="7994" y="17066"/>
                  </a:cubicBezTo>
                  <a:cubicBezTo>
                    <a:pt x="8089" y="17424"/>
                    <a:pt x="8173" y="18090"/>
                    <a:pt x="8089" y="18471"/>
                  </a:cubicBezTo>
                  <a:lnTo>
                    <a:pt x="8066" y="18471"/>
                  </a:lnTo>
                  <a:cubicBezTo>
                    <a:pt x="7851" y="18507"/>
                    <a:pt x="7875" y="18817"/>
                    <a:pt x="8089" y="18817"/>
                  </a:cubicBezTo>
                  <a:lnTo>
                    <a:pt x="8113" y="18817"/>
                  </a:lnTo>
                  <a:lnTo>
                    <a:pt x="8244" y="18805"/>
                  </a:lnTo>
                  <a:cubicBezTo>
                    <a:pt x="8316" y="18793"/>
                    <a:pt x="8363" y="18745"/>
                    <a:pt x="8387" y="18686"/>
                  </a:cubicBezTo>
                  <a:cubicBezTo>
                    <a:pt x="8554" y="18221"/>
                    <a:pt x="8423" y="17364"/>
                    <a:pt x="8339" y="16983"/>
                  </a:cubicBezTo>
                  <a:cubicBezTo>
                    <a:pt x="8161" y="16185"/>
                    <a:pt x="7780" y="15459"/>
                    <a:pt x="7244" y="14864"/>
                  </a:cubicBezTo>
                  <a:cubicBezTo>
                    <a:pt x="6256" y="13768"/>
                    <a:pt x="4946" y="12887"/>
                    <a:pt x="3803" y="12161"/>
                  </a:cubicBezTo>
                  <a:cubicBezTo>
                    <a:pt x="3339" y="11852"/>
                    <a:pt x="2910" y="11471"/>
                    <a:pt x="2541" y="11066"/>
                  </a:cubicBezTo>
                  <a:cubicBezTo>
                    <a:pt x="2374" y="10887"/>
                    <a:pt x="2196" y="10709"/>
                    <a:pt x="2017" y="10542"/>
                  </a:cubicBezTo>
                  <a:cubicBezTo>
                    <a:pt x="1553" y="10101"/>
                    <a:pt x="1565" y="9756"/>
                    <a:pt x="1565" y="9137"/>
                  </a:cubicBezTo>
                  <a:lnTo>
                    <a:pt x="1565" y="8863"/>
                  </a:lnTo>
                  <a:cubicBezTo>
                    <a:pt x="1553" y="7780"/>
                    <a:pt x="1636" y="6601"/>
                    <a:pt x="2232" y="5386"/>
                  </a:cubicBezTo>
                  <a:cubicBezTo>
                    <a:pt x="2315" y="5232"/>
                    <a:pt x="2398" y="5077"/>
                    <a:pt x="2470" y="4934"/>
                  </a:cubicBezTo>
                  <a:cubicBezTo>
                    <a:pt x="2779" y="4374"/>
                    <a:pt x="3053" y="3839"/>
                    <a:pt x="3029" y="3124"/>
                  </a:cubicBezTo>
                  <a:cubicBezTo>
                    <a:pt x="3053" y="2791"/>
                    <a:pt x="2958" y="2469"/>
                    <a:pt x="2755" y="2196"/>
                  </a:cubicBezTo>
                  <a:cubicBezTo>
                    <a:pt x="2672" y="2077"/>
                    <a:pt x="2601" y="1946"/>
                    <a:pt x="2541" y="1815"/>
                  </a:cubicBezTo>
                  <a:cubicBezTo>
                    <a:pt x="2422" y="1588"/>
                    <a:pt x="2255" y="1410"/>
                    <a:pt x="2065" y="1267"/>
                  </a:cubicBezTo>
                  <a:cubicBezTo>
                    <a:pt x="1982" y="1207"/>
                    <a:pt x="1910" y="1136"/>
                    <a:pt x="1827" y="1053"/>
                  </a:cubicBezTo>
                  <a:cubicBezTo>
                    <a:pt x="1731" y="957"/>
                    <a:pt x="1636" y="838"/>
                    <a:pt x="1541" y="731"/>
                  </a:cubicBezTo>
                  <a:cubicBezTo>
                    <a:pt x="1264" y="390"/>
                    <a:pt x="948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4"/>
            <p:cNvSpPr/>
            <p:nvPr/>
          </p:nvSpPr>
          <p:spPr>
            <a:xfrm>
              <a:off x="6882700" y="2942150"/>
              <a:ext cx="52100" cy="160775"/>
            </a:xfrm>
            <a:custGeom>
              <a:avLst/>
              <a:gdLst/>
              <a:ahLst/>
              <a:cxnLst/>
              <a:rect l="l" t="t" r="r" b="b"/>
              <a:pathLst>
                <a:path w="2084" h="6431" extrusionOk="0">
                  <a:moveTo>
                    <a:pt x="244" y="1"/>
                  </a:moveTo>
                  <a:cubicBezTo>
                    <a:pt x="158" y="1"/>
                    <a:pt x="72" y="60"/>
                    <a:pt x="72" y="179"/>
                  </a:cubicBezTo>
                  <a:cubicBezTo>
                    <a:pt x="72" y="668"/>
                    <a:pt x="60" y="1156"/>
                    <a:pt x="48" y="1644"/>
                  </a:cubicBezTo>
                  <a:cubicBezTo>
                    <a:pt x="24" y="2549"/>
                    <a:pt x="0" y="3501"/>
                    <a:pt x="60" y="4418"/>
                  </a:cubicBezTo>
                  <a:cubicBezTo>
                    <a:pt x="95" y="5037"/>
                    <a:pt x="465" y="6097"/>
                    <a:pt x="1167" y="6359"/>
                  </a:cubicBezTo>
                  <a:cubicBezTo>
                    <a:pt x="1298" y="6406"/>
                    <a:pt x="1441" y="6430"/>
                    <a:pt x="1584" y="6430"/>
                  </a:cubicBezTo>
                  <a:cubicBezTo>
                    <a:pt x="1655" y="6430"/>
                    <a:pt x="1727" y="6418"/>
                    <a:pt x="1786" y="6394"/>
                  </a:cubicBezTo>
                  <a:cubicBezTo>
                    <a:pt x="2084" y="6263"/>
                    <a:pt x="2060" y="6025"/>
                    <a:pt x="2048" y="5859"/>
                  </a:cubicBezTo>
                  <a:lnTo>
                    <a:pt x="2048" y="5728"/>
                  </a:lnTo>
                  <a:cubicBezTo>
                    <a:pt x="2048" y="5216"/>
                    <a:pt x="1989" y="5061"/>
                    <a:pt x="1691" y="4644"/>
                  </a:cubicBezTo>
                  <a:cubicBezTo>
                    <a:pt x="1651" y="4584"/>
                    <a:pt x="1598" y="4560"/>
                    <a:pt x="1546" y="4560"/>
                  </a:cubicBezTo>
                  <a:cubicBezTo>
                    <a:pt x="1412" y="4560"/>
                    <a:pt x="1285" y="4721"/>
                    <a:pt x="1405" y="4859"/>
                  </a:cubicBezTo>
                  <a:cubicBezTo>
                    <a:pt x="1667" y="5204"/>
                    <a:pt x="1703" y="5287"/>
                    <a:pt x="1703" y="5740"/>
                  </a:cubicBezTo>
                  <a:cubicBezTo>
                    <a:pt x="1703" y="5787"/>
                    <a:pt x="1715" y="5835"/>
                    <a:pt x="1715" y="5882"/>
                  </a:cubicBezTo>
                  <a:cubicBezTo>
                    <a:pt x="1727" y="6037"/>
                    <a:pt x="1727" y="6037"/>
                    <a:pt x="1655" y="6073"/>
                  </a:cubicBezTo>
                  <a:cubicBezTo>
                    <a:pt x="1627" y="6076"/>
                    <a:pt x="1598" y="6077"/>
                    <a:pt x="1569" y="6077"/>
                  </a:cubicBezTo>
                  <a:cubicBezTo>
                    <a:pt x="1475" y="6077"/>
                    <a:pt x="1377" y="6062"/>
                    <a:pt x="1286" y="6025"/>
                  </a:cubicBezTo>
                  <a:cubicBezTo>
                    <a:pt x="774" y="5835"/>
                    <a:pt x="441" y="4942"/>
                    <a:pt x="405" y="4394"/>
                  </a:cubicBezTo>
                  <a:cubicBezTo>
                    <a:pt x="357" y="3489"/>
                    <a:pt x="381" y="2561"/>
                    <a:pt x="393" y="1656"/>
                  </a:cubicBezTo>
                  <a:cubicBezTo>
                    <a:pt x="405" y="1156"/>
                    <a:pt x="417" y="668"/>
                    <a:pt x="417" y="179"/>
                  </a:cubicBezTo>
                  <a:cubicBezTo>
                    <a:pt x="417" y="60"/>
                    <a:pt x="331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4"/>
            <p:cNvSpPr/>
            <p:nvPr/>
          </p:nvSpPr>
          <p:spPr>
            <a:xfrm>
              <a:off x="6890225" y="3240400"/>
              <a:ext cx="167525" cy="157200"/>
            </a:xfrm>
            <a:custGeom>
              <a:avLst/>
              <a:gdLst/>
              <a:ahLst/>
              <a:cxnLst/>
              <a:rect l="l" t="t" r="r" b="b"/>
              <a:pathLst>
                <a:path w="6701" h="6288" extrusionOk="0">
                  <a:moveTo>
                    <a:pt x="6319" y="1"/>
                  </a:moveTo>
                  <a:cubicBezTo>
                    <a:pt x="6224" y="1"/>
                    <a:pt x="6152" y="84"/>
                    <a:pt x="6152" y="179"/>
                  </a:cubicBezTo>
                  <a:cubicBezTo>
                    <a:pt x="6152" y="513"/>
                    <a:pt x="6188" y="858"/>
                    <a:pt x="6236" y="1191"/>
                  </a:cubicBezTo>
                  <a:cubicBezTo>
                    <a:pt x="6271" y="1465"/>
                    <a:pt x="6307" y="1751"/>
                    <a:pt x="6319" y="2025"/>
                  </a:cubicBezTo>
                  <a:cubicBezTo>
                    <a:pt x="6355" y="3144"/>
                    <a:pt x="6093" y="4085"/>
                    <a:pt x="5533" y="4906"/>
                  </a:cubicBezTo>
                  <a:cubicBezTo>
                    <a:pt x="5067" y="5606"/>
                    <a:pt x="4601" y="5933"/>
                    <a:pt x="4048" y="5933"/>
                  </a:cubicBezTo>
                  <a:cubicBezTo>
                    <a:pt x="3896" y="5933"/>
                    <a:pt x="3736" y="5908"/>
                    <a:pt x="3569" y="5859"/>
                  </a:cubicBezTo>
                  <a:lnTo>
                    <a:pt x="3331" y="5799"/>
                  </a:lnTo>
                  <a:cubicBezTo>
                    <a:pt x="2845" y="5662"/>
                    <a:pt x="2415" y="5543"/>
                    <a:pt x="1883" y="5543"/>
                  </a:cubicBezTo>
                  <a:cubicBezTo>
                    <a:pt x="1816" y="5543"/>
                    <a:pt x="1747" y="5545"/>
                    <a:pt x="1676" y="5549"/>
                  </a:cubicBezTo>
                  <a:cubicBezTo>
                    <a:pt x="1259" y="5585"/>
                    <a:pt x="854" y="5680"/>
                    <a:pt x="461" y="5823"/>
                  </a:cubicBezTo>
                  <a:lnTo>
                    <a:pt x="223" y="5894"/>
                  </a:lnTo>
                  <a:cubicBezTo>
                    <a:pt x="1" y="5937"/>
                    <a:pt x="70" y="6243"/>
                    <a:pt x="256" y="6243"/>
                  </a:cubicBezTo>
                  <a:cubicBezTo>
                    <a:pt x="279" y="6243"/>
                    <a:pt x="304" y="6238"/>
                    <a:pt x="330" y="6228"/>
                  </a:cubicBezTo>
                  <a:lnTo>
                    <a:pt x="568" y="6156"/>
                  </a:lnTo>
                  <a:cubicBezTo>
                    <a:pt x="926" y="6025"/>
                    <a:pt x="1307" y="5942"/>
                    <a:pt x="1699" y="5894"/>
                  </a:cubicBezTo>
                  <a:cubicBezTo>
                    <a:pt x="1764" y="5890"/>
                    <a:pt x="1827" y="5889"/>
                    <a:pt x="1889" y="5889"/>
                  </a:cubicBezTo>
                  <a:cubicBezTo>
                    <a:pt x="2374" y="5889"/>
                    <a:pt x="2781" y="6006"/>
                    <a:pt x="3235" y="6133"/>
                  </a:cubicBezTo>
                  <a:lnTo>
                    <a:pt x="3474" y="6204"/>
                  </a:lnTo>
                  <a:cubicBezTo>
                    <a:pt x="3652" y="6252"/>
                    <a:pt x="3843" y="6275"/>
                    <a:pt x="4045" y="6287"/>
                  </a:cubicBezTo>
                  <a:cubicBezTo>
                    <a:pt x="4890" y="6287"/>
                    <a:pt x="5438" y="5680"/>
                    <a:pt x="5831" y="5109"/>
                  </a:cubicBezTo>
                  <a:cubicBezTo>
                    <a:pt x="6426" y="4216"/>
                    <a:pt x="6700" y="3204"/>
                    <a:pt x="6664" y="2013"/>
                  </a:cubicBezTo>
                  <a:cubicBezTo>
                    <a:pt x="6652" y="1727"/>
                    <a:pt x="6629" y="1442"/>
                    <a:pt x="6581" y="1144"/>
                  </a:cubicBezTo>
                  <a:cubicBezTo>
                    <a:pt x="6533" y="834"/>
                    <a:pt x="6510" y="501"/>
                    <a:pt x="6498" y="179"/>
                  </a:cubicBezTo>
                  <a:cubicBezTo>
                    <a:pt x="6498" y="84"/>
                    <a:pt x="6426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4"/>
            <p:cNvSpPr/>
            <p:nvPr/>
          </p:nvSpPr>
          <p:spPr>
            <a:xfrm>
              <a:off x="6341250" y="2957925"/>
              <a:ext cx="246800" cy="361100"/>
            </a:xfrm>
            <a:custGeom>
              <a:avLst/>
              <a:gdLst/>
              <a:ahLst/>
              <a:cxnLst/>
              <a:rect l="l" t="t" r="r" b="b"/>
              <a:pathLst>
                <a:path w="9872" h="14444" extrusionOk="0">
                  <a:moveTo>
                    <a:pt x="8398" y="1"/>
                  </a:moveTo>
                  <a:cubicBezTo>
                    <a:pt x="8012" y="1"/>
                    <a:pt x="7629" y="17"/>
                    <a:pt x="7240" y="48"/>
                  </a:cubicBezTo>
                  <a:cubicBezTo>
                    <a:pt x="6716" y="96"/>
                    <a:pt x="6204" y="191"/>
                    <a:pt x="5692" y="322"/>
                  </a:cubicBezTo>
                  <a:lnTo>
                    <a:pt x="5251" y="418"/>
                  </a:lnTo>
                  <a:cubicBezTo>
                    <a:pt x="5168" y="441"/>
                    <a:pt x="5061" y="453"/>
                    <a:pt x="4954" y="477"/>
                  </a:cubicBezTo>
                  <a:cubicBezTo>
                    <a:pt x="4680" y="513"/>
                    <a:pt x="4418" y="572"/>
                    <a:pt x="4156" y="680"/>
                  </a:cubicBezTo>
                  <a:cubicBezTo>
                    <a:pt x="3727" y="870"/>
                    <a:pt x="3585" y="1180"/>
                    <a:pt x="3454" y="1525"/>
                  </a:cubicBezTo>
                  <a:cubicBezTo>
                    <a:pt x="3311" y="1882"/>
                    <a:pt x="3144" y="2239"/>
                    <a:pt x="2954" y="2573"/>
                  </a:cubicBezTo>
                  <a:cubicBezTo>
                    <a:pt x="2739" y="2942"/>
                    <a:pt x="2549" y="3323"/>
                    <a:pt x="2394" y="3728"/>
                  </a:cubicBezTo>
                  <a:cubicBezTo>
                    <a:pt x="2168" y="4370"/>
                    <a:pt x="2156" y="5049"/>
                    <a:pt x="2144" y="5704"/>
                  </a:cubicBezTo>
                  <a:cubicBezTo>
                    <a:pt x="2132" y="5894"/>
                    <a:pt x="2132" y="6073"/>
                    <a:pt x="2120" y="6264"/>
                  </a:cubicBezTo>
                  <a:cubicBezTo>
                    <a:pt x="2120" y="6561"/>
                    <a:pt x="2084" y="6859"/>
                    <a:pt x="2025" y="7156"/>
                  </a:cubicBezTo>
                  <a:cubicBezTo>
                    <a:pt x="1930" y="7537"/>
                    <a:pt x="1739" y="7907"/>
                    <a:pt x="1477" y="8204"/>
                  </a:cubicBezTo>
                  <a:cubicBezTo>
                    <a:pt x="1334" y="8359"/>
                    <a:pt x="1191" y="8514"/>
                    <a:pt x="1037" y="8669"/>
                  </a:cubicBezTo>
                  <a:cubicBezTo>
                    <a:pt x="775" y="8931"/>
                    <a:pt x="525" y="9216"/>
                    <a:pt x="310" y="9526"/>
                  </a:cubicBezTo>
                  <a:cubicBezTo>
                    <a:pt x="1" y="10026"/>
                    <a:pt x="60" y="10657"/>
                    <a:pt x="108" y="11217"/>
                  </a:cubicBezTo>
                  <a:cubicBezTo>
                    <a:pt x="132" y="11431"/>
                    <a:pt x="156" y="11633"/>
                    <a:pt x="156" y="11812"/>
                  </a:cubicBezTo>
                  <a:lnTo>
                    <a:pt x="156" y="14265"/>
                  </a:lnTo>
                  <a:cubicBezTo>
                    <a:pt x="156" y="14360"/>
                    <a:pt x="227" y="14443"/>
                    <a:pt x="322" y="14443"/>
                  </a:cubicBezTo>
                  <a:cubicBezTo>
                    <a:pt x="429" y="14431"/>
                    <a:pt x="501" y="14348"/>
                    <a:pt x="501" y="14253"/>
                  </a:cubicBezTo>
                  <a:lnTo>
                    <a:pt x="501" y="11800"/>
                  </a:lnTo>
                  <a:cubicBezTo>
                    <a:pt x="501" y="11598"/>
                    <a:pt x="477" y="11395"/>
                    <a:pt x="453" y="11169"/>
                  </a:cubicBezTo>
                  <a:cubicBezTo>
                    <a:pt x="406" y="10645"/>
                    <a:pt x="358" y="10097"/>
                    <a:pt x="608" y="9693"/>
                  </a:cubicBezTo>
                  <a:cubicBezTo>
                    <a:pt x="798" y="9407"/>
                    <a:pt x="1037" y="9145"/>
                    <a:pt x="1287" y="8895"/>
                  </a:cubicBezTo>
                  <a:cubicBezTo>
                    <a:pt x="1430" y="8740"/>
                    <a:pt x="1584" y="8585"/>
                    <a:pt x="1727" y="8419"/>
                  </a:cubicBezTo>
                  <a:cubicBezTo>
                    <a:pt x="2037" y="8073"/>
                    <a:pt x="2251" y="7657"/>
                    <a:pt x="2358" y="7216"/>
                  </a:cubicBezTo>
                  <a:cubicBezTo>
                    <a:pt x="2418" y="6906"/>
                    <a:pt x="2453" y="6585"/>
                    <a:pt x="2465" y="6275"/>
                  </a:cubicBezTo>
                  <a:cubicBezTo>
                    <a:pt x="2477" y="6085"/>
                    <a:pt x="2477" y="5894"/>
                    <a:pt x="2477" y="5704"/>
                  </a:cubicBezTo>
                  <a:cubicBezTo>
                    <a:pt x="2489" y="5049"/>
                    <a:pt x="2501" y="4430"/>
                    <a:pt x="2715" y="3835"/>
                  </a:cubicBezTo>
                  <a:cubicBezTo>
                    <a:pt x="2858" y="3454"/>
                    <a:pt x="3037" y="3085"/>
                    <a:pt x="3239" y="2727"/>
                  </a:cubicBezTo>
                  <a:cubicBezTo>
                    <a:pt x="3442" y="2382"/>
                    <a:pt x="3620" y="2013"/>
                    <a:pt x="3763" y="1644"/>
                  </a:cubicBezTo>
                  <a:cubicBezTo>
                    <a:pt x="3906" y="1287"/>
                    <a:pt x="4013" y="1120"/>
                    <a:pt x="4287" y="989"/>
                  </a:cubicBezTo>
                  <a:cubicBezTo>
                    <a:pt x="4513" y="906"/>
                    <a:pt x="4763" y="846"/>
                    <a:pt x="5001" y="810"/>
                  </a:cubicBezTo>
                  <a:cubicBezTo>
                    <a:pt x="5109" y="799"/>
                    <a:pt x="5216" y="775"/>
                    <a:pt x="5323" y="751"/>
                  </a:cubicBezTo>
                  <a:lnTo>
                    <a:pt x="5775" y="656"/>
                  </a:lnTo>
                  <a:cubicBezTo>
                    <a:pt x="6263" y="537"/>
                    <a:pt x="6764" y="441"/>
                    <a:pt x="7275" y="394"/>
                  </a:cubicBezTo>
                  <a:cubicBezTo>
                    <a:pt x="7649" y="362"/>
                    <a:pt x="8027" y="346"/>
                    <a:pt x="8403" y="346"/>
                  </a:cubicBezTo>
                  <a:cubicBezTo>
                    <a:pt x="8592" y="346"/>
                    <a:pt x="8780" y="350"/>
                    <a:pt x="8966" y="358"/>
                  </a:cubicBezTo>
                  <a:cubicBezTo>
                    <a:pt x="9192" y="370"/>
                    <a:pt x="9419" y="370"/>
                    <a:pt x="9645" y="370"/>
                  </a:cubicBezTo>
                  <a:cubicBezTo>
                    <a:pt x="9871" y="370"/>
                    <a:pt x="9871" y="13"/>
                    <a:pt x="9645" y="13"/>
                  </a:cubicBezTo>
                  <a:lnTo>
                    <a:pt x="8978" y="13"/>
                  </a:lnTo>
                  <a:cubicBezTo>
                    <a:pt x="8784" y="5"/>
                    <a:pt x="8590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4"/>
            <p:cNvSpPr/>
            <p:nvPr/>
          </p:nvSpPr>
          <p:spPr>
            <a:xfrm>
              <a:off x="6438600" y="3367200"/>
              <a:ext cx="58650" cy="106600"/>
            </a:xfrm>
            <a:custGeom>
              <a:avLst/>
              <a:gdLst/>
              <a:ahLst/>
              <a:cxnLst/>
              <a:rect l="l" t="t" r="r" b="b"/>
              <a:pathLst>
                <a:path w="2346" h="4264" extrusionOk="0">
                  <a:moveTo>
                    <a:pt x="202" y="1"/>
                  </a:moveTo>
                  <a:cubicBezTo>
                    <a:pt x="133" y="1"/>
                    <a:pt x="63" y="44"/>
                    <a:pt x="36" y="108"/>
                  </a:cubicBezTo>
                  <a:cubicBezTo>
                    <a:pt x="0" y="203"/>
                    <a:pt x="48" y="299"/>
                    <a:pt x="143" y="334"/>
                  </a:cubicBezTo>
                  <a:cubicBezTo>
                    <a:pt x="917" y="632"/>
                    <a:pt x="1191" y="1501"/>
                    <a:pt x="1453" y="2287"/>
                  </a:cubicBezTo>
                  <a:cubicBezTo>
                    <a:pt x="1500" y="2442"/>
                    <a:pt x="1548" y="2585"/>
                    <a:pt x="1607" y="2739"/>
                  </a:cubicBezTo>
                  <a:cubicBezTo>
                    <a:pt x="1774" y="3180"/>
                    <a:pt x="1905" y="3644"/>
                    <a:pt x="1988" y="4120"/>
                  </a:cubicBezTo>
                  <a:cubicBezTo>
                    <a:pt x="2000" y="4204"/>
                    <a:pt x="2072" y="4263"/>
                    <a:pt x="2167" y="4263"/>
                  </a:cubicBezTo>
                  <a:lnTo>
                    <a:pt x="2191" y="4263"/>
                  </a:lnTo>
                  <a:cubicBezTo>
                    <a:pt x="2286" y="4251"/>
                    <a:pt x="2346" y="4168"/>
                    <a:pt x="2334" y="4073"/>
                  </a:cubicBezTo>
                  <a:cubicBezTo>
                    <a:pt x="2250" y="3573"/>
                    <a:pt x="2119" y="3085"/>
                    <a:pt x="1941" y="2620"/>
                  </a:cubicBezTo>
                  <a:cubicBezTo>
                    <a:pt x="1881" y="2477"/>
                    <a:pt x="1834" y="2323"/>
                    <a:pt x="1774" y="2156"/>
                  </a:cubicBezTo>
                  <a:cubicBezTo>
                    <a:pt x="1512" y="1346"/>
                    <a:pt x="1191" y="358"/>
                    <a:pt x="262" y="13"/>
                  </a:cubicBezTo>
                  <a:cubicBezTo>
                    <a:pt x="243" y="5"/>
                    <a:pt x="22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4"/>
            <p:cNvSpPr/>
            <p:nvPr/>
          </p:nvSpPr>
          <p:spPr>
            <a:xfrm>
              <a:off x="6684150" y="2962650"/>
              <a:ext cx="78900" cy="33400"/>
            </a:xfrm>
            <a:custGeom>
              <a:avLst/>
              <a:gdLst/>
              <a:ahLst/>
              <a:cxnLst/>
              <a:rect l="l" t="t" r="r" b="b"/>
              <a:pathLst>
                <a:path w="3156" h="1336" extrusionOk="0">
                  <a:moveTo>
                    <a:pt x="437" y="0"/>
                  </a:moveTo>
                  <a:cubicBezTo>
                    <a:pt x="345" y="0"/>
                    <a:pt x="259" y="1"/>
                    <a:pt x="179" y="2"/>
                  </a:cubicBezTo>
                  <a:cubicBezTo>
                    <a:pt x="84" y="2"/>
                    <a:pt x="1" y="86"/>
                    <a:pt x="13" y="181"/>
                  </a:cubicBezTo>
                  <a:cubicBezTo>
                    <a:pt x="1" y="276"/>
                    <a:pt x="84" y="360"/>
                    <a:pt x="179" y="360"/>
                  </a:cubicBezTo>
                  <a:cubicBezTo>
                    <a:pt x="258" y="358"/>
                    <a:pt x="344" y="357"/>
                    <a:pt x="436" y="357"/>
                  </a:cubicBezTo>
                  <a:cubicBezTo>
                    <a:pt x="1226" y="357"/>
                    <a:pt x="2414" y="440"/>
                    <a:pt x="2799" y="1241"/>
                  </a:cubicBezTo>
                  <a:cubicBezTo>
                    <a:pt x="2834" y="1300"/>
                    <a:pt x="2894" y="1336"/>
                    <a:pt x="2954" y="1336"/>
                  </a:cubicBezTo>
                  <a:cubicBezTo>
                    <a:pt x="2989" y="1336"/>
                    <a:pt x="3013" y="1324"/>
                    <a:pt x="3037" y="1312"/>
                  </a:cubicBezTo>
                  <a:cubicBezTo>
                    <a:pt x="3120" y="1276"/>
                    <a:pt x="3156" y="1169"/>
                    <a:pt x="3120" y="1086"/>
                  </a:cubicBezTo>
                  <a:cubicBezTo>
                    <a:pt x="2646" y="94"/>
                    <a:pt x="1312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4"/>
            <p:cNvSpPr/>
            <p:nvPr/>
          </p:nvSpPr>
          <p:spPr>
            <a:xfrm>
              <a:off x="6560525" y="3171150"/>
              <a:ext cx="126450" cy="74675"/>
            </a:xfrm>
            <a:custGeom>
              <a:avLst/>
              <a:gdLst/>
              <a:ahLst/>
              <a:cxnLst/>
              <a:rect l="l" t="t" r="r" b="b"/>
              <a:pathLst>
                <a:path w="5058" h="2987" extrusionOk="0">
                  <a:moveTo>
                    <a:pt x="239" y="1"/>
                  </a:moveTo>
                  <a:cubicBezTo>
                    <a:pt x="112" y="1"/>
                    <a:pt x="1" y="151"/>
                    <a:pt x="88" y="282"/>
                  </a:cubicBezTo>
                  <a:cubicBezTo>
                    <a:pt x="279" y="509"/>
                    <a:pt x="445" y="759"/>
                    <a:pt x="612" y="1009"/>
                  </a:cubicBezTo>
                  <a:cubicBezTo>
                    <a:pt x="1088" y="1735"/>
                    <a:pt x="1600" y="2485"/>
                    <a:pt x="2541" y="2807"/>
                  </a:cubicBezTo>
                  <a:cubicBezTo>
                    <a:pt x="2912" y="2927"/>
                    <a:pt x="3293" y="2987"/>
                    <a:pt x="3675" y="2987"/>
                  </a:cubicBezTo>
                  <a:cubicBezTo>
                    <a:pt x="3710" y="2987"/>
                    <a:pt x="3744" y="2986"/>
                    <a:pt x="3779" y="2985"/>
                  </a:cubicBezTo>
                  <a:cubicBezTo>
                    <a:pt x="3958" y="2985"/>
                    <a:pt x="4148" y="2985"/>
                    <a:pt x="4315" y="2973"/>
                  </a:cubicBezTo>
                  <a:cubicBezTo>
                    <a:pt x="4481" y="2961"/>
                    <a:pt x="4648" y="2961"/>
                    <a:pt x="4803" y="2961"/>
                  </a:cubicBezTo>
                  <a:cubicBezTo>
                    <a:pt x="4811" y="2962"/>
                    <a:pt x="4818" y="2962"/>
                    <a:pt x="4825" y="2962"/>
                  </a:cubicBezTo>
                  <a:cubicBezTo>
                    <a:pt x="5057" y="2962"/>
                    <a:pt x="5057" y="2615"/>
                    <a:pt x="4825" y="2615"/>
                  </a:cubicBezTo>
                  <a:cubicBezTo>
                    <a:pt x="4818" y="2615"/>
                    <a:pt x="4811" y="2615"/>
                    <a:pt x="4803" y="2616"/>
                  </a:cubicBezTo>
                  <a:cubicBezTo>
                    <a:pt x="4636" y="2616"/>
                    <a:pt x="4470" y="2628"/>
                    <a:pt x="4303" y="2628"/>
                  </a:cubicBezTo>
                  <a:cubicBezTo>
                    <a:pt x="4163" y="2631"/>
                    <a:pt x="4022" y="2634"/>
                    <a:pt x="3882" y="2634"/>
                  </a:cubicBezTo>
                  <a:cubicBezTo>
                    <a:pt x="3461" y="2634"/>
                    <a:pt x="3044" y="2607"/>
                    <a:pt x="2660" y="2473"/>
                  </a:cubicBezTo>
                  <a:cubicBezTo>
                    <a:pt x="1838" y="2187"/>
                    <a:pt x="1374" y="1521"/>
                    <a:pt x="898" y="806"/>
                  </a:cubicBezTo>
                  <a:cubicBezTo>
                    <a:pt x="731" y="556"/>
                    <a:pt x="564" y="306"/>
                    <a:pt x="374" y="68"/>
                  </a:cubicBezTo>
                  <a:cubicBezTo>
                    <a:pt x="333" y="21"/>
                    <a:pt x="285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Google Shape;1272;p35"/>
          <p:cNvSpPr txBox="1">
            <a:spLocks noGrp="1"/>
          </p:cNvSpPr>
          <p:nvPr>
            <p:ph type="title" idx="16"/>
          </p:nvPr>
        </p:nvSpPr>
        <p:spPr>
          <a:xfrm>
            <a:off x="664156" y="1006484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Evidencias confirman que, los alumnos aprenden mejor cuando:</a:t>
            </a:r>
            <a:endParaRPr dirty="0"/>
          </a:p>
        </p:txBody>
      </p:sp>
      <p:sp>
        <p:nvSpPr>
          <p:cNvPr id="1281" name="Google Shape;1281;p35"/>
          <p:cNvSpPr txBox="1">
            <a:spLocks noGrp="1"/>
          </p:cNvSpPr>
          <p:nvPr>
            <p:ph type="title"/>
          </p:nvPr>
        </p:nvSpPr>
        <p:spPr>
          <a:xfrm>
            <a:off x="1953001" y="2253490"/>
            <a:ext cx="1954421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Están motivados</a:t>
            </a:r>
            <a:endParaRPr dirty="0"/>
          </a:p>
        </p:txBody>
      </p:sp>
      <p:sp>
        <p:nvSpPr>
          <p:cNvPr id="1282" name="Google Shape;1282;p35"/>
          <p:cNvSpPr txBox="1">
            <a:spLocks noGrp="1"/>
          </p:cNvSpPr>
          <p:nvPr>
            <p:ph type="title" idx="4"/>
          </p:nvPr>
        </p:nvSpPr>
        <p:spPr>
          <a:xfrm>
            <a:off x="5271190" y="2251702"/>
            <a:ext cx="1933832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n" dirty="0"/>
              <a:t>ontrolan impulsos</a:t>
            </a:r>
            <a:endParaRPr dirty="0"/>
          </a:p>
        </p:txBody>
      </p:sp>
      <p:sp>
        <p:nvSpPr>
          <p:cNvPr id="1283" name="Google Shape;1283;p35"/>
          <p:cNvSpPr txBox="1">
            <a:spLocks noGrp="1"/>
          </p:cNvSpPr>
          <p:nvPr>
            <p:ph type="title" idx="7"/>
          </p:nvPr>
        </p:nvSpPr>
        <p:spPr>
          <a:xfrm>
            <a:off x="2098440" y="3588938"/>
            <a:ext cx="1897986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Tienen iniciativa</a:t>
            </a:r>
            <a:endParaRPr dirty="0"/>
          </a:p>
        </p:txBody>
      </p:sp>
      <p:sp>
        <p:nvSpPr>
          <p:cNvPr id="1284" name="Google Shape;1284;p35"/>
          <p:cNvSpPr txBox="1">
            <a:spLocks noGrp="1"/>
          </p:cNvSpPr>
          <p:nvPr>
            <p:ph type="title" idx="13"/>
          </p:nvPr>
        </p:nvSpPr>
        <p:spPr>
          <a:xfrm>
            <a:off x="5026825" y="3588938"/>
            <a:ext cx="2422561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Son responsable</a:t>
            </a:r>
            <a:endParaRPr dirty="0"/>
          </a:p>
        </p:txBody>
      </p:sp>
      <p:grpSp>
        <p:nvGrpSpPr>
          <p:cNvPr id="1285" name="Google Shape;1285;p35"/>
          <p:cNvGrpSpPr/>
          <p:nvPr/>
        </p:nvGrpSpPr>
        <p:grpSpPr>
          <a:xfrm rot="-10151942">
            <a:off x="666310" y="4628621"/>
            <a:ext cx="296562" cy="333764"/>
            <a:chOff x="5674900" y="634750"/>
            <a:chExt cx="400975" cy="451275"/>
          </a:xfrm>
        </p:grpSpPr>
        <p:sp>
          <p:nvSpPr>
            <p:cNvPr id="1286" name="Google Shape;1286;p35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5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8" name="Google Shape;1288;p35"/>
          <p:cNvGrpSpPr/>
          <p:nvPr/>
        </p:nvGrpSpPr>
        <p:grpSpPr>
          <a:xfrm rot="9504948">
            <a:off x="1042528" y="4507303"/>
            <a:ext cx="296588" cy="333793"/>
            <a:chOff x="5415500" y="1188950"/>
            <a:chExt cx="400975" cy="451275"/>
          </a:xfrm>
        </p:grpSpPr>
        <p:sp>
          <p:nvSpPr>
            <p:cNvPr id="1289" name="Google Shape;1289;p35"/>
            <p:cNvSpPr/>
            <p:nvPr/>
          </p:nvSpPr>
          <p:spPr>
            <a:xfrm>
              <a:off x="5415500" y="12000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5"/>
            <p:cNvSpPr/>
            <p:nvPr/>
          </p:nvSpPr>
          <p:spPr>
            <a:xfrm>
              <a:off x="5415500" y="11889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1" name="Google Shape;1291;p35"/>
          <p:cNvGrpSpPr/>
          <p:nvPr/>
        </p:nvGrpSpPr>
        <p:grpSpPr>
          <a:xfrm rot="-5926855">
            <a:off x="400583" y="4258676"/>
            <a:ext cx="296548" cy="333749"/>
            <a:chOff x="6131975" y="1419175"/>
            <a:chExt cx="400975" cy="451275"/>
          </a:xfrm>
        </p:grpSpPr>
        <p:sp>
          <p:nvSpPr>
            <p:cNvPr id="1292" name="Google Shape;1292;p35"/>
            <p:cNvSpPr/>
            <p:nvPr/>
          </p:nvSpPr>
          <p:spPr>
            <a:xfrm>
              <a:off x="6131975" y="1430225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5"/>
            <p:cNvSpPr/>
            <p:nvPr/>
          </p:nvSpPr>
          <p:spPr>
            <a:xfrm>
              <a:off x="6131975" y="1419175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4" name="Google Shape;1294;p35"/>
          <p:cNvGrpSpPr/>
          <p:nvPr/>
        </p:nvGrpSpPr>
        <p:grpSpPr>
          <a:xfrm>
            <a:off x="7892779" y="612174"/>
            <a:ext cx="2466884" cy="1724834"/>
            <a:chOff x="6406085" y="2180284"/>
            <a:chExt cx="2294135" cy="1604049"/>
          </a:xfrm>
        </p:grpSpPr>
        <p:sp>
          <p:nvSpPr>
            <p:cNvPr id="1295" name="Google Shape;1295;p35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5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5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5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5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5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5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5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5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5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5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5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7" name="Google Shape;1307;p35"/>
          <p:cNvGrpSpPr/>
          <p:nvPr/>
        </p:nvGrpSpPr>
        <p:grpSpPr>
          <a:xfrm rot="-1287081">
            <a:off x="8204430" y="4231670"/>
            <a:ext cx="413847" cy="597295"/>
            <a:chOff x="7517113" y="2393388"/>
            <a:chExt cx="413860" cy="597314"/>
          </a:xfrm>
        </p:grpSpPr>
        <p:sp>
          <p:nvSpPr>
            <p:cNvPr id="1308" name="Google Shape;1308;p35"/>
            <p:cNvSpPr/>
            <p:nvPr/>
          </p:nvSpPr>
          <p:spPr>
            <a:xfrm>
              <a:off x="7517113" y="2393388"/>
              <a:ext cx="413860" cy="597314"/>
            </a:xfrm>
            <a:custGeom>
              <a:avLst/>
              <a:gdLst/>
              <a:ahLst/>
              <a:cxnLst/>
              <a:rect l="l" t="t" r="r" b="b"/>
              <a:pathLst>
                <a:path w="28921" h="41741" extrusionOk="0">
                  <a:moveTo>
                    <a:pt x="8085" y="4590"/>
                  </a:moveTo>
                  <a:cubicBezTo>
                    <a:pt x="8133" y="5019"/>
                    <a:pt x="8180" y="5388"/>
                    <a:pt x="8204" y="5757"/>
                  </a:cubicBezTo>
                  <a:cubicBezTo>
                    <a:pt x="8478" y="11305"/>
                    <a:pt x="9359" y="16806"/>
                    <a:pt x="10823" y="22164"/>
                  </a:cubicBezTo>
                  <a:cubicBezTo>
                    <a:pt x="11300" y="23950"/>
                    <a:pt x="11907" y="25688"/>
                    <a:pt x="12633" y="27379"/>
                  </a:cubicBezTo>
                  <a:cubicBezTo>
                    <a:pt x="13145" y="28617"/>
                    <a:pt x="13788" y="29784"/>
                    <a:pt x="14562" y="30879"/>
                  </a:cubicBezTo>
                  <a:cubicBezTo>
                    <a:pt x="14484" y="30953"/>
                    <a:pt x="14417" y="30980"/>
                    <a:pt x="14357" y="30980"/>
                  </a:cubicBezTo>
                  <a:cubicBezTo>
                    <a:pt x="14233" y="30980"/>
                    <a:pt x="14142" y="30864"/>
                    <a:pt x="14062" y="30808"/>
                  </a:cubicBezTo>
                  <a:cubicBezTo>
                    <a:pt x="13407" y="30331"/>
                    <a:pt x="12859" y="29736"/>
                    <a:pt x="12431" y="29058"/>
                  </a:cubicBezTo>
                  <a:cubicBezTo>
                    <a:pt x="11669" y="27903"/>
                    <a:pt x="11097" y="26629"/>
                    <a:pt x="10728" y="25295"/>
                  </a:cubicBezTo>
                  <a:cubicBezTo>
                    <a:pt x="10038" y="22747"/>
                    <a:pt x="9347" y="20199"/>
                    <a:pt x="8776" y="17628"/>
                  </a:cubicBezTo>
                  <a:cubicBezTo>
                    <a:pt x="7871" y="13591"/>
                    <a:pt x="7049" y="9543"/>
                    <a:pt x="6192" y="5495"/>
                  </a:cubicBezTo>
                  <a:cubicBezTo>
                    <a:pt x="6180" y="5364"/>
                    <a:pt x="6168" y="5245"/>
                    <a:pt x="6168" y="5126"/>
                  </a:cubicBezTo>
                  <a:cubicBezTo>
                    <a:pt x="6740" y="4805"/>
                    <a:pt x="7359" y="4685"/>
                    <a:pt x="8085" y="4590"/>
                  </a:cubicBezTo>
                  <a:close/>
                  <a:moveTo>
                    <a:pt x="17988" y="2156"/>
                  </a:moveTo>
                  <a:cubicBezTo>
                    <a:pt x="18036" y="2156"/>
                    <a:pt x="18085" y="2158"/>
                    <a:pt x="18134" y="2161"/>
                  </a:cubicBezTo>
                  <a:cubicBezTo>
                    <a:pt x="18241" y="2530"/>
                    <a:pt x="18348" y="2864"/>
                    <a:pt x="18432" y="3185"/>
                  </a:cubicBezTo>
                  <a:cubicBezTo>
                    <a:pt x="19694" y="8829"/>
                    <a:pt x="20337" y="14603"/>
                    <a:pt x="20325" y="20390"/>
                  </a:cubicBezTo>
                  <a:cubicBezTo>
                    <a:pt x="20313" y="23116"/>
                    <a:pt x="20063" y="25831"/>
                    <a:pt x="19420" y="28486"/>
                  </a:cubicBezTo>
                  <a:cubicBezTo>
                    <a:pt x="19241" y="29272"/>
                    <a:pt x="18943" y="30022"/>
                    <a:pt x="18527" y="30712"/>
                  </a:cubicBezTo>
                  <a:cubicBezTo>
                    <a:pt x="18121" y="31367"/>
                    <a:pt x="17668" y="31702"/>
                    <a:pt x="17176" y="31702"/>
                  </a:cubicBezTo>
                  <a:cubicBezTo>
                    <a:pt x="16774" y="31702"/>
                    <a:pt x="16346" y="31478"/>
                    <a:pt x="15895" y="31022"/>
                  </a:cubicBezTo>
                  <a:cubicBezTo>
                    <a:pt x="15384" y="30510"/>
                    <a:pt x="14943" y="29927"/>
                    <a:pt x="14598" y="29284"/>
                  </a:cubicBezTo>
                  <a:cubicBezTo>
                    <a:pt x="13979" y="28141"/>
                    <a:pt x="13443" y="26962"/>
                    <a:pt x="12955" y="25748"/>
                  </a:cubicBezTo>
                  <a:cubicBezTo>
                    <a:pt x="12014" y="23354"/>
                    <a:pt x="11359" y="20878"/>
                    <a:pt x="10800" y="18366"/>
                  </a:cubicBezTo>
                  <a:cubicBezTo>
                    <a:pt x="9823" y="13913"/>
                    <a:pt x="9276" y="9388"/>
                    <a:pt x="9002" y="4828"/>
                  </a:cubicBezTo>
                  <a:cubicBezTo>
                    <a:pt x="9002" y="4685"/>
                    <a:pt x="9014" y="4555"/>
                    <a:pt x="9049" y="4412"/>
                  </a:cubicBezTo>
                  <a:cubicBezTo>
                    <a:pt x="9264" y="4304"/>
                    <a:pt x="9490" y="4209"/>
                    <a:pt x="9728" y="4126"/>
                  </a:cubicBezTo>
                  <a:cubicBezTo>
                    <a:pt x="12359" y="3471"/>
                    <a:pt x="15003" y="2816"/>
                    <a:pt x="17646" y="2173"/>
                  </a:cubicBezTo>
                  <a:cubicBezTo>
                    <a:pt x="17755" y="2165"/>
                    <a:pt x="17871" y="2156"/>
                    <a:pt x="17988" y="2156"/>
                  </a:cubicBezTo>
                  <a:close/>
                  <a:moveTo>
                    <a:pt x="21956" y="804"/>
                  </a:moveTo>
                  <a:cubicBezTo>
                    <a:pt x="22051" y="1018"/>
                    <a:pt x="22122" y="1233"/>
                    <a:pt x="22182" y="1447"/>
                  </a:cubicBezTo>
                  <a:cubicBezTo>
                    <a:pt x="24075" y="11627"/>
                    <a:pt x="25968" y="21807"/>
                    <a:pt x="27849" y="31975"/>
                  </a:cubicBezTo>
                  <a:cubicBezTo>
                    <a:pt x="27897" y="32236"/>
                    <a:pt x="27921" y="32498"/>
                    <a:pt x="27957" y="32748"/>
                  </a:cubicBezTo>
                  <a:cubicBezTo>
                    <a:pt x="27849" y="32832"/>
                    <a:pt x="27730" y="32891"/>
                    <a:pt x="27611" y="32939"/>
                  </a:cubicBezTo>
                  <a:cubicBezTo>
                    <a:pt x="21575" y="34177"/>
                    <a:pt x="15538" y="35415"/>
                    <a:pt x="9454" y="36654"/>
                  </a:cubicBezTo>
                  <a:cubicBezTo>
                    <a:pt x="9371" y="36487"/>
                    <a:pt x="9311" y="36308"/>
                    <a:pt x="9252" y="36118"/>
                  </a:cubicBezTo>
                  <a:cubicBezTo>
                    <a:pt x="7347" y="26033"/>
                    <a:pt x="5430" y="15949"/>
                    <a:pt x="3525" y="5840"/>
                  </a:cubicBezTo>
                  <a:cubicBezTo>
                    <a:pt x="4037" y="5459"/>
                    <a:pt x="4608" y="5436"/>
                    <a:pt x="5192" y="5317"/>
                  </a:cubicBezTo>
                  <a:cubicBezTo>
                    <a:pt x="5549" y="6043"/>
                    <a:pt x="5644" y="6805"/>
                    <a:pt x="5787" y="7543"/>
                  </a:cubicBezTo>
                  <a:cubicBezTo>
                    <a:pt x="6859" y="12877"/>
                    <a:pt x="7966" y="18211"/>
                    <a:pt x="9335" y="23485"/>
                  </a:cubicBezTo>
                  <a:cubicBezTo>
                    <a:pt x="9692" y="24890"/>
                    <a:pt x="10109" y="26295"/>
                    <a:pt x="10740" y="27617"/>
                  </a:cubicBezTo>
                  <a:cubicBezTo>
                    <a:pt x="11085" y="28343"/>
                    <a:pt x="11490" y="29046"/>
                    <a:pt x="11931" y="29712"/>
                  </a:cubicBezTo>
                  <a:cubicBezTo>
                    <a:pt x="13121" y="31486"/>
                    <a:pt x="14848" y="32367"/>
                    <a:pt x="16931" y="32606"/>
                  </a:cubicBezTo>
                  <a:cubicBezTo>
                    <a:pt x="17023" y="32616"/>
                    <a:pt x="17113" y="32622"/>
                    <a:pt x="17199" y="32622"/>
                  </a:cubicBezTo>
                  <a:cubicBezTo>
                    <a:pt x="17875" y="32622"/>
                    <a:pt x="18396" y="32300"/>
                    <a:pt x="18860" y="31772"/>
                  </a:cubicBezTo>
                  <a:cubicBezTo>
                    <a:pt x="19372" y="31189"/>
                    <a:pt x="19682" y="30486"/>
                    <a:pt x="19944" y="29772"/>
                  </a:cubicBezTo>
                  <a:cubicBezTo>
                    <a:pt x="20467" y="28284"/>
                    <a:pt x="20789" y="26736"/>
                    <a:pt x="20932" y="25164"/>
                  </a:cubicBezTo>
                  <a:cubicBezTo>
                    <a:pt x="21289" y="21569"/>
                    <a:pt x="21241" y="17973"/>
                    <a:pt x="20956" y="14365"/>
                  </a:cubicBezTo>
                  <a:cubicBezTo>
                    <a:pt x="20658" y="10508"/>
                    <a:pt x="20086" y="6674"/>
                    <a:pt x="19253" y="2888"/>
                  </a:cubicBezTo>
                  <a:cubicBezTo>
                    <a:pt x="19182" y="2554"/>
                    <a:pt x="19134" y="2221"/>
                    <a:pt x="19074" y="1852"/>
                  </a:cubicBezTo>
                  <a:cubicBezTo>
                    <a:pt x="19991" y="1352"/>
                    <a:pt x="20968" y="1185"/>
                    <a:pt x="21956" y="804"/>
                  </a:cubicBezTo>
                  <a:close/>
                  <a:moveTo>
                    <a:pt x="2918" y="7114"/>
                  </a:moveTo>
                  <a:cubicBezTo>
                    <a:pt x="4846" y="17282"/>
                    <a:pt x="6728" y="27176"/>
                    <a:pt x="8633" y="37154"/>
                  </a:cubicBezTo>
                  <a:cubicBezTo>
                    <a:pt x="8359" y="38059"/>
                    <a:pt x="7561" y="38844"/>
                    <a:pt x="7525" y="40059"/>
                  </a:cubicBezTo>
                  <a:cubicBezTo>
                    <a:pt x="7752" y="39952"/>
                    <a:pt x="7918" y="39928"/>
                    <a:pt x="7990" y="39833"/>
                  </a:cubicBezTo>
                  <a:cubicBezTo>
                    <a:pt x="8335" y="39333"/>
                    <a:pt x="8716" y="38844"/>
                    <a:pt x="8978" y="38297"/>
                  </a:cubicBezTo>
                  <a:cubicBezTo>
                    <a:pt x="9264" y="37701"/>
                    <a:pt x="9692" y="37475"/>
                    <a:pt x="10311" y="37356"/>
                  </a:cubicBezTo>
                  <a:cubicBezTo>
                    <a:pt x="14705" y="36499"/>
                    <a:pt x="19098" y="35606"/>
                    <a:pt x="23492" y="34725"/>
                  </a:cubicBezTo>
                  <a:cubicBezTo>
                    <a:pt x="24587" y="34511"/>
                    <a:pt x="25682" y="34284"/>
                    <a:pt x="26766" y="34070"/>
                  </a:cubicBezTo>
                  <a:cubicBezTo>
                    <a:pt x="26944" y="34034"/>
                    <a:pt x="27123" y="34034"/>
                    <a:pt x="27409" y="34011"/>
                  </a:cubicBezTo>
                  <a:lnTo>
                    <a:pt x="27409" y="34011"/>
                  </a:lnTo>
                  <a:cubicBezTo>
                    <a:pt x="27361" y="34177"/>
                    <a:pt x="27302" y="34344"/>
                    <a:pt x="27242" y="34511"/>
                  </a:cubicBezTo>
                  <a:cubicBezTo>
                    <a:pt x="26742" y="35320"/>
                    <a:pt x="26218" y="36130"/>
                    <a:pt x="25730" y="36951"/>
                  </a:cubicBezTo>
                  <a:cubicBezTo>
                    <a:pt x="25540" y="37297"/>
                    <a:pt x="25206" y="37523"/>
                    <a:pt x="24825" y="37582"/>
                  </a:cubicBezTo>
                  <a:cubicBezTo>
                    <a:pt x="24027" y="37713"/>
                    <a:pt x="23230" y="37868"/>
                    <a:pt x="22444" y="38011"/>
                  </a:cubicBezTo>
                  <a:lnTo>
                    <a:pt x="7537" y="40821"/>
                  </a:lnTo>
                  <a:cubicBezTo>
                    <a:pt x="7275" y="40868"/>
                    <a:pt x="7013" y="40892"/>
                    <a:pt x="6716" y="40940"/>
                  </a:cubicBezTo>
                  <a:cubicBezTo>
                    <a:pt x="6632" y="40630"/>
                    <a:pt x="6549" y="40380"/>
                    <a:pt x="6501" y="40118"/>
                  </a:cubicBezTo>
                  <a:cubicBezTo>
                    <a:pt x="4727" y="30582"/>
                    <a:pt x="2953" y="21057"/>
                    <a:pt x="1179" y="11520"/>
                  </a:cubicBezTo>
                  <a:cubicBezTo>
                    <a:pt x="1120" y="11258"/>
                    <a:pt x="1084" y="10996"/>
                    <a:pt x="1048" y="10722"/>
                  </a:cubicBezTo>
                  <a:cubicBezTo>
                    <a:pt x="1013" y="10543"/>
                    <a:pt x="1036" y="10353"/>
                    <a:pt x="1108" y="10174"/>
                  </a:cubicBezTo>
                  <a:cubicBezTo>
                    <a:pt x="1656" y="9222"/>
                    <a:pt x="2108" y="8210"/>
                    <a:pt x="2918" y="7114"/>
                  </a:cubicBezTo>
                  <a:close/>
                  <a:moveTo>
                    <a:pt x="21917" y="0"/>
                  </a:moveTo>
                  <a:cubicBezTo>
                    <a:pt x="21831" y="0"/>
                    <a:pt x="21741" y="10"/>
                    <a:pt x="21646" y="30"/>
                  </a:cubicBezTo>
                  <a:cubicBezTo>
                    <a:pt x="21229" y="125"/>
                    <a:pt x="20825" y="244"/>
                    <a:pt x="20420" y="364"/>
                  </a:cubicBezTo>
                  <a:cubicBezTo>
                    <a:pt x="17134" y="1387"/>
                    <a:pt x="13788" y="2233"/>
                    <a:pt x="10442" y="3054"/>
                  </a:cubicBezTo>
                  <a:cubicBezTo>
                    <a:pt x="8204" y="3614"/>
                    <a:pt x="6001" y="4269"/>
                    <a:pt x="3787" y="4840"/>
                  </a:cubicBezTo>
                  <a:cubicBezTo>
                    <a:pt x="3180" y="4983"/>
                    <a:pt x="2668" y="5388"/>
                    <a:pt x="2394" y="5948"/>
                  </a:cubicBezTo>
                  <a:cubicBezTo>
                    <a:pt x="1953" y="6793"/>
                    <a:pt x="1477" y="7626"/>
                    <a:pt x="1013" y="8460"/>
                  </a:cubicBezTo>
                  <a:cubicBezTo>
                    <a:pt x="1" y="10293"/>
                    <a:pt x="1" y="10293"/>
                    <a:pt x="394" y="12365"/>
                  </a:cubicBezTo>
                  <a:cubicBezTo>
                    <a:pt x="1977" y="20830"/>
                    <a:pt x="3573" y="29308"/>
                    <a:pt x="5168" y="37785"/>
                  </a:cubicBezTo>
                  <a:cubicBezTo>
                    <a:pt x="5358" y="38797"/>
                    <a:pt x="5549" y="39809"/>
                    <a:pt x="5787" y="40821"/>
                  </a:cubicBezTo>
                  <a:cubicBezTo>
                    <a:pt x="5951" y="41495"/>
                    <a:pt x="6138" y="41741"/>
                    <a:pt x="6663" y="41741"/>
                  </a:cubicBezTo>
                  <a:cubicBezTo>
                    <a:pt x="6788" y="41741"/>
                    <a:pt x="6931" y="41727"/>
                    <a:pt x="7097" y="41702"/>
                  </a:cubicBezTo>
                  <a:cubicBezTo>
                    <a:pt x="7978" y="41583"/>
                    <a:pt x="8847" y="41428"/>
                    <a:pt x="9704" y="41273"/>
                  </a:cubicBezTo>
                  <a:cubicBezTo>
                    <a:pt x="14229" y="40428"/>
                    <a:pt x="18753" y="39606"/>
                    <a:pt x="23265" y="38773"/>
                  </a:cubicBezTo>
                  <a:cubicBezTo>
                    <a:pt x="23552" y="38722"/>
                    <a:pt x="23839" y="38606"/>
                    <a:pt x="24134" y="38606"/>
                  </a:cubicBezTo>
                  <a:cubicBezTo>
                    <a:pt x="24256" y="38606"/>
                    <a:pt x="24379" y="38626"/>
                    <a:pt x="24504" y="38678"/>
                  </a:cubicBezTo>
                  <a:cubicBezTo>
                    <a:pt x="24516" y="38904"/>
                    <a:pt x="24516" y="39118"/>
                    <a:pt x="24528" y="39380"/>
                  </a:cubicBezTo>
                  <a:cubicBezTo>
                    <a:pt x="24682" y="39333"/>
                    <a:pt x="24813" y="39333"/>
                    <a:pt x="24873" y="39273"/>
                  </a:cubicBezTo>
                  <a:cubicBezTo>
                    <a:pt x="25266" y="38856"/>
                    <a:pt x="25694" y="38452"/>
                    <a:pt x="26004" y="37987"/>
                  </a:cubicBezTo>
                  <a:cubicBezTo>
                    <a:pt x="26742" y="36904"/>
                    <a:pt x="27421" y="35796"/>
                    <a:pt x="28099" y="34689"/>
                  </a:cubicBezTo>
                  <a:cubicBezTo>
                    <a:pt x="28707" y="33749"/>
                    <a:pt x="28921" y="32606"/>
                    <a:pt x="28683" y="31510"/>
                  </a:cubicBezTo>
                  <a:cubicBezTo>
                    <a:pt x="27528" y="25605"/>
                    <a:pt x="26468" y="19687"/>
                    <a:pt x="25349" y="13782"/>
                  </a:cubicBezTo>
                  <a:cubicBezTo>
                    <a:pt x="24599" y="9793"/>
                    <a:pt x="23837" y="5793"/>
                    <a:pt x="23075" y="1804"/>
                  </a:cubicBezTo>
                  <a:cubicBezTo>
                    <a:pt x="23004" y="1435"/>
                    <a:pt x="22920" y="1054"/>
                    <a:pt x="22801" y="697"/>
                  </a:cubicBezTo>
                  <a:cubicBezTo>
                    <a:pt x="22653" y="242"/>
                    <a:pt x="22340" y="0"/>
                    <a:pt x="21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5"/>
            <p:cNvSpPr/>
            <p:nvPr/>
          </p:nvSpPr>
          <p:spPr>
            <a:xfrm>
              <a:off x="7567711" y="2404892"/>
              <a:ext cx="349465" cy="513013"/>
            </a:xfrm>
            <a:custGeom>
              <a:avLst/>
              <a:gdLst/>
              <a:ahLst/>
              <a:cxnLst/>
              <a:rect l="l" t="t" r="r" b="b"/>
              <a:pathLst>
                <a:path w="24421" h="35850" extrusionOk="0">
                  <a:moveTo>
                    <a:pt x="18420" y="0"/>
                  </a:moveTo>
                  <a:cubicBezTo>
                    <a:pt x="17443" y="369"/>
                    <a:pt x="16455" y="548"/>
                    <a:pt x="15538" y="1048"/>
                  </a:cubicBezTo>
                  <a:cubicBezTo>
                    <a:pt x="15610" y="1417"/>
                    <a:pt x="15658" y="1750"/>
                    <a:pt x="15729" y="2084"/>
                  </a:cubicBezTo>
                  <a:cubicBezTo>
                    <a:pt x="16562" y="5870"/>
                    <a:pt x="17122" y="9704"/>
                    <a:pt x="17432" y="13561"/>
                  </a:cubicBezTo>
                  <a:cubicBezTo>
                    <a:pt x="17717" y="17169"/>
                    <a:pt x="17765" y="20765"/>
                    <a:pt x="17408" y="24360"/>
                  </a:cubicBezTo>
                  <a:cubicBezTo>
                    <a:pt x="17265" y="25932"/>
                    <a:pt x="16943" y="27480"/>
                    <a:pt x="16420" y="28968"/>
                  </a:cubicBezTo>
                  <a:cubicBezTo>
                    <a:pt x="16158" y="29682"/>
                    <a:pt x="15836" y="30397"/>
                    <a:pt x="15336" y="30968"/>
                  </a:cubicBezTo>
                  <a:cubicBezTo>
                    <a:pt x="14881" y="31487"/>
                    <a:pt x="14350" y="31817"/>
                    <a:pt x="13669" y="31817"/>
                  </a:cubicBezTo>
                  <a:cubicBezTo>
                    <a:pt x="13584" y="31817"/>
                    <a:pt x="13497" y="31812"/>
                    <a:pt x="13407" y="31802"/>
                  </a:cubicBezTo>
                  <a:cubicBezTo>
                    <a:pt x="11324" y="31563"/>
                    <a:pt x="9597" y="30682"/>
                    <a:pt x="8407" y="28908"/>
                  </a:cubicBezTo>
                  <a:cubicBezTo>
                    <a:pt x="7966" y="28242"/>
                    <a:pt x="7561" y="27539"/>
                    <a:pt x="7216" y="26813"/>
                  </a:cubicBezTo>
                  <a:cubicBezTo>
                    <a:pt x="6585" y="25491"/>
                    <a:pt x="6168" y="24086"/>
                    <a:pt x="5811" y="22681"/>
                  </a:cubicBezTo>
                  <a:cubicBezTo>
                    <a:pt x="4442" y="17407"/>
                    <a:pt x="3335" y="12073"/>
                    <a:pt x="2263" y="6739"/>
                  </a:cubicBezTo>
                  <a:cubicBezTo>
                    <a:pt x="2120" y="6001"/>
                    <a:pt x="2025" y="5239"/>
                    <a:pt x="1668" y="4513"/>
                  </a:cubicBezTo>
                  <a:cubicBezTo>
                    <a:pt x="1084" y="4632"/>
                    <a:pt x="513" y="4655"/>
                    <a:pt x="1" y="5036"/>
                  </a:cubicBezTo>
                  <a:cubicBezTo>
                    <a:pt x="1906" y="15133"/>
                    <a:pt x="3823" y="25229"/>
                    <a:pt x="5740" y="35314"/>
                  </a:cubicBezTo>
                  <a:cubicBezTo>
                    <a:pt x="5787" y="35504"/>
                    <a:pt x="5847" y="35683"/>
                    <a:pt x="5918" y="35850"/>
                  </a:cubicBezTo>
                  <a:cubicBezTo>
                    <a:pt x="12002" y="34611"/>
                    <a:pt x="18039" y="33373"/>
                    <a:pt x="24075" y="32135"/>
                  </a:cubicBezTo>
                  <a:cubicBezTo>
                    <a:pt x="24194" y="32087"/>
                    <a:pt x="24313" y="32016"/>
                    <a:pt x="24421" y="31944"/>
                  </a:cubicBezTo>
                  <a:cubicBezTo>
                    <a:pt x="24385" y="31694"/>
                    <a:pt x="24361" y="31432"/>
                    <a:pt x="24313" y="31171"/>
                  </a:cubicBezTo>
                  <a:cubicBezTo>
                    <a:pt x="22432" y="20991"/>
                    <a:pt x="20539" y="10823"/>
                    <a:pt x="18646" y="643"/>
                  </a:cubicBezTo>
                  <a:cubicBezTo>
                    <a:pt x="18586" y="429"/>
                    <a:pt x="18515" y="214"/>
                    <a:pt x="18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5"/>
            <p:cNvSpPr/>
            <p:nvPr/>
          </p:nvSpPr>
          <p:spPr>
            <a:xfrm>
              <a:off x="7645914" y="2424196"/>
              <a:ext cx="162218" cy="422775"/>
            </a:xfrm>
            <a:custGeom>
              <a:avLst/>
              <a:gdLst/>
              <a:ahLst/>
              <a:cxnLst/>
              <a:rect l="l" t="t" r="r" b="b"/>
              <a:pathLst>
                <a:path w="11336" h="29544" extrusionOk="0">
                  <a:moveTo>
                    <a:pt x="8927" y="1"/>
                  </a:moveTo>
                  <a:cubicBezTo>
                    <a:pt x="8830" y="1"/>
                    <a:pt x="8735" y="6"/>
                    <a:pt x="8645" y="20"/>
                  </a:cubicBezTo>
                  <a:cubicBezTo>
                    <a:pt x="6002" y="663"/>
                    <a:pt x="3358" y="1318"/>
                    <a:pt x="727" y="1973"/>
                  </a:cubicBezTo>
                  <a:cubicBezTo>
                    <a:pt x="489" y="2044"/>
                    <a:pt x="263" y="2140"/>
                    <a:pt x="48" y="2259"/>
                  </a:cubicBezTo>
                  <a:cubicBezTo>
                    <a:pt x="13" y="2390"/>
                    <a:pt x="1" y="2532"/>
                    <a:pt x="1" y="2675"/>
                  </a:cubicBezTo>
                  <a:cubicBezTo>
                    <a:pt x="275" y="7224"/>
                    <a:pt x="822" y="11748"/>
                    <a:pt x="1799" y="16213"/>
                  </a:cubicBezTo>
                  <a:cubicBezTo>
                    <a:pt x="2358" y="18713"/>
                    <a:pt x="3013" y="21201"/>
                    <a:pt x="3954" y="23595"/>
                  </a:cubicBezTo>
                  <a:cubicBezTo>
                    <a:pt x="4442" y="24797"/>
                    <a:pt x="4978" y="25988"/>
                    <a:pt x="5597" y="27131"/>
                  </a:cubicBezTo>
                  <a:cubicBezTo>
                    <a:pt x="5942" y="27774"/>
                    <a:pt x="6383" y="28357"/>
                    <a:pt x="6894" y="28869"/>
                  </a:cubicBezTo>
                  <a:cubicBezTo>
                    <a:pt x="7346" y="29320"/>
                    <a:pt x="7775" y="29544"/>
                    <a:pt x="8178" y="29544"/>
                  </a:cubicBezTo>
                  <a:cubicBezTo>
                    <a:pt x="8669" y="29544"/>
                    <a:pt x="9121" y="29213"/>
                    <a:pt x="9526" y="28559"/>
                  </a:cubicBezTo>
                  <a:cubicBezTo>
                    <a:pt x="9942" y="27869"/>
                    <a:pt x="10240" y="27119"/>
                    <a:pt x="10419" y="26333"/>
                  </a:cubicBezTo>
                  <a:cubicBezTo>
                    <a:pt x="11062" y="23678"/>
                    <a:pt x="11312" y="20975"/>
                    <a:pt x="11324" y="18237"/>
                  </a:cubicBezTo>
                  <a:cubicBezTo>
                    <a:pt x="11336" y="12450"/>
                    <a:pt x="10704" y="6676"/>
                    <a:pt x="9431" y="1032"/>
                  </a:cubicBezTo>
                  <a:cubicBezTo>
                    <a:pt x="9347" y="699"/>
                    <a:pt x="9240" y="377"/>
                    <a:pt x="9133" y="8"/>
                  </a:cubicBezTo>
                  <a:cubicBezTo>
                    <a:pt x="9064" y="3"/>
                    <a:pt x="8995" y="1"/>
                    <a:pt x="89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5"/>
            <p:cNvSpPr/>
            <p:nvPr/>
          </p:nvSpPr>
          <p:spPr>
            <a:xfrm>
              <a:off x="7531594" y="2495187"/>
              <a:ext cx="377741" cy="484050"/>
            </a:xfrm>
            <a:custGeom>
              <a:avLst/>
              <a:gdLst/>
              <a:ahLst/>
              <a:cxnLst/>
              <a:rect l="l" t="t" r="r" b="b"/>
              <a:pathLst>
                <a:path w="26397" h="33826" extrusionOk="0">
                  <a:moveTo>
                    <a:pt x="1906" y="0"/>
                  </a:moveTo>
                  <a:cubicBezTo>
                    <a:pt x="1096" y="1096"/>
                    <a:pt x="644" y="2108"/>
                    <a:pt x="96" y="3060"/>
                  </a:cubicBezTo>
                  <a:cubicBezTo>
                    <a:pt x="24" y="3239"/>
                    <a:pt x="1" y="3429"/>
                    <a:pt x="36" y="3608"/>
                  </a:cubicBezTo>
                  <a:cubicBezTo>
                    <a:pt x="72" y="3882"/>
                    <a:pt x="108" y="4144"/>
                    <a:pt x="167" y="4406"/>
                  </a:cubicBezTo>
                  <a:cubicBezTo>
                    <a:pt x="1941" y="13943"/>
                    <a:pt x="3715" y="23479"/>
                    <a:pt x="5489" y="33004"/>
                  </a:cubicBezTo>
                  <a:cubicBezTo>
                    <a:pt x="5537" y="33266"/>
                    <a:pt x="5620" y="33516"/>
                    <a:pt x="5704" y="33826"/>
                  </a:cubicBezTo>
                  <a:cubicBezTo>
                    <a:pt x="6001" y="33778"/>
                    <a:pt x="6263" y="33754"/>
                    <a:pt x="6525" y="33707"/>
                  </a:cubicBezTo>
                  <a:lnTo>
                    <a:pt x="21432" y="30885"/>
                  </a:lnTo>
                  <a:cubicBezTo>
                    <a:pt x="22230" y="30742"/>
                    <a:pt x="23015" y="30599"/>
                    <a:pt x="23813" y="30456"/>
                  </a:cubicBezTo>
                  <a:cubicBezTo>
                    <a:pt x="24194" y="30409"/>
                    <a:pt x="24528" y="30171"/>
                    <a:pt x="24706" y="29825"/>
                  </a:cubicBezTo>
                  <a:cubicBezTo>
                    <a:pt x="25206" y="29004"/>
                    <a:pt x="25718" y="28206"/>
                    <a:pt x="26218" y="27385"/>
                  </a:cubicBezTo>
                  <a:cubicBezTo>
                    <a:pt x="26290" y="27230"/>
                    <a:pt x="26349" y="27063"/>
                    <a:pt x="26397" y="26885"/>
                  </a:cubicBezTo>
                  <a:lnTo>
                    <a:pt x="26397" y="26885"/>
                  </a:lnTo>
                  <a:cubicBezTo>
                    <a:pt x="26111" y="26920"/>
                    <a:pt x="25932" y="26920"/>
                    <a:pt x="25754" y="26956"/>
                  </a:cubicBezTo>
                  <a:cubicBezTo>
                    <a:pt x="24659" y="27158"/>
                    <a:pt x="23575" y="27385"/>
                    <a:pt x="22480" y="27599"/>
                  </a:cubicBezTo>
                  <a:cubicBezTo>
                    <a:pt x="18086" y="28480"/>
                    <a:pt x="13693" y="29373"/>
                    <a:pt x="9288" y="30230"/>
                  </a:cubicBezTo>
                  <a:cubicBezTo>
                    <a:pt x="8680" y="30349"/>
                    <a:pt x="8252" y="30576"/>
                    <a:pt x="7966" y="31171"/>
                  </a:cubicBezTo>
                  <a:cubicBezTo>
                    <a:pt x="7704" y="31719"/>
                    <a:pt x="7323" y="32207"/>
                    <a:pt x="6966" y="32719"/>
                  </a:cubicBezTo>
                  <a:cubicBezTo>
                    <a:pt x="6906" y="32802"/>
                    <a:pt x="6740" y="32826"/>
                    <a:pt x="6513" y="32933"/>
                  </a:cubicBezTo>
                  <a:cubicBezTo>
                    <a:pt x="6549" y="31719"/>
                    <a:pt x="7347" y="30933"/>
                    <a:pt x="7621" y="30040"/>
                  </a:cubicBezTo>
                  <a:cubicBezTo>
                    <a:pt x="5716" y="20062"/>
                    <a:pt x="3834" y="10168"/>
                    <a:pt x="1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5"/>
            <p:cNvSpPr/>
            <p:nvPr/>
          </p:nvSpPr>
          <p:spPr>
            <a:xfrm>
              <a:off x="7605375" y="2459241"/>
              <a:ext cx="119961" cy="377569"/>
            </a:xfrm>
            <a:custGeom>
              <a:avLst/>
              <a:gdLst/>
              <a:ahLst/>
              <a:cxnLst/>
              <a:rect l="l" t="t" r="r" b="b"/>
              <a:pathLst>
                <a:path w="8383" h="26385" extrusionOk="0">
                  <a:moveTo>
                    <a:pt x="1917" y="0"/>
                  </a:moveTo>
                  <a:cubicBezTo>
                    <a:pt x="1191" y="83"/>
                    <a:pt x="572" y="203"/>
                    <a:pt x="0" y="524"/>
                  </a:cubicBezTo>
                  <a:cubicBezTo>
                    <a:pt x="0" y="643"/>
                    <a:pt x="12" y="762"/>
                    <a:pt x="24" y="893"/>
                  </a:cubicBezTo>
                  <a:cubicBezTo>
                    <a:pt x="881" y="4929"/>
                    <a:pt x="1703" y="8989"/>
                    <a:pt x="2608" y="13026"/>
                  </a:cubicBezTo>
                  <a:cubicBezTo>
                    <a:pt x="3179" y="15597"/>
                    <a:pt x="3870" y="18145"/>
                    <a:pt x="4548" y="20705"/>
                  </a:cubicBezTo>
                  <a:cubicBezTo>
                    <a:pt x="4917" y="22039"/>
                    <a:pt x="5489" y="23301"/>
                    <a:pt x="6251" y="24456"/>
                  </a:cubicBezTo>
                  <a:cubicBezTo>
                    <a:pt x="6679" y="25146"/>
                    <a:pt x="7227" y="25741"/>
                    <a:pt x="7882" y="26218"/>
                  </a:cubicBezTo>
                  <a:cubicBezTo>
                    <a:pt x="7962" y="26274"/>
                    <a:pt x="8054" y="26384"/>
                    <a:pt x="8178" y="26384"/>
                  </a:cubicBezTo>
                  <a:cubicBezTo>
                    <a:pt x="8237" y="26384"/>
                    <a:pt x="8305" y="26359"/>
                    <a:pt x="8382" y="26289"/>
                  </a:cubicBezTo>
                  <a:cubicBezTo>
                    <a:pt x="7608" y="25194"/>
                    <a:pt x="6965" y="24015"/>
                    <a:pt x="6453" y="22789"/>
                  </a:cubicBezTo>
                  <a:cubicBezTo>
                    <a:pt x="5727" y="21098"/>
                    <a:pt x="5120" y="19348"/>
                    <a:pt x="4644" y="17574"/>
                  </a:cubicBezTo>
                  <a:cubicBezTo>
                    <a:pt x="3179" y="12216"/>
                    <a:pt x="2310" y="6715"/>
                    <a:pt x="2036" y="1167"/>
                  </a:cubicBezTo>
                  <a:cubicBezTo>
                    <a:pt x="2012" y="798"/>
                    <a:pt x="1965" y="429"/>
                    <a:pt x="1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5"/>
            <p:cNvSpPr/>
            <p:nvPr/>
          </p:nvSpPr>
          <p:spPr>
            <a:xfrm>
              <a:off x="7693794" y="2599404"/>
              <a:ext cx="87076" cy="77002"/>
            </a:xfrm>
            <a:custGeom>
              <a:avLst/>
              <a:gdLst/>
              <a:ahLst/>
              <a:cxnLst/>
              <a:rect l="l" t="t" r="r" b="b"/>
              <a:pathLst>
                <a:path w="6085" h="5381" extrusionOk="0">
                  <a:moveTo>
                    <a:pt x="2742" y="833"/>
                  </a:moveTo>
                  <a:cubicBezTo>
                    <a:pt x="2943" y="833"/>
                    <a:pt x="3144" y="874"/>
                    <a:pt x="3334" y="956"/>
                  </a:cubicBezTo>
                  <a:cubicBezTo>
                    <a:pt x="4441" y="1421"/>
                    <a:pt x="4846" y="3052"/>
                    <a:pt x="4108" y="3969"/>
                  </a:cubicBezTo>
                  <a:cubicBezTo>
                    <a:pt x="3851" y="4315"/>
                    <a:pt x="3454" y="4505"/>
                    <a:pt x="3041" y="4505"/>
                  </a:cubicBezTo>
                  <a:cubicBezTo>
                    <a:pt x="2956" y="4505"/>
                    <a:pt x="2871" y="4497"/>
                    <a:pt x="2786" y="4481"/>
                  </a:cubicBezTo>
                  <a:cubicBezTo>
                    <a:pt x="1882" y="4326"/>
                    <a:pt x="1179" y="3362"/>
                    <a:pt x="1262" y="2349"/>
                  </a:cubicBezTo>
                  <a:cubicBezTo>
                    <a:pt x="1298" y="1826"/>
                    <a:pt x="1453" y="1385"/>
                    <a:pt x="1917" y="1087"/>
                  </a:cubicBezTo>
                  <a:cubicBezTo>
                    <a:pt x="2164" y="918"/>
                    <a:pt x="2452" y="833"/>
                    <a:pt x="2742" y="833"/>
                  </a:cubicBezTo>
                  <a:close/>
                  <a:moveTo>
                    <a:pt x="2657" y="0"/>
                  </a:moveTo>
                  <a:cubicBezTo>
                    <a:pt x="2070" y="0"/>
                    <a:pt x="1551" y="215"/>
                    <a:pt x="1132" y="683"/>
                  </a:cubicBezTo>
                  <a:cubicBezTo>
                    <a:pt x="0" y="1933"/>
                    <a:pt x="250" y="3945"/>
                    <a:pt x="1632" y="4921"/>
                  </a:cubicBezTo>
                  <a:cubicBezTo>
                    <a:pt x="2075" y="5230"/>
                    <a:pt x="2568" y="5380"/>
                    <a:pt x="3049" y="5380"/>
                  </a:cubicBezTo>
                  <a:cubicBezTo>
                    <a:pt x="3719" y="5380"/>
                    <a:pt x="4365" y="5089"/>
                    <a:pt x="4822" y="4528"/>
                  </a:cubicBezTo>
                  <a:cubicBezTo>
                    <a:pt x="6085" y="2945"/>
                    <a:pt x="5108" y="373"/>
                    <a:pt x="3108" y="40"/>
                  </a:cubicBezTo>
                  <a:cubicBezTo>
                    <a:pt x="2954" y="14"/>
                    <a:pt x="2803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5"/>
            <p:cNvSpPr/>
            <p:nvPr/>
          </p:nvSpPr>
          <p:spPr>
            <a:xfrm>
              <a:off x="7710665" y="2611309"/>
              <a:ext cx="52661" cy="52561"/>
            </a:xfrm>
            <a:custGeom>
              <a:avLst/>
              <a:gdLst/>
              <a:ahLst/>
              <a:cxnLst/>
              <a:rect l="l" t="t" r="r" b="b"/>
              <a:pathLst>
                <a:path w="3680" h="3673" extrusionOk="0">
                  <a:moveTo>
                    <a:pt x="1563" y="1"/>
                  </a:moveTo>
                  <a:cubicBezTo>
                    <a:pt x="1273" y="1"/>
                    <a:pt x="985" y="86"/>
                    <a:pt x="738" y="255"/>
                  </a:cubicBezTo>
                  <a:cubicBezTo>
                    <a:pt x="274" y="553"/>
                    <a:pt x="119" y="1006"/>
                    <a:pt x="83" y="1517"/>
                  </a:cubicBezTo>
                  <a:cubicBezTo>
                    <a:pt x="0" y="2530"/>
                    <a:pt x="703" y="3494"/>
                    <a:pt x="1607" y="3649"/>
                  </a:cubicBezTo>
                  <a:cubicBezTo>
                    <a:pt x="1692" y="3665"/>
                    <a:pt x="1777" y="3673"/>
                    <a:pt x="1862" y="3673"/>
                  </a:cubicBezTo>
                  <a:cubicBezTo>
                    <a:pt x="2275" y="3673"/>
                    <a:pt x="2672" y="3483"/>
                    <a:pt x="2929" y="3137"/>
                  </a:cubicBezTo>
                  <a:cubicBezTo>
                    <a:pt x="3679" y="2220"/>
                    <a:pt x="3262" y="589"/>
                    <a:pt x="2155" y="124"/>
                  </a:cubicBezTo>
                  <a:cubicBezTo>
                    <a:pt x="1965" y="42"/>
                    <a:pt x="1764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p36"/>
          <p:cNvSpPr txBox="1">
            <a:spLocks noGrp="1"/>
          </p:cNvSpPr>
          <p:nvPr>
            <p:ph type="title"/>
          </p:nvPr>
        </p:nvSpPr>
        <p:spPr>
          <a:xfrm>
            <a:off x="713400" y="1570388"/>
            <a:ext cx="3467400" cy="43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Es decir…</a:t>
            </a:r>
            <a:endParaRPr sz="4800" dirty="0"/>
          </a:p>
        </p:txBody>
      </p:sp>
      <p:sp>
        <p:nvSpPr>
          <p:cNvPr id="1320" name="Google Shape;1320;p36"/>
          <p:cNvSpPr txBox="1">
            <a:spLocks noGrp="1"/>
          </p:cNvSpPr>
          <p:nvPr>
            <p:ph type="subTitle" idx="1"/>
          </p:nvPr>
        </p:nvSpPr>
        <p:spPr>
          <a:xfrm>
            <a:off x="713400" y="1794399"/>
            <a:ext cx="3467400" cy="21605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Si tienen competencias emocionales</a:t>
            </a:r>
            <a:endParaRPr sz="4000" dirty="0"/>
          </a:p>
        </p:txBody>
      </p:sp>
      <p:grpSp>
        <p:nvGrpSpPr>
          <p:cNvPr id="1321" name="Google Shape;1321;p36"/>
          <p:cNvGrpSpPr/>
          <p:nvPr/>
        </p:nvGrpSpPr>
        <p:grpSpPr>
          <a:xfrm>
            <a:off x="7057640" y="-320804"/>
            <a:ext cx="2439080" cy="2157514"/>
            <a:chOff x="5560475" y="680925"/>
            <a:chExt cx="1672550" cy="1479675"/>
          </a:xfrm>
        </p:grpSpPr>
        <p:sp>
          <p:nvSpPr>
            <p:cNvPr id="1322" name="Google Shape;1322;p36"/>
            <p:cNvSpPr/>
            <p:nvPr/>
          </p:nvSpPr>
          <p:spPr>
            <a:xfrm>
              <a:off x="5819450" y="1047950"/>
              <a:ext cx="93775" cy="259575"/>
            </a:xfrm>
            <a:custGeom>
              <a:avLst/>
              <a:gdLst/>
              <a:ahLst/>
              <a:cxnLst/>
              <a:rect l="l" t="t" r="r" b="b"/>
              <a:pathLst>
                <a:path w="3751" h="10383" extrusionOk="0">
                  <a:moveTo>
                    <a:pt x="3751" y="0"/>
                  </a:moveTo>
                  <a:cubicBezTo>
                    <a:pt x="1988" y="2822"/>
                    <a:pt x="762" y="5941"/>
                    <a:pt x="155" y="9216"/>
                  </a:cubicBezTo>
                  <a:cubicBezTo>
                    <a:pt x="95" y="9513"/>
                    <a:pt x="60" y="9811"/>
                    <a:pt x="0" y="10109"/>
                  </a:cubicBezTo>
                  <a:cubicBezTo>
                    <a:pt x="429" y="10180"/>
                    <a:pt x="857" y="10275"/>
                    <a:pt x="1286" y="10382"/>
                  </a:cubicBezTo>
                  <a:cubicBezTo>
                    <a:pt x="1393" y="6799"/>
                    <a:pt x="2227" y="3262"/>
                    <a:pt x="37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6"/>
            <p:cNvSpPr/>
            <p:nvPr/>
          </p:nvSpPr>
          <p:spPr>
            <a:xfrm>
              <a:off x="5823900" y="1514075"/>
              <a:ext cx="1269825" cy="556450"/>
            </a:xfrm>
            <a:custGeom>
              <a:avLst/>
              <a:gdLst/>
              <a:ahLst/>
              <a:cxnLst/>
              <a:rect l="l" t="t" r="r" b="b"/>
              <a:pathLst>
                <a:path w="50793" h="22258" extrusionOk="0">
                  <a:moveTo>
                    <a:pt x="2144" y="0"/>
                  </a:moveTo>
                  <a:cubicBezTo>
                    <a:pt x="1739" y="107"/>
                    <a:pt x="1346" y="215"/>
                    <a:pt x="965" y="334"/>
                  </a:cubicBezTo>
                  <a:cubicBezTo>
                    <a:pt x="644" y="417"/>
                    <a:pt x="322" y="512"/>
                    <a:pt x="1" y="596"/>
                  </a:cubicBezTo>
                  <a:cubicBezTo>
                    <a:pt x="2239" y="12109"/>
                    <a:pt x="11693" y="20812"/>
                    <a:pt x="23349" y="22098"/>
                  </a:cubicBezTo>
                  <a:cubicBezTo>
                    <a:pt x="24328" y="22205"/>
                    <a:pt x="25303" y="22258"/>
                    <a:pt x="26271" y="22258"/>
                  </a:cubicBezTo>
                  <a:cubicBezTo>
                    <a:pt x="36828" y="22258"/>
                    <a:pt x="46518" y="16016"/>
                    <a:pt x="50793" y="6168"/>
                  </a:cubicBezTo>
                  <a:lnTo>
                    <a:pt x="50793" y="6168"/>
                  </a:lnTo>
                  <a:cubicBezTo>
                    <a:pt x="46000" y="14290"/>
                    <a:pt x="37264" y="19288"/>
                    <a:pt x="27835" y="19288"/>
                  </a:cubicBezTo>
                  <a:cubicBezTo>
                    <a:pt x="27824" y="19288"/>
                    <a:pt x="27813" y="19288"/>
                    <a:pt x="27802" y="19288"/>
                  </a:cubicBezTo>
                  <a:cubicBezTo>
                    <a:pt x="15907" y="19288"/>
                    <a:pt x="5442" y="11418"/>
                    <a:pt x="2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5851575" y="733325"/>
              <a:ext cx="1381450" cy="1262975"/>
            </a:xfrm>
            <a:custGeom>
              <a:avLst/>
              <a:gdLst/>
              <a:ahLst/>
              <a:cxnLst/>
              <a:rect l="l" t="t" r="r" b="b"/>
              <a:pathLst>
                <a:path w="55258" h="50519" extrusionOk="0">
                  <a:moveTo>
                    <a:pt x="25171" y="0"/>
                  </a:moveTo>
                  <a:cubicBezTo>
                    <a:pt x="16215" y="0"/>
                    <a:pt x="7506" y="4506"/>
                    <a:pt x="2466" y="12585"/>
                  </a:cubicBezTo>
                  <a:cubicBezTo>
                    <a:pt x="942" y="15847"/>
                    <a:pt x="108" y="19384"/>
                    <a:pt x="1" y="22979"/>
                  </a:cubicBezTo>
                  <a:cubicBezTo>
                    <a:pt x="1275" y="23301"/>
                    <a:pt x="2501" y="23753"/>
                    <a:pt x="3680" y="24325"/>
                  </a:cubicBezTo>
                  <a:cubicBezTo>
                    <a:pt x="4585" y="19610"/>
                    <a:pt x="7109" y="15359"/>
                    <a:pt x="10800" y="12299"/>
                  </a:cubicBezTo>
                  <a:cubicBezTo>
                    <a:pt x="14906" y="7584"/>
                    <a:pt x="20642" y="5204"/>
                    <a:pt x="26392" y="5204"/>
                  </a:cubicBezTo>
                  <a:cubicBezTo>
                    <a:pt x="31762" y="5204"/>
                    <a:pt x="37144" y="7280"/>
                    <a:pt x="41220" y="11466"/>
                  </a:cubicBezTo>
                  <a:cubicBezTo>
                    <a:pt x="49650" y="20134"/>
                    <a:pt x="48876" y="34147"/>
                    <a:pt x="39542" y="41839"/>
                  </a:cubicBezTo>
                  <a:cubicBezTo>
                    <a:pt x="35551" y="46403"/>
                    <a:pt x="29852" y="48899"/>
                    <a:pt x="23988" y="48899"/>
                  </a:cubicBezTo>
                  <a:cubicBezTo>
                    <a:pt x="21944" y="48899"/>
                    <a:pt x="19879" y="48595"/>
                    <a:pt x="17860" y="47970"/>
                  </a:cubicBezTo>
                  <a:cubicBezTo>
                    <a:pt x="10050" y="45554"/>
                    <a:pt x="4406" y="38767"/>
                    <a:pt x="3442" y="30647"/>
                  </a:cubicBezTo>
                  <a:cubicBezTo>
                    <a:pt x="2632" y="30802"/>
                    <a:pt x="1835" y="31004"/>
                    <a:pt x="1037" y="31230"/>
                  </a:cubicBezTo>
                  <a:cubicBezTo>
                    <a:pt x="4335" y="42648"/>
                    <a:pt x="14800" y="50518"/>
                    <a:pt x="26695" y="50518"/>
                  </a:cubicBezTo>
                  <a:cubicBezTo>
                    <a:pt x="26706" y="50518"/>
                    <a:pt x="26717" y="50518"/>
                    <a:pt x="26728" y="50518"/>
                  </a:cubicBezTo>
                  <a:cubicBezTo>
                    <a:pt x="36157" y="50518"/>
                    <a:pt x="44893" y="45520"/>
                    <a:pt x="49686" y="37398"/>
                  </a:cubicBezTo>
                  <a:cubicBezTo>
                    <a:pt x="55258" y="24551"/>
                    <a:pt x="49983" y="9585"/>
                    <a:pt x="37589" y="3072"/>
                  </a:cubicBezTo>
                  <a:cubicBezTo>
                    <a:pt x="33631" y="992"/>
                    <a:pt x="29374" y="0"/>
                    <a:pt x="251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6"/>
            <p:cNvSpPr/>
            <p:nvPr/>
          </p:nvSpPr>
          <p:spPr>
            <a:xfrm>
              <a:off x="5801275" y="760700"/>
              <a:ext cx="489675" cy="539975"/>
            </a:xfrm>
            <a:custGeom>
              <a:avLst/>
              <a:gdLst/>
              <a:ahLst/>
              <a:cxnLst/>
              <a:rect l="l" t="t" r="r" b="b"/>
              <a:pathLst>
                <a:path w="19587" h="21599" extrusionOk="0">
                  <a:moveTo>
                    <a:pt x="19587" y="1"/>
                  </a:moveTo>
                  <a:lnTo>
                    <a:pt x="19587" y="1"/>
                  </a:lnTo>
                  <a:cubicBezTo>
                    <a:pt x="9585" y="2620"/>
                    <a:pt x="2001" y="10776"/>
                    <a:pt x="96" y="20932"/>
                  </a:cubicBezTo>
                  <a:cubicBezTo>
                    <a:pt x="60" y="21110"/>
                    <a:pt x="37" y="21289"/>
                    <a:pt x="1" y="21468"/>
                  </a:cubicBezTo>
                  <a:cubicBezTo>
                    <a:pt x="239" y="21503"/>
                    <a:pt x="489" y="21551"/>
                    <a:pt x="739" y="21599"/>
                  </a:cubicBezTo>
                  <a:cubicBezTo>
                    <a:pt x="787" y="21301"/>
                    <a:pt x="822" y="21003"/>
                    <a:pt x="882" y="20706"/>
                  </a:cubicBezTo>
                  <a:cubicBezTo>
                    <a:pt x="2739" y="10835"/>
                    <a:pt x="9954" y="2834"/>
                    <a:pt x="195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6"/>
            <p:cNvSpPr/>
            <p:nvPr/>
          </p:nvSpPr>
          <p:spPr>
            <a:xfrm>
              <a:off x="5803950" y="1528950"/>
              <a:ext cx="845975" cy="547400"/>
            </a:xfrm>
            <a:custGeom>
              <a:avLst/>
              <a:gdLst/>
              <a:ahLst/>
              <a:cxnLst/>
              <a:rect l="l" t="t" r="r" b="b"/>
              <a:pathLst>
                <a:path w="33839" h="21896" extrusionOk="0">
                  <a:moveTo>
                    <a:pt x="799" y="1"/>
                  </a:moveTo>
                  <a:cubicBezTo>
                    <a:pt x="537" y="72"/>
                    <a:pt x="275" y="144"/>
                    <a:pt x="1" y="203"/>
                  </a:cubicBezTo>
                  <a:cubicBezTo>
                    <a:pt x="2488" y="13116"/>
                    <a:pt x="13785" y="21896"/>
                    <a:pt x="26236" y="21896"/>
                  </a:cubicBezTo>
                  <a:cubicBezTo>
                    <a:pt x="28744" y="21896"/>
                    <a:pt x="31299" y="21540"/>
                    <a:pt x="33839" y="20789"/>
                  </a:cubicBezTo>
                  <a:lnTo>
                    <a:pt x="33839" y="20789"/>
                  </a:lnTo>
                  <a:cubicBezTo>
                    <a:pt x="31562" y="21386"/>
                    <a:pt x="29281" y="21670"/>
                    <a:pt x="27039" y="21670"/>
                  </a:cubicBezTo>
                  <a:cubicBezTo>
                    <a:pt x="14562" y="21670"/>
                    <a:pt x="3292" y="12859"/>
                    <a:pt x="799" y="1"/>
                  </a:cubicBezTo>
                  <a:close/>
                </a:path>
              </a:pathLst>
            </a:custGeom>
            <a:solidFill>
              <a:srgbClr val="D14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5943550" y="1040500"/>
              <a:ext cx="178325" cy="328625"/>
            </a:xfrm>
            <a:custGeom>
              <a:avLst/>
              <a:gdLst/>
              <a:ahLst/>
              <a:cxnLst/>
              <a:rect l="l" t="t" r="r" b="b"/>
              <a:pathLst>
                <a:path w="7133" h="13145" extrusionOk="0">
                  <a:moveTo>
                    <a:pt x="7133" y="1"/>
                  </a:moveTo>
                  <a:lnTo>
                    <a:pt x="7133" y="1"/>
                  </a:lnTo>
                  <a:cubicBezTo>
                    <a:pt x="3418" y="3060"/>
                    <a:pt x="906" y="7311"/>
                    <a:pt x="1" y="12038"/>
                  </a:cubicBezTo>
                  <a:cubicBezTo>
                    <a:pt x="692" y="12371"/>
                    <a:pt x="1370" y="12740"/>
                    <a:pt x="2013" y="13145"/>
                  </a:cubicBezTo>
                  <a:cubicBezTo>
                    <a:pt x="2037" y="12026"/>
                    <a:pt x="2156" y="10907"/>
                    <a:pt x="2370" y="9799"/>
                  </a:cubicBezTo>
                  <a:cubicBezTo>
                    <a:pt x="3037" y="6168"/>
                    <a:pt x="4692" y="2775"/>
                    <a:pt x="7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36"/>
            <p:cNvSpPr/>
            <p:nvPr/>
          </p:nvSpPr>
          <p:spPr>
            <a:xfrm>
              <a:off x="5937600" y="1494175"/>
              <a:ext cx="902525" cy="461625"/>
            </a:xfrm>
            <a:custGeom>
              <a:avLst/>
              <a:gdLst/>
              <a:ahLst/>
              <a:cxnLst/>
              <a:rect l="l" t="t" r="r" b="b"/>
              <a:pathLst>
                <a:path w="36101" h="18465" extrusionOk="0">
                  <a:moveTo>
                    <a:pt x="2246" y="1"/>
                  </a:moveTo>
                  <a:cubicBezTo>
                    <a:pt x="1495" y="1"/>
                    <a:pt x="740" y="67"/>
                    <a:pt x="1" y="213"/>
                  </a:cubicBezTo>
                  <a:cubicBezTo>
                    <a:pt x="965" y="8333"/>
                    <a:pt x="6609" y="15120"/>
                    <a:pt x="14419" y="17536"/>
                  </a:cubicBezTo>
                  <a:cubicBezTo>
                    <a:pt x="16438" y="18161"/>
                    <a:pt x="18503" y="18465"/>
                    <a:pt x="20547" y="18465"/>
                  </a:cubicBezTo>
                  <a:cubicBezTo>
                    <a:pt x="26411" y="18465"/>
                    <a:pt x="32110" y="15969"/>
                    <a:pt x="36101" y="11405"/>
                  </a:cubicBezTo>
                  <a:lnTo>
                    <a:pt x="36101" y="11405"/>
                  </a:lnTo>
                  <a:cubicBezTo>
                    <a:pt x="32369" y="14497"/>
                    <a:pt x="27703" y="16157"/>
                    <a:pt x="22934" y="16157"/>
                  </a:cubicBezTo>
                  <a:cubicBezTo>
                    <a:pt x="21662" y="16157"/>
                    <a:pt x="20382" y="16039"/>
                    <a:pt x="19110" y="15798"/>
                  </a:cubicBezTo>
                  <a:cubicBezTo>
                    <a:pt x="10990" y="14274"/>
                    <a:pt x="4561" y="8071"/>
                    <a:pt x="2751" y="11"/>
                  </a:cubicBezTo>
                  <a:cubicBezTo>
                    <a:pt x="2583" y="4"/>
                    <a:pt x="2415" y="1"/>
                    <a:pt x="2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36"/>
            <p:cNvSpPr/>
            <p:nvPr/>
          </p:nvSpPr>
          <p:spPr>
            <a:xfrm>
              <a:off x="5560475" y="1292675"/>
              <a:ext cx="445925" cy="252950"/>
            </a:xfrm>
            <a:custGeom>
              <a:avLst/>
              <a:gdLst/>
              <a:ahLst/>
              <a:cxnLst/>
              <a:rect l="l" t="t" r="r" b="b"/>
              <a:pathLst>
                <a:path w="17837" h="10118" extrusionOk="0">
                  <a:moveTo>
                    <a:pt x="7185" y="1"/>
                  </a:moveTo>
                  <a:cubicBezTo>
                    <a:pt x="5723" y="1"/>
                    <a:pt x="4267" y="243"/>
                    <a:pt x="2989" y="927"/>
                  </a:cubicBezTo>
                  <a:cubicBezTo>
                    <a:pt x="1298" y="1832"/>
                    <a:pt x="1" y="3653"/>
                    <a:pt x="155" y="5570"/>
                  </a:cubicBezTo>
                  <a:cubicBezTo>
                    <a:pt x="346" y="7844"/>
                    <a:pt x="2513" y="9559"/>
                    <a:pt x="4763" y="9976"/>
                  </a:cubicBezTo>
                  <a:cubicBezTo>
                    <a:pt x="5287" y="10074"/>
                    <a:pt x="5817" y="10117"/>
                    <a:pt x="6348" y="10117"/>
                  </a:cubicBezTo>
                  <a:cubicBezTo>
                    <a:pt x="7480" y="10117"/>
                    <a:pt x="8621" y="9922"/>
                    <a:pt x="9740" y="9654"/>
                  </a:cubicBezTo>
                  <a:cubicBezTo>
                    <a:pt x="10014" y="9595"/>
                    <a:pt x="10276" y="9523"/>
                    <a:pt x="10538" y="9452"/>
                  </a:cubicBezTo>
                  <a:cubicBezTo>
                    <a:pt x="10859" y="9368"/>
                    <a:pt x="11181" y="9273"/>
                    <a:pt x="11502" y="9190"/>
                  </a:cubicBezTo>
                  <a:cubicBezTo>
                    <a:pt x="12681" y="8844"/>
                    <a:pt x="13883" y="8499"/>
                    <a:pt x="15086" y="8273"/>
                  </a:cubicBezTo>
                  <a:cubicBezTo>
                    <a:pt x="15825" y="8127"/>
                    <a:pt x="16580" y="8061"/>
                    <a:pt x="17331" y="8061"/>
                  </a:cubicBezTo>
                  <a:cubicBezTo>
                    <a:pt x="17500" y="8061"/>
                    <a:pt x="17668" y="8064"/>
                    <a:pt x="17836" y="8071"/>
                  </a:cubicBezTo>
                  <a:cubicBezTo>
                    <a:pt x="17467" y="6427"/>
                    <a:pt x="17300" y="4737"/>
                    <a:pt x="17336" y="3058"/>
                  </a:cubicBezTo>
                  <a:cubicBezTo>
                    <a:pt x="15217" y="1701"/>
                    <a:pt x="12847" y="772"/>
                    <a:pt x="10371" y="320"/>
                  </a:cubicBezTo>
                  <a:cubicBezTo>
                    <a:pt x="10121" y="272"/>
                    <a:pt x="9871" y="224"/>
                    <a:pt x="9621" y="189"/>
                  </a:cubicBezTo>
                  <a:cubicBezTo>
                    <a:pt x="9288" y="141"/>
                    <a:pt x="8942" y="93"/>
                    <a:pt x="8597" y="70"/>
                  </a:cubicBezTo>
                  <a:cubicBezTo>
                    <a:pt x="8129" y="26"/>
                    <a:pt x="7657" y="1"/>
                    <a:pt x="71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6"/>
            <p:cNvSpPr/>
            <p:nvPr/>
          </p:nvSpPr>
          <p:spPr>
            <a:xfrm>
              <a:off x="5992975" y="861250"/>
              <a:ext cx="1064450" cy="1039850"/>
            </a:xfrm>
            <a:custGeom>
              <a:avLst/>
              <a:gdLst/>
              <a:ahLst/>
              <a:cxnLst/>
              <a:rect l="l" t="t" r="r" b="b"/>
              <a:pathLst>
                <a:path w="42578" h="41594" extrusionOk="0">
                  <a:moveTo>
                    <a:pt x="20697" y="2023"/>
                  </a:moveTo>
                  <a:cubicBezTo>
                    <a:pt x="21850" y="2023"/>
                    <a:pt x="23012" y="2130"/>
                    <a:pt x="24170" y="2349"/>
                  </a:cubicBezTo>
                  <a:cubicBezTo>
                    <a:pt x="31052" y="3634"/>
                    <a:pt x="36636" y="8647"/>
                    <a:pt x="38672" y="15338"/>
                  </a:cubicBezTo>
                  <a:cubicBezTo>
                    <a:pt x="40708" y="22041"/>
                    <a:pt x="38839" y="29304"/>
                    <a:pt x="33838" y="34198"/>
                  </a:cubicBezTo>
                  <a:cubicBezTo>
                    <a:pt x="30440" y="38185"/>
                    <a:pt x="25495" y="40422"/>
                    <a:pt x="20359" y="40422"/>
                  </a:cubicBezTo>
                  <a:cubicBezTo>
                    <a:pt x="19268" y="40422"/>
                    <a:pt x="18169" y="40322"/>
                    <a:pt x="17074" y="40115"/>
                  </a:cubicBezTo>
                  <a:cubicBezTo>
                    <a:pt x="10835" y="38948"/>
                    <a:pt x="5692" y="34519"/>
                    <a:pt x="3608" y="28518"/>
                  </a:cubicBezTo>
                  <a:cubicBezTo>
                    <a:pt x="727" y="22149"/>
                    <a:pt x="1632" y="14695"/>
                    <a:pt x="5954" y="9195"/>
                  </a:cubicBezTo>
                  <a:cubicBezTo>
                    <a:pt x="9547" y="4621"/>
                    <a:pt x="15009" y="2023"/>
                    <a:pt x="20697" y="2023"/>
                  </a:cubicBezTo>
                  <a:close/>
                  <a:moveTo>
                    <a:pt x="20817" y="1"/>
                  </a:moveTo>
                  <a:cubicBezTo>
                    <a:pt x="20559" y="1"/>
                    <a:pt x="20299" y="5"/>
                    <a:pt x="20039" y="15"/>
                  </a:cubicBezTo>
                  <a:cubicBezTo>
                    <a:pt x="9061" y="432"/>
                    <a:pt x="298" y="9326"/>
                    <a:pt x="36" y="20315"/>
                  </a:cubicBezTo>
                  <a:cubicBezTo>
                    <a:pt x="0" y="21994"/>
                    <a:pt x="167" y="23684"/>
                    <a:pt x="536" y="25328"/>
                  </a:cubicBezTo>
                  <a:cubicBezTo>
                    <a:pt x="2684" y="34957"/>
                    <a:pt x="11232" y="41594"/>
                    <a:pt x="20805" y="41594"/>
                  </a:cubicBezTo>
                  <a:cubicBezTo>
                    <a:pt x="21896" y="41594"/>
                    <a:pt x="23001" y="41507"/>
                    <a:pt x="24111" y="41329"/>
                  </a:cubicBezTo>
                  <a:cubicBezTo>
                    <a:pt x="34957" y="39579"/>
                    <a:pt x="42577" y="29697"/>
                    <a:pt x="41494" y="18755"/>
                  </a:cubicBezTo>
                  <a:cubicBezTo>
                    <a:pt x="40448" y="8073"/>
                    <a:pt x="31469" y="1"/>
                    <a:pt x="208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6"/>
            <p:cNvSpPr/>
            <p:nvPr/>
          </p:nvSpPr>
          <p:spPr>
            <a:xfrm>
              <a:off x="6011125" y="911650"/>
              <a:ext cx="999250" cy="804550"/>
            </a:xfrm>
            <a:custGeom>
              <a:avLst/>
              <a:gdLst/>
              <a:ahLst/>
              <a:cxnLst/>
              <a:rect l="l" t="t" r="r" b="b"/>
              <a:pathLst>
                <a:path w="39970" h="32182" extrusionOk="0">
                  <a:moveTo>
                    <a:pt x="20000" y="0"/>
                  </a:moveTo>
                  <a:cubicBezTo>
                    <a:pt x="14297" y="0"/>
                    <a:pt x="8826" y="2599"/>
                    <a:pt x="5228" y="7179"/>
                  </a:cubicBezTo>
                  <a:cubicBezTo>
                    <a:pt x="906" y="12679"/>
                    <a:pt x="1" y="20121"/>
                    <a:pt x="2882" y="26502"/>
                  </a:cubicBezTo>
                  <a:cubicBezTo>
                    <a:pt x="1858" y="23573"/>
                    <a:pt x="1632" y="20442"/>
                    <a:pt x="2203" y="17406"/>
                  </a:cubicBezTo>
                  <a:cubicBezTo>
                    <a:pt x="3838" y="8669"/>
                    <a:pt x="11452" y="2932"/>
                    <a:pt x="19638" y="2932"/>
                  </a:cubicBezTo>
                  <a:cubicBezTo>
                    <a:pt x="22183" y="2932"/>
                    <a:pt x="24784" y="3487"/>
                    <a:pt x="27278" y="4678"/>
                  </a:cubicBezTo>
                  <a:cubicBezTo>
                    <a:pt x="32243" y="7048"/>
                    <a:pt x="35827" y="11596"/>
                    <a:pt x="36970" y="16989"/>
                  </a:cubicBezTo>
                  <a:cubicBezTo>
                    <a:pt x="38113" y="22383"/>
                    <a:pt x="36684" y="27991"/>
                    <a:pt x="33112" y="32182"/>
                  </a:cubicBezTo>
                  <a:cubicBezTo>
                    <a:pt x="38113" y="27288"/>
                    <a:pt x="39970" y="20013"/>
                    <a:pt x="37946" y="13322"/>
                  </a:cubicBezTo>
                  <a:cubicBezTo>
                    <a:pt x="35910" y="6631"/>
                    <a:pt x="30326" y="1618"/>
                    <a:pt x="23456" y="321"/>
                  </a:cubicBezTo>
                  <a:cubicBezTo>
                    <a:pt x="22304" y="105"/>
                    <a:pt x="21147" y="0"/>
                    <a:pt x="200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6031075" y="985450"/>
              <a:ext cx="939425" cy="886450"/>
            </a:xfrm>
            <a:custGeom>
              <a:avLst/>
              <a:gdLst/>
              <a:ahLst/>
              <a:cxnLst/>
              <a:rect l="l" t="t" r="r" b="b"/>
              <a:pathLst>
                <a:path w="37577" h="35458" extrusionOk="0">
                  <a:moveTo>
                    <a:pt x="18831" y="0"/>
                  </a:moveTo>
                  <a:cubicBezTo>
                    <a:pt x="15333" y="0"/>
                    <a:pt x="11837" y="1034"/>
                    <a:pt x="8823" y="3095"/>
                  </a:cubicBezTo>
                  <a:cubicBezTo>
                    <a:pt x="2906" y="7132"/>
                    <a:pt x="0" y="14347"/>
                    <a:pt x="1477" y="21360"/>
                  </a:cubicBezTo>
                  <a:cubicBezTo>
                    <a:pt x="2953" y="28384"/>
                    <a:pt x="8501" y="33825"/>
                    <a:pt x="15550" y="35147"/>
                  </a:cubicBezTo>
                  <a:cubicBezTo>
                    <a:pt x="16664" y="35361"/>
                    <a:pt x="17798" y="35458"/>
                    <a:pt x="18935" y="35458"/>
                  </a:cubicBezTo>
                  <a:cubicBezTo>
                    <a:pt x="19001" y="35458"/>
                    <a:pt x="19067" y="35457"/>
                    <a:pt x="19134" y="35457"/>
                  </a:cubicBezTo>
                  <a:cubicBezTo>
                    <a:pt x="27551" y="35302"/>
                    <a:pt x="34695" y="29265"/>
                    <a:pt x="36255" y="21002"/>
                  </a:cubicBezTo>
                  <a:cubicBezTo>
                    <a:pt x="37577" y="13954"/>
                    <a:pt x="34529" y="6798"/>
                    <a:pt x="28516" y="2881"/>
                  </a:cubicBezTo>
                  <a:cubicBezTo>
                    <a:pt x="25572" y="959"/>
                    <a:pt x="22200" y="0"/>
                    <a:pt x="18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6218800" y="1389350"/>
              <a:ext cx="121225" cy="102450"/>
            </a:xfrm>
            <a:custGeom>
              <a:avLst/>
              <a:gdLst/>
              <a:ahLst/>
              <a:cxnLst/>
              <a:rect l="l" t="t" r="r" b="b"/>
              <a:pathLst>
                <a:path w="4849" h="4098" extrusionOk="0">
                  <a:moveTo>
                    <a:pt x="2976" y="1"/>
                  </a:moveTo>
                  <a:cubicBezTo>
                    <a:pt x="1572" y="1"/>
                    <a:pt x="1" y="1351"/>
                    <a:pt x="921" y="3061"/>
                  </a:cubicBezTo>
                  <a:cubicBezTo>
                    <a:pt x="1254" y="3668"/>
                    <a:pt x="1897" y="4061"/>
                    <a:pt x="2588" y="4096"/>
                  </a:cubicBezTo>
                  <a:cubicBezTo>
                    <a:pt x="2612" y="4097"/>
                    <a:pt x="2637" y="4098"/>
                    <a:pt x="2661" y="4098"/>
                  </a:cubicBezTo>
                  <a:cubicBezTo>
                    <a:pt x="3811" y="4098"/>
                    <a:pt x="4848" y="3012"/>
                    <a:pt x="4767" y="1858"/>
                  </a:cubicBezTo>
                  <a:cubicBezTo>
                    <a:pt x="4679" y="537"/>
                    <a:pt x="3861" y="1"/>
                    <a:pt x="29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6387450" y="1441550"/>
              <a:ext cx="60075" cy="51125"/>
            </a:xfrm>
            <a:custGeom>
              <a:avLst/>
              <a:gdLst/>
              <a:ahLst/>
              <a:cxnLst/>
              <a:rect l="l" t="t" r="r" b="b"/>
              <a:pathLst>
                <a:path w="2403" h="2045" extrusionOk="0">
                  <a:moveTo>
                    <a:pt x="1492" y="1"/>
                  </a:moveTo>
                  <a:cubicBezTo>
                    <a:pt x="788" y="1"/>
                    <a:pt x="1" y="677"/>
                    <a:pt x="462" y="1532"/>
                  </a:cubicBezTo>
                  <a:cubicBezTo>
                    <a:pt x="640" y="1830"/>
                    <a:pt x="950" y="2032"/>
                    <a:pt x="1307" y="2044"/>
                  </a:cubicBezTo>
                  <a:cubicBezTo>
                    <a:pt x="1914" y="2044"/>
                    <a:pt x="2402" y="1544"/>
                    <a:pt x="2390" y="925"/>
                  </a:cubicBezTo>
                  <a:cubicBezTo>
                    <a:pt x="2344" y="268"/>
                    <a:pt x="1935" y="1"/>
                    <a:pt x="14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6"/>
            <p:cNvSpPr/>
            <p:nvPr/>
          </p:nvSpPr>
          <p:spPr>
            <a:xfrm>
              <a:off x="6298175" y="1503850"/>
              <a:ext cx="60050" cy="51325"/>
            </a:xfrm>
            <a:custGeom>
              <a:avLst/>
              <a:gdLst/>
              <a:ahLst/>
              <a:cxnLst/>
              <a:rect l="l" t="t" r="r" b="b"/>
              <a:pathLst>
                <a:path w="2402" h="2053" extrusionOk="0">
                  <a:moveTo>
                    <a:pt x="1489" y="1"/>
                  </a:moveTo>
                  <a:cubicBezTo>
                    <a:pt x="786" y="1"/>
                    <a:pt x="1" y="679"/>
                    <a:pt x="461" y="1540"/>
                  </a:cubicBezTo>
                  <a:cubicBezTo>
                    <a:pt x="627" y="1838"/>
                    <a:pt x="949" y="2040"/>
                    <a:pt x="1294" y="2052"/>
                  </a:cubicBezTo>
                  <a:cubicBezTo>
                    <a:pt x="1901" y="2052"/>
                    <a:pt x="2401" y="1552"/>
                    <a:pt x="2389" y="933"/>
                  </a:cubicBezTo>
                  <a:cubicBezTo>
                    <a:pt x="2343" y="270"/>
                    <a:pt x="1932" y="1"/>
                    <a:pt x="14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6"/>
            <p:cNvSpPr/>
            <p:nvPr/>
          </p:nvSpPr>
          <p:spPr>
            <a:xfrm>
              <a:off x="6410250" y="1533075"/>
              <a:ext cx="112825" cy="95350"/>
            </a:xfrm>
            <a:custGeom>
              <a:avLst/>
              <a:gdLst/>
              <a:ahLst/>
              <a:cxnLst/>
              <a:rect l="l" t="t" r="r" b="b"/>
              <a:pathLst>
                <a:path w="4513" h="3814" extrusionOk="0">
                  <a:moveTo>
                    <a:pt x="2772" y="0"/>
                  </a:moveTo>
                  <a:cubicBezTo>
                    <a:pt x="1464" y="0"/>
                    <a:pt x="0" y="1256"/>
                    <a:pt x="847" y="2848"/>
                  </a:cubicBezTo>
                  <a:cubicBezTo>
                    <a:pt x="1169" y="3419"/>
                    <a:pt x="1764" y="3789"/>
                    <a:pt x="2419" y="3812"/>
                  </a:cubicBezTo>
                  <a:cubicBezTo>
                    <a:pt x="2443" y="3813"/>
                    <a:pt x="2468" y="3814"/>
                    <a:pt x="2492" y="3814"/>
                  </a:cubicBezTo>
                  <a:cubicBezTo>
                    <a:pt x="3558" y="3814"/>
                    <a:pt x="4513" y="2800"/>
                    <a:pt x="4443" y="1729"/>
                  </a:cubicBezTo>
                  <a:cubicBezTo>
                    <a:pt x="4360" y="499"/>
                    <a:pt x="3597" y="0"/>
                    <a:pt x="27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36"/>
            <p:cNvSpPr/>
            <p:nvPr/>
          </p:nvSpPr>
          <p:spPr>
            <a:xfrm>
              <a:off x="6137925" y="985350"/>
              <a:ext cx="837925" cy="886525"/>
            </a:xfrm>
            <a:custGeom>
              <a:avLst/>
              <a:gdLst/>
              <a:ahLst/>
              <a:cxnLst/>
              <a:rect l="l" t="t" r="r" b="b"/>
              <a:pathLst>
                <a:path w="33517" h="35461" extrusionOk="0">
                  <a:moveTo>
                    <a:pt x="14557" y="1"/>
                  </a:moveTo>
                  <a:cubicBezTo>
                    <a:pt x="8897" y="1"/>
                    <a:pt x="3404" y="2720"/>
                    <a:pt x="1" y="7588"/>
                  </a:cubicBezTo>
                  <a:cubicBezTo>
                    <a:pt x="179" y="7636"/>
                    <a:pt x="358" y="7671"/>
                    <a:pt x="537" y="7683"/>
                  </a:cubicBezTo>
                  <a:cubicBezTo>
                    <a:pt x="1501" y="7624"/>
                    <a:pt x="1751" y="7124"/>
                    <a:pt x="2537" y="6755"/>
                  </a:cubicBezTo>
                  <a:cubicBezTo>
                    <a:pt x="4382" y="5886"/>
                    <a:pt x="6561" y="5255"/>
                    <a:pt x="8597" y="5183"/>
                  </a:cubicBezTo>
                  <a:cubicBezTo>
                    <a:pt x="8719" y="5178"/>
                    <a:pt x="8841" y="5176"/>
                    <a:pt x="8963" y="5176"/>
                  </a:cubicBezTo>
                  <a:cubicBezTo>
                    <a:pt x="11209" y="5176"/>
                    <a:pt x="13522" y="6011"/>
                    <a:pt x="14765" y="7886"/>
                  </a:cubicBezTo>
                  <a:cubicBezTo>
                    <a:pt x="16074" y="9862"/>
                    <a:pt x="16205" y="13934"/>
                    <a:pt x="19265" y="14065"/>
                  </a:cubicBezTo>
                  <a:cubicBezTo>
                    <a:pt x="19293" y="14066"/>
                    <a:pt x="19321" y="14067"/>
                    <a:pt x="19349" y="14067"/>
                  </a:cubicBezTo>
                  <a:cubicBezTo>
                    <a:pt x="20146" y="14067"/>
                    <a:pt x="20828" y="13547"/>
                    <a:pt x="21595" y="13547"/>
                  </a:cubicBezTo>
                  <a:cubicBezTo>
                    <a:pt x="21766" y="13547"/>
                    <a:pt x="21941" y="13573"/>
                    <a:pt x="22123" y="13637"/>
                  </a:cubicBezTo>
                  <a:cubicBezTo>
                    <a:pt x="24635" y="14506"/>
                    <a:pt x="22908" y="17316"/>
                    <a:pt x="23504" y="19090"/>
                  </a:cubicBezTo>
                  <a:cubicBezTo>
                    <a:pt x="24266" y="21423"/>
                    <a:pt x="26647" y="21995"/>
                    <a:pt x="26183" y="24924"/>
                  </a:cubicBezTo>
                  <a:cubicBezTo>
                    <a:pt x="25540" y="28888"/>
                    <a:pt x="20920" y="32710"/>
                    <a:pt x="17312" y="33972"/>
                  </a:cubicBezTo>
                  <a:cubicBezTo>
                    <a:pt x="16419" y="34282"/>
                    <a:pt x="15336" y="34758"/>
                    <a:pt x="14860" y="35461"/>
                  </a:cubicBezTo>
                  <a:cubicBezTo>
                    <a:pt x="23277" y="35306"/>
                    <a:pt x="30421" y="29269"/>
                    <a:pt x="31981" y="21006"/>
                  </a:cubicBezTo>
                  <a:cubicBezTo>
                    <a:pt x="33517" y="12791"/>
                    <a:pt x="29112" y="4612"/>
                    <a:pt x="21408" y="1385"/>
                  </a:cubicBezTo>
                  <a:cubicBezTo>
                    <a:pt x="19183" y="449"/>
                    <a:pt x="16856" y="1"/>
                    <a:pt x="145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6"/>
            <p:cNvSpPr/>
            <p:nvPr/>
          </p:nvSpPr>
          <p:spPr>
            <a:xfrm>
              <a:off x="5801275" y="760700"/>
              <a:ext cx="489675" cy="539975"/>
            </a:xfrm>
            <a:custGeom>
              <a:avLst/>
              <a:gdLst/>
              <a:ahLst/>
              <a:cxnLst/>
              <a:rect l="l" t="t" r="r" b="b"/>
              <a:pathLst>
                <a:path w="19587" h="21599" fill="none" extrusionOk="0">
                  <a:moveTo>
                    <a:pt x="739" y="21599"/>
                  </a:moveTo>
                  <a:cubicBezTo>
                    <a:pt x="787" y="21301"/>
                    <a:pt x="822" y="21003"/>
                    <a:pt x="882" y="20706"/>
                  </a:cubicBezTo>
                  <a:cubicBezTo>
                    <a:pt x="2739" y="10835"/>
                    <a:pt x="9954" y="2834"/>
                    <a:pt x="19587" y="1"/>
                  </a:cubicBezTo>
                  <a:cubicBezTo>
                    <a:pt x="9585" y="2620"/>
                    <a:pt x="2001" y="10776"/>
                    <a:pt x="96" y="20932"/>
                  </a:cubicBezTo>
                  <a:cubicBezTo>
                    <a:pt x="60" y="21110"/>
                    <a:pt x="37" y="21289"/>
                    <a:pt x="1" y="21468"/>
                  </a:cubicBezTo>
                  <a:cubicBezTo>
                    <a:pt x="239" y="21503"/>
                    <a:pt x="489" y="21551"/>
                    <a:pt x="739" y="21599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36"/>
            <p:cNvSpPr/>
            <p:nvPr/>
          </p:nvSpPr>
          <p:spPr>
            <a:xfrm>
              <a:off x="5803950" y="1528950"/>
              <a:ext cx="845975" cy="631650"/>
            </a:xfrm>
            <a:custGeom>
              <a:avLst/>
              <a:gdLst/>
              <a:ahLst/>
              <a:cxnLst/>
              <a:rect l="l" t="t" r="r" b="b"/>
              <a:pathLst>
                <a:path w="33839" h="25266" fill="none" extrusionOk="0">
                  <a:moveTo>
                    <a:pt x="799" y="1"/>
                  </a:moveTo>
                  <a:cubicBezTo>
                    <a:pt x="537" y="72"/>
                    <a:pt x="275" y="144"/>
                    <a:pt x="1" y="203"/>
                  </a:cubicBezTo>
                  <a:cubicBezTo>
                    <a:pt x="2989" y="15717"/>
                    <a:pt x="18694" y="25266"/>
                    <a:pt x="33839" y="20789"/>
                  </a:cubicBezTo>
                  <a:cubicBezTo>
                    <a:pt x="18896" y="24706"/>
                    <a:pt x="3740" y="15169"/>
                    <a:pt x="799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6"/>
            <p:cNvSpPr/>
            <p:nvPr/>
          </p:nvSpPr>
          <p:spPr>
            <a:xfrm>
              <a:off x="5819450" y="680925"/>
              <a:ext cx="1383825" cy="1390375"/>
            </a:xfrm>
            <a:custGeom>
              <a:avLst/>
              <a:gdLst/>
              <a:ahLst/>
              <a:cxnLst/>
              <a:rect l="l" t="t" r="r" b="b"/>
              <a:pathLst>
                <a:path w="55353" h="55615" fill="none" extrusionOk="0">
                  <a:moveTo>
                    <a:pt x="52733" y="33779"/>
                  </a:moveTo>
                  <a:cubicBezTo>
                    <a:pt x="55352" y="19301"/>
                    <a:pt x="45803" y="5430"/>
                    <a:pt x="31349" y="2715"/>
                  </a:cubicBezTo>
                  <a:cubicBezTo>
                    <a:pt x="16895" y="1"/>
                    <a:pt x="2965" y="9454"/>
                    <a:pt x="155" y="23897"/>
                  </a:cubicBezTo>
                  <a:cubicBezTo>
                    <a:pt x="95" y="24194"/>
                    <a:pt x="60" y="24492"/>
                    <a:pt x="0" y="24790"/>
                  </a:cubicBezTo>
                  <a:cubicBezTo>
                    <a:pt x="1726" y="25111"/>
                    <a:pt x="3393" y="25659"/>
                    <a:pt x="4965" y="26421"/>
                  </a:cubicBezTo>
                  <a:cubicBezTo>
                    <a:pt x="5870" y="21706"/>
                    <a:pt x="8394" y="17455"/>
                    <a:pt x="12085" y="14395"/>
                  </a:cubicBezTo>
                  <a:cubicBezTo>
                    <a:pt x="20026" y="5275"/>
                    <a:pt x="34064" y="4894"/>
                    <a:pt x="42505" y="13562"/>
                  </a:cubicBezTo>
                  <a:cubicBezTo>
                    <a:pt x="50935" y="22230"/>
                    <a:pt x="50161" y="36243"/>
                    <a:pt x="40827" y="43935"/>
                  </a:cubicBezTo>
                  <a:cubicBezTo>
                    <a:pt x="35445" y="50090"/>
                    <a:pt x="26956" y="52483"/>
                    <a:pt x="19145" y="50066"/>
                  </a:cubicBezTo>
                  <a:cubicBezTo>
                    <a:pt x="11335" y="47650"/>
                    <a:pt x="5691" y="40863"/>
                    <a:pt x="4727" y="32743"/>
                  </a:cubicBezTo>
                  <a:cubicBezTo>
                    <a:pt x="3524" y="32969"/>
                    <a:pt x="2322" y="33314"/>
                    <a:pt x="1143" y="33660"/>
                  </a:cubicBezTo>
                  <a:cubicBezTo>
                    <a:pt x="822" y="33743"/>
                    <a:pt x="500" y="33838"/>
                    <a:pt x="179" y="33922"/>
                  </a:cubicBezTo>
                  <a:cubicBezTo>
                    <a:pt x="2619" y="46530"/>
                    <a:pt x="13680" y="55615"/>
                    <a:pt x="26515" y="55579"/>
                  </a:cubicBezTo>
                  <a:cubicBezTo>
                    <a:pt x="39350" y="55543"/>
                    <a:pt x="50364" y="46387"/>
                    <a:pt x="52733" y="33779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36"/>
            <p:cNvSpPr/>
            <p:nvPr/>
          </p:nvSpPr>
          <p:spPr>
            <a:xfrm>
              <a:off x="5943550" y="1040500"/>
              <a:ext cx="178325" cy="328625"/>
            </a:xfrm>
            <a:custGeom>
              <a:avLst/>
              <a:gdLst/>
              <a:ahLst/>
              <a:cxnLst/>
              <a:rect l="l" t="t" r="r" b="b"/>
              <a:pathLst>
                <a:path w="7133" h="13145" fill="none" extrusionOk="0">
                  <a:moveTo>
                    <a:pt x="2370" y="9799"/>
                  </a:moveTo>
                  <a:cubicBezTo>
                    <a:pt x="3037" y="6168"/>
                    <a:pt x="4692" y="2775"/>
                    <a:pt x="7133" y="1"/>
                  </a:cubicBezTo>
                  <a:cubicBezTo>
                    <a:pt x="3418" y="3060"/>
                    <a:pt x="906" y="7311"/>
                    <a:pt x="1" y="12038"/>
                  </a:cubicBezTo>
                  <a:cubicBezTo>
                    <a:pt x="692" y="12371"/>
                    <a:pt x="1370" y="12740"/>
                    <a:pt x="2013" y="13145"/>
                  </a:cubicBezTo>
                  <a:cubicBezTo>
                    <a:pt x="2037" y="12026"/>
                    <a:pt x="2156" y="10907"/>
                    <a:pt x="2370" y="9799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36"/>
            <p:cNvSpPr/>
            <p:nvPr/>
          </p:nvSpPr>
          <p:spPr>
            <a:xfrm>
              <a:off x="5937600" y="1493525"/>
              <a:ext cx="902525" cy="499500"/>
            </a:xfrm>
            <a:custGeom>
              <a:avLst/>
              <a:gdLst/>
              <a:ahLst/>
              <a:cxnLst/>
              <a:rect l="l" t="t" r="r" b="b"/>
              <a:pathLst>
                <a:path w="36101" h="19980" fill="none" extrusionOk="0">
                  <a:moveTo>
                    <a:pt x="19110" y="15824"/>
                  </a:moveTo>
                  <a:cubicBezTo>
                    <a:pt x="10990" y="14300"/>
                    <a:pt x="4561" y="8097"/>
                    <a:pt x="2751" y="37"/>
                  </a:cubicBezTo>
                  <a:cubicBezTo>
                    <a:pt x="1834" y="1"/>
                    <a:pt x="906" y="60"/>
                    <a:pt x="1" y="239"/>
                  </a:cubicBezTo>
                  <a:cubicBezTo>
                    <a:pt x="965" y="8359"/>
                    <a:pt x="6609" y="15146"/>
                    <a:pt x="14419" y="17562"/>
                  </a:cubicBezTo>
                  <a:cubicBezTo>
                    <a:pt x="22230" y="19979"/>
                    <a:pt x="30719" y="17586"/>
                    <a:pt x="36101" y="11431"/>
                  </a:cubicBezTo>
                  <a:cubicBezTo>
                    <a:pt x="31374" y="15348"/>
                    <a:pt x="25147" y="16967"/>
                    <a:pt x="19110" y="15824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6"/>
            <p:cNvSpPr/>
            <p:nvPr/>
          </p:nvSpPr>
          <p:spPr>
            <a:xfrm>
              <a:off x="5560475" y="1289925"/>
              <a:ext cx="445925" cy="259900"/>
            </a:xfrm>
            <a:custGeom>
              <a:avLst/>
              <a:gdLst/>
              <a:ahLst/>
              <a:cxnLst/>
              <a:rect l="l" t="t" r="r" b="b"/>
              <a:pathLst>
                <a:path w="17837" h="10396" fill="none" extrusionOk="0">
                  <a:moveTo>
                    <a:pt x="11502" y="9300"/>
                  </a:moveTo>
                  <a:cubicBezTo>
                    <a:pt x="12681" y="8954"/>
                    <a:pt x="13883" y="8609"/>
                    <a:pt x="15086" y="8383"/>
                  </a:cubicBezTo>
                  <a:cubicBezTo>
                    <a:pt x="15991" y="8204"/>
                    <a:pt x="16919" y="8145"/>
                    <a:pt x="17836" y="8181"/>
                  </a:cubicBezTo>
                  <a:cubicBezTo>
                    <a:pt x="17467" y="6537"/>
                    <a:pt x="17300" y="4847"/>
                    <a:pt x="17336" y="3168"/>
                  </a:cubicBezTo>
                  <a:cubicBezTo>
                    <a:pt x="15217" y="1811"/>
                    <a:pt x="12847" y="882"/>
                    <a:pt x="10371" y="430"/>
                  </a:cubicBezTo>
                  <a:cubicBezTo>
                    <a:pt x="10121" y="382"/>
                    <a:pt x="9871" y="334"/>
                    <a:pt x="9621" y="299"/>
                  </a:cubicBezTo>
                  <a:cubicBezTo>
                    <a:pt x="9288" y="251"/>
                    <a:pt x="8942" y="203"/>
                    <a:pt x="8597" y="180"/>
                  </a:cubicBezTo>
                  <a:cubicBezTo>
                    <a:pt x="6680" y="1"/>
                    <a:pt x="4680" y="132"/>
                    <a:pt x="2989" y="1037"/>
                  </a:cubicBezTo>
                  <a:cubicBezTo>
                    <a:pt x="1298" y="1942"/>
                    <a:pt x="1" y="3763"/>
                    <a:pt x="155" y="5680"/>
                  </a:cubicBezTo>
                  <a:cubicBezTo>
                    <a:pt x="346" y="7954"/>
                    <a:pt x="2513" y="9669"/>
                    <a:pt x="4763" y="10086"/>
                  </a:cubicBezTo>
                  <a:cubicBezTo>
                    <a:pt x="6406" y="10395"/>
                    <a:pt x="8097" y="10157"/>
                    <a:pt x="9740" y="9764"/>
                  </a:cubicBezTo>
                  <a:cubicBezTo>
                    <a:pt x="10014" y="9705"/>
                    <a:pt x="10276" y="9633"/>
                    <a:pt x="10538" y="9562"/>
                  </a:cubicBezTo>
                  <a:cubicBezTo>
                    <a:pt x="10859" y="9478"/>
                    <a:pt x="11181" y="9383"/>
                    <a:pt x="11502" y="930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6"/>
            <p:cNvSpPr/>
            <p:nvPr/>
          </p:nvSpPr>
          <p:spPr>
            <a:xfrm>
              <a:off x="5992975" y="851500"/>
              <a:ext cx="1064450" cy="1086450"/>
            </a:xfrm>
            <a:custGeom>
              <a:avLst/>
              <a:gdLst/>
              <a:ahLst/>
              <a:cxnLst/>
              <a:rect l="l" t="t" r="r" b="b"/>
              <a:pathLst>
                <a:path w="42578" h="43458" fill="none" extrusionOk="0">
                  <a:moveTo>
                    <a:pt x="36" y="20705"/>
                  </a:moveTo>
                  <a:cubicBezTo>
                    <a:pt x="0" y="22384"/>
                    <a:pt x="167" y="24074"/>
                    <a:pt x="536" y="25718"/>
                  </a:cubicBezTo>
                  <a:cubicBezTo>
                    <a:pt x="2929" y="36445"/>
                    <a:pt x="13264" y="43458"/>
                    <a:pt x="24111" y="41719"/>
                  </a:cubicBezTo>
                  <a:cubicBezTo>
                    <a:pt x="34957" y="39969"/>
                    <a:pt x="42577" y="30087"/>
                    <a:pt x="41494" y="19145"/>
                  </a:cubicBezTo>
                  <a:cubicBezTo>
                    <a:pt x="40422" y="8203"/>
                    <a:pt x="31028" y="0"/>
                    <a:pt x="20039" y="405"/>
                  </a:cubicBezTo>
                  <a:cubicBezTo>
                    <a:pt x="9061" y="822"/>
                    <a:pt x="298" y="9716"/>
                    <a:pt x="36" y="20705"/>
                  </a:cubicBezTo>
                  <a:close/>
                  <a:moveTo>
                    <a:pt x="24170" y="2739"/>
                  </a:moveTo>
                  <a:cubicBezTo>
                    <a:pt x="31052" y="4024"/>
                    <a:pt x="36636" y="9037"/>
                    <a:pt x="38672" y="15728"/>
                  </a:cubicBezTo>
                  <a:cubicBezTo>
                    <a:pt x="40708" y="22431"/>
                    <a:pt x="38839" y="29694"/>
                    <a:pt x="33838" y="34588"/>
                  </a:cubicBezTo>
                  <a:cubicBezTo>
                    <a:pt x="29718" y="39422"/>
                    <a:pt x="23325" y="41684"/>
                    <a:pt x="17074" y="40505"/>
                  </a:cubicBezTo>
                  <a:cubicBezTo>
                    <a:pt x="10835" y="39338"/>
                    <a:pt x="5692" y="34909"/>
                    <a:pt x="3608" y="28908"/>
                  </a:cubicBezTo>
                  <a:cubicBezTo>
                    <a:pt x="727" y="22539"/>
                    <a:pt x="1632" y="15085"/>
                    <a:pt x="5954" y="9585"/>
                  </a:cubicBezTo>
                  <a:cubicBezTo>
                    <a:pt x="10276" y="4084"/>
                    <a:pt x="17300" y="1441"/>
                    <a:pt x="24170" y="2739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6"/>
            <p:cNvSpPr/>
            <p:nvPr/>
          </p:nvSpPr>
          <p:spPr>
            <a:xfrm>
              <a:off x="6011125" y="887500"/>
              <a:ext cx="999250" cy="828700"/>
            </a:xfrm>
            <a:custGeom>
              <a:avLst/>
              <a:gdLst/>
              <a:ahLst/>
              <a:cxnLst/>
              <a:rect l="l" t="t" r="r" b="b"/>
              <a:pathLst>
                <a:path w="39970" h="33148" fill="none" extrusionOk="0">
                  <a:moveTo>
                    <a:pt x="2203" y="18372"/>
                  </a:moveTo>
                  <a:cubicBezTo>
                    <a:pt x="4346" y="6918"/>
                    <a:pt x="16765" y="620"/>
                    <a:pt x="27278" y="5644"/>
                  </a:cubicBezTo>
                  <a:cubicBezTo>
                    <a:pt x="32243" y="8014"/>
                    <a:pt x="35827" y="12562"/>
                    <a:pt x="36970" y="17955"/>
                  </a:cubicBezTo>
                  <a:cubicBezTo>
                    <a:pt x="38113" y="23349"/>
                    <a:pt x="36684" y="28957"/>
                    <a:pt x="33112" y="33148"/>
                  </a:cubicBezTo>
                  <a:cubicBezTo>
                    <a:pt x="38113" y="28254"/>
                    <a:pt x="39970" y="20979"/>
                    <a:pt x="37946" y="14288"/>
                  </a:cubicBezTo>
                  <a:cubicBezTo>
                    <a:pt x="35910" y="7597"/>
                    <a:pt x="30326" y="2584"/>
                    <a:pt x="23456" y="1287"/>
                  </a:cubicBezTo>
                  <a:cubicBezTo>
                    <a:pt x="16574" y="1"/>
                    <a:pt x="9550" y="2644"/>
                    <a:pt x="5228" y="8145"/>
                  </a:cubicBezTo>
                  <a:cubicBezTo>
                    <a:pt x="906" y="13645"/>
                    <a:pt x="1" y="21087"/>
                    <a:pt x="2882" y="27468"/>
                  </a:cubicBezTo>
                  <a:cubicBezTo>
                    <a:pt x="1858" y="24539"/>
                    <a:pt x="1632" y="21408"/>
                    <a:pt x="2203" y="1837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6032850" y="959825"/>
              <a:ext cx="949850" cy="939150"/>
            </a:xfrm>
            <a:custGeom>
              <a:avLst/>
              <a:gdLst/>
              <a:ahLst/>
              <a:cxnLst/>
              <a:rect l="l" t="t" r="r" b="b"/>
              <a:pathLst>
                <a:path w="37994" h="37566" fill="none" extrusionOk="0">
                  <a:moveTo>
                    <a:pt x="22027" y="1323"/>
                  </a:moveTo>
                  <a:cubicBezTo>
                    <a:pt x="14991" y="1"/>
                    <a:pt x="7835" y="3049"/>
                    <a:pt x="3918" y="9062"/>
                  </a:cubicBezTo>
                  <a:cubicBezTo>
                    <a:pt x="1" y="15062"/>
                    <a:pt x="84" y="22825"/>
                    <a:pt x="4132" y="28743"/>
                  </a:cubicBezTo>
                  <a:cubicBezTo>
                    <a:pt x="8180" y="34672"/>
                    <a:pt x="15384" y="37565"/>
                    <a:pt x="22408" y="36089"/>
                  </a:cubicBezTo>
                  <a:cubicBezTo>
                    <a:pt x="29421" y="34624"/>
                    <a:pt x="34862" y="29064"/>
                    <a:pt x="36184" y="22027"/>
                  </a:cubicBezTo>
                  <a:cubicBezTo>
                    <a:pt x="37994" y="12395"/>
                    <a:pt x="31660" y="3132"/>
                    <a:pt x="22027" y="132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6"/>
            <p:cNvSpPr/>
            <p:nvPr/>
          </p:nvSpPr>
          <p:spPr>
            <a:xfrm>
              <a:off x="6107275" y="1901625"/>
              <a:ext cx="218500" cy="98250"/>
            </a:xfrm>
            <a:custGeom>
              <a:avLst/>
              <a:gdLst/>
              <a:ahLst/>
              <a:cxnLst/>
              <a:rect l="l" t="t" r="r" b="b"/>
              <a:pathLst>
                <a:path w="8740" h="3930" fill="none" extrusionOk="0">
                  <a:moveTo>
                    <a:pt x="8740" y="3929"/>
                  </a:moveTo>
                  <a:cubicBezTo>
                    <a:pt x="5418" y="3834"/>
                    <a:pt x="2275" y="2417"/>
                    <a:pt x="0" y="0"/>
                  </a:cubicBezTo>
                </a:path>
              </a:pathLst>
            </a:custGeom>
            <a:solidFill>
              <a:schemeClr val="lt1"/>
            </a:solidFill>
            <a:ln w="38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8" name="Google Shape;1348;p36"/>
          <p:cNvGrpSpPr/>
          <p:nvPr/>
        </p:nvGrpSpPr>
        <p:grpSpPr>
          <a:xfrm>
            <a:off x="5187817" y="3690119"/>
            <a:ext cx="2254845" cy="2010407"/>
            <a:chOff x="5560019" y="3818052"/>
            <a:chExt cx="2031392" cy="1811177"/>
          </a:xfrm>
        </p:grpSpPr>
        <p:sp>
          <p:nvSpPr>
            <p:cNvPr id="1349" name="Google Shape;1349;p36"/>
            <p:cNvSpPr/>
            <p:nvPr/>
          </p:nvSpPr>
          <p:spPr>
            <a:xfrm rot="1114317">
              <a:off x="5745675" y="4049150"/>
              <a:ext cx="1321526" cy="1321477"/>
            </a:xfrm>
            <a:custGeom>
              <a:avLst/>
              <a:gdLst/>
              <a:ahLst/>
              <a:cxnLst/>
              <a:rect l="l" t="t" r="r" b="b"/>
              <a:pathLst>
                <a:path w="26826" h="26825" extrusionOk="0">
                  <a:moveTo>
                    <a:pt x="24647" y="0"/>
                  </a:moveTo>
                  <a:lnTo>
                    <a:pt x="8395" y="1429"/>
                  </a:lnTo>
                  <a:lnTo>
                    <a:pt x="3513" y="1858"/>
                  </a:lnTo>
                  <a:lnTo>
                    <a:pt x="1" y="2167"/>
                  </a:lnTo>
                  <a:lnTo>
                    <a:pt x="1835" y="23098"/>
                  </a:lnTo>
                  <a:lnTo>
                    <a:pt x="2168" y="26825"/>
                  </a:lnTo>
                  <a:lnTo>
                    <a:pt x="26826" y="24658"/>
                  </a:lnTo>
                  <a:lnTo>
                    <a:pt x="26707" y="23348"/>
                  </a:lnTo>
                  <a:lnTo>
                    <a:pt x="26695" y="23206"/>
                  </a:lnTo>
                  <a:lnTo>
                    <a:pt x="25492" y="9513"/>
                  </a:lnTo>
                  <a:lnTo>
                    <a:pt x="246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6"/>
            <p:cNvSpPr/>
            <p:nvPr/>
          </p:nvSpPr>
          <p:spPr>
            <a:xfrm rot="1114317">
              <a:off x="5738008" y="4042003"/>
              <a:ext cx="1336157" cy="1336157"/>
            </a:xfrm>
            <a:custGeom>
              <a:avLst/>
              <a:gdLst/>
              <a:ahLst/>
              <a:cxnLst/>
              <a:rect l="l" t="t" r="r" b="b"/>
              <a:pathLst>
                <a:path w="27123" h="27123" extrusionOk="0">
                  <a:moveTo>
                    <a:pt x="24682" y="298"/>
                  </a:moveTo>
                  <a:lnTo>
                    <a:pt x="26825" y="24670"/>
                  </a:lnTo>
                  <a:lnTo>
                    <a:pt x="2441" y="26825"/>
                  </a:lnTo>
                  <a:lnTo>
                    <a:pt x="298" y="2441"/>
                  </a:lnTo>
                  <a:lnTo>
                    <a:pt x="24682" y="298"/>
                  </a:lnTo>
                  <a:close/>
                  <a:moveTo>
                    <a:pt x="24789" y="0"/>
                  </a:moveTo>
                  <a:lnTo>
                    <a:pt x="131" y="2179"/>
                  </a:lnTo>
                  <a:cubicBezTo>
                    <a:pt x="95" y="2179"/>
                    <a:pt x="60" y="2191"/>
                    <a:pt x="36" y="2227"/>
                  </a:cubicBezTo>
                  <a:cubicBezTo>
                    <a:pt x="12" y="2251"/>
                    <a:pt x="0" y="2286"/>
                    <a:pt x="12" y="2322"/>
                  </a:cubicBezTo>
                  <a:lnTo>
                    <a:pt x="2179" y="26992"/>
                  </a:lnTo>
                  <a:cubicBezTo>
                    <a:pt x="2191" y="27063"/>
                    <a:pt x="2250" y="27111"/>
                    <a:pt x="2322" y="27123"/>
                  </a:cubicBezTo>
                  <a:lnTo>
                    <a:pt x="2334" y="27123"/>
                  </a:lnTo>
                  <a:lnTo>
                    <a:pt x="26992" y="24944"/>
                  </a:lnTo>
                  <a:cubicBezTo>
                    <a:pt x="27027" y="24932"/>
                    <a:pt x="27051" y="24920"/>
                    <a:pt x="27075" y="24884"/>
                  </a:cubicBezTo>
                  <a:cubicBezTo>
                    <a:pt x="27111" y="24861"/>
                    <a:pt x="27123" y="24825"/>
                    <a:pt x="27111" y="24789"/>
                  </a:cubicBezTo>
                  <a:lnTo>
                    <a:pt x="24944" y="131"/>
                  </a:lnTo>
                  <a:cubicBezTo>
                    <a:pt x="24932" y="60"/>
                    <a:pt x="24872" y="0"/>
                    <a:pt x="24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36"/>
            <p:cNvSpPr/>
            <p:nvPr/>
          </p:nvSpPr>
          <p:spPr>
            <a:xfrm rot="1114317">
              <a:off x="5931252" y="4019927"/>
              <a:ext cx="1321526" cy="1321477"/>
            </a:xfrm>
            <a:custGeom>
              <a:avLst/>
              <a:gdLst/>
              <a:ahLst/>
              <a:cxnLst/>
              <a:rect l="l" t="t" r="r" b="b"/>
              <a:pathLst>
                <a:path w="26826" h="26825" extrusionOk="0">
                  <a:moveTo>
                    <a:pt x="24658" y="0"/>
                  </a:moveTo>
                  <a:lnTo>
                    <a:pt x="17574" y="619"/>
                  </a:lnTo>
                  <a:lnTo>
                    <a:pt x="8680" y="1405"/>
                  </a:lnTo>
                  <a:lnTo>
                    <a:pt x="6025" y="1631"/>
                  </a:lnTo>
                  <a:lnTo>
                    <a:pt x="0" y="2167"/>
                  </a:lnTo>
                  <a:lnTo>
                    <a:pt x="131" y="3620"/>
                  </a:lnTo>
                  <a:lnTo>
                    <a:pt x="1965" y="24420"/>
                  </a:lnTo>
                  <a:lnTo>
                    <a:pt x="2179" y="26825"/>
                  </a:lnTo>
                  <a:lnTo>
                    <a:pt x="4822" y="26587"/>
                  </a:lnTo>
                  <a:lnTo>
                    <a:pt x="23313" y="24968"/>
                  </a:lnTo>
                  <a:lnTo>
                    <a:pt x="25349" y="24789"/>
                  </a:lnTo>
                  <a:lnTo>
                    <a:pt x="26825" y="24658"/>
                  </a:lnTo>
                  <a:lnTo>
                    <a:pt x="26825" y="24551"/>
                  </a:lnTo>
                  <a:lnTo>
                    <a:pt x="25254" y="6787"/>
                  </a:lnTo>
                  <a:lnTo>
                    <a:pt x="246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36"/>
            <p:cNvSpPr/>
            <p:nvPr/>
          </p:nvSpPr>
          <p:spPr>
            <a:xfrm rot="1114317">
              <a:off x="5924139" y="4013305"/>
              <a:ext cx="1336157" cy="1335221"/>
            </a:xfrm>
            <a:custGeom>
              <a:avLst/>
              <a:gdLst/>
              <a:ahLst/>
              <a:cxnLst/>
              <a:rect l="l" t="t" r="r" b="b"/>
              <a:pathLst>
                <a:path w="27123" h="27104" extrusionOk="0">
                  <a:moveTo>
                    <a:pt x="24670" y="279"/>
                  </a:moveTo>
                  <a:lnTo>
                    <a:pt x="26825" y="24663"/>
                  </a:lnTo>
                  <a:lnTo>
                    <a:pt x="2441" y="26806"/>
                  </a:lnTo>
                  <a:lnTo>
                    <a:pt x="298" y="2434"/>
                  </a:lnTo>
                  <a:lnTo>
                    <a:pt x="24670" y="279"/>
                  </a:lnTo>
                  <a:close/>
                  <a:moveTo>
                    <a:pt x="24818" y="1"/>
                  </a:moveTo>
                  <a:cubicBezTo>
                    <a:pt x="24808" y="1"/>
                    <a:pt x="24799" y="2"/>
                    <a:pt x="24789" y="5"/>
                  </a:cubicBezTo>
                  <a:lnTo>
                    <a:pt x="131" y="2172"/>
                  </a:lnTo>
                  <a:cubicBezTo>
                    <a:pt x="60" y="2172"/>
                    <a:pt x="0" y="2244"/>
                    <a:pt x="0" y="2315"/>
                  </a:cubicBezTo>
                  <a:lnTo>
                    <a:pt x="2179" y="26973"/>
                  </a:lnTo>
                  <a:cubicBezTo>
                    <a:pt x="2179" y="27044"/>
                    <a:pt x="2239" y="27104"/>
                    <a:pt x="2322" y="27104"/>
                  </a:cubicBezTo>
                  <a:lnTo>
                    <a:pt x="26980" y="24937"/>
                  </a:lnTo>
                  <a:cubicBezTo>
                    <a:pt x="27063" y="24925"/>
                    <a:pt x="27123" y="24865"/>
                    <a:pt x="27111" y="24782"/>
                  </a:cubicBezTo>
                  <a:lnTo>
                    <a:pt x="24944" y="124"/>
                  </a:lnTo>
                  <a:cubicBezTo>
                    <a:pt x="24944" y="89"/>
                    <a:pt x="24920" y="53"/>
                    <a:pt x="24896" y="29"/>
                  </a:cubicBezTo>
                  <a:cubicBezTo>
                    <a:pt x="24870" y="12"/>
                    <a:pt x="24844" y="1"/>
                    <a:pt x="24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6"/>
            <p:cNvSpPr/>
            <p:nvPr/>
          </p:nvSpPr>
          <p:spPr>
            <a:xfrm rot="1114317">
              <a:off x="5992952" y="4018653"/>
              <a:ext cx="1400101" cy="1415372"/>
            </a:xfrm>
            <a:custGeom>
              <a:avLst/>
              <a:gdLst/>
              <a:ahLst/>
              <a:cxnLst/>
              <a:rect l="l" t="t" r="r" b="b"/>
              <a:pathLst>
                <a:path w="28421" h="28731" extrusionOk="0">
                  <a:moveTo>
                    <a:pt x="24491" y="1"/>
                  </a:moveTo>
                  <a:cubicBezTo>
                    <a:pt x="24491" y="1"/>
                    <a:pt x="17538" y="1096"/>
                    <a:pt x="17121" y="1168"/>
                  </a:cubicBezTo>
                  <a:cubicBezTo>
                    <a:pt x="16812" y="1215"/>
                    <a:pt x="16478" y="1275"/>
                    <a:pt x="16133" y="1346"/>
                  </a:cubicBezTo>
                  <a:cubicBezTo>
                    <a:pt x="14187" y="1751"/>
                    <a:pt x="11694" y="2423"/>
                    <a:pt x="9464" y="2423"/>
                  </a:cubicBezTo>
                  <a:cubicBezTo>
                    <a:pt x="8678" y="2423"/>
                    <a:pt x="7924" y="2340"/>
                    <a:pt x="7239" y="2132"/>
                  </a:cubicBezTo>
                  <a:cubicBezTo>
                    <a:pt x="6608" y="1954"/>
                    <a:pt x="6025" y="1632"/>
                    <a:pt x="5536" y="1203"/>
                  </a:cubicBezTo>
                  <a:cubicBezTo>
                    <a:pt x="5191" y="1573"/>
                    <a:pt x="4882" y="1965"/>
                    <a:pt x="4584" y="2358"/>
                  </a:cubicBezTo>
                  <a:cubicBezTo>
                    <a:pt x="4215" y="2858"/>
                    <a:pt x="3870" y="3382"/>
                    <a:pt x="3572" y="3918"/>
                  </a:cubicBezTo>
                  <a:cubicBezTo>
                    <a:pt x="0" y="10145"/>
                    <a:pt x="1524" y="17527"/>
                    <a:pt x="2881" y="24587"/>
                  </a:cubicBezTo>
                  <a:cubicBezTo>
                    <a:pt x="3048" y="25504"/>
                    <a:pt x="3227" y="26421"/>
                    <a:pt x="3381" y="27314"/>
                  </a:cubicBezTo>
                  <a:cubicBezTo>
                    <a:pt x="3477" y="27790"/>
                    <a:pt x="3548" y="28266"/>
                    <a:pt x="3620" y="28731"/>
                  </a:cubicBezTo>
                  <a:lnTo>
                    <a:pt x="21884" y="25837"/>
                  </a:lnTo>
                  <a:lnTo>
                    <a:pt x="23908" y="25516"/>
                  </a:lnTo>
                  <a:lnTo>
                    <a:pt x="25384" y="25278"/>
                  </a:lnTo>
                  <a:lnTo>
                    <a:pt x="28420" y="24790"/>
                  </a:lnTo>
                  <a:lnTo>
                    <a:pt x="25277" y="4930"/>
                  </a:lnTo>
                  <a:lnTo>
                    <a:pt x="244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36"/>
            <p:cNvSpPr/>
            <p:nvPr/>
          </p:nvSpPr>
          <p:spPr>
            <a:xfrm rot="1114317">
              <a:off x="5968708" y="4008935"/>
              <a:ext cx="1432368" cy="1429412"/>
            </a:xfrm>
            <a:custGeom>
              <a:avLst/>
              <a:gdLst/>
              <a:ahLst/>
              <a:cxnLst/>
              <a:rect l="l" t="t" r="r" b="b"/>
              <a:pathLst>
                <a:path w="29076" h="29016" extrusionOk="0">
                  <a:moveTo>
                    <a:pt x="24873" y="298"/>
                  </a:moveTo>
                  <a:cubicBezTo>
                    <a:pt x="24980" y="953"/>
                    <a:pt x="25552" y="4572"/>
                    <a:pt x="28766" y="24824"/>
                  </a:cubicBezTo>
                  <a:lnTo>
                    <a:pt x="4240" y="28706"/>
                  </a:lnTo>
                  <a:cubicBezTo>
                    <a:pt x="4013" y="27253"/>
                    <a:pt x="3716" y="25753"/>
                    <a:pt x="3442" y="24301"/>
                  </a:cubicBezTo>
                  <a:cubicBezTo>
                    <a:pt x="1906" y="16323"/>
                    <a:pt x="322" y="8072"/>
                    <a:pt x="6049" y="1536"/>
                  </a:cubicBezTo>
                  <a:cubicBezTo>
                    <a:pt x="7092" y="2411"/>
                    <a:pt x="8471" y="2710"/>
                    <a:pt x="9963" y="2710"/>
                  </a:cubicBezTo>
                  <a:cubicBezTo>
                    <a:pt x="11759" y="2710"/>
                    <a:pt x="13719" y="2277"/>
                    <a:pt x="15455" y="1893"/>
                  </a:cubicBezTo>
                  <a:cubicBezTo>
                    <a:pt x="16241" y="1715"/>
                    <a:pt x="17003" y="1548"/>
                    <a:pt x="17646" y="1441"/>
                  </a:cubicBezTo>
                  <a:lnTo>
                    <a:pt x="24873" y="298"/>
                  </a:lnTo>
                  <a:close/>
                  <a:moveTo>
                    <a:pt x="24968" y="0"/>
                  </a:moveTo>
                  <a:lnTo>
                    <a:pt x="17598" y="1167"/>
                  </a:lnTo>
                  <a:cubicBezTo>
                    <a:pt x="16944" y="1274"/>
                    <a:pt x="16193" y="1441"/>
                    <a:pt x="15384" y="1619"/>
                  </a:cubicBezTo>
                  <a:cubicBezTo>
                    <a:pt x="13667" y="1995"/>
                    <a:pt x="11721" y="2424"/>
                    <a:pt x="9952" y="2424"/>
                  </a:cubicBezTo>
                  <a:cubicBezTo>
                    <a:pt x="8471" y="2424"/>
                    <a:pt x="7114" y="2123"/>
                    <a:pt x="6121" y="1238"/>
                  </a:cubicBezTo>
                  <a:cubicBezTo>
                    <a:pt x="6098" y="1216"/>
                    <a:pt x="6065" y="1204"/>
                    <a:pt x="6031" y="1204"/>
                  </a:cubicBezTo>
                  <a:cubicBezTo>
                    <a:pt x="5994" y="1204"/>
                    <a:pt x="5955" y="1219"/>
                    <a:pt x="5930" y="1250"/>
                  </a:cubicBezTo>
                  <a:cubicBezTo>
                    <a:pt x="1" y="7906"/>
                    <a:pt x="1608" y="16264"/>
                    <a:pt x="3168" y="24348"/>
                  </a:cubicBezTo>
                  <a:cubicBezTo>
                    <a:pt x="3454" y="25848"/>
                    <a:pt x="3751" y="27408"/>
                    <a:pt x="3990" y="28896"/>
                  </a:cubicBezTo>
                  <a:cubicBezTo>
                    <a:pt x="4001" y="28956"/>
                    <a:pt x="4061" y="29015"/>
                    <a:pt x="4121" y="29015"/>
                  </a:cubicBezTo>
                  <a:lnTo>
                    <a:pt x="4144" y="29015"/>
                  </a:lnTo>
                  <a:lnTo>
                    <a:pt x="28945" y="25075"/>
                  </a:lnTo>
                  <a:cubicBezTo>
                    <a:pt x="28981" y="25075"/>
                    <a:pt x="29016" y="25051"/>
                    <a:pt x="29040" y="25015"/>
                  </a:cubicBezTo>
                  <a:cubicBezTo>
                    <a:pt x="29064" y="24991"/>
                    <a:pt x="29076" y="24955"/>
                    <a:pt x="29064" y="24920"/>
                  </a:cubicBezTo>
                  <a:lnTo>
                    <a:pt x="25135" y="119"/>
                  </a:lnTo>
                  <a:cubicBezTo>
                    <a:pt x="25123" y="83"/>
                    <a:pt x="25099" y="48"/>
                    <a:pt x="25076" y="24"/>
                  </a:cubicBezTo>
                  <a:cubicBezTo>
                    <a:pt x="25040" y="0"/>
                    <a:pt x="25004" y="0"/>
                    <a:pt x="249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6"/>
            <p:cNvSpPr/>
            <p:nvPr/>
          </p:nvSpPr>
          <p:spPr>
            <a:xfrm rot="1114317">
              <a:off x="6235936" y="4337483"/>
              <a:ext cx="987622" cy="195721"/>
            </a:xfrm>
            <a:custGeom>
              <a:avLst/>
              <a:gdLst/>
              <a:ahLst/>
              <a:cxnLst/>
              <a:rect l="l" t="t" r="r" b="b"/>
              <a:pathLst>
                <a:path w="20048" h="3973" extrusionOk="0">
                  <a:moveTo>
                    <a:pt x="16210" y="1"/>
                  </a:moveTo>
                  <a:cubicBezTo>
                    <a:pt x="15999" y="1"/>
                    <a:pt x="15755" y="81"/>
                    <a:pt x="15467" y="293"/>
                  </a:cubicBezTo>
                  <a:cubicBezTo>
                    <a:pt x="15216" y="495"/>
                    <a:pt x="15026" y="757"/>
                    <a:pt x="14919" y="1055"/>
                  </a:cubicBezTo>
                  <a:cubicBezTo>
                    <a:pt x="14771" y="1387"/>
                    <a:pt x="14667" y="1633"/>
                    <a:pt x="14228" y="1633"/>
                  </a:cubicBezTo>
                  <a:cubicBezTo>
                    <a:pt x="14101" y="1633"/>
                    <a:pt x="13945" y="1613"/>
                    <a:pt x="13752" y="1567"/>
                  </a:cubicBezTo>
                  <a:cubicBezTo>
                    <a:pt x="13347" y="1460"/>
                    <a:pt x="12978" y="1257"/>
                    <a:pt x="12657" y="996"/>
                  </a:cubicBezTo>
                  <a:cubicBezTo>
                    <a:pt x="12293" y="721"/>
                    <a:pt x="11941" y="457"/>
                    <a:pt x="11410" y="457"/>
                  </a:cubicBezTo>
                  <a:cubicBezTo>
                    <a:pt x="11158" y="457"/>
                    <a:pt x="10866" y="517"/>
                    <a:pt x="10514" y="662"/>
                  </a:cubicBezTo>
                  <a:cubicBezTo>
                    <a:pt x="10121" y="841"/>
                    <a:pt x="9775" y="1079"/>
                    <a:pt x="9466" y="1377"/>
                  </a:cubicBezTo>
                  <a:cubicBezTo>
                    <a:pt x="9028" y="1757"/>
                    <a:pt x="8612" y="2104"/>
                    <a:pt x="7981" y="2104"/>
                  </a:cubicBezTo>
                  <a:cubicBezTo>
                    <a:pt x="7960" y="2104"/>
                    <a:pt x="7939" y="2104"/>
                    <a:pt x="7918" y="2103"/>
                  </a:cubicBezTo>
                  <a:cubicBezTo>
                    <a:pt x="7442" y="2079"/>
                    <a:pt x="7073" y="1841"/>
                    <a:pt x="6692" y="1591"/>
                  </a:cubicBezTo>
                  <a:cubicBezTo>
                    <a:pt x="6299" y="1335"/>
                    <a:pt x="5894" y="1067"/>
                    <a:pt x="5377" y="1067"/>
                  </a:cubicBezTo>
                  <a:cubicBezTo>
                    <a:pt x="5172" y="1067"/>
                    <a:pt x="4950" y="1109"/>
                    <a:pt x="4703" y="1210"/>
                  </a:cubicBezTo>
                  <a:cubicBezTo>
                    <a:pt x="4310" y="1365"/>
                    <a:pt x="4072" y="1662"/>
                    <a:pt x="3834" y="1948"/>
                  </a:cubicBezTo>
                  <a:cubicBezTo>
                    <a:pt x="3525" y="2305"/>
                    <a:pt x="3263" y="2615"/>
                    <a:pt x="2739" y="2615"/>
                  </a:cubicBezTo>
                  <a:cubicBezTo>
                    <a:pt x="2584" y="2615"/>
                    <a:pt x="2513" y="2531"/>
                    <a:pt x="2393" y="2377"/>
                  </a:cubicBezTo>
                  <a:cubicBezTo>
                    <a:pt x="2254" y="2207"/>
                    <a:pt x="2073" y="1979"/>
                    <a:pt x="1682" y="1979"/>
                  </a:cubicBezTo>
                  <a:cubicBezTo>
                    <a:pt x="1606" y="1979"/>
                    <a:pt x="1522" y="1988"/>
                    <a:pt x="1429" y="2008"/>
                  </a:cubicBezTo>
                  <a:cubicBezTo>
                    <a:pt x="572" y="2198"/>
                    <a:pt x="131" y="3424"/>
                    <a:pt x="24" y="3793"/>
                  </a:cubicBezTo>
                  <a:cubicBezTo>
                    <a:pt x="0" y="3865"/>
                    <a:pt x="36" y="3948"/>
                    <a:pt x="119" y="3972"/>
                  </a:cubicBezTo>
                  <a:lnTo>
                    <a:pt x="155" y="3972"/>
                  </a:lnTo>
                  <a:cubicBezTo>
                    <a:pt x="215" y="3972"/>
                    <a:pt x="274" y="3936"/>
                    <a:pt x="298" y="3877"/>
                  </a:cubicBezTo>
                  <a:cubicBezTo>
                    <a:pt x="488" y="3222"/>
                    <a:pt x="929" y="2412"/>
                    <a:pt x="1489" y="2293"/>
                  </a:cubicBezTo>
                  <a:cubicBezTo>
                    <a:pt x="1565" y="2278"/>
                    <a:pt x="1632" y="2270"/>
                    <a:pt x="1691" y="2270"/>
                  </a:cubicBezTo>
                  <a:cubicBezTo>
                    <a:pt x="1944" y="2270"/>
                    <a:pt x="2054" y="2403"/>
                    <a:pt x="2179" y="2567"/>
                  </a:cubicBezTo>
                  <a:cubicBezTo>
                    <a:pt x="2310" y="2722"/>
                    <a:pt x="2453" y="2901"/>
                    <a:pt x="2739" y="2901"/>
                  </a:cubicBezTo>
                  <a:lnTo>
                    <a:pt x="2763" y="2901"/>
                  </a:lnTo>
                  <a:cubicBezTo>
                    <a:pt x="3394" y="2901"/>
                    <a:pt x="3727" y="2508"/>
                    <a:pt x="4048" y="2127"/>
                  </a:cubicBezTo>
                  <a:cubicBezTo>
                    <a:pt x="4275" y="1853"/>
                    <a:pt x="4489" y="1603"/>
                    <a:pt x="4810" y="1472"/>
                  </a:cubicBezTo>
                  <a:cubicBezTo>
                    <a:pt x="5019" y="1388"/>
                    <a:pt x="5206" y="1352"/>
                    <a:pt x="5379" y="1352"/>
                  </a:cubicBezTo>
                  <a:cubicBezTo>
                    <a:pt x="5817" y="1352"/>
                    <a:pt x="6164" y="1581"/>
                    <a:pt x="6549" y="1829"/>
                  </a:cubicBezTo>
                  <a:cubicBezTo>
                    <a:pt x="6942" y="2091"/>
                    <a:pt x="7358" y="2365"/>
                    <a:pt x="7906" y="2389"/>
                  </a:cubicBezTo>
                  <a:cubicBezTo>
                    <a:pt x="7937" y="2390"/>
                    <a:pt x="7967" y="2391"/>
                    <a:pt x="7997" y="2391"/>
                  </a:cubicBezTo>
                  <a:cubicBezTo>
                    <a:pt x="8730" y="2391"/>
                    <a:pt x="9199" y="1980"/>
                    <a:pt x="9656" y="1591"/>
                  </a:cubicBezTo>
                  <a:cubicBezTo>
                    <a:pt x="9942" y="1317"/>
                    <a:pt x="10263" y="1091"/>
                    <a:pt x="10621" y="924"/>
                  </a:cubicBezTo>
                  <a:cubicBezTo>
                    <a:pt x="10933" y="795"/>
                    <a:pt x="11187" y="742"/>
                    <a:pt x="11404" y="742"/>
                  </a:cubicBezTo>
                  <a:cubicBezTo>
                    <a:pt x="11850" y="742"/>
                    <a:pt x="12146" y="966"/>
                    <a:pt x="12490" y="1222"/>
                  </a:cubicBezTo>
                  <a:cubicBezTo>
                    <a:pt x="12835" y="1507"/>
                    <a:pt x="13252" y="1722"/>
                    <a:pt x="13681" y="1841"/>
                  </a:cubicBezTo>
                  <a:cubicBezTo>
                    <a:pt x="13895" y="1893"/>
                    <a:pt x="14074" y="1916"/>
                    <a:pt x="14226" y="1916"/>
                  </a:cubicBezTo>
                  <a:cubicBezTo>
                    <a:pt x="14844" y="1916"/>
                    <a:pt x="15006" y="1537"/>
                    <a:pt x="15169" y="1174"/>
                  </a:cubicBezTo>
                  <a:cubicBezTo>
                    <a:pt x="15264" y="924"/>
                    <a:pt x="15419" y="698"/>
                    <a:pt x="15621" y="531"/>
                  </a:cubicBezTo>
                  <a:cubicBezTo>
                    <a:pt x="15860" y="356"/>
                    <a:pt x="16047" y="286"/>
                    <a:pt x="16209" y="286"/>
                  </a:cubicBezTo>
                  <a:cubicBezTo>
                    <a:pt x="16475" y="286"/>
                    <a:pt x="16670" y="476"/>
                    <a:pt x="16907" y="698"/>
                  </a:cubicBezTo>
                  <a:cubicBezTo>
                    <a:pt x="17145" y="924"/>
                    <a:pt x="17419" y="1186"/>
                    <a:pt x="17788" y="1222"/>
                  </a:cubicBezTo>
                  <a:cubicBezTo>
                    <a:pt x="17816" y="1224"/>
                    <a:pt x="17842" y="1226"/>
                    <a:pt x="17868" y="1226"/>
                  </a:cubicBezTo>
                  <a:cubicBezTo>
                    <a:pt x="18194" y="1226"/>
                    <a:pt x="18426" y="1027"/>
                    <a:pt x="18657" y="829"/>
                  </a:cubicBezTo>
                  <a:cubicBezTo>
                    <a:pt x="18883" y="629"/>
                    <a:pt x="19096" y="448"/>
                    <a:pt x="19398" y="448"/>
                  </a:cubicBezTo>
                  <a:cubicBezTo>
                    <a:pt x="19511" y="448"/>
                    <a:pt x="19635" y="473"/>
                    <a:pt x="19777" y="531"/>
                  </a:cubicBezTo>
                  <a:cubicBezTo>
                    <a:pt x="19802" y="545"/>
                    <a:pt x="19826" y="550"/>
                    <a:pt x="19848" y="550"/>
                  </a:cubicBezTo>
                  <a:cubicBezTo>
                    <a:pt x="19983" y="550"/>
                    <a:pt x="20047" y="332"/>
                    <a:pt x="19884" y="281"/>
                  </a:cubicBezTo>
                  <a:cubicBezTo>
                    <a:pt x="19699" y="201"/>
                    <a:pt x="19535" y="169"/>
                    <a:pt x="19387" y="169"/>
                  </a:cubicBezTo>
                  <a:cubicBezTo>
                    <a:pt x="18982" y="169"/>
                    <a:pt x="18702" y="414"/>
                    <a:pt x="18467" y="615"/>
                  </a:cubicBezTo>
                  <a:cubicBezTo>
                    <a:pt x="18266" y="793"/>
                    <a:pt x="18087" y="950"/>
                    <a:pt x="17860" y="950"/>
                  </a:cubicBezTo>
                  <a:cubicBezTo>
                    <a:pt x="17844" y="950"/>
                    <a:pt x="17828" y="949"/>
                    <a:pt x="17812" y="948"/>
                  </a:cubicBezTo>
                  <a:cubicBezTo>
                    <a:pt x="17538" y="912"/>
                    <a:pt x="17324" y="710"/>
                    <a:pt x="17098" y="495"/>
                  </a:cubicBezTo>
                  <a:cubicBezTo>
                    <a:pt x="16868" y="265"/>
                    <a:pt x="16593" y="1"/>
                    <a:pt x="16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6"/>
            <p:cNvSpPr/>
            <p:nvPr/>
          </p:nvSpPr>
          <p:spPr>
            <a:xfrm rot="1114317">
              <a:off x="6176623" y="4535159"/>
              <a:ext cx="995406" cy="176706"/>
            </a:xfrm>
            <a:custGeom>
              <a:avLst/>
              <a:gdLst/>
              <a:ahLst/>
              <a:cxnLst/>
              <a:rect l="l" t="t" r="r" b="b"/>
              <a:pathLst>
                <a:path w="20206" h="3587" extrusionOk="0">
                  <a:moveTo>
                    <a:pt x="18114" y="0"/>
                  </a:moveTo>
                  <a:cubicBezTo>
                    <a:pt x="18018" y="0"/>
                    <a:pt x="17922" y="12"/>
                    <a:pt x="17824" y="38"/>
                  </a:cubicBezTo>
                  <a:cubicBezTo>
                    <a:pt x="17420" y="157"/>
                    <a:pt x="17217" y="479"/>
                    <a:pt x="17039" y="741"/>
                  </a:cubicBezTo>
                  <a:cubicBezTo>
                    <a:pt x="16860" y="1003"/>
                    <a:pt x="16693" y="1265"/>
                    <a:pt x="16372" y="1360"/>
                  </a:cubicBezTo>
                  <a:cubicBezTo>
                    <a:pt x="16268" y="1390"/>
                    <a:pt x="16165" y="1403"/>
                    <a:pt x="16062" y="1403"/>
                  </a:cubicBezTo>
                  <a:cubicBezTo>
                    <a:pt x="15720" y="1403"/>
                    <a:pt x="15384" y="1256"/>
                    <a:pt x="15026" y="1110"/>
                  </a:cubicBezTo>
                  <a:cubicBezTo>
                    <a:pt x="14681" y="931"/>
                    <a:pt x="14300" y="812"/>
                    <a:pt x="13895" y="776"/>
                  </a:cubicBezTo>
                  <a:cubicBezTo>
                    <a:pt x="13860" y="775"/>
                    <a:pt x="13825" y="775"/>
                    <a:pt x="13790" y="775"/>
                  </a:cubicBezTo>
                  <a:cubicBezTo>
                    <a:pt x="12678" y="775"/>
                    <a:pt x="11868" y="1318"/>
                    <a:pt x="11014" y="1896"/>
                  </a:cubicBezTo>
                  <a:lnTo>
                    <a:pt x="10895" y="1979"/>
                  </a:lnTo>
                  <a:cubicBezTo>
                    <a:pt x="10229" y="2436"/>
                    <a:pt x="9896" y="2628"/>
                    <a:pt x="9518" y="2628"/>
                  </a:cubicBezTo>
                  <a:cubicBezTo>
                    <a:pt x="9205" y="2628"/>
                    <a:pt x="8862" y="2497"/>
                    <a:pt x="8276" y="2277"/>
                  </a:cubicBezTo>
                  <a:lnTo>
                    <a:pt x="8097" y="2205"/>
                  </a:lnTo>
                  <a:cubicBezTo>
                    <a:pt x="7572" y="2000"/>
                    <a:pt x="6959" y="1760"/>
                    <a:pt x="6346" y="1760"/>
                  </a:cubicBezTo>
                  <a:cubicBezTo>
                    <a:pt x="6000" y="1760"/>
                    <a:pt x="5654" y="1837"/>
                    <a:pt x="5323" y="2038"/>
                  </a:cubicBezTo>
                  <a:cubicBezTo>
                    <a:pt x="5037" y="2217"/>
                    <a:pt x="4799" y="2455"/>
                    <a:pt x="4620" y="2741"/>
                  </a:cubicBezTo>
                  <a:cubicBezTo>
                    <a:pt x="4445" y="2996"/>
                    <a:pt x="4327" y="3166"/>
                    <a:pt x="3952" y="3166"/>
                  </a:cubicBezTo>
                  <a:cubicBezTo>
                    <a:pt x="3819" y="3166"/>
                    <a:pt x="3654" y="3145"/>
                    <a:pt x="3442" y="3098"/>
                  </a:cubicBezTo>
                  <a:cubicBezTo>
                    <a:pt x="3132" y="3015"/>
                    <a:pt x="2834" y="2908"/>
                    <a:pt x="2549" y="2777"/>
                  </a:cubicBezTo>
                  <a:cubicBezTo>
                    <a:pt x="2162" y="2616"/>
                    <a:pt x="1769" y="2451"/>
                    <a:pt x="1378" y="2451"/>
                  </a:cubicBezTo>
                  <a:cubicBezTo>
                    <a:pt x="926" y="2451"/>
                    <a:pt x="476" y="2671"/>
                    <a:pt x="36" y="3372"/>
                  </a:cubicBezTo>
                  <a:cubicBezTo>
                    <a:pt x="1" y="3431"/>
                    <a:pt x="13" y="3515"/>
                    <a:pt x="84" y="3562"/>
                  </a:cubicBezTo>
                  <a:cubicBezTo>
                    <a:pt x="108" y="3574"/>
                    <a:pt x="132" y="3586"/>
                    <a:pt x="156" y="3586"/>
                  </a:cubicBezTo>
                  <a:cubicBezTo>
                    <a:pt x="203" y="3574"/>
                    <a:pt x="239" y="3539"/>
                    <a:pt x="263" y="3503"/>
                  </a:cubicBezTo>
                  <a:cubicBezTo>
                    <a:pt x="633" y="2910"/>
                    <a:pt x="992" y="2713"/>
                    <a:pt x="1373" y="2713"/>
                  </a:cubicBezTo>
                  <a:cubicBezTo>
                    <a:pt x="1703" y="2713"/>
                    <a:pt x="2048" y="2861"/>
                    <a:pt x="2430" y="3027"/>
                  </a:cubicBezTo>
                  <a:cubicBezTo>
                    <a:pt x="2739" y="3158"/>
                    <a:pt x="3049" y="3277"/>
                    <a:pt x="3370" y="3360"/>
                  </a:cubicBezTo>
                  <a:cubicBezTo>
                    <a:pt x="3594" y="3409"/>
                    <a:pt x="3778" y="3431"/>
                    <a:pt x="3932" y="3431"/>
                  </a:cubicBezTo>
                  <a:cubicBezTo>
                    <a:pt x="4417" y="3431"/>
                    <a:pt x="4609" y="3209"/>
                    <a:pt x="4835" y="2884"/>
                  </a:cubicBezTo>
                  <a:cubicBezTo>
                    <a:pt x="4989" y="2634"/>
                    <a:pt x="5204" y="2419"/>
                    <a:pt x="5454" y="2265"/>
                  </a:cubicBezTo>
                  <a:cubicBezTo>
                    <a:pt x="5742" y="2091"/>
                    <a:pt x="6043" y="2024"/>
                    <a:pt x="6348" y="2024"/>
                  </a:cubicBezTo>
                  <a:cubicBezTo>
                    <a:pt x="6902" y="2024"/>
                    <a:pt x="7468" y="2244"/>
                    <a:pt x="7990" y="2443"/>
                  </a:cubicBezTo>
                  <a:lnTo>
                    <a:pt x="8180" y="2515"/>
                  </a:lnTo>
                  <a:cubicBezTo>
                    <a:pt x="8797" y="2754"/>
                    <a:pt x="9177" y="2891"/>
                    <a:pt x="9523" y="2891"/>
                  </a:cubicBezTo>
                  <a:cubicBezTo>
                    <a:pt x="9953" y="2891"/>
                    <a:pt x="10332" y="2681"/>
                    <a:pt x="11050" y="2193"/>
                  </a:cubicBezTo>
                  <a:lnTo>
                    <a:pt x="11169" y="2122"/>
                  </a:lnTo>
                  <a:cubicBezTo>
                    <a:pt x="12009" y="1546"/>
                    <a:pt x="12749" y="1048"/>
                    <a:pt x="13777" y="1048"/>
                  </a:cubicBezTo>
                  <a:cubicBezTo>
                    <a:pt x="13812" y="1048"/>
                    <a:pt x="13848" y="1049"/>
                    <a:pt x="13883" y="1050"/>
                  </a:cubicBezTo>
                  <a:cubicBezTo>
                    <a:pt x="14253" y="1086"/>
                    <a:pt x="14598" y="1193"/>
                    <a:pt x="14919" y="1360"/>
                  </a:cubicBezTo>
                  <a:cubicBezTo>
                    <a:pt x="15276" y="1511"/>
                    <a:pt x="15646" y="1670"/>
                    <a:pt x="16044" y="1670"/>
                  </a:cubicBezTo>
                  <a:cubicBezTo>
                    <a:pt x="16178" y="1670"/>
                    <a:pt x="16315" y="1652"/>
                    <a:pt x="16455" y="1610"/>
                  </a:cubicBezTo>
                  <a:cubicBezTo>
                    <a:pt x="16872" y="1491"/>
                    <a:pt x="17098" y="1157"/>
                    <a:pt x="17277" y="884"/>
                  </a:cubicBezTo>
                  <a:cubicBezTo>
                    <a:pt x="17455" y="622"/>
                    <a:pt x="17586" y="383"/>
                    <a:pt x="17896" y="300"/>
                  </a:cubicBezTo>
                  <a:cubicBezTo>
                    <a:pt x="17975" y="280"/>
                    <a:pt x="18052" y="271"/>
                    <a:pt x="18128" y="271"/>
                  </a:cubicBezTo>
                  <a:cubicBezTo>
                    <a:pt x="18364" y="271"/>
                    <a:pt x="18591" y="356"/>
                    <a:pt x="18825" y="455"/>
                  </a:cubicBezTo>
                  <a:cubicBezTo>
                    <a:pt x="19052" y="543"/>
                    <a:pt x="19303" y="640"/>
                    <a:pt x="19567" y="640"/>
                  </a:cubicBezTo>
                  <a:cubicBezTo>
                    <a:pt x="19732" y="640"/>
                    <a:pt x="19901" y="603"/>
                    <a:pt x="20075" y="503"/>
                  </a:cubicBezTo>
                  <a:cubicBezTo>
                    <a:pt x="20205" y="422"/>
                    <a:pt x="20132" y="231"/>
                    <a:pt x="20006" y="231"/>
                  </a:cubicBezTo>
                  <a:cubicBezTo>
                    <a:pt x="19983" y="231"/>
                    <a:pt x="19958" y="238"/>
                    <a:pt x="19932" y="253"/>
                  </a:cubicBezTo>
                  <a:cubicBezTo>
                    <a:pt x="19807" y="328"/>
                    <a:pt x="19686" y="357"/>
                    <a:pt x="19564" y="357"/>
                  </a:cubicBezTo>
                  <a:cubicBezTo>
                    <a:pt x="19359" y="357"/>
                    <a:pt x="19151" y="275"/>
                    <a:pt x="18920" y="193"/>
                  </a:cubicBezTo>
                  <a:cubicBezTo>
                    <a:pt x="18678" y="103"/>
                    <a:pt x="18403" y="0"/>
                    <a:pt x="18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6"/>
            <p:cNvSpPr/>
            <p:nvPr/>
          </p:nvSpPr>
          <p:spPr>
            <a:xfrm rot="1114317">
              <a:off x="6147148" y="4783831"/>
              <a:ext cx="973730" cy="156952"/>
            </a:xfrm>
            <a:custGeom>
              <a:avLst/>
              <a:gdLst/>
              <a:ahLst/>
              <a:cxnLst/>
              <a:rect l="l" t="t" r="r" b="b"/>
              <a:pathLst>
                <a:path w="19766" h="3186" extrusionOk="0">
                  <a:moveTo>
                    <a:pt x="15221" y="1"/>
                  </a:moveTo>
                  <a:cubicBezTo>
                    <a:pt x="14380" y="1"/>
                    <a:pt x="13782" y="472"/>
                    <a:pt x="13205" y="923"/>
                  </a:cubicBezTo>
                  <a:cubicBezTo>
                    <a:pt x="12681" y="1340"/>
                    <a:pt x="12145" y="1757"/>
                    <a:pt x="11419" y="1888"/>
                  </a:cubicBezTo>
                  <a:cubicBezTo>
                    <a:pt x="11256" y="1917"/>
                    <a:pt x="11096" y="1929"/>
                    <a:pt x="10938" y="1929"/>
                  </a:cubicBezTo>
                  <a:cubicBezTo>
                    <a:pt x="10382" y="1929"/>
                    <a:pt x="9855" y="1772"/>
                    <a:pt x="9335" y="1614"/>
                  </a:cubicBezTo>
                  <a:cubicBezTo>
                    <a:pt x="8806" y="1462"/>
                    <a:pt x="8269" y="1306"/>
                    <a:pt x="7704" y="1306"/>
                  </a:cubicBezTo>
                  <a:cubicBezTo>
                    <a:pt x="7253" y="1306"/>
                    <a:pt x="6784" y="1405"/>
                    <a:pt x="6287" y="1685"/>
                  </a:cubicBezTo>
                  <a:cubicBezTo>
                    <a:pt x="6002" y="1852"/>
                    <a:pt x="5728" y="2055"/>
                    <a:pt x="5490" y="2293"/>
                  </a:cubicBezTo>
                  <a:cubicBezTo>
                    <a:pt x="5144" y="2614"/>
                    <a:pt x="4871" y="2864"/>
                    <a:pt x="4180" y="2912"/>
                  </a:cubicBezTo>
                  <a:cubicBezTo>
                    <a:pt x="4124" y="2915"/>
                    <a:pt x="4069" y="2917"/>
                    <a:pt x="4014" y="2917"/>
                  </a:cubicBezTo>
                  <a:cubicBezTo>
                    <a:pt x="3480" y="2917"/>
                    <a:pt x="3028" y="2765"/>
                    <a:pt x="2585" y="2614"/>
                  </a:cubicBezTo>
                  <a:cubicBezTo>
                    <a:pt x="2172" y="2470"/>
                    <a:pt x="1748" y="2325"/>
                    <a:pt x="1275" y="2325"/>
                  </a:cubicBezTo>
                  <a:cubicBezTo>
                    <a:pt x="929" y="2325"/>
                    <a:pt x="556" y="2403"/>
                    <a:pt x="144" y="2614"/>
                  </a:cubicBezTo>
                  <a:cubicBezTo>
                    <a:pt x="0" y="2686"/>
                    <a:pt x="77" y="2881"/>
                    <a:pt x="200" y="2881"/>
                  </a:cubicBezTo>
                  <a:cubicBezTo>
                    <a:pt x="220" y="2881"/>
                    <a:pt x="241" y="2876"/>
                    <a:pt x="263" y="2864"/>
                  </a:cubicBezTo>
                  <a:cubicBezTo>
                    <a:pt x="637" y="2672"/>
                    <a:pt x="966" y="2600"/>
                    <a:pt x="1276" y="2600"/>
                  </a:cubicBezTo>
                  <a:cubicBezTo>
                    <a:pt x="1697" y="2600"/>
                    <a:pt x="2083" y="2732"/>
                    <a:pt x="2501" y="2876"/>
                  </a:cubicBezTo>
                  <a:cubicBezTo>
                    <a:pt x="2978" y="3055"/>
                    <a:pt x="3478" y="3162"/>
                    <a:pt x="3990" y="3186"/>
                  </a:cubicBezTo>
                  <a:lnTo>
                    <a:pt x="4192" y="3186"/>
                  </a:lnTo>
                  <a:cubicBezTo>
                    <a:pt x="4990" y="3138"/>
                    <a:pt x="5311" y="2840"/>
                    <a:pt x="5680" y="2495"/>
                  </a:cubicBezTo>
                  <a:cubicBezTo>
                    <a:pt x="5906" y="2281"/>
                    <a:pt x="6156" y="2090"/>
                    <a:pt x="6418" y="1935"/>
                  </a:cubicBezTo>
                  <a:cubicBezTo>
                    <a:pt x="6870" y="1678"/>
                    <a:pt x="7294" y="1585"/>
                    <a:pt x="7706" y="1585"/>
                  </a:cubicBezTo>
                  <a:cubicBezTo>
                    <a:pt x="8229" y="1585"/>
                    <a:pt x="8733" y="1735"/>
                    <a:pt x="9252" y="1888"/>
                  </a:cubicBezTo>
                  <a:cubicBezTo>
                    <a:pt x="9786" y="2044"/>
                    <a:pt x="10342" y="2208"/>
                    <a:pt x="10935" y="2208"/>
                  </a:cubicBezTo>
                  <a:cubicBezTo>
                    <a:pt x="11109" y="2208"/>
                    <a:pt x="11286" y="2194"/>
                    <a:pt x="11467" y="2162"/>
                  </a:cubicBezTo>
                  <a:cubicBezTo>
                    <a:pt x="12264" y="2019"/>
                    <a:pt x="12824" y="1578"/>
                    <a:pt x="13372" y="1150"/>
                  </a:cubicBezTo>
                  <a:cubicBezTo>
                    <a:pt x="13956" y="691"/>
                    <a:pt x="14485" y="281"/>
                    <a:pt x="15222" y="281"/>
                  </a:cubicBezTo>
                  <a:cubicBezTo>
                    <a:pt x="15461" y="281"/>
                    <a:pt x="15723" y="324"/>
                    <a:pt x="16015" y="423"/>
                  </a:cubicBezTo>
                  <a:cubicBezTo>
                    <a:pt x="16229" y="507"/>
                    <a:pt x="16432" y="626"/>
                    <a:pt x="16622" y="769"/>
                  </a:cubicBezTo>
                  <a:cubicBezTo>
                    <a:pt x="16866" y="947"/>
                    <a:pt x="17103" y="1118"/>
                    <a:pt x="17531" y="1118"/>
                  </a:cubicBezTo>
                  <a:cubicBezTo>
                    <a:pt x="17646" y="1118"/>
                    <a:pt x="17774" y="1106"/>
                    <a:pt x="17920" y="1078"/>
                  </a:cubicBezTo>
                  <a:cubicBezTo>
                    <a:pt x="18206" y="1007"/>
                    <a:pt x="18456" y="888"/>
                    <a:pt x="18694" y="721"/>
                  </a:cubicBezTo>
                  <a:cubicBezTo>
                    <a:pt x="18950" y="554"/>
                    <a:pt x="19175" y="397"/>
                    <a:pt x="19505" y="397"/>
                  </a:cubicBezTo>
                  <a:cubicBezTo>
                    <a:pt x="19528" y="397"/>
                    <a:pt x="19551" y="398"/>
                    <a:pt x="19575" y="400"/>
                  </a:cubicBezTo>
                  <a:cubicBezTo>
                    <a:pt x="19753" y="400"/>
                    <a:pt x="19765" y="126"/>
                    <a:pt x="19587" y="114"/>
                  </a:cubicBezTo>
                  <a:cubicBezTo>
                    <a:pt x="19573" y="113"/>
                    <a:pt x="19559" y="113"/>
                    <a:pt x="19546" y="113"/>
                  </a:cubicBezTo>
                  <a:cubicBezTo>
                    <a:pt x="19105" y="113"/>
                    <a:pt x="18816" y="298"/>
                    <a:pt x="18539" y="483"/>
                  </a:cubicBezTo>
                  <a:cubicBezTo>
                    <a:pt x="18337" y="626"/>
                    <a:pt x="18110" y="733"/>
                    <a:pt x="17872" y="804"/>
                  </a:cubicBezTo>
                  <a:cubicBezTo>
                    <a:pt x="17744" y="828"/>
                    <a:pt x="17634" y="839"/>
                    <a:pt x="17537" y="839"/>
                  </a:cubicBezTo>
                  <a:cubicBezTo>
                    <a:pt x="17201" y="839"/>
                    <a:pt x="17020" y="709"/>
                    <a:pt x="16789" y="542"/>
                  </a:cubicBezTo>
                  <a:cubicBezTo>
                    <a:pt x="16586" y="376"/>
                    <a:pt x="16348" y="257"/>
                    <a:pt x="16110" y="161"/>
                  </a:cubicBezTo>
                  <a:cubicBezTo>
                    <a:pt x="15784" y="49"/>
                    <a:pt x="15490" y="1"/>
                    <a:pt x="15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6"/>
            <p:cNvSpPr/>
            <p:nvPr/>
          </p:nvSpPr>
          <p:spPr>
            <a:xfrm rot="1114317">
              <a:off x="6153924" y="5041831"/>
              <a:ext cx="973681" cy="175425"/>
            </a:xfrm>
            <a:custGeom>
              <a:avLst/>
              <a:gdLst/>
              <a:ahLst/>
              <a:cxnLst/>
              <a:rect l="l" t="t" r="r" b="b"/>
              <a:pathLst>
                <a:path w="19765" h="3561" extrusionOk="0">
                  <a:moveTo>
                    <a:pt x="16323" y="1"/>
                  </a:moveTo>
                  <a:cubicBezTo>
                    <a:pt x="16311" y="1"/>
                    <a:pt x="16300" y="1"/>
                    <a:pt x="16288" y="1"/>
                  </a:cubicBezTo>
                  <a:cubicBezTo>
                    <a:pt x="15776" y="25"/>
                    <a:pt x="15478" y="299"/>
                    <a:pt x="15181" y="561"/>
                  </a:cubicBezTo>
                  <a:cubicBezTo>
                    <a:pt x="15026" y="727"/>
                    <a:pt x="14836" y="858"/>
                    <a:pt x="14633" y="965"/>
                  </a:cubicBezTo>
                  <a:cubicBezTo>
                    <a:pt x="14311" y="1119"/>
                    <a:pt x="14145" y="1175"/>
                    <a:pt x="13989" y="1175"/>
                  </a:cubicBezTo>
                  <a:cubicBezTo>
                    <a:pt x="13879" y="1175"/>
                    <a:pt x="13773" y="1148"/>
                    <a:pt x="13621" y="1108"/>
                  </a:cubicBezTo>
                  <a:cubicBezTo>
                    <a:pt x="13514" y="1084"/>
                    <a:pt x="13395" y="1061"/>
                    <a:pt x="13228" y="1025"/>
                  </a:cubicBezTo>
                  <a:cubicBezTo>
                    <a:pt x="13014" y="989"/>
                    <a:pt x="12823" y="942"/>
                    <a:pt x="12645" y="906"/>
                  </a:cubicBezTo>
                  <a:cubicBezTo>
                    <a:pt x="12232" y="814"/>
                    <a:pt x="11854" y="727"/>
                    <a:pt x="11390" y="727"/>
                  </a:cubicBezTo>
                  <a:cubicBezTo>
                    <a:pt x="11131" y="727"/>
                    <a:pt x="10846" y="754"/>
                    <a:pt x="10514" y="823"/>
                  </a:cubicBezTo>
                  <a:cubicBezTo>
                    <a:pt x="9775" y="977"/>
                    <a:pt x="9299" y="1311"/>
                    <a:pt x="8811" y="1668"/>
                  </a:cubicBezTo>
                  <a:cubicBezTo>
                    <a:pt x="8501" y="1894"/>
                    <a:pt x="8180" y="2108"/>
                    <a:pt x="7835" y="2287"/>
                  </a:cubicBezTo>
                  <a:cubicBezTo>
                    <a:pt x="7251" y="2568"/>
                    <a:pt x="6687" y="2665"/>
                    <a:pt x="6139" y="2665"/>
                  </a:cubicBezTo>
                  <a:cubicBezTo>
                    <a:pt x="5503" y="2665"/>
                    <a:pt x="4888" y="2534"/>
                    <a:pt x="4287" y="2406"/>
                  </a:cubicBezTo>
                  <a:cubicBezTo>
                    <a:pt x="3700" y="2280"/>
                    <a:pt x="3126" y="2156"/>
                    <a:pt x="2554" y="2156"/>
                  </a:cubicBezTo>
                  <a:cubicBezTo>
                    <a:pt x="1721" y="2156"/>
                    <a:pt x="895" y="2419"/>
                    <a:pt x="48" y="3323"/>
                  </a:cubicBezTo>
                  <a:cubicBezTo>
                    <a:pt x="0" y="3370"/>
                    <a:pt x="0" y="3466"/>
                    <a:pt x="48" y="3513"/>
                  </a:cubicBezTo>
                  <a:cubicBezTo>
                    <a:pt x="72" y="3537"/>
                    <a:pt x="107" y="3549"/>
                    <a:pt x="143" y="3561"/>
                  </a:cubicBezTo>
                  <a:cubicBezTo>
                    <a:pt x="191" y="3561"/>
                    <a:pt x="238" y="3537"/>
                    <a:pt x="262" y="3501"/>
                  </a:cubicBezTo>
                  <a:cubicBezTo>
                    <a:pt x="1044" y="2671"/>
                    <a:pt x="1796" y="2423"/>
                    <a:pt x="2573" y="2423"/>
                  </a:cubicBezTo>
                  <a:cubicBezTo>
                    <a:pt x="3110" y="2423"/>
                    <a:pt x="3660" y="2541"/>
                    <a:pt x="4239" y="2668"/>
                  </a:cubicBezTo>
                  <a:cubicBezTo>
                    <a:pt x="4860" y="2801"/>
                    <a:pt x="5490" y="2937"/>
                    <a:pt x="6149" y="2937"/>
                  </a:cubicBezTo>
                  <a:cubicBezTo>
                    <a:pt x="6729" y="2937"/>
                    <a:pt x="7330" y="2832"/>
                    <a:pt x="7966" y="2525"/>
                  </a:cubicBezTo>
                  <a:cubicBezTo>
                    <a:pt x="8323" y="2335"/>
                    <a:pt x="8668" y="2120"/>
                    <a:pt x="8978" y="1882"/>
                  </a:cubicBezTo>
                  <a:cubicBezTo>
                    <a:pt x="9454" y="1549"/>
                    <a:pt x="9894" y="1227"/>
                    <a:pt x="10573" y="1084"/>
                  </a:cubicBezTo>
                  <a:cubicBezTo>
                    <a:pt x="10894" y="1018"/>
                    <a:pt x="11166" y="992"/>
                    <a:pt x="11414" y="992"/>
                  </a:cubicBezTo>
                  <a:cubicBezTo>
                    <a:pt x="11837" y="992"/>
                    <a:pt x="12187" y="1070"/>
                    <a:pt x="12585" y="1168"/>
                  </a:cubicBezTo>
                  <a:cubicBezTo>
                    <a:pt x="12776" y="1204"/>
                    <a:pt x="12966" y="1251"/>
                    <a:pt x="13181" y="1287"/>
                  </a:cubicBezTo>
                  <a:cubicBezTo>
                    <a:pt x="13335" y="1323"/>
                    <a:pt x="13466" y="1346"/>
                    <a:pt x="13562" y="1370"/>
                  </a:cubicBezTo>
                  <a:cubicBezTo>
                    <a:pt x="13734" y="1413"/>
                    <a:pt x="13862" y="1441"/>
                    <a:pt x="13992" y="1441"/>
                  </a:cubicBezTo>
                  <a:cubicBezTo>
                    <a:pt x="14187" y="1441"/>
                    <a:pt x="14389" y="1379"/>
                    <a:pt x="14752" y="1215"/>
                  </a:cubicBezTo>
                  <a:cubicBezTo>
                    <a:pt x="14978" y="1096"/>
                    <a:pt x="15193" y="942"/>
                    <a:pt x="15371" y="763"/>
                  </a:cubicBezTo>
                  <a:cubicBezTo>
                    <a:pt x="15645" y="513"/>
                    <a:pt x="15883" y="299"/>
                    <a:pt x="16300" y="287"/>
                  </a:cubicBezTo>
                  <a:cubicBezTo>
                    <a:pt x="16312" y="286"/>
                    <a:pt x="16323" y="286"/>
                    <a:pt x="16335" y="286"/>
                  </a:cubicBezTo>
                  <a:cubicBezTo>
                    <a:pt x="16763" y="286"/>
                    <a:pt x="17168" y="495"/>
                    <a:pt x="17562" y="692"/>
                  </a:cubicBezTo>
                  <a:cubicBezTo>
                    <a:pt x="17929" y="881"/>
                    <a:pt x="18302" y="1077"/>
                    <a:pt x="18684" y="1077"/>
                  </a:cubicBezTo>
                  <a:cubicBezTo>
                    <a:pt x="19021" y="1077"/>
                    <a:pt x="19365" y="924"/>
                    <a:pt x="19717" y="477"/>
                  </a:cubicBezTo>
                  <a:cubicBezTo>
                    <a:pt x="19765" y="418"/>
                    <a:pt x="19753" y="334"/>
                    <a:pt x="19705" y="287"/>
                  </a:cubicBezTo>
                  <a:cubicBezTo>
                    <a:pt x="19673" y="260"/>
                    <a:pt x="19638" y="248"/>
                    <a:pt x="19606" y="248"/>
                  </a:cubicBezTo>
                  <a:cubicBezTo>
                    <a:pt x="19566" y="248"/>
                    <a:pt x="19529" y="266"/>
                    <a:pt x="19503" y="299"/>
                  </a:cubicBezTo>
                  <a:cubicBezTo>
                    <a:pt x="19209" y="665"/>
                    <a:pt x="18937" y="797"/>
                    <a:pt x="18661" y="797"/>
                  </a:cubicBezTo>
                  <a:cubicBezTo>
                    <a:pt x="18355" y="797"/>
                    <a:pt x="18044" y="635"/>
                    <a:pt x="17693" y="453"/>
                  </a:cubicBezTo>
                  <a:cubicBezTo>
                    <a:pt x="17286" y="244"/>
                    <a:pt x="16811" y="1"/>
                    <a:pt x="16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9" name="Google Shape;1359;p36"/>
          <p:cNvGrpSpPr/>
          <p:nvPr/>
        </p:nvGrpSpPr>
        <p:grpSpPr>
          <a:xfrm>
            <a:off x="4579672" y="723024"/>
            <a:ext cx="296561" cy="333763"/>
            <a:chOff x="5674900" y="634750"/>
            <a:chExt cx="400975" cy="451275"/>
          </a:xfrm>
        </p:grpSpPr>
        <p:sp>
          <p:nvSpPr>
            <p:cNvPr id="1360" name="Google Shape;1360;p36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6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2" name="Google Shape;1362;p36"/>
          <p:cNvGrpSpPr/>
          <p:nvPr/>
        </p:nvGrpSpPr>
        <p:grpSpPr>
          <a:xfrm rot="-1943281">
            <a:off x="4175015" y="961287"/>
            <a:ext cx="296586" cy="333791"/>
            <a:chOff x="5415500" y="1188950"/>
            <a:chExt cx="400975" cy="451275"/>
          </a:xfrm>
        </p:grpSpPr>
        <p:sp>
          <p:nvSpPr>
            <p:cNvPr id="1363" name="Google Shape;1363;p36"/>
            <p:cNvSpPr/>
            <p:nvPr/>
          </p:nvSpPr>
          <p:spPr>
            <a:xfrm>
              <a:off x="5415500" y="12000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36"/>
            <p:cNvSpPr/>
            <p:nvPr/>
          </p:nvSpPr>
          <p:spPr>
            <a:xfrm>
              <a:off x="5415500" y="11889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5" name="Google Shape;1365;p36"/>
          <p:cNvGrpSpPr/>
          <p:nvPr/>
        </p:nvGrpSpPr>
        <p:grpSpPr>
          <a:xfrm rot="4224960">
            <a:off x="5517116" y="902212"/>
            <a:ext cx="296555" cy="333756"/>
            <a:chOff x="6131975" y="1419175"/>
            <a:chExt cx="400975" cy="451275"/>
          </a:xfrm>
        </p:grpSpPr>
        <p:sp>
          <p:nvSpPr>
            <p:cNvPr id="1366" name="Google Shape;1366;p36"/>
            <p:cNvSpPr/>
            <p:nvPr/>
          </p:nvSpPr>
          <p:spPr>
            <a:xfrm>
              <a:off x="6131975" y="1430225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36"/>
            <p:cNvSpPr/>
            <p:nvPr/>
          </p:nvSpPr>
          <p:spPr>
            <a:xfrm>
              <a:off x="6131975" y="1419175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8" name="Google Shape;1368;p36"/>
          <p:cNvGrpSpPr/>
          <p:nvPr/>
        </p:nvGrpSpPr>
        <p:grpSpPr>
          <a:xfrm>
            <a:off x="6380254" y="2674749"/>
            <a:ext cx="2466884" cy="1724834"/>
            <a:chOff x="6406085" y="2180284"/>
            <a:chExt cx="2294135" cy="1604049"/>
          </a:xfrm>
        </p:grpSpPr>
        <p:sp>
          <p:nvSpPr>
            <p:cNvPr id="1369" name="Google Shape;1369;p36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6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6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36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36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36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6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6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6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6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6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6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1" name="Google Shape;1381;p36"/>
          <p:cNvGrpSpPr/>
          <p:nvPr/>
        </p:nvGrpSpPr>
        <p:grpSpPr>
          <a:xfrm>
            <a:off x="7442638" y="2466138"/>
            <a:ext cx="413860" cy="597314"/>
            <a:chOff x="7517113" y="2393388"/>
            <a:chExt cx="413860" cy="597314"/>
          </a:xfrm>
        </p:grpSpPr>
        <p:sp>
          <p:nvSpPr>
            <p:cNvPr id="1382" name="Google Shape;1382;p36"/>
            <p:cNvSpPr/>
            <p:nvPr/>
          </p:nvSpPr>
          <p:spPr>
            <a:xfrm>
              <a:off x="7517113" y="2393388"/>
              <a:ext cx="413860" cy="597314"/>
            </a:xfrm>
            <a:custGeom>
              <a:avLst/>
              <a:gdLst/>
              <a:ahLst/>
              <a:cxnLst/>
              <a:rect l="l" t="t" r="r" b="b"/>
              <a:pathLst>
                <a:path w="28921" h="41741" extrusionOk="0">
                  <a:moveTo>
                    <a:pt x="8085" y="4590"/>
                  </a:moveTo>
                  <a:cubicBezTo>
                    <a:pt x="8133" y="5019"/>
                    <a:pt x="8180" y="5388"/>
                    <a:pt x="8204" y="5757"/>
                  </a:cubicBezTo>
                  <a:cubicBezTo>
                    <a:pt x="8478" y="11305"/>
                    <a:pt x="9359" y="16806"/>
                    <a:pt x="10823" y="22164"/>
                  </a:cubicBezTo>
                  <a:cubicBezTo>
                    <a:pt x="11300" y="23950"/>
                    <a:pt x="11907" y="25688"/>
                    <a:pt x="12633" y="27379"/>
                  </a:cubicBezTo>
                  <a:cubicBezTo>
                    <a:pt x="13145" y="28617"/>
                    <a:pt x="13788" y="29784"/>
                    <a:pt x="14562" y="30879"/>
                  </a:cubicBezTo>
                  <a:cubicBezTo>
                    <a:pt x="14484" y="30953"/>
                    <a:pt x="14417" y="30980"/>
                    <a:pt x="14357" y="30980"/>
                  </a:cubicBezTo>
                  <a:cubicBezTo>
                    <a:pt x="14233" y="30980"/>
                    <a:pt x="14142" y="30864"/>
                    <a:pt x="14062" y="30808"/>
                  </a:cubicBezTo>
                  <a:cubicBezTo>
                    <a:pt x="13407" y="30331"/>
                    <a:pt x="12859" y="29736"/>
                    <a:pt x="12431" y="29058"/>
                  </a:cubicBezTo>
                  <a:cubicBezTo>
                    <a:pt x="11669" y="27903"/>
                    <a:pt x="11097" y="26629"/>
                    <a:pt x="10728" y="25295"/>
                  </a:cubicBezTo>
                  <a:cubicBezTo>
                    <a:pt x="10038" y="22747"/>
                    <a:pt x="9347" y="20199"/>
                    <a:pt x="8776" y="17628"/>
                  </a:cubicBezTo>
                  <a:cubicBezTo>
                    <a:pt x="7871" y="13591"/>
                    <a:pt x="7049" y="9543"/>
                    <a:pt x="6192" y="5495"/>
                  </a:cubicBezTo>
                  <a:cubicBezTo>
                    <a:pt x="6180" y="5364"/>
                    <a:pt x="6168" y="5245"/>
                    <a:pt x="6168" y="5126"/>
                  </a:cubicBezTo>
                  <a:cubicBezTo>
                    <a:pt x="6740" y="4805"/>
                    <a:pt x="7359" y="4685"/>
                    <a:pt x="8085" y="4590"/>
                  </a:cubicBezTo>
                  <a:close/>
                  <a:moveTo>
                    <a:pt x="17988" y="2156"/>
                  </a:moveTo>
                  <a:cubicBezTo>
                    <a:pt x="18036" y="2156"/>
                    <a:pt x="18085" y="2158"/>
                    <a:pt x="18134" y="2161"/>
                  </a:cubicBezTo>
                  <a:cubicBezTo>
                    <a:pt x="18241" y="2530"/>
                    <a:pt x="18348" y="2864"/>
                    <a:pt x="18432" y="3185"/>
                  </a:cubicBezTo>
                  <a:cubicBezTo>
                    <a:pt x="19694" y="8829"/>
                    <a:pt x="20337" y="14603"/>
                    <a:pt x="20325" y="20390"/>
                  </a:cubicBezTo>
                  <a:cubicBezTo>
                    <a:pt x="20313" y="23116"/>
                    <a:pt x="20063" y="25831"/>
                    <a:pt x="19420" y="28486"/>
                  </a:cubicBezTo>
                  <a:cubicBezTo>
                    <a:pt x="19241" y="29272"/>
                    <a:pt x="18943" y="30022"/>
                    <a:pt x="18527" y="30712"/>
                  </a:cubicBezTo>
                  <a:cubicBezTo>
                    <a:pt x="18121" y="31367"/>
                    <a:pt x="17668" y="31702"/>
                    <a:pt x="17176" y="31702"/>
                  </a:cubicBezTo>
                  <a:cubicBezTo>
                    <a:pt x="16774" y="31702"/>
                    <a:pt x="16346" y="31478"/>
                    <a:pt x="15895" y="31022"/>
                  </a:cubicBezTo>
                  <a:cubicBezTo>
                    <a:pt x="15384" y="30510"/>
                    <a:pt x="14943" y="29927"/>
                    <a:pt x="14598" y="29284"/>
                  </a:cubicBezTo>
                  <a:cubicBezTo>
                    <a:pt x="13979" y="28141"/>
                    <a:pt x="13443" y="26962"/>
                    <a:pt x="12955" y="25748"/>
                  </a:cubicBezTo>
                  <a:cubicBezTo>
                    <a:pt x="12014" y="23354"/>
                    <a:pt x="11359" y="20878"/>
                    <a:pt x="10800" y="18366"/>
                  </a:cubicBezTo>
                  <a:cubicBezTo>
                    <a:pt x="9823" y="13913"/>
                    <a:pt x="9276" y="9388"/>
                    <a:pt x="9002" y="4828"/>
                  </a:cubicBezTo>
                  <a:cubicBezTo>
                    <a:pt x="9002" y="4685"/>
                    <a:pt x="9014" y="4555"/>
                    <a:pt x="9049" y="4412"/>
                  </a:cubicBezTo>
                  <a:cubicBezTo>
                    <a:pt x="9264" y="4304"/>
                    <a:pt x="9490" y="4209"/>
                    <a:pt x="9728" y="4126"/>
                  </a:cubicBezTo>
                  <a:cubicBezTo>
                    <a:pt x="12359" y="3471"/>
                    <a:pt x="15003" y="2816"/>
                    <a:pt x="17646" y="2173"/>
                  </a:cubicBezTo>
                  <a:cubicBezTo>
                    <a:pt x="17755" y="2165"/>
                    <a:pt x="17871" y="2156"/>
                    <a:pt x="17988" y="2156"/>
                  </a:cubicBezTo>
                  <a:close/>
                  <a:moveTo>
                    <a:pt x="21956" y="804"/>
                  </a:moveTo>
                  <a:cubicBezTo>
                    <a:pt x="22051" y="1018"/>
                    <a:pt x="22122" y="1233"/>
                    <a:pt x="22182" y="1447"/>
                  </a:cubicBezTo>
                  <a:cubicBezTo>
                    <a:pt x="24075" y="11627"/>
                    <a:pt x="25968" y="21807"/>
                    <a:pt x="27849" y="31975"/>
                  </a:cubicBezTo>
                  <a:cubicBezTo>
                    <a:pt x="27897" y="32236"/>
                    <a:pt x="27921" y="32498"/>
                    <a:pt x="27957" y="32748"/>
                  </a:cubicBezTo>
                  <a:cubicBezTo>
                    <a:pt x="27849" y="32832"/>
                    <a:pt x="27730" y="32891"/>
                    <a:pt x="27611" y="32939"/>
                  </a:cubicBezTo>
                  <a:cubicBezTo>
                    <a:pt x="21575" y="34177"/>
                    <a:pt x="15538" y="35415"/>
                    <a:pt x="9454" y="36654"/>
                  </a:cubicBezTo>
                  <a:cubicBezTo>
                    <a:pt x="9371" y="36487"/>
                    <a:pt x="9311" y="36308"/>
                    <a:pt x="9252" y="36118"/>
                  </a:cubicBezTo>
                  <a:cubicBezTo>
                    <a:pt x="7347" y="26033"/>
                    <a:pt x="5430" y="15949"/>
                    <a:pt x="3525" y="5840"/>
                  </a:cubicBezTo>
                  <a:cubicBezTo>
                    <a:pt x="4037" y="5459"/>
                    <a:pt x="4608" y="5436"/>
                    <a:pt x="5192" y="5317"/>
                  </a:cubicBezTo>
                  <a:cubicBezTo>
                    <a:pt x="5549" y="6043"/>
                    <a:pt x="5644" y="6805"/>
                    <a:pt x="5787" y="7543"/>
                  </a:cubicBezTo>
                  <a:cubicBezTo>
                    <a:pt x="6859" y="12877"/>
                    <a:pt x="7966" y="18211"/>
                    <a:pt x="9335" y="23485"/>
                  </a:cubicBezTo>
                  <a:cubicBezTo>
                    <a:pt x="9692" y="24890"/>
                    <a:pt x="10109" y="26295"/>
                    <a:pt x="10740" y="27617"/>
                  </a:cubicBezTo>
                  <a:cubicBezTo>
                    <a:pt x="11085" y="28343"/>
                    <a:pt x="11490" y="29046"/>
                    <a:pt x="11931" y="29712"/>
                  </a:cubicBezTo>
                  <a:cubicBezTo>
                    <a:pt x="13121" y="31486"/>
                    <a:pt x="14848" y="32367"/>
                    <a:pt x="16931" y="32606"/>
                  </a:cubicBezTo>
                  <a:cubicBezTo>
                    <a:pt x="17023" y="32616"/>
                    <a:pt x="17113" y="32622"/>
                    <a:pt x="17199" y="32622"/>
                  </a:cubicBezTo>
                  <a:cubicBezTo>
                    <a:pt x="17875" y="32622"/>
                    <a:pt x="18396" y="32300"/>
                    <a:pt x="18860" y="31772"/>
                  </a:cubicBezTo>
                  <a:cubicBezTo>
                    <a:pt x="19372" y="31189"/>
                    <a:pt x="19682" y="30486"/>
                    <a:pt x="19944" y="29772"/>
                  </a:cubicBezTo>
                  <a:cubicBezTo>
                    <a:pt x="20467" y="28284"/>
                    <a:pt x="20789" y="26736"/>
                    <a:pt x="20932" y="25164"/>
                  </a:cubicBezTo>
                  <a:cubicBezTo>
                    <a:pt x="21289" y="21569"/>
                    <a:pt x="21241" y="17973"/>
                    <a:pt x="20956" y="14365"/>
                  </a:cubicBezTo>
                  <a:cubicBezTo>
                    <a:pt x="20658" y="10508"/>
                    <a:pt x="20086" y="6674"/>
                    <a:pt x="19253" y="2888"/>
                  </a:cubicBezTo>
                  <a:cubicBezTo>
                    <a:pt x="19182" y="2554"/>
                    <a:pt x="19134" y="2221"/>
                    <a:pt x="19074" y="1852"/>
                  </a:cubicBezTo>
                  <a:cubicBezTo>
                    <a:pt x="19991" y="1352"/>
                    <a:pt x="20968" y="1185"/>
                    <a:pt x="21956" y="804"/>
                  </a:cubicBezTo>
                  <a:close/>
                  <a:moveTo>
                    <a:pt x="2918" y="7114"/>
                  </a:moveTo>
                  <a:cubicBezTo>
                    <a:pt x="4846" y="17282"/>
                    <a:pt x="6728" y="27176"/>
                    <a:pt x="8633" y="37154"/>
                  </a:cubicBezTo>
                  <a:cubicBezTo>
                    <a:pt x="8359" y="38059"/>
                    <a:pt x="7561" y="38844"/>
                    <a:pt x="7525" y="40059"/>
                  </a:cubicBezTo>
                  <a:cubicBezTo>
                    <a:pt x="7752" y="39952"/>
                    <a:pt x="7918" y="39928"/>
                    <a:pt x="7990" y="39833"/>
                  </a:cubicBezTo>
                  <a:cubicBezTo>
                    <a:pt x="8335" y="39333"/>
                    <a:pt x="8716" y="38844"/>
                    <a:pt x="8978" y="38297"/>
                  </a:cubicBezTo>
                  <a:cubicBezTo>
                    <a:pt x="9264" y="37701"/>
                    <a:pt x="9692" y="37475"/>
                    <a:pt x="10311" y="37356"/>
                  </a:cubicBezTo>
                  <a:cubicBezTo>
                    <a:pt x="14705" y="36499"/>
                    <a:pt x="19098" y="35606"/>
                    <a:pt x="23492" y="34725"/>
                  </a:cubicBezTo>
                  <a:cubicBezTo>
                    <a:pt x="24587" y="34511"/>
                    <a:pt x="25682" y="34284"/>
                    <a:pt x="26766" y="34070"/>
                  </a:cubicBezTo>
                  <a:cubicBezTo>
                    <a:pt x="26944" y="34034"/>
                    <a:pt x="27123" y="34034"/>
                    <a:pt x="27409" y="34011"/>
                  </a:cubicBezTo>
                  <a:lnTo>
                    <a:pt x="27409" y="34011"/>
                  </a:lnTo>
                  <a:cubicBezTo>
                    <a:pt x="27361" y="34177"/>
                    <a:pt x="27302" y="34344"/>
                    <a:pt x="27242" y="34511"/>
                  </a:cubicBezTo>
                  <a:cubicBezTo>
                    <a:pt x="26742" y="35320"/>
                    <a:pt x="26218" y="36130"/>
                    <a:pt x="25730" y="36951"/>
                  </a:cubicBezTo>
                  <a:cubicBezTo>
                    <a:pt x="25540" y="37297"/>
                    <a:pt x="25206" y="37523"/>
                    <a:pt x="24825" y="37582"/>
                  </a:cubicBezTo>
                  <a:cubicBezTo>
                    <a:pt x="24027" y="37713"/>
                    <a:pt x="23230" y="37868"/>
                    <a:pt x="22444" y="38011"/>
                  </a:cubicBezTo>
                  <a:lnTo>
                    <a:pt x="7537" y="40821"/>
                  </a:lnTo>
                  <a:cubicBezTo>
                    <a:pt x="7275" y="40868"/>
                    <a:pt x="7013" y="40892"/>
                    <a:pt x="6716" y="40940"/>
                  </a:cubicBezTo>
                  <a:cubicBezTo>
                    <a:pt x="6632" y="40630"/>
                    <a:pt x="6549" y="40380"/>
                    <a:pt x="6501" y="40118"/>
                  </a:cubicBezTo>
                  <a:cubicBezTo>
                    <a:pt x="4727" y="30582"/>
                    <a:pt x="2953" y="21057"/>
                    <a:pt x="1179" y="11520"/>
                  </a:cubicBezTo>
                  <a:cubicBezTo>
                    <a:pt x="1120" y="11258"/>
                    <a:pt x="1084" y="10996"/>
                    <a:pt x="1048" y="10722"/>
                  </a:cubicBezTo>
                  <a:cubicBezTo>
                    <a:pt x="1013" y="10543"/>
                    <a:pt x="1036" y="10353"/>
                    <a:pt x="1108" y="10174"/>
                  </a:cubicBezTo>
                  <a:cubicBezTo>
                    <a:pt x="1656" y="9222"/>
                    <a:pt x="2108" y="8210"/>
                    <a:pt x="2918" y="7114"/>
                  </a:cubicBezTo>
                  <a:close/>
                  <a:moveTo>
                    <a:pt x="21917" y="0"/>
                  </a:moveTo>
                  <a:cubicBezTo>
                    <a:pt x="21831" y="0"/>
                    <a:pt x="21741" y="10"/>
                    <a:pt x="21646" y="30"/>
                  </a:cubicBezTo>
                  <a:cubicBezTo>
                    <a:pt x="21229" y="125"/>
                    <a:pt x="20825" y="244"/>
                    <a:pt x="20420" y="364"/>
                  </a:cubicBezTo>
                  <a:cubicBezTo>
                    <a:pt x="17134" y="1387"/>
                    <a:pt x="13788" y="2233"/>
                    <a:pt x="10442" y="3054"/>
                  </a:cubicBezTo>
                  <a:cubicBezTo>
                    <a:pt x="8204" y="3614"/>
                    <a:pt x="6001" y="4269"/>
                    <a:pt x="3787" y="4840"/>
                  </a:cubicBezTo>
                  <a:cubicBezTo>
                    <a:pt x="3180" y="4983"/>
                    <a:pt x="2668" y="5388"/>
                    <a:pt x="2394" y="5948"/>
                  </a:cubicBezTo>
                  <a:cubicBezTo>
                    <a:pt x="1953" y="6793"/>
                    <a:pt x="1477" y="7626"/>
                    <a:pt x="1013" y="8460"/>
                  </a:cubicBezTo>
                  <a:cubicBezTo>
                    <a:pt x="1" y="10293"/>
                    <a:pt x="1" y="10293"/>
                    <a:pt x="394" y="12365"/>
                  </a:cubicBezTo>
                  <a:cubicBezTo>
                    <a:pt x="1977" y="20830"/>
                    <a:pt x="3573" y="29308"/>
                    <a:pt x="5168" y="37785"/>
                  </a:cubicBezTo>
                  <a:cubicBezTo>
                    <a:pt x="5358" y="38797"/>
                    <a:pt x="5549" y="39809"/>
                    <a:pt x="5787" y="40821"/>
                  </a:cubicBezTo>
                  <a:cubicBezTo>
                    <a:pt x="5951" y="41495"/>
                    <a:pt x="6138" y="41741"/>
                    <a:pt x="6663" y="41741"/>
                  </a:cubicBezTo>
                  <a:cubicBezTo>
                    <a:pt x="6788" y="41741"/>
                    <a:pt x="6931" y="41727"/>
                    <a:pt x="7097" y="41702"/>
                  </a:cubicBezTo>
                  <a:cubicBezTo>
                    <a:pt x="7978" y="41583"/>
                    <a:pt x="8847" y="41428"/>
                    <a:pt x="9704" y="41273"/>
                  </a:cubicBezTo>
                  <a:cubicBezTo>
                    <a:pt x="14229" y="40428"/>
                    <a:pt x="18753" y="39606"/>
                    <a:pt x="23265" y="38773"/>
                  </a:cubicBezTo>
                  <a:cubicBezTo>
                    <a:pt x="23552" y="38722"/>
                    <a:pt x="23839" y="38606"/>
                    <a:pt x="24134" y="38606"/>
                  </a:cubicBezTo>
                  <a:cubicBezTo>
                    <a:pt x="24256" y="38606"/>
                    <a:pt x="24379" y="38626"/>
                    <a:pt x="24504" y="38678"/>
                  </a:cubicBezTo>
                  <a:cubicBezTo>
                    <a:pt x="24516" y="38904"/>
                    <a:pt x="24516" y="39118"/>
                    <a:pt x="24528" y="39380"/>
                  </a:cubicBezTo>
                  <a:cubicBezTo>
                    <a:pt x="24682" y="39333"/>
                    <a:pt x="24813" y="39333"/>
                    <a:pt x="24873" y="39273"/>
                  </a:cubicBezTo>
                  <a:cubicBezTo>
                    <a:pt x="25266" y="38856"/>
                    <a:pt x="25694" y="38452"/>
                    <a:pt x="26004" y="37987"/>
                  </a:cubicBezTo>
                  <a:cubicBezTo>
                    <a:pt x="26742" y="36904"/>
                    <a:pt x="27421" y="35796"/>
                    <a:pt x="28099" y="34689"/>
                  </a:cubicBezTo>
                  <a:cubicBezTo>
                    <a:pt x="28707" y="33749"/>
                    <a:pt x="28921" y="32606"/>
                    <a:pt x="28683" y="31510"/>
                  </a:cubicBezTo>
                  <a:cubicBezTo>
                    <a:pt x="27528" y="25605"/>
                    <a:pt x="26468" y="19687"/>
                    <a:pt x="25349" y="13782"/>
                  </a:cubicBezTo>
                  <a:cubicBezTo>
                    <a:pt x="24599" y="9793"/>
                    <a:pt x="23837" y="5793"/>
                    <a:pt x="23075" y="1804"/>
                  </a:cubicBezTo>
                  <a:cubicBezTo>
                    <a:pt x="23004" y="1435"/>
                    <a:pt x="22920" y="1054"/>
                    <a:pt x="22801" y="697"/>
                  </a:cubicBezTo>
                  <a:cubicBezTo>
                    <a:pt x="22653" y="242"/>
                    <a:pt x="22340" y="0"/>
                    <a:pt x="21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6"/>
            <p:cNvSpPr/>
            <p:nvPr/>
          </p:nvSpPr>
          <p:spPr>
            <a:xfrm>
              <a:off x="7567711" y="2404892"/>
              <a:ext cx="349465" cy="513013"/>
            </a:xfrm>
            <a:custGeom>
              <a:avLst/>
              <a:gdLst/>
              <a:ahLst/>
              <a:cxnLst/>
              <a:rect l="l" t="t" r="r" b="b"/>
              <a:pathLst>
                <a:path w="24421" h="35850" extrusionOk="0">
                  <a:moveTo>
                    <a:pt x="18420" y="0"/>
                  </a:moveTo>
                  <a:cubicBezTo>
                    <a:pt x="17443" y="369"/>
                    <a:pt x="16455" y="548"/>
                    <a:pt x="15538" y="1048"/>
                  </a:cubicBezTo>
                  <a:cubicBezTo>
                    <a:pt x="15610" y="1417"/>
                    <a:pt x="15658" y="1750"/>
                    <a:pt x="15729" y="2084"/>
                  </a:cubicBezTo>
                  <a:cubicBezTo>
                    <a:pt x="16562" y="5870"/>
                    <a:pt x="17122" y="9704"/>
                    <a:pt x="17432" y="13561"/>
                  </a:cubicBezTo>
                  <a:cubicBezTo>
                    <a:pt x="17717" y="17169"/>
                    <a:pt x="17765" y="20765"/>
                    <a:pt x="17408" y="24360"/>
                  </a:cubicBezTo>
                  <a:cubicBezTo>
                    <a:pt x="17265" y="25932"/>
                    <a:pt x="16943" y="27480"/>
                    <a:pt x="16420" y="28968"/>
                  </a:cubicBezTo>
                  <a:cubicBezTo>
                    <a:pt x="16158" y="29682"/>
                    <a:pt x="15836" y="30397"/>
                    <a:pt x="15336" y="30968"/>
                  </a:cubicBezTo>
                  <a:cubicBezTo>
                    <a:pt x="14881" y="31487"/>
                    <a:pt x="14350" y="31817"/>
                    <a:pt x="13669" y="31817"/>
                  </a:cubicBezTo>
                  <a:cubicBezTo>
                    <a:pt x="13584" y="31817"/>
                    <a:pt x="13497" y="31812"/>
                    <a:pt x="13407" y="31802"/>
                  </a:cubicBezTo>
                  <a:cubicBezTo>
                    <a:pt x="11324" y="31563"/>
                    <a:pt x="9597" y="30682"/>
                    <a:pt x="8407" y="28908"/>
                  </a:cubicBezTo>
                  <a:cubicBezTo>
                    <a:pt x="7966" y="28242"/>
                    <a:pt x="7561" y="27539"/>
                    <a:pt x="7216" y="26813"/>
                  </a:cubicBezTo>
                  <a:cubicBezTo>
                    <a:pt x="6585" y="25491"/>
                    <a:pt x="6168" y="24086"/>
                    <a:pt x="5811" y="22681"/>
                  </a:cubicBezTo>
                  <a:cubicBezTo>
                    <a:pt x="4442" y="17407"/>
                    <a:pt x="3335" y="12073"/>
                    <a:pt x="2263" y="6739"/>
                  </a:cubicBezTo>
                  <a:cubicBezTo>
                    <a:pt x="2120" y="6001"/>
                    <a:pt x="2025" y="5239"/>
                    <a:pt x="1668" y="4513"/>
                  </a:cubicBezTo>
                  <a:cubicBezTo>
                    <a:pt x="1084" y="4632"/>
                    <a:pt x="513" y="4655"/>
                    <a:pt x="1" y="5036"/>
                  </a:cubicBezTo>
                  <a:cubicBezTo>
                    <a:pt x="1906" y="15133"/>
                    <a:pt x="3823" y="25229"/>
                    <a:pt x="5740" y="35314"/>
                  </a:cubicBezTo>
                  <a:cubicBezTo>
                    <a:pt x="5787" y="35504"/>
                    <a:pt x="5847" y="35683"/>
                    <a:pt x="5918" y="35850"/>
                  </a:cubicBezTo>
                  <a:cubicBezTo>
                    <a:pt x="12002" y="34611"/>
                    <a:pt x="18039" y="33373"/>
                    <a:pt x="24075" y="32135"/>
                  </a:cubicBezTo>
                  <a:cubicBezTo>
                    <a:pt x="24194" y="32087"/>
                    <a:pt x="24313" y="32016"/>
                    <a:pt x="24421" y="31944"/>
                  </a:cubicBezTo>
                  <a:cubicBezTo>
                    <a:pt x="24385" y="31694"/>
                    <a:pt x="24361" y="31432"/>
                    <a:pt x="24313" y="31171"/>
                  </a:cubicBezTo>
                  <a:cubicBezTo>
                    <a:pt x="22432" y="20991"/>
                    <a:pt x="20539" y="10823"/>
                    <a:pt x="18646" y="643"/>
                  </a:cubicBezTo>
                  <a:cubicBezTo>
                    <a:pt x="18586" y="429"/>
                    <a:pt x="18515" y="214"/>
                    <a:pt x="18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36"/>
            <p:cNvSpPr/>
            <p:nvPr/>
          </p:nvSpPr>
          <p:spPr>
            <a:xfrm>
              <a:off x="7645914" y="2424196"/>
              <a:ext cx="162218" cy="422775"/>
            </a:xfrm>
            <a:custGeom>
              <a:avLst/>
              <a:gdLst/>
              <a:ahLst/>
              <a:cxnLst/>
              <a:rect l="l" t="t" r="r" b="b"/>
              <a:pathLst>
                <a:path w="11336" h="29544" extrusionOk="0">
                  <a:moveTo>
                    <a:pt x="8927" y="1"/>
                  </a:moveTo>
                  <a:cubicBezTo>
                    <a:pt x="8830" y="1"/>
                    <a:pt x="8735" y="6"/>
                    <a:pt x="8645" y="20"/>
                  </a:cubicBezTo>
                  <a:cubicBezTo>
                    <a:pt x="6002" y="663"/>
                    <a:pt x="3358" y="1318"/>
                    <a:pt x="727" y="1973"/>
                  </a:cubicBezTo>
                  <a:cubicBezTo>
                    <a:pt x="489" y="2044"/>
                    <a:pt x="263" y="2140"/>
                    <a:pt x="48" y="2259"/>
                  </a:cubicBezTo>
                  <a:cubicBezTo>
                    <a:pt x="13" y="2390"/>
                    <a:pt x="1" y="2532"/>
                    <a:pt x="1" y="2675"/>
                  </a:cubicBezTo>
                  <a:cubicBezTo>
                    <a:pt x="275" y="7224"/>
                    <a:pt x="822" y="11748"/>
                    <a:pt x="1799" y="16213"/>
                  </a:cubicBezTo>
                  <a:cubicBezTo>
                    <a:pt x="2358" y="18713"/>
                    <a:pt x="3013" y="21201"/>
                    <a:pt x="3954" y="23595"/>
                  </a:cubicBezTo>
                  <a:cubicBezTo>
                    <a:pt x="4442" y="24797"/>
                    <a:pt x="4978" y="25988"/>
                    <a:pt x="5597" y="27131"/>
                  </a:cubicBezTo>
                  <a:cubicBezTo>
                    <a:pt x="5942" y="27774"/>
                    <a:pt x="6383" y="28357"/>
                    <a:pt x="6894" y="28869"/>
                  </a:cubicBezTo>
                  <a:cubicBezTo>
                    <a:pt x="7346" y="29320"/>
                    <a:pt x="7775" y="29544"/>
                    <a:pt x="8178" y="29544"/>
                  </a:cubicBezTo>
                  <a:cubicBezTo>
                    <a:pt x="8669" y="29544"/>
                    <a:pt x="9121" y="29213"/>
                    <a:pt x="9526" y="28559"/>
                  </a:cubicBezTo>
                  <a:cubicBezTo>
                    <a:pt x="9942" y="27869"/>
                    <a:pt x="10240" y="27119"/>
                    <a:pt x="10419" y="26333"/>
                  </a:cubicBezTo>
                  <a:cubicBezTo>
                    <a:pt x="11062" y="23678"/>
                    <a:pt x="11312" y="20975"/>
                    <a:pt x="11324" y="18237"/>
                  </a:cubicBezTo>
                  <a:cubicBezTo>
                    <a:pt x="11336" y="12450"/>
                    <a:pt x="10704" y="6676"/>
                    <a:pt x="9431" y="1032"/>
                  </a:cubicBezTo>
                  <a:cubicBezTo>
                    <a:pt x="9347" y="699"/>
                    <a:pt x="9240" y="377"/>
                    <a:pt x="9133" y="8"/>
                  </a:cubicBezTo>
                  <a:cubicBezTo>
                    <a:pt x="9064" y="3"/>
                    <a:pt x="8995" y="1"/>
                    <a:pt x="89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36"/>
            <p:cNvSpPr/>
            <p:nvPr/>
          </p:nvSpPr>
          <p:spPr>
            <a:xfrm>
              <a:off x="7531594" y="2495187"/>
              <a:ext cx="377741" cy="484050"/>
            </a:xfrm>
            <a:custGeom>
              <a:avLst/>
              <a:gdLst/>
              <a:ahLst/>
              <a:cxnLst/>
              <a:rect l="l" t="t" r="r" b="b"/>
              <a:pathLst>
                <a:path w="26397" h="33826" extrusionOk="0">
                  <a:moveTo>
                    <a:pt x="1906" y="0"/>
                  </a:moveTo>
                  <a:cubicBezTo>
                    <a:pt x="1096" y="1096"/>
                    <a:pt x="644" y="2108"/>
                    <a:pt x="96" y="3060"/>
                  </a:cubicBezTo>
                  <a:cubicBezTo>
                    <a:pt x="24" y="3239"/>
                    <a:pt x="1" y="3429"/>
                    <a:pt x="36" y="3608"/>
                  </a:cubicBezTo>
                  <a:cubicBezTo>
                    <a:pt x="72" y="3882"/>
                    <a:pt x="108" y="4144"/>
                    <a:pt x="167" y="4406"/>
                  </a:cubicBezTo>
                  <a:cubicBezTo>
                    <a:pt x="1941" y="13943"/>
                    <a:pt x="3715" y="23479"/>
                    <a:pt x="5489" y="33004"/>
                  </a:cubicBezTo>
                  <a:cubicBezTo>
                    <a:pt x="5537" y="33266"/>
                    <a:pt x="5620" y="33516"/>
                    <a:pt x="5704" y="33826"/>
                  </a:cubicBezTo>
                  <a:cubicBezTo>
                    <a:pt x="6001" y="33778"/>
                    <a:pt x="6263" y="33754"/>
                    <a:pt x="6525" y="33707"/>
                  </a:cubicBezTo>
                  <a:lnTo>
                    <a:pt x="21432" y="30885"/>
                  </a:lnTo>
                  <a:cubicBezTo>
                    <a:pt x="22230" y="30742"/>
                    <a:pt x="23015" y="30599"/>
                    <a:pt x="23813" y="30456"/>
                  </a:cubicBezTo>
                  <a:cubicBezTo>
                    <a:pt x="24194" y="30409"/>
                    <a:pt x="24528" y="30171"/>
                    <a:pt x="24706" y="29825"/>
                  </a:cubicBezTo>
                  <a:cubicBezTo>
                    <a:pt x="25206" y="29004"/>
                    <a:pt x="25718" y="28206"/>
                    <a:pt x="26218" y="27385"/>
                  </a:cubicBezTo>
                  <a:cubicBezTo>
                    <a:pt x="26290" y="27230"/>
                    <a:pt x="26349" y="27063"/>
                    <a:pt x="26397" y="26885"/>
                  </a:cubicBezTo>
                  <a:lnTo>
                    <a:pt x="26397" y="26885"/>
                  </a:lnTo>
                  <a:cubicBezTo>
                    <a:pt x="26111" y="26920"/>
                    <a:pt x="25932" y="26920"/>
                    <a:pt x="25754" y="26956"/>
                  </a:cubicBezTo>
                  <a:cubicBezTo>
                    <a:pt x="24659" y="27158"/>
                    <a:pt x="23575" y="27385"/>
                    <a:pt x="22480" y="27599"/>
                  </a:cubicBezTo>
                  <a:cubicBezTo>
                    <a:pt x="18086" y="28480"/>
                    <a:pt x="13693" y="29373"/>
                    <a:pt x="9288" y="30230"/>
                  </a:cubicBezTo>
                  <a:cubicBezTo>
                    <a:pt x="8680" y="30349"/>
                    <a:pt x="8252" y="30576"/>
                    <a:pt x="7966" y="31171"/>
                  </a:cubicBezTo>
                  <a:cubicBezTo>
                    <a:pt x="7704" y="31719"/>
                    <a:pt x="7323" y="32207"/>
                    <a:pt x="6966" y="32719"/>
                  </a:cubicBezTo>
                  <a:cubicBezTo>
                    <a:pt x="6906" y="32802"/>
                    <a:pt x="6740" y="32826"/>
                    <a:pt x="6513" y="32933"/>
                  </a:cubicBezTo>
                  <a:cubicBezTo>
                    <a:pt x="6549" y="31719"/>
                    <a:pt x="7347" y="30933"/>
                    <a:pt x="7621" y="30040"/>
                  </a:cubicBezTo>
                  <a:cubicBezTo>
                    <a:pt x="5716" y="20062"/>
                    <a:pt x="3834" y="10168"/>
                    <a:pt x="1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6"/>
            <p:cNvSpPr/>
            <p:nvPr/>
          </p:nvSpPr>
          <p:spPr>
            <a:xfrm>
              <a:off x="7605375" y="2459241"/>
              <a:ext cx="119961" cy="377569"/>
            </a:xfrm>
            <a:custGeom>
              <a:avLst/>
              <a:gdLst/>
              <a:ahLst/>
              <a:cxnLst/>
              <a:rect l="l" t="t" r="r" b="b"/>
              <a:pathLst>
                <a:path w="8383" h="26385" extrusionOk="0">
                  <a:moveTo>
                    <a:pt x="1917" y="0"/>
                  </a:moveTo>
                  <a:cubicBezTo>
                    <a:pt x="1191" y="83"/>
                    <a:pt x="572" y="203"/>
                    <a:pt x="0" y="524"/>
                  </a:cubicBezTo>
                  <a:cubicBezTo>
                    <a:pt x="0" y="643"/>
                    <a:pt x="12" y="762"/>
                    <a:pt x="24" y="893"/>
                  </a:cubicBezTo>
                  <a:cubicBezTo>
                    <a:pt x="881" y="4929"/>
                    <a:pt x="1703" y="8989"/>
                    <a:pt x="2608" y="13026"/>
                  </a:cubicBezTo>
                  <a:cubicBezTo>
                    <a:pt x="3179" y="15597"/>
                    <a:pt x="3870" y="18145"/>
                    <a:pt x="4548" y="20705"/>
                  </a:cubicBezTo>
                  <a:cubicBezTo>
                    <a:pt x="4917" y="22039"/>
                    <a:pt x="5489" y="23301"/>
                    <a:pt x="6251" y="24456"/>
                  </a:cubicBezTo>
                  <a:cubicBezTo>
                    <a:pt x="6679" y="25146"/>
                    <a:pt x="7227" y="25741"/>
                    <a:pt x="7882" y="26218"/>
                  </a:cubicBezTo>
                  <a:cubicBezTo>
                    <a:pt x="7962" y="26274"/>
                    <a:pt x="8054" y="26384"/>
                    <a:pt x="8178" y="26384"/>
                  </a:cubicBezTo>
                  <a:cubicBezTo>
                    <a:pt x="8237" y="26384"/>
                    <a:pt x="8305" y="26359"/>
                    <a:pt x="8382" y="26289"/>
                  </a:cubicBezTo>
                  <a:cubicBezTo>
                    <a:pt x="7608" y="25194"/>
                    <a:pt x="6965" y="24015"/>
                    <a:pt x="6453" y="22789"/>
                  </a:cubicBezTo>
                  <a:cubicBezTo>
                    <a:pt x="5727" y="21098"/>
                    <a:pt x="5120" y="19348"/>
                    <a:pt x="4644" y="17574"/>
                  </a:cubicBezTo>
                  <a:cubicBezTo>
                    <a:pt x="3179" y="12216"/>
                    <a:pt x="2310" y="6715"/>
                    <a:pt x="2036" y="1167"/>
                  </a:cubicBezTo>
                  <a:cubicBezTo>
                    <a:pt x="2012" y="798"/>
                    <a:pt x="1965" y="429"/>
                    <a:pt x="1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36"/>
            <p:cNvSpPr/>
            <p:nvPr/>
          </p:nvSpPr>
          <p:spPr>
            <a:xfrm>
              <a:off x="7693794" y="2599404"/>
              <a:ext cx="87076" cy="77002"/>
            </a:xfrm>
            <a:custGeom>
              <a:avLst/>
              <a:gdLst/>
              <a:ahLst/>
              <a:cxnLst/>
              <a:rect l="l" t="t" r="r" b="b"/>
              <a:pathLst>
                <a:path w="6085" h="5381" extrusionOk="0">
                  <a:moveTo>
                    <a:pt x="2742" y="833"/>
                  </a:moveTo>
                  <a:cubicBezTo>
                    <a:pt x="2943" y="833"/>
                    <a:pt x="3144" y="874"/>
                    <a:pt x="3334" y="956"/>
                  </a:cubicBezTo>
                  <a:cubicBezTo>
                    <a:pt x="4441" y="1421"/>
                    <a:pt x="4846" y="3052"/>
                    <a:pt x="4108" y="3969"/>
                  </a:cubicBezTo>
                  <a:cubicBezTo>
                    <a:pt x="3851" y="4315"/>
                    <a:pt x="3454" y="4505"/>
                    <a:pt x="3041" y="4505"/>
                  </a:cubicBezTo>
                  <a:cubicBezTo>
                    <a:pt x="2956" y="4505"/>
                    <a:pt x="2871" y="4497"/>
                    <a:pt x="2786" y="4481"/>
                  </a:cubicBezTo>
                  <a:cubicBezTo>
                    <a:pt x="1882" y="4326"/>
                    <a:pt x="1179" y="3362"/>
                    <a:pt x="1262" y="2349"/>
                  </a:cubicBezTo>
                  <a:cubicBezTo>
                    <a:pt x="1298" y="1826"/>
                    <a:pt x="1453" y="1385"/>
                    <a:pt x="1917" y="1087"/>
                  </a:cubicBezTo>
                  <a:cubicBezTo>
                    <a:pt x="2164" y="918"/>
                    <a:pt x="2452" y="833"/>
                    <a:pt x="2742" y="833"/>
                  </a:cubicBezTo>
                  <a:close/>
                  <a:moveTo>
                    <a:pt x="2657" y="0"/>
                  </a:moveTo>
                  <a:cubicBezTo>
                    <a:pt x="2070" y="0"/>
                    <a:pt x="1551" y="215"/>
                    <a:pt x="1132" y="683"/>
                  </a:cubicBezTo>
                  <a:cubicBezTo>
                    <a:pt x="0" y="1933"/>
                    <a:pt x="250" y="3945"/>
                    <a:pt x="1632" y="4921"/>
                  </a:cubicBezTo>
                  <a:cubicBezTo>
                    <a:pt x="2075" y="5230"/>
                    <a:pt x="2568" y="5380"/>
                    <a:pt x="3049" y="5380"/>
                  </a:cubicBezTo>
                  <a:cubicBezTo>
                    <a:pt x="3719" y="5380"/>
                    <a:pt x="4365" y="5089"/>
                    <a:pt x="4822" y="4528"/>
                  </a:cubicBezTo>
                  <a:cubicBezTo>
                    <a:pt x="6085" y="2945"/>
                    <a:pt x="5108" y="373"/>
                    <a:pt x="3108" y="40"/>
                  </a:cubicBezTo>
                  <a:cubicBezTo>
                    <a:pt x="2954" y="14"/>
                    <a:pt x="2803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36"/>
            <p:cNvSpPr/>
            <p:nvPr/>
          </p:nvSpPr>
          <p:spPr>
            <a:xfrm>
              <a:off x="7710665" y="2611309"/>
              <a:ext cx="52661" cy="52561"/>
            </a:xfrm>
            <a:custGeom>
              <a:avLst/>
              <a:gdLst/>
              <a:ahLst/>
              <a:cxnLst/>
              <a:rect l="l" t="t" r="r" b="b"/>
              <a:pathLst>
                <a:path w="3680" h="3673" extrusionOk="0">
                  <a:moveTo>
                    <a:pt x="1563" y="1"/>
                  </a:moveTo>
                  <a:cubicBezTo>
                    <a:pt x="1273" y="1"/>
                    <a:pt x="985" y="86"/>
                    <a:pt x="738" y="255"/>
                  </a:cubicBezTo>
                  <a:cubicBezTo>
                    <a:pt x="274" y="553"/>
                    <a:pt x="119" y="1006"/>
                    <a:pt x="83" y="1517"/>
                  </a:cubicBezTo>
                  <a:cubicBezTo>
                    <a:pt x="0" y="2530"/>
                    <a:pt x="703" y="3494"/>
                    <a:pt x="1607" y="3649"/>
                  </a:cubicBezTo>
                  <a:cubicBezTo>
                    <a:pt x="1692" y="3665"/>
                    <a:pt x="1777" y="3673"/>
                    <a:pt x="1862" y="3673"/>
                  </a:cubicBezTo>
                  <a:cubicBezTo>
                    <a:pt x="2275" y="3673"/>
                    <a:pt x="2672" y="3483"/>
                    <a:pt x="2929" y="3137"/>
                  </a:cubicBezTo>
                  <a:cubicBezTo>
                    <a:pt x="3679" y="2220"/>
                    <a:pt x="3262" y="589"/>
                    <a:pt x="2155" y="124"/>
                  </a:cubicBezTo>
                  <a:cubicBezTo>
                    <a:pt x="1965" y="42"/>
                    <a:pt x="1764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9" name="Google Shape;1389;p36"/>
          <p:cNvGrpSpPr/>
          <p:nvPr/>
        </p:nvGrpSpPr>
        <p:grpSpPr>
          <a:xfrm rot="3586647">
            <a:off x="4910873" y="1575380"/>
            <a:ext cx="1209727" cy="1040087"/>
            <a:chOff x="6252550" y="2797850"/>
            <a:chExt cx="887650" cy="763175"/>
          </a:xfrm>
        </p:grpSpPr>
        <p:sp>
          <p:nvSpPr>
            <p:cNvPr id="1390" name="Google Shape;1390;p36"/>
            <p:cNvSpPr/>
            <p:nvPr/>
          </p:nvSpPr>
          <p:spPr>
            <a:xfrm>
              <a:off x="6255525" y="2802300"/>
              <a:ext cx="884675" cy="754225"/>
            </a:xfrm>
            <a:custGeom>
              <a:avLst/>
              <a:gdLst/>
              <a:ahLst/>
              <a:cxnLst/>
              <a:rect l="l" t="t" r="r" b="b"/>
              <a:pathLst>
                <a:path w="35387" h="30169" extrusionOk="0">
                  <a:moveTo>
                    <a:pt x="20457" y="1"/>
                  </a:moveTo>
                  <a:cubicBezTo>
                    <a:pt x="20264" y="1"/>
                    <a:pt x="20076" y="12"/>
                    <a:pt x="19896" y="35"/>
                  </a:cubicBezTo>
                  <a:cubicBezTo>
                    <a:pt x="18313" y="225"/>
                    <a:pt x="17289" y="1559"/>
                    <a:pt x="16003" y="2404"/>
                  </a:cubicBezTo>
                  <a:cubicBezTo>
                    <a:pt x="11586" y="5297"/>
                    <a:pt x="3275" y="2892"/>
                    <a:pt x="1346" y="9298"/>
                  </a:cubicBezTo>
                  <a:cubicBezTo>
                    <a:pt x="1" y="13762"/>
                    <a:pt x="941" y="16846"/>
                    <a:pt x="3775" y="20347"/>
                  </a:cubicBezTo>
                  <a:cubicBezTo>
                    <a:pt x="5966" y="23073"/>
                    <a:pt x="4763" y="26943"/>
                    <a:pt x="8192" y="28967"/>
                  </a:cubicBezTo>
                  <a:cubicBezTo>
                    <a:pt x="9588" y="29781"/>
                    <a:pt x="11547" y="30169"/>
                    <a:pt x="13422" y="30169"/>
                  </a:cubicBezTo>
                  <a:cubicBezTo>
                    <a:pt x="14619" y="30169"/>
                    <a:pt x="15781" y="30011"/>
                    <a:pt x="16741" y="29705"/>
                  </a:cubicBezTo>
                  <a:cubicBezTo>
                    <a:pt x="19122" y="28943"/>
                    <a:pt x="20908" y="27086"/>
                    <a:pt x="23444" y="26824"/>
                  </a:cubicBezTo>
                  <a:cubicBezTo>
                    <a:pt x="23633" y="26805"/>
                    <a:pt x="23826" y="26797"/>
                    <a:pt x="24021" y="26797"/>
                  </a:cubicBezTo>
                  <a:cubicBezTo>
                    <a:pt x="25158" y="26797"/>
                    <a:pt x="26386" y="27069"/>
                    <a:pt x="27547" y="27069"/>
                  </a:cubicBezTo>
                  <a:cubicBezTo>
                    <a:pt x="28207" y="27069"/>
                    <a:pt x="28845" y="26981"/>
                    <a:pt x="29433" y="26705"/>
                  </a:cubicBezTo>
                  <a:cubicBezTo>
                    <a:pt x="31683" y="25633"/>
                    <a:pt x="33695" y="21906"/>
                    <a:pt x="34279" y="19608"/>
                  </a:cubicBezTo>
                  <a:cubicBezTo>
                    <a:pt x="35386" y="15215"/>
                    <a:pt x="31183" y="12703"/>
                    <a:pt x="29112" y="9214"/>
                  </a:cubicBezTo>
                  <a:cubicBezTo>
                    <a:pt x="27373" y="6285"/>
                    <a:pt x="28266" y="3333"/>
                    <a:pt x="24944" y="1356"/>
                  </a:cubicBezTo>
                  <a:cubicBezTo>
                    <a:pt x="23794" y="660"/>
                    <a:pt x="21961" y="1"/>
                    <a:pt x="2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6"/>
            <p:cNvSpPr/>
            <p:nvPr/>
          </p:nvSpPr>
          <p:spPr>
            <a:xfrm>
              <a:off x="6299275" y="2970425"/>
              <a:ext cx="92875" cy="278350"/>
            </a:xfrm>
            <a:custGeom>
              <a:avLst/>
              <a:gdLst/>
              <a:ahLst/>
              <a:cxnLst/>
              <a:rect l="l" t="t" r="r" b="b"/>
              <a:pathLst>
                <a:path w="3715" h="11134" extrusionOk="0">
                  <a:moveTo>
                    <a:pt x="2738" y="1"/>
                  </a:moveTo>
                  <a:cubicBezTo>
                    <a:pt x="2670" y="1"/>
                    <a:pt x="2599" y="8"/>
                    <a:pt x="2525" y="25"/>
                  </a:cubicBezTo>
                  <a:cubicBezTo>
                    <a:pt x="1918" y="156"/>
                    <a:pt x="1430" y="1072"/>
                    <a:pt x="1192" y="1608"/>
                  </a:cubicBezTo>
                  <a:cubicBezTo>
                    <a:pt x="549" y="3073"/>
                    <a:pt x="1" y="4775"/>
                    <a:pt x="37" y="6395"/>
                  </a:cubicBezTo>
                  <a:cubicBezTo>
                    <a:pt x="84" y="8121"/>
                    <a:pt x="692" y="9788"/>
                    <a:pt x="1787" y="11133"/>
                  </a:cubicBezTo>
                  <a:cubicBezTo>
                    <a:pt x="1620" y="10288"/>
                    <a:pt x="1835" y="9407"/>
                    <a:pt x="2358" y="8728"/>
                  </a:cubicBezTo>
                  <a:cubicBezTo>
                    <a:pt x="2835" y="8121"/>
                    <a:pt x="3597" y="7609"/>
                    <a:pt x="3644" y="6835"/>
                  </a:cubicBezTo>
                  <a:cubicBezTo>
                    <a:pt x="3704" y="5799"/>
                    <a:pt x="2442" y="5085"/>
                    <a:pt x="2370" y="4037"/>
                  </a:cubicBezTo>
                  <a:cubicBezTo>
                    <a:pt x="2335" y="3525"/>
                    <a:pt x="2608" y="3049"/>
                    <a:pt x="2894" y="2620"/>
                  </a:cubicBezTo>
                  <a:cubicBezTo>
                    <a:pt x="3180" y="2192"/>
                    <a:pt x="3501" y="1775"/>
                    <a:pt x="3597" y="1263"/>
                  </a:cubicBezTo>
                  <a:cubicBezTo>
                    <a:pt x="3715" y="651"/>
                    <a:pt x="3359" y="1"/>
                    <a:pt x="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6"/>
            <p:cNvSpPr/>
            <p:nvPr/>
          </p:nvSpPr>
          <p:spPr>
            <a:xfrm>
              <a:off x="6535625" y="3345100"/>
              <a:ext cx="238750" cy="90100"/>
            </a:xfrm>
            <a:custGeom>
              <a:avLst/>
              <a:gdLst/>
              <a:ahLst/>
              <a:cxnLst/>
              <a:rect l="l" t="t" r="r" b="b"/>
              <a:pathLst>
                <a:path w="9550" h="3604" extrusionOk="0">
                  <a:moveTo>
                    <a:pt x="3822" y="0"/>
                  </a:moveTo>
                  <a:cubicBezTo>
                    <a:pt x="2960" y="0"/>
                    <a:pt x="2158" y="79"/>
                    <a:pt x="1560" y="325"/>
                  </a:cubicBezTo>
                  <a:cubicBezTo>
                    <a:pt x="1" y="968"/>
                    <a:pt x="679" y="2409"/>
                    <a:pt x="2096" y="3159"/>
                  </a:cubicBezTo>
                  <a:cubicBezTo>
                    <a:pt x="2681" y="3473"/>
                    <a:pt x="3343" y="3603"/>
                    <a:pt x="4013" y="3603"/>
                  </a:cubicBezTo>
                  <a:cubicBezTo>
                    <a:pt x="4461" y="3603"/>
                    <a:pt x="4912" y="3545"/>
                    <a:pt x="5346" y="3445"/>
                  </a:cubicBezTo>
                  <a:cubicBezTo>
                    <a:pt x="6418" y="3195"/>
                    <a:pt x="7430" y="2683"/>
                    <a:pt x="8418" y="2171"/>
                  </a:cubicBezTo>
                  <a:cubicBezTo>
                    <a:pt x="8930" y="1909"/>
                    <a:pt x="9549" y="1445"/>
                    <a:pt x="9383" y="885"/>
                  </a:cubicBezTo>
                  <a:cubicBezTo>
                    <a:pt x="9240" y="373"/>
                    <a:pt x="8573" y="266"/>
                    <a:pt x="8049" y="254"/>
                  </a:cubicBezTo>
                  <a:cubicBezTo>
                    <a:pt x="6945" y="231"/>
                    <a:pt x="5295" y="0"/>
                    <a:pt x="38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36"/>
            <p:cNvSpPr/>
            <p:nvPr/>
          </p:nvSpPr>
          <p:spPr>
            <a:xfrm>
              <a:off x="6505275" y="3139500"/>
              <a:ext cx="257900" cy="141250"/>
            </a:xfrm>
            <a:custGeom>
              <a:avLst/>
              <a:gdLst/>
              <a:ahLst/>
              <a:cxnLst/>
              <a:rect l="l" t="t" r="r" b="b"/>
              <a:pathLst>
                <a:path w="10316" h="5650" extrusionOk="0">
                  <a:moveTo>
                    <a:pt x="3032" y="1"/>
                  </a:moveTo>
                  <a:cubicBezTo>
                    <a:pt x="2012" y="1"/>
                    <a:pt x="1097" y="500"/>
                    <a:pt x="500" y="1858"/>
                  </a:cubicBezTo>
                  <a:cubicBezTo>
                    <a:pt x="0" y="3001"/>
                    <a:pt x="333" y="4525"/>
                    <a:pt x="1393" y="5156"/>
                  </a:cubicBezTo>
                  <a:cubicBezTo>
                    <a:pt x="2048" y="5549"/>
                    <a:pt x="2858" y="5573"/>
                    <a:pt x="3620" y="5597"/>
                  </a:cubicBezTo>
                  <a:cubicBezTo>
                    <a:pt x="3954" y="5603"/>
                    <a:pt x="4665" y="5649"/>
                    <a:pt x="5466" y="5649"/>
                  </a:cubicBezTo>
                  <a:cubicBezTo>
                    <a:pt x="7576" y="5649"/>
                    <a:pt x="10315" y="5329"/>
                    <a:pt x="8477" y="3120"/>
                  </a:cubicBezTo>
                  <a:cubicBezTo>
                    <a:pt x="7727" y="2227"/>
                    <a:pt x="6822" y="1477"/>
                    <a:pt x="5810" y="906"/>
                  </a:cubicBezTo>
                  <a:cubicBezTo>
                    <a:pt x="4899" y="383"/>
                    <a:pt x="3925" y="1"/>
                    <a:pt x="3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6"/>
            <p:cNvSpPr/>
            <p:nvPr/>
          </p:nvSpPr>
          <p:spPr>
            <a:xfrm>
              <a:off x="6567475" y="2961900"/>
              <a:ext cx="403950" cy="346800"/>
            </a:xfrm>
            <a:custGeom>
              <a:avLst/>
              <a:gdLst/>
              <a:ahLst/>
              <a:cxnLst/>
              <a:rect l="l" t="t" r="r" b="b"/>
              <a:pathLst>
                <a:path w="16158" h="13872" extrusionOk="0">
                  <a:moveTo>
                    <a:pt x="5681" y="0"/>
                  </a:moveTo>
                  <a:cubicBezTo>
                    <a:pt x="3641" y="0"/>
                    <a:pt x="1225" y="1474"/>
                    <a:pt x="1" y="2771"/>
                  </a:cubicBezTo>
                  <a:cubicBezTo>
                    <a:pt x="489" y="2694"/>
                    <a:pt x="981" y="2656"/>
                    <a:pt x="1472" y="2656"/>
                  </a:cubicBezTo>
                  <a:cubicBezTo>
                    <a:pt x="5758" y="2656"/>
                    <a:pt x="9990" y="5499"/>
                    <a:pt x="11442" y="9569"/>
                  </a:cubicBezTo>
                  <a:cubicBezTo>
                    <a:pt x="11835" y="10665"/>
                    <a:pt x="11978" y="12558"/>
                    <a:pt x="12919" y="13379"/>
                  </a:cubicBezTo>
                  <a:cubicBezTo>
                    <a:pt x="13306" y="13711"/>
                    <a:pt x="13779" y="13871"/>
                    <a:pt x="14237" y="13871"/>
                  </a:cubicBezTo>
                  <a:cubicBezTo>
                    <a:pt x="15059" y="13871"/>
                    <a:pt x="15833" y="13355"/>
                    <a:pt x="15979" y="12391"/>
                  </a:cubicBezTo>
                  <a:cubicBezTo>
                    <a:pt x="16157" y="11188"/>
                    <a:pt x="15467" y="10034"/>
                    <a:pt x="14586" y="9295"/>
                  </a:cubicBezTo>
                  <a:cubicBezTo>
                    <a:pt x="13085" y="8033"/>
                    <a:pt x="11240" y="7057"/>
                    <a:pt x="10240" y="5366"/>
                  </a:cubicBezTo>
                  <a:cubicBezTo>
                    <a:pt x="9192" y="3628"/>
                    <a:pt x="8918" y="723"/>
                    <a:pt x="6608" y="116"/>
                  </a:cubicBezTo>
                  <a:cubicBezTo>
                    <a:pt x="6313" y="36"/>
                    <a:pt x="6001" y="0"/>
                    <a:pt x="56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6"/>
            <p:cNvSpPr/>
            <p:nvPr/>
          </p:nvSpPr>
          <p:spPr>
            <a:xfrm>
              <a:off x="6252550" y="2797850"/>
              <a:ext cx="884075" cy="763175"/>
            </a:xfrm>
            <a:custGeom>
              <a:avLst/>
              <a:gdLst/>
              <a:ahLst/>
              <a:cxnLst/>
              <a:rect l="l" t="t" r="r" b="b"/>
              <a:pathLst>
                <a:path w="35363" h="30527" extrusionOk="0">
                  <a:moveTo>
                    <a:pt x="20544" y="339"/>
                  </a:moveTo>
                  <a:cubicBezTo>
                    <a:pt x="21987" y="339"/>
                    <a:pt x="23801" y="965"/>
                    <a:pt x="24980" y="1677"/>
                  </a:cubicBezTo>
                  <a:cubicBezTo>
                    <a:pt x="26992" y="2880"/>
                    <a:pt x="27397" y="4416"/>
                    <a:pt x="27861" y="6201"/>
                  </a:cubicBezTo>
                  <a:cubicBezTo>
                    <a:pt x="28135" y="7261"/>
                    <a:pt x="28421" y="8356"/>
                    <a:pt x="29076" y="9476"/>
                  </a:cubicBezTo>
                  <a:cubicBezTo>
                    <a:pt x="29707" y="10535"/>
                    <a:pt x="30528" y="11512"/>
                    <a:pt x="31326" y="12452"/>
                  </a:cubicBezTo>
                  <a:cubicBezTo>
                    <a:pt x="33207" y="14667"/>
                    <a:pt x="34981" y="16750"/>
                    <a:pt x="34219" y="19739"/>
                  </a:cubicBezTo>
                  <a:cubicBezTo>
                    <a:pt x="33660" y="21989"/>
                    <a:pt x="31695" y="25668"/>
                    <a:pt x="29481" y="26716"/>
                  </a:cubicBezTo>
                  <a:cubicBezTo>
                    <a:pt x="28916" y="26989"/>
                    <a:pt x="28290" y="27076"/>
                    <a:pt x="27642" y="27076"/>
                  </a:cubicBezTo>
                  <a:cubicBezTo>
                    <a:pt x="27073" y="27076"/>
                    <a:pt x="26487" y="27009"/>
                    <a:pt x="25909" y="26942"/>
                  </a:cubicBezTo>
                  <a:cubicBezTo>
                    <a:pt x="25335" y="26873"/>
                    <a:pt x="24742" y="26803"/>
                    <a:pt x="24172" y="26803"/>
                  </a:cubicBezTo>
                  <a:cubicBezTo>
                    <a:pt x="23961" y="26803"/>
                    <a:pt x="23754" y="26812"/>
                    <a:pt x="23551" y="26835"/>
                  </a:cubicBezTo>
                  <a:cubicBezTo>
                    <a:pt x="22027" y="26978"/>
                    <a:pt x="20753" y="27704"/>
                    <a:pt x="19515" y="28407"/>
                  </a:cubicBezTo>
                  <a:cubicBezTo>
                    <a:pt x="18658" y="28895"/>
                    <a:pt x="17777" y="29407"/>
                    <a:pt x="16812" y="29716"/>
                  </a:cubicBezTo>
                  <a:cubicBezTo>
                    <a:pt x="15886" y="30009"/>
                    <a:pt x="14722" y="30172"/>
                    <a:pt x="13508" y="30172"/>
                  </a:cubicBezTo>
                  <a:cubicBezTo>
                    <a:pt x="11712" y="30172"/>
                    <a:pt x="9807" y="29814"/>
                    <a:pt x="8407" y="28990"/>
                  </a:cubicBezTo>
                  <a:cubicBezTo>
                    <a:pt x="6478" y="27859"/>
                    <a:pt x="6061" y="26132"/>
                    <a:pt x="5620" y="24311"/>
                  </a:cubicBezTo>
                  <a:cubicBezTo>
                    <a:pt x="5311" y="22977"/>
                    <a:pt x="4978" y="21596"/>
                    <a:pt x="4025" y="20417"/>
                  </a:cubicBezTo>
                  <a:cubicBezTo>
                    <a:pt x="1048" y="16738"/>
                    <a:pt x="382" y="13690"/>
                    <a:pt x="1632" y="9523"/>
                  </a:cubicBezTo>
                  <a:cubicBezTo>
                    <a:pt x="2811" y="5642"/>
                    <a:pt x="6335" y="5094"/>
                    <a:pt x="10061" y="4523"/>
                  </a:cubicBezTo>
                  <a:cubicBezTo>
                    <a:pt x="12252" y="4189"/>
                    <a:pt x="14526" y="3832"/>
                    <a:pt x="16217" y="2725"/>
                  </a:cubicBezTo>
                  <a:lnTo>
                    <a:pt x="16217" y="2713"/>
                  </a:lnTo>
                  <a:cubicBezTo>
                    <a:pt x="16610" y="2439"/>
                    <a:pt x="16979" y="2153"/>
                    <a:pt x="17348" y="1844"/>
                  </a:cubicBezTo>
                  <a:cubicBezTo>
                    <a:pt x="18193" y="1153"/>
                    <a:pt x="18979" y="498"/>
                    <a:pt x="20039" y="367"/>
                  </a:cubicBezTo>
                  <a:cubicBezTo>
                    <a:pt x="20201" y="348"/>
                    <a:pt x="20370" y="339"/>
                    <a:pt x="20544" y="339"/>
                  </a:cubicBezTo>
                  <a:close/>
                  <a:moveTo>
                    <a:pt x="20568" y="1"/>
                  </a:moveTo>
                  <a:cubicBezTo>
                    <a:pt x="20375" y="1"/>
                    <a:pt x="20185" y="12"/>
                    <a:pt x="20003" y="34"/>
                  </a:cubicBezTo>
                  <a:cubicBezTo>
                    <a:pt x="18848" y="177"/>
                    <a:pt x="17979" y="891"/>
                    <a:pt x="17134" y="1582"/>
                  </a:cubicBezTo>
                  <a:cubicBezTo>
                    <a:pt x="16777" y="1879"/>
                    <a:pt x="16408" y="2165"/>
                    <a:pt x="16027" y="2427"/>
                  </a:cubicBezTo>
                  <a:cubicBezTo>
                    <a:pt x="14395" y="3499"/>
                    <a:pt x="12157" y="3844"/>
                    <a:pt x="10002" y="4177"/>
                  </a:cubicBezTo>
                  <a:cubicBezTo>
                    <a:pt x="6335" y="4737"/>
                    <a:pt x="2537" y="5320"/>
                    <a:pt x="1298" y="9416"/>
                  </a:cubicBezTo>
                  <a:cubicBezTo>
                    <a:pt x="1" y="13714"/>
                    <a:pt x="691" y="16858"/>
                    <a:pt x="3751" y="20644"/>
                  </a:cubicBezTo>
                  <a:cubicBezTo>
                    <a:pt x="4656" y="21751"/>
                    <a:pt x="4978" y="23084"/>
                    <a:pt x="5287" y="24382"/>
                  </a:cubicBezTo>
                  <a:cubicBezTo>
                    <a:pt x="5716" y="26204"/>
                    <a:pt x="6168" y="28085"/>
                    <a:pt x="8228" y="29300"/>
                  </a:cubicBezTo>
                  <a:cubicBezTo>
                    <a:pt x="9669" y="30157"/>
                    <a:pt x="11645" y="30526"/>
                    <a:pt x="13502" y="30526"/>
                  </a:cubicBezTo>
                  <a:cubicBezTo>
                    <a:pt x="13541" y="30526"/>
                    <a:pt x="13580" y="30526"/>
                    <a:pt x="13618" y="30526"/>
                  </a:cubicBezTo>
                  <a:cubicBezTo>
                    <a:pt x="14734" y="30526"/>
                    <a:pt x="15849" y="30360"/>
                    <a:pt x="16919" y="30050"/>
                  </a:cubicBezTo>
                  <a:cubicBezTo>
                    <a:pt x="17920" y="29728"/>
                    <a:pt x="18824" y="29204"/>
                    <a:pt x="19694" y="28716"/>
                  </a:cubicBezTo>
                  <a:cubicBezTo>
                    <a:pt x="20944" y="28002"/>
                    <a:pt x="22134" y="27323"/>
                    <a:pt x="23587" y="27180"/>
                  </a:cubicBezTo>
                  <a:cubicBezTo>
                    <a:pt x="23775" y="27161"/>
                    <a:pt x="23965" y="27153"/>
                    <a:pt x="24159" y="27153"/>
                  </a:cubicBezTo>
                  <a:cubicBezTo>
                    <a:pt x="24704" y="27153"/>
                    <a:pt x="25273" y="27217"/>
                    <a:pt x="25861" y="27287"/>
                  </a:cubicBezTo>
                  <a:cubicBezTo>
                    <a:pt x="26458" y="27354"/>
                    <a:pt x="27065" y="27423"/>
                    <a:pt x="27660" y="27423"/>
                  </a:cubicBezTo>
                  <a:cubicBezTo>
                    <a:pt x="28346" y="27423"/>
                    <a:pt x="29017" y="27331"/>
                    <a:pt x="29635" y="27037"/>
                  </a:cubicBezTo>
                  <a:cubicBezTo>
                    <a:pt x="31945" y="25942"/>
                    <a:pt x="33981" y="22144"/>
                    <a:pt x="34565" y="19822"/>
                  </a:cubicBezTo>
                  <a:cubicBezTo>
                    <a:pt x="35362" y="16655"/>
                    <a:pt x="33457" y="14405"/>
                    <a:pt x="31600" y="12226"/>
                  </a:cubicBezTo>
                  <a:cubicBezTo>
                    <a:pt x="30814" y="11297"/>
                    <a:pt x="30004" y="10333"/>
                    <a:pt x="29385" y="9297"/>
                  </a:cubicBezTo>
                  <a:cubicBezTo>
                    <a:pt x="28754" y="8226"/>
                    <a:pt x="28469" y="7166"/>
                    <a:pt x="28207" y="6118"/>
                  </a:cubicBezTo>
                  <a:cubicBezTo>
                    <a:pt x="27742" y="4344"/>
                    <a:pt x="27302" y="2665"/>
                    <a:pt x="25171" y="1379"/>
                  </a:cubicBezTo>
                  <a:cubicBezTo>
                    <a:pt x="23985" y="681"/>
                    <a:pt x="22122" y="1"/>
                    <a:pt x="20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36"/>
            <p:cNvSpPr/>
            <p:nvPr/>
          </p:nvSpPr>
          <p:spPr>
            <a:xfrm>
              <a:off x="6426675" y="3031125"/>
              <a:ext cx="470025" cy="434925"/>
            </a:xfrm>
            <a:custGeom>
              <a:avLst/>
              <a:gdLst/>
              <a:ahLst/>
              <a:cxnLst/>
              <a:rect l="l" t="t" r="r" b="b"/>
              <a:pathLst>
                <a:path w="18801" h="17397" extrusionOk="0">
                  <a:moveTo>
                    <a:pt x="7131" y="0"/>
                  </a:moveTo>
                  <a:cubicBezTo>
                    <a:pt x="6582" y="0"/>
                    <a:pt x="6044" y="13"/>
                    <a:pt x="5525" y="26"/>
                  </a:cubicBezTo>
                  <a:cubicBezTo>
                    <a:pt x="5485" y="25"/>
                    <a:pt x="5444" y="25"/>
                    <a:pt x="5404" y="25"/>
                  </a:cubicBezTo>
                  <a:cubicBezTo>
                    <a:pt x="4720" y="25"/>
                    <a:pt x="4046" y="120"/>
                    <a:pt x="3394" y="299"/>
                  </a:cubicBezTo>
                  <a:cubicBezTo>
                    <a:pt x="3311" y="323"/>
                    <a:pt x="3216" y="347"/>
                    <a:pt x="3108" y="359"/>
                  </a:cubicBezTo>
                  <a:cubicBezTo>
                    <a:pt x="2846" y="419"/>
                    <a:pt x="2537" y="478"/>
                    <a:pt x="2358" y="633"/>
                  </a:cubicBezTo>
                  <a:cubicBezTo>
                    <a:pt x="2192" y="788"/>
                    <a:pt x="2096" y="1002"/>
                    <a:pt x="2108" y="1228"/>
                  </a:cubicBezTo>
                  <a:cubicBezTo>
                    <a:pt x="2108" y="1264"/>
                    <a:pt x="2108" y="1311"/>
                    <a:pt x="2108" y="1347"/>
                  </a:cubicBezTo>
                  <a:cubicBezTo>
                    <a:pt x="1989" y="2228"/>
                    <a:pt x="1942" y="3109"/>
                    <a:pt x="1989" y="4002"/>
                  </a:cubicBezTo>
                  <a:cubicBezTo>
                    <a:pt x="2037" y="4621"/>
                    <a:pt x="2144" y="5241"/>
                    <a:pt x="2287" y="5836"/>
                  </a:cubicBezTo>
                  <a:cubicBezTo>
                    <a:pt x="2358" y="6122"/>
                    <a:pt x="2430" y="6419"/>
                    <a:pt x="2477" y="6717"/>
                  </a:cubicBezTo>
                  <a:lnTo>
                    <a:pt x="2525" y="6943"/>
                  </a:lnTo>
                  <a:cubicBezTo>
                    <a:pt x="2596" y="7527"/>
                    <a:pt x="2751" y="8086"/>
                    <a:pt x="2966" y="8634"/>
                  </a:cubicBezTo>
                  <a:cubicBezTo>
                    <a:pt x="3061" y="8860"/>
                    <a:pt x="3144" y="9110"/>
                    <a:pt x="3227" y="9372"/>
                  </a:cubicBezTo>
                  <a:cubicBezTo>
                    <a:pt x="3489" y="10205"/>
                    <a:pt x="3799" y="11146"/>
                    <a:pt x="4716" y="11515"/>
                  </a:cubicBezTo>
                  <a:cubicBezTo>
                    <a:pt x="5062" y="11652"/>
                    <a:pt x="5451" y="11685"/>
                    <a:pt x="5832" y="11685"/>
                  </a:cubicBezTo>
                  <a:cubicBezTo>
                    <a:pt x="6016" y="11685"/>
                    <a:pt x="6197" y="11678"/>
                    <a:pt x="6371" y="11670"/>
                  </a:cubicBezTo>
                  <a:cubicBezTo>
                    <a:pt x="6537" y="11658"/>
                    <a:pt x="6704" y="11658"/>
                    <a:pt x="6847" y="11658"/>
                  </a:cubicBezTo>
                  <a:cubicBezTo>
                    <a:pt x="6975" y="11659"/>
                    <a:pt x="7103" y="11660"/>
                    <a:pt x="7232" y="11660"/>
                  </a:cubicBezTo>
                  <a:cubicBezTo>
                    <a:pt x="8366" y="11660"/>
                    <a:pt x="9556" y="11614"/>
                    <a:pt x="10871" y="11539"/>
                  </a:cubicBezTo>
                  <a:cubicBezTo>
                    <a:pt x="11240" y="11515"/>
                    <a:pt x="11621" y="11515"/>
                    <a:pt x="11979" y="11515"/>
                  </a:cubicBezTo>
                  <a:cubicBezTo>
                    <a:pt x="12312" y="11515"/>
                    <a:pt x="12657" y="11515"/>
                    <a:pt x="13002" y="11503"/>
                  </a:cubicBezTo>
                  <a:lnTo>
                    <a:pt x="13110" y="11503"/>
                  </a:lnTo>
                  <a:cubicBezTo>
                    <a:pt x="13127" y="11504"/>
                    <a:pt x="13144" y="11505"/>
                    <a:pt x="13161" y="11505"/>
                  </a:cubicBezTo>
                  <a:cubicBezTo>
                    <a:pt x="13346" y="11505"/>
                    <a:pt x="13530" y="11447"/>
                    <a:pt x="13693" y="11348"/>
                  </a:cubicBezTo>
                  <a:cubicBezTo>
                    <a:pt x="14467" y="10848"/>
                    <a:pt x="14348" y="9646"/>
                    <a:pt x="14157" y="9015"/>
                  </a:cubicBezTo>
                  <a:cubicBezTo>
                    <a:pt x="13848" y="8015"/>
                    <a:pt x="12943" y="7134"/>
                    <a:pt x="12205" y="6419"/>
                  </a:cubicBezTo>
                  <a:lnTo>
                    <a:pt x="12038" y="6253"/>
                  </a:lnTo>
                  <a:cubicBezTo>
                    <a:pt x="11669" y="5883"/>
                    <a:pt x="11300" y="5467"/>
                    <a:pt x="10978" y="5110"/>
                  </a:cubicBezTo>
                  <a:cubicBezTo>
                    <a:pt x="10657" y="4740"/>
                    <a:pt x="10324" y="4359"/>
                    <a:pt x="9966" y="4002"/>
                  </a:cubicBezTo>
                  <a:cubicBezTo>
                    <a:pt x="9704" y="3740"/>
                    <a:pt x="9419" y="3490"/>
                    <a:pt x="9121" y="3264"/>
                  </a:cubicBezTo>
                  <a:cubicBezTo>
                    <a:pt x="8978" y="3169"/>
                    <a:pt x="8823" y="3074"/>
                    <a:pt x="8657" y="3002"/>
                  </a:cubicBezTo>
                  <a:cubicBezTo>
                    <a:pt x="8478" y="2919"/>
                    <a:pt x="8311" y="2812"/>
                    <a:pt x="8169" y="2693"/>
                  </a:cubicBezTo>
                  <a:cubicBezTo>
                    <a:pt x="8109" y="2633"/>
                    <a:pt x="8073" y="2597"/>
                    <a:pt x="8038" y="2562"/>
                  </a:cubicBezTo>
                  <a:cubicBezTo>
                    <a:pt x="7930" y="2407"/>
                    <a:pt x="7752" y="2323"/>
                    <a:pt x="7573" y="2323"/>
                  </a:cubicBezTo>
                  <a:cubicBezTo>
                    <a:pt x="7478" y="2312"/>
                    <a:pt x="7383" y="2306"/>
                    <a:pt x="7289" y="2306"/>
                  </a:cubicBezTo>
                  <a:cubicBezTo>
                    <a:pt x="7195" y="2306"/>
                    <a:pt x="7103" y="2312"/>
                    <a:pt x="7014" y="2323"/>
                  </a:cubicBezTo>
                  <a:lnTo>
                    <a:pt x="6895" y="2323"/>
                  </a:lnTo>
                  <a:cubicBezTo>
                    <a:pt x="6454" y="2335"/>
                    <a:pt x="6121" y="2526"/>
                    <a:pt x="5799" y="2728"/>
                  </a:cubicBezTo>
                  <a:cubicBezTo>
                    <a:pt x="5668" y="2812"/>
                    <a:pt x="5525" y="2895"/>
                    <a:pt x="5371" y="2966"/>
                  </a:cubicBezTo>
                  <a:cubicBezTo>
                    <a:pt x="5263" y="3014"/>
                    <a:pt x="5144" y="3074"/>
                    <a:pt x="5013" y="3133"/>
                  </a:cubicBezTo>
                  <a:cubicBezTo>
                    <a:pt x="4501" y="3359"/>
                    <a:pt x="3906" y="3621"/>
                    <a:pt x="3501" y="4002"/>
                  </a:cubicBezTo>
                  <a:cubicBezTo>
                    <a:pt x="3380" y="4133"/>
                    <a:pt x="3493" y="4308"/>
                    <a:pt x="3628" y="4308"/>
                  </a:cubicBezTo>
                  <a:cubicBezTo>
                    <a:pt x="3665" y="4308"/>
                    <a:pt x="3704" y="4295"/>
                    <a:pt x="3739" y="4264"/>
                  </a:cubicBezTo>
                  <a:cubicBezTo>
                    <a:pt x="4109" y="3919"/>
                    <a:pt x="4668" y="3669"/>
                    <a:pt x="5156" y="3443"/>
                  </a:cubicBezTo>
                  <a:lnTo>
                    <a:pt x="5525" y="3276"/>
                  </a:lnTo>
                  <a:cubicBezTo>
                    <a:pt x="5680" y="3205"/>
                    <a:pt x="5835" y="3121"/>
                    <a:pt x="5978" y="3026"/>
                  </a:cubicBezTo>
                  <a:cubicBezTo>
                    <a:pt x="6287" y="2835"/>
                    <a:pt x="6561" y="2681"/>
                    <a:pt x="6906" y="2669"/>
                  </a:cubicBezTo>
                  <a:lnTo>
                    <a:pt x="7026" y="2669"/>
                  </a:lnTo>
                  <a:cubicBezTo>
                    <a:pt x="7109" y="2663"/>
                    <a:pt x="7192" y="2660"/>
                    <a:pt x="7276" y="2660"/>
                  </a:cubicBezTo>
                  <a:cubicBezTo>
                    <a:pt x="7359" y="2660"/>
                    <a:pt x="7442" y="2663"/>
                    <a:pt x="7526" y="2669"/>
                  </a:cubicBezTo>
                  <a:cubicBezTo>
                    <a:pt x="7692" y="2693"/>
                    <a:pt x="7704" y="2704"/>
                    <a:pt x="7776" y="2788"/>
                  </a:cubicBezTo>
                  <a:cubicBezTo>
                    <a:pt x="7823" y="2847"/>
                    <a:pt x="7871" y="2895"/>
                    <a:pt x="7919" y="2943"/>
                  </a:cubicBezTo>
                  <a:cubicBezTo>
                    <a:pt x="8097" y="3097"/>
                    <a:pt x="8288" y="3216"/>
                    <a:pt x="8502" y="3312"/>
                  </a:cubicBezTo>
                  <a:cubicBezTo>
                    <a:pt x="8645" y="3383"/>
                    <a:pt x="8788" y="3455"/>
                    <a:pt x="8919" y="3550"/>
                  </a:cubicBezTo>
                  <a:cubicBezTo>
                    <a:pt x="9192" y="3764"/>
                    <a:pt x="9466" y="4002"/>
                    <a:pt x="9716" y="4252"/>
                  </a:cubicBezTo>
                  <a:cubicBezTo>
                    <a:pt x="10074" y="4598"/>
                    <a:pt x="10395" y="4979"/>
                    <a:pt x="10716" y="5336"/>
                  </a:cubicBezTo>
                  <a:cubicBezTo>
                    <a:pt x="11062" y="5729"/>
                    <a:pt x="11407" y="6133"/>
                    <a:pt x="11788" y="6503"/>
                  </a:cubicBezTo>
                  <a:lnTo>
                    <a:pt x="11967" y="6669"/>
                  </a:lnTo>
                  <a:cubicBezTo>
                    <a:pt x="12669" y="7348"/>
                    <a:pt x="13550" y="8205"/>
                    <a:pt x="13824" y="9110"/>
                  </a:cubicBezTo>
                  <a:cubicBezTo>
                    <a:pt x="13979" y="9610"/>
                    <a:pt x="14110" y="10670"/>
                    <a:pt x="13503" y="11063"/>
                  </a:cubicBezTo>
                  <a:cubicBezTo>
                    <a:pt x="13399" y="11115"/>
                    <a:pt x="13277" y="11148"/>
                    <a:pt x="13153" y="11148"/>
                  </a:cubicBezTo>
                  <a:cubicBezTo>
                    <a:pt x="13135" y="11148"/>
                    <a:pt x="13116" y="11148"/>
                    <a:pt x="13098" y="11146"/>
                  </a:cubicBezTo>
                  <a:lnTo>
                    <a:pt x="12979" y="11146"/>
                  </a:lnTo>
                  <a:cubicBezTo>
                    <a:pt x="12657" y="11158"/>
                    <a:pt x="12312" y="11158"/>
                    <a:pt x="11990" y="11158"/>
                  </a:cubicBezTo>
                  <a:cubicBezTo>
                    <a:pt x="11609" y="11158"/>
                    <a:pt x="11228" y="11158"/>
                    <a:pt x="10847" y="11182"/>
                  </a:cubicBezTo>
                  <a:cubicBezTo>
                    <a:pt x="9383" y="11265"/>
                    <a:pt x="8085" y="11289"/>
                    <a:pt x="6859" y="11301"/>
                  </a:cubicBezTo>
                  <a:cubicBezTo>
                    <a:pt x="6704" y="11301"/>
                    <a:pt x="6537" y="11313"/>
                    <a:pt x="6371" y="11313"/>
                  </a:cubicBezTo>
                  <a:cubicBezTo>
                    <a:pt x="6187" y="11321"/>
                    <a:pt x="6003" y="11329"/>
                    <a:pt x="5823" y="11329"/>
                  </a:cubicBezTo>
                  <a:cubicBezTo>
                    <a:pt x="5479" y="11329"/>
                    <a:pt x="5148" y="11299"/>
                    <a:pt x="4859" y="11182"/>
                  </a:cubicBezTo>
                  <a:cubicBezTo>
                    <a:pt x="4085" y="10872"/>
                    <a:pt x="3823" y="10051"/>
                    <a:pt x="3561" y="9265"/>
                  </a:cubicBezTo>
                  <a:cubicBezTo>
                    <a:pt x="3477" y="9003"/>
                    <a:pt x="3394" y="8729"/>
                    <a:pt x="3287" y="8491"/>
                  </a:cubicBezTo>
                  <a:cubicBezTo>
                    <a:pt x="3085" y="7979"/>
                    <a:pt x="2942" y="7431"/>
                    <a:pt x="2858" y="6884"/>
                  </a:cubicBezTo>
                  <a:lnTo>
                    <a:pt x="2823" y="6657"/>
                  </a:lnTo>
                  <a:cubicBezTo>
                    <a:pt x="2763" y="6360"/>
                    <a:pt x="2704" y="6062"/>
                    <a:pt x="2632" y="5764"/>
                  </a:cubicBezTo>
                  <a:cubicBezTo>
                    <a:pt x="2489" y="5181"/>
                    <a:pt x="2382" y="4574"/>
                    <a:pt x="2334" y="3978"/>
                  </a:cubicBezTo>
                  <a:cubicBezTo>
                    <a:pt x="2299" y="3109"/>
                    <a:pt x="2334" y="2252"/>
                    <a:pt x="2454" y="1383"/>
                  </a:cubicBezTo>
                  <a:cubicBezTo>
                    <a:pt x="2465" y="1347"/>
                    <a:pt x="2465" y="1300"/>
                    <a:pt x="2465" y="1252"/>
                  </a:cubicBezTo>
                  <a:cubicBezTo>
                    <a:pt x="2477" y="1073"/>
                    <a:pt x="2465" y="1002"/>
                    <a:pt x="2585" y="907"/>
                  </a:cubicBezTo>
                  <a:cubicBezTo>
                    <a:pt x="2692" y="811"/>
                    <a:pt x="2966" y="764"/>
                    <a:pt x="3192" y="716"/>
                  </a:cubicBezTo>
                  <a:cubicBezTo>
                    <a:pt x="3299" y="692"/>
                    <a:pt x="3406" y="669"/>
                    <a:pt x="3489" y="645"/>
                  </a:cubicBezTo>
                  <a:cubicBezTo>
                    <a:pt x="4156" y="466"/>
                    <a:pt x="4847" y="371"/>
                    <a:pt x="5525" y="371"/>
                  </a:cubicBezTo>
                  <a:cubicBezTo>
                    <a:pt x="6005" y="362"/>
                    <a:pt x="6501" y="352"/>
                    <a:pt x="7007" y="352"/>
                  </a:cubicBezTo>
                  <a:cubicBezTo>
                    <a:pt x="8524" y="352"/>
                    <a:pt x="10127" y="439"/>
                    <a:pt x="11609" y="895"/>
                  </a:cubicBezTo>
                  <a:cubicBezTo>
                    <a:pt x="13086" y="1359"/>
                    <a:pt x="14276" y="2454"/>
                    <a:pt x="14860" y="3883"/>
                  </a:cubicBezTo>
                  <a:cubicBezTo>
                    <a:pt x="14967" y="4145"/>
                    <a:pt x="15062" y="4407"/>
                    <a:pt x="15158" y="4669"/>
                  </a:cubicBezTo>
                  <a:cubicBezTo>
                    <a:pt x="15443" y="5431"/>
                    <a:pt x="15765" y="6193"/>
                    <a:pt x="16134" y="6919"/>
                  </a:cubicBezTo>
                  <a:cubicBezTo>
                    <a:pt x="16372" y="7372"/>
                    <a:pt x="16646" y="7824"/>
                    <a:pt x="16908" y="8253"/>
                  </a:cubicBezTo>
                  <a:cubicBezTo>
                    <a:pt x="17313" y="8860"/>
                    <a:pt x="17658" y="9503"/>
                    <a:pt x="17967" y="10170"/>
                  </a:cubicBezTo>
                  <a:cubicBezTo>
                    <a:pt x="18408" y="11217"/>
                    <a:pt x="17979" y="11634"/>
                    <a:pt x="17134" y="12360"/>
                  </a:cubicBezTo>
                  <a:cubicBezTo>
                    <a:pt x="15777" y="13468"/>
                    <a:pt x="14348" y="14480"/>
                    <a:pt x="12860" y="15397"/>
                  </a:cubicBezTo>
                  <a:cubicBezTo>
                    <a:pt x="12086" y="15897"/>
                    <a:pt x="11276" y="16337"/>
                    <a:pt x="10431" y="16718"/>
                  </a:cubicBezTo>
                  <a:cubicBezTo>
                    <a:pt x="9716" y="17016"/>
                    <a:pt x="9121" y="17028"/>
                    <a:pt x="8347" y="17028"/>
                  </a:cubicBezTo>
                  <a:lnTo>
                    <a:pt x="8216" y="17028"/>
                  </a:lnTo>
                  <a:cubicBezTo>
                    <a:pt x="7645" y="17028"/>
                    <a:pt x="7204" y="17028"/>
                    <a:pt x="6704" y="16813"/>
                  </a:cubicBezTo>
                  <a:cubicBezTo>
                    <a:pt x="6037" y="16480"/>
                    <a:pt x="5466" y="16004"/>
                    <a:pt x="5037" y="15420"/>
                  </a:cubicBezTo>
                  <a:cubicBezTo>
                    <a:pt x="4882" y="15194"/>
                    <a:pt x="4751" y="14944"/>
                    <a:pt x="4668" y="14682"/>
                  </a:cubicBezTo>
                  <a:cubicBezTo>
                    <a:pt x="4537" y="14313"/>
                    <a:pt x="4394" y="13932"/>
                    <a:pt x="4073" y="13646"/>
                  </a:cubicBezTo>
                  <a:cubicBezTo>
                    <a:pt x="3537" y="13146"/>
                    <a:pt x="2787" y="12765"/>
                    <a:pt x="2192" y="12491"/>
                  </a:cubicBezTo>
                  <a:cubicBezTo>
                    <a:pt x="1775" y="12301"/>
                    <a:pt x="1406" y="12051"/>
                    <a:pt x="1084" y="11729"/>
                  </a:cubicBezTo>
                  <a:cubicBezTo>
                    <a:pt x="429" y="10979"/>
                    <a:pt x="358" y="9824"/>
                    <a:pt x="358" y="8896"/>
                  </a:cubicBezTo>
                  <a:cubicBezTo>
                    <a:pt x="370" y="8789"/>
                    <a:pt x="287" y="8717"/>
                    <a:pt x="191" y="8717"/>
                  </a:cubicBezTo>
                  <a:cubicBezTo>
                    <a:pt x="96" y="8717"/>
                    <a:pt x="25" y="8789"/>
                    <a:pt x="13" y="8884"/>
                  </a:cubicBezTo>
                  <a:cubicBezTo>
                    <a:pt x="1" y="9872"/>
                    <a:pt x="84" y="11122"/>
                    <a:pt x="822" y="11956"/>
                  </a:cubicBezTo>
                  <a:cubicBezTo>
                    <a:pt x="1180" y="12313"/>
                    <a:pt x="1596" y="12610"/>
                    <a:pt x="2049" y="12813"/>
                  </a:cubicBezTo>
                  <a:cubicBezTo>
                    <a:pt x="2620" y="13087"/>
                    <a:pt x="3335" y="13456"/>
                    <a:pt x="3847" y="13920"/>
                  </a:cubicBezTo>
                  <a:cubicBezTo>
                    <a:pt x="4097" y="14146"/>
                    <a:pt x="4216" y="14468"/>
                    <a:pt x="4347" y="14813"/>
                  </a:cubicBezTo>
                  <a:cubicBezTo>
                    <a:pt x="4442" y="15111"/>
                    <a:pt x="4585" y="15385"/>
                    <a:pt x="4751" y="15647"/>
                  </a:cubicBezTo>
                  <a:cubicBezTo>
                    <a:pt x="5228" y="16290"/>
                    <a:pt x="5847" y="16801"/>
                    <a:pt x="6561" y="17147"/>
                  </a:cubicBezTo>
                  <a:cubicBezTo>
                    <a:pt x="7133" y="17397"/>
                    <a:pt x="7645" y="17397"/>
                    <a:pt x="8228" y="17397"/>
                  </a:cubicBezTo>
                  <a:lnTo>
                    <a:pt x="8442" y="17397"/>
                  </a:lnTo>
                  <a:cubicBezTo>
                    <a:pt x="9192" y="17397"/>
                    <a:pt x="9824" y="17361"/>
                    <a:pt x="10562" y="17040"/>
                  </a:cubicBezTo>
                  <a:cubicBezTo>
                    <a:pt x="11431" y="16659"/>
                    <a:pt x="12252" y="16206"/>
                    <a:pt x="13050" y="15694"/>
                  </a:cubicBezTo>
                  <a:cubicBezTo>
                    <a:pt x="14550" y="14766"/>
                    <a:pt x="15991" y="13742"/>
                    <a:pt x="17348" y="12622"/>
                  </a:cubicBezTo>
                  <a:cubicBezTo>
                    <a:pt x="18277" y="11848"/>
                    <a:pt x="18801" y="11277"/>
                    <a:pt x="18277" y="10027"/>
                  </a:cubicBezTo>
                  <a:cubicBezTo>
                    <a:pt x="17967" y="9348"/>
                    <a:pt x="17610" y="8693"/>
                    <a:pt x="17205" y="8074"/>
                  </a:cubicBezTo>
                  <a:cubicBezTo>
                    <a:pt x="16943" y="7646"/>
                    <a:pt x="16670" y="7205"/>
                    <a:pt x="16443" y="6765"/>
                  </a:cubicBezTo>
                  <a:cubicBezTo>
                    <a:pt x="16074" y="6038"/>
                    <a:pt x="15765" y="5300"/>
                    <a:pt x="15491" y="4538"/>
                  </a:cubicBezTo>
                  <a:cubicBezTo>
                    <a:pt x="15396" y="4276"/>
                    <a:pt x="15288" y="4014"/>
                    <a:pt x="15193" y="3752"/>
                  </a:cubicBezTo>
                  <a:cubicBezTo>
                    <a:pt x="14562" y="2228"/>
                    <a:pt x="13288" y="1050"/>
                    <a:pt x="11717" y="549"/>
                  </a:cubicBezTo>
                  <a:cubicBezTo>
                    <a:pt x="10225" y="96"/>
                    <a:pt x="8637" y="0"/>
                    <a:pt x="7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6"/>
            <p:cNvSpPr/>
            <p:nvPr/>
          </p:nvSpPr>
          <p:spPr>
            <a:xfrm>
              <a:off x="6784650" y="2799175"/>
              <a:ext cx="213850" cy="470425"/>
            </a:xfrm>
            <a:custGeom>
              <a:avLst/>
              <a:gdLst/>
              <a:ahLst/>
              <a:cxnLst/>
              <a:rect l="l" t="t" r="r" b="b"/>
              <a:pathLst>
                <a:path w="8554" h="18817" extrusionOk="0">
                  <a:moveTo>
                    <a:pt x="405" y="0"/>
                  </a:moveTo>
                  <a:cubicBezTo>
                    <a:pt x="343" y="0"/>
                    <a:pt x="277" y="6"/>
                    <a:pt x="207" y="17"/>
                  </a:cubicBezTo>
                  <a:cubicBezTo>
                    <a:pt x="1" y="63"/>
                    <a:pt x="38" y="363"/>
                    <a:pt x="244" y="363"/>
                  </a:cubicBezTo>
                  <a:cubicBezTo>
                    <a:pt x="251" y="363"/>
                    <a:pt x="259" y="363"/>
                    <a:pt x="267" y="362"/>
                  </a:cubicBezTo>
                  <a:cubicBezTo>
                    <a:pt x="317" y="354"/>
                    <a:pt x="365" y="350"/>
                    <a:pt x="410" y="350"/>
                  </a:cubicBezTo>
                  <a:cubicBezTo>
                    <a:pt x="761" y="350"/>
                    <a:pt x="972" y="587"/>
                    <a:pt x="1267" y="945"/>
                  </a:cubicBezTo>
                  <a:cubicBezTo>
                    <a:pt x="1362" y="1076"/>
                    <a:pt x="1470" y="1195"/>
                    <a:pt x="1577" y="1303"/>
                  </a:cubicBezTo>
                  <a:cubicBezTo>
                    <a:pt x="1672" y="1386"/>
                    <a:pt x="1755" y="1457"/>
                    <a:pt x="1839" y="1529"/>
                  </a:cubicBezTo>
                  <a:cubicBezTo>
                    <a:pt x="1993" y="1648"/>
                    <a:pt x="2124" y="1791"/>
                    <a:pt x="2220" y="1969"/>
                  </a:cubicBezTo>
                  <a:cubicBezTo>
                    <a:pt x="2291" y="2112"/>
                    <a:pt x="2374" y="2255"/>
                    <a:pt x="2470" y="2386"/>
                  </a:cubicBezTo>
                  <a:cubicBezTo>
                    <a:pt x="2624" y="2600"/>
                    <a:pt x="2696" y="2862"/>
                    <a:pt x="2684" y="3124"/>
                  </a:cubicBezTo>
                  <a:cubicBezTo>
                    <a:pt x="2708" y="3767"/>
                    <a:pt x="2458" y="4232"/>
                    <a:pt x="2160" y="4767"/>
                  </a:cubicBezTo>
                  <a:cubicBezTo>
                    <a:pt x="2077" y="4922"/>
                    <a:pt x="1993" y="5065"/>
                    <a:pt x="1922" y="5232"/>
                  </a:cubicBezTo>
                  <a:cubicBezTo>
                    <a:pt x="1291" y="6518"/>
                    <a:pt x="1208" y="7744"/>
                    <a:pt x="1208" y="8863"/>
                  </a:cubicBezTo>
                  <a:lnTo>
                    <a:pt x="1208" y="9137"/>
                  </a:lnTo>
                  <a:cubicBezTo>
                    <a:pt x="1208" y="9780"/>
                    <a:pt x="1196" y="10244"/>
                    <a:pt x="1779" y="10792"/>
                  </a:cubicBezTo>
                  <a:cubicBezTo>
                    <a:pt x="1958" y="10959"/>
                    <a:pt x="2124" y="11137"/>
                    <a:pt x="2291" y="11304"/>
                  </a:cubicBezTo>
                  <a:cubicBezTo>
                    <a:pt x="2684" y="11744"/>
                    <a:pt x="3125" y="12125"/>
                    <a:pt x="3613" y="12459"/>
                  </a:cubicBezTo>
                  <a:cubicBezTo>
                    <a:pt x="4732" y="13161"/>
                    <a:pt x="6018" y="14042"/>
                    <a:pt x="6982" y="15102"/>
                  </a:cubicBezTo>
                  <a:cubicBezTo>
                    <a:pt x="7482" y="15662"/>
                    <a:pt x="7827" y="16328"/>
                    <a:pt x="7994" y="17066"/>
                  </a:cubicBezTo>
                  <a:cubicBezTo>
                    <a:pt x="8089" y="17424"/>
                    <a:pt x="8173" y="18090"/>
                    <a:pt x="8089" y="18471"/>
                  </a:cubicBezTo>
                  <a:lnTo>
                    <a:pt x="8066" y="18471"/>
                  </a:lnTo>
                  <a:cubicBezTo>
                    <a:pt x="7851" y="18507"/>
                    <a:pt x="7875" y="18817"/>
                    <a:pt x="8089" y="18817"/>
                  </a:cubicBezTo>
                  <a:lnTo>
                    <a:pt x="8113" y="18817"/>
                  </a:lnTo>
                  <a:lnTo>
                    <a:pt x="8244" y="18805"/>
                  </a:lnTo>
                  <a:cubicBezTo>
                    <a:pt x="8316" y="18793"/>
                    <a:pt x="8363" y="18745"/>
                    <a:pt x="8387" y="18686"/>
                  </a:cubicBezTo>
                  <a:cubicBezTo>
                    <a:pt x="8554" y="18221"/>
                    <a:pt x="8423" y="17364"/>
                    <a:pt x="8339" y="16983"/>
                  </a:cubicBezTo>
                  <a:cubicBezTo>
                    <a:pt x="8161" y="16185"/>
                    <a:pt x="7780" y="15459"/>
                    <a:pt x="7244" y="14864"/>
                  </a:cubicBezTo>
                  <a:cubicBezTo>
                    <a:pt x="6256" y="13768"/>
                    <a:pt x="4946" y="12887"/>
                    <a:pt x="3803" y="12161"/>
                  </a:cubicBezTo>
                  <a:cubicBezTo>
                    <a:pt x="3339" y="11852"/>
                    <a:pt x="2910" y="11471"/>
                    <a:pt x="2541" y="11066"/>
                  </a:cubicBezTo>
                  <a:cubicBezTo>
                    <a:pt x="2374" y="10887"/>
                    <a:pt x="2196" y="10709"/>
                    <a:pt x="2017" y="10542"/>
                  </a:cubicBezTo>
                  <a:cubicBezTo>
                    <a:pt x="1553" y="10101"/>
                    <a:pt x="1565" y="9756"/>
                    <a:pt x="1565" y="9137"/>
                  </a:cubicBezTo>
                  <a:lnTo>
                    <a:pt x="1565" y="8863"/>
                  </a:lnTo>
                  <a:cubicBezTo>
                    <a:pt x="1553" y="7780"/>
                    <a:pt x="1636" y="6601"/>
                    <a:pt x="2232" y="5386"/>
                  </a:cubicBezTo>
                  <a:cubicBezTo>
                    <a:pt x="2315" y="5232"/>
                    <a:pt x="2398" y="5077"/>
                    <a:pt x="2470" y="4934"/>
                  </a:cubicBezTo>
                  <a:cubicBezTo>
                    <a:pt x="2779" y="4374"/>
                    <a:pt x="3053" y="3839"/>
                    <a:pt x="3029" y="3124"/>
                  </a:cubicBezTo>
                  <a:cubicBezTo>
                    <a:pt x="3053" y="2791"/>
                    <a:pt x="2958" y="2469"/>
                    <a:pt x="2755" y="2196"/>
                  </a:cubicBezTo>
                  <a:cubicBezTo>
                    <a:pt x="2672" y="2077"/>
                    <a:pt x="2601" y="1946"/>
                    <a:pt x="2541" y="1815"/>
                  </a:cubicBezTo>
                  <a:cubicBezTo>
                    <a:pt x="2422" y="1588"/>
                    <a:pt x="2255" y="1410"/>
                    <a:pt x="2065" y="1267"/>
                  </a:cubicBezTo>
                  <a:cubicBezTo>
                    <a:pt x="1982" y="1207"/>
                    <a:pt x="1910" y="1136"/>
                    <a:pt x="1827" y="1053"/>
                  </a:cubicBezTo>
                  <a:cubicBezTo>
                    <a:pt x="1731" y="957"/>
                    <a:pt x="1636" y="838"/>
                    <a:pt x="1541" y="731"/>
                  </a:cubicBezTo>
                  <a:cubicBezTo>
                    <a:pt x="1264" y="390"/>
                    <a:pt x="948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6"/>
            <p:cNvSpPr/>
            <p:nvPr/>
          </p:nvSpPr>
          <p:spPr>
            <a:xfrm>
              <a:off x="6882700" y="2942150"/>
              <a:ext cx="52100" cy="160775"/>
            </a:xfrm>
            <a:custGeom>
              <a:avLst/>
              <a:gdLst/>
              <a:ahLst/>
              <a:cxnLst/>
              <a:rect l="l" t="t" r="r" b="b"/>
              <a:pathLst>
                <a:path w="2084" h="6431" extrusionOk="0">
                  <a:moveTo>
                    <a:pt x="244" y="1"/>
                  </a:moveTo>
                  <a:cubicBezTo>
                    <a:pt x="158" y="1"/>
                    <a:pt x="72" y="60"/>
                    <a:pt x="72" y="179"/>
                  </a:cubicBezTo>
                  <a:cubicBezTo>
                    <a:pt x="72" y="668"/>
                    <a:pt x="60" y="1156"/>
                    <a:pt x="48" y="1644"/>
                  </a:cubicBezTo>
                  <a:cubicBezTo>
                    <a:pt x="24" y="2549"/>
                    <a:pt x="0" y="3501"/>
                    <a:pt x="60" y="4418"/>
                  </a:cubicBezTo>
                  <a:cubicBezTo>
                    <a:pt x="95" y="5037"/>
                    <a:pt x="465" y="6097"/>
                    <a:pt x="1167" y="6359"/>
                  </a:cubicBezTo>
                  <a:cubicBezTo>
                    <a:pt x="1298" y="6406"/>
                    <a:pt x="1441" y="6430"/>
                    <a:pt x="1584" y="6430"/>
                  </a:cubicBezTo>
                  <a:cubicBezTo>
                    <a:pt x="1655" y="6430"/>
                    <a:pt x="1727" y="6418"/>
                    <a:pt x="1786" y="6394"/>
                  </a:cubicBezTo>
                  <a:cubicBezTo>
                    <a:pt x="2084" y="6263"/>
                    <a:pt x="2060" y="6025"/>
                    <a:pt x="2048" y="5859"/>
                  </a:cubicBezTo>
                  <a:lnTo>
                    <a:pt x="2048" y="5728"/>
                  </a:lnTo>
                  <a:cubicBezTo>
                    <a:pt x="2048" y="5216"/>
                    <a:pt x="1989" y="5061"/>
                    <a:pt x="1691" y="4644"/>
                  </a:cubicBezTo>
                  <a:cubicBezTo>
                    <a:pt x="1651" y="4584"/>
                    <a:pt x="1598" y="4560"/>
                    <a:pt x="1546" y="4560"/>
                  </a:cubicBezTo>
                  <a:cubicBezTo>
                    <a:pt x="1412" y="4560"/>
                    <a:pt x="1285" y="4721"/>
                    <a:pt x="1405" y="4859"/>
                  </a:cubicBezTo>
                  <a:cubicBezTo>
                    <a:pt x="1667" y="5204"/>
                    <a:pt x="1703" y="5287"/>
                    <a:pt x="1703" y="5740"/>
                  </a:cubicBezTo>
                  <a:cubicBezTo>
                    <a:pt x="1703" y="5787"/>
                    <a:pt x="1715" y="5835"/>
                    <a:pt x="1715" y="5882"/>
                  </a:cubicBezTo>
                  <a:cubicBezTo>
                    <a:pt x="1727" y="6037"/>
                    <a:pt x="1727" y="6037"/>
                    <a:pt x="1655" y="6073"/>
                  </a:cubicBezTo>
                  <a:cubicBezTo>
                    <a:pt x="1627" y="6076"/>
                    <a:pt x="1598" y="6077"/>
                    <a:pt x="1569" y="6077"/>
                  </a:cubicBezTo>
                  <a:cubicBezTo>
                    <a:pt x="1475" y="6077"/>
                    <a:pt x="1377" y="6062"/>
                    <a:pt x="1286" y="6025"/>
                  </a:cubicBezTo>
                  <a:cubicBezTo>
                    <a:pt x="774" y="5835"/>
                    <a:pt x="441" y="4942"/>
                    <a:pt x="405" y="4394"/>
                  </a:cubicBezTo>
                  <a:cubicBezTo>
                    <a:pt x="357" y="3489"/>
                    <a:pt x="381" y="2561"/>
                    <a:pt x="393" y="1656"/>
                  </a:cubicBezTo>
                  <a:cubicBezTo>
                    <a:pt x="405" y="1156"/>
                    <a:pt x="417" y="668"/>
                    <a:pt x="417" y="179"/>
                  </a:cubicBezTo>
                  <a:cubicBezTo>
                    <a:pt x="417" y="60"/>
                    <a:pt x="331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6"/>
            <p:cNvSpPr/>
            <p:nvPr/>
          </p:nvSpPr>
          <p:spPr>
            <a:xfrm>
              <a:off x="6890225" y="3240400"/>
              <a:ext cx="167525" cy="157200"/>
            </a:xfrm>
            <a:custGeom>
              <a:avLst/>
              <a:gdLst/>
              <a:ahLst/>
              <a:cxnLst/>
              <a:rect l="l" t="t" r="r" b="b"/>
              <a:pathLst>
                <a:path w="6701" h="6288" extrusionOk="0">
                  <a:moveTo>
                    <a:pt x="6319" y="1"/>
                  </a:moveTo>
                  <a:cubicBezTo>
                    <a:pt x="6224" y="1"/>
                    <a:pt x="6152" y="84"/>
                    <a:pt x="6152" y="179"/>
                  </a:cubicBezTo>
                  <a:cubicBezTo>
                    <a:pt x="6152" y="513"/>
                    <a:pt x="6188" y="858"/>
                    <a:pt x="6236" y="1191"/>
                  </a:cubicBezTo>
                  <a:cubicBezTo>
                    <a:pt x="6271" y="1465"/>
                    <a:pt x="6307" y="1751"/>
                    <a:pt x="6319" y="2025"/>
                  </a:cubicBezTo>
                  <a:cubicBezTo>
                    <a:pt x="6355" y="3144"/>
                    <a:pt x="6093" y="4085"/>
                    <a:pt x="5533" y="4906"/>
                  </a:cubicBezTo>
                  <a:cubicBezTo>
                    <a:pt x="5067" y="5606"/>
                    <a:pt x="4601" y="5933"/>
                    <a:pt x="4048" y="5933"/>
                  </a:cubicBezTo>
                  <a:cubicBezTo>
                    <a:pt x="3896" y="5933"/>
                    <a:pt x="3736" y="5908"/>
                    <a:pt x="3569" y="5859"/>
                  </a:cubicBezTo>
                  <a:lnTo>
                    <a:pt x="3331" y="5799"/>
                  </a:lnTo>
                  <a:cubicBezTo>
                    <a:pt x="2845" y="5662"/>
                    <a:pt x="2415" y="5543"/>
                    <a:pt x="1883" y="5543"/>
                  </a:cubicBezTo>
                  <a:cubicBezTo>
                    <a:pt x="1816" y="5543"/>
                    <a:pt x="1747" y="5545"/>
                    <a:pt x="1676" y="5549"/>
                  </a:cubicBezTo>
                  <a:cubicBezTo>
                    <a:pt x="1259" y="5585"/>
                    <a:pt x="854" y="5680"/>
                    <a:pt x="461" y="5823"/>
                  </a:cubicBezTo>
                  <a:lnTo>
                    <a:pt x="223" y="5894"/>
                  </a:lnTo>
                  <a:cubicBezTo>
                    <a:pt x="1" y="5937"/>
                    <a:pt x="70" y="6243"/>
                    <a:pt x="256" y="6243"/>
                  </a:cubicBezTo>
                  <a:cubicBezTo>
                    <a:pt x="279" y="6243"/>
                    <a:pt x="304" y="6238"/>
                    <a:pt x="330" y="6228"/>
                  </a:cubicBezTo>
                  <a:lnTo>
                    <a:pt x="568" y="6156"/>
                  </a:lnTo>
                  <a:cubicBezTo>
                    <a:pt x="926" y="6025"/>
                    <a:pt x="1307" y="5942"/>
                    <a:pt x="1699" y="5894"/>
                  </a:cubicBezTo>
                  <a:cubicBezTo>
                    <a:pt x="1764" y="5890"/>
                    <a:pt x="1827" y="5889"/>
                    <a:pt x="1889" y="5889"/>
                  </a:cubicBezTo>
                  <a:cubicBezTo>
                    <a:pt x="2374" y="5889"/>
                    <a:pt x="2781" y="6006"/>
                    <a:pt x="3235" y="6133"/>
                  </a:cubicBezTo>
                  <a:lnTo>
                    <a:pt x="3474" y="6204"/>
                  </a:lnTo>
                  <a:cubicBezTo>
                    <a:pt x="3652" y="6252"/>
                    <a:pt x="3843" y="6275"/>
                    <a:pt x="4045" y="6287"/>
                  </a:cubicBezTo>
                  <a:cubicBezTo>
                    <a:pt x="4890" y="6287"/>
                    <a:pt x="5438" y="5680"/>
                    <a:pt x="5831" y="5109"/>
                  </a:cubicBezTo>
                  <a:cubicBezTo>
                    <a:pt x="6426" y="4216"/>
                    <a:pt x="6700" y="3204"/>
                    <a:pt x="6664" y="2013"/>
                  </a:cubicBezTo>
                  <a:cubicBezTo>
                    <a:pt x="6652" y="1727"/>
                    <a:pt x="6629" y="1442"/>
                    <a:pt x="6581" y="1144"/>
                  </a:cubicBezTo>
                  <a:cubicBezTo>
                    <a:pt x="6533" y="834"/>
                    <a:pt x="6510" y="501"/>
                    <a:pt x="6498" y="179"/>
                  </a:cubicBezTo>
                  <a:cubicBezTo>
                    <a:pt x="6498" y="84"/>
                    <a:pt x="6426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6"/>
            <p:cNvSpPr/>
            <p:nvPr/>
          </p:nvSpPr>
          <p:spPr>
            <a:xfrm>
              <a:off x="6341250" y="2957925"/>
              <a:ext cx="246800" cy="361100"/>
            </a:xfrm>
            <a:custGeom>
              <a:avLst/>
              <a:gdLst/>
              <a:ahLst/>
              <a:cxnLst/>
              <a:rect l="l" t="t" r="r" b="b"/>
              <a:pathLst>
                <a:path w="9872" h="14444" extrusionOk="0">
                  <a:moveTo>
                    <a:pt x="8398" y="1"/>
                  </a:moveTo>
                  <a:cubicBezTo>
                    <a:pt x="8012" y="1"/>
                    <a:pt x="7629" y="17"/>
                    <a:pt x="7240" y="48"/>
                  </a:cubicBezTo>
                  <a:cubicBezTo>
                    <a:pt x="6716" y="96"/>
                    <a:pt x="6204" y="191"/>
                    <a:pt x="5692" y="322"/>
                  </a:cubicBezTo>
                  <a:lnTo>
                    <a:pt x="5251" y="418"/>
                  </a:lnTo>
                  <a:cubicBezTo>
                    <a:pt x="5168" y="441"/>
                    <a:pt x="5061" y="453"/>
                    <a:pt x="4954" y="477"/>
                  </a:cubicBezTo>
                  <a:cubicBezTo>
                    <a:pt x="4680" y="513"/>
                    <a:pt x="4418" y="572"/>
                    <a:pt x="4156" y="680"/>
                  </a:cubicBezTo>
                  <a:cubicBezTo>
                    <a:pt x="3727" y="870"/>
                    <a:pt x="3585" y="1180"/>
                    <a:pt x="3454" y="1525"/>
                  </a:cubicBezTo>
                  <a:cubicBezTo>
                    <a:pt x="3311" y="1882"/>
                    <a:pt x="3144" y="2239"/>
                    <a:pt x="2954" y="2573"/>
                  </a:cubicBezTo>
                  <a:cubicBezTo>
                    <a:pt x="2739" y="2942"/>
                    <a:pt x="2549" y="3323"/>
                    <a:pt x="2394" y="3728"/>
                  </a:cubicBezTo>
                  <a:cubicBezTo>
                    <a:pt x="2168" y="4370"/>
                    <a:pt x="2156" y="5049"/>
                    <a:pt x="2144" y="5704"/>
                  </a:cubicBezTo>
                  <a:cubicBezTo>
                    <a:pt x="2132" y="5894"/>
                    <a:pt x="2132" y="6073"/>
                    <a:pt x="2120" y="6264"/>
                  </a:cubicBezTo>
                  <a:cubicBezTo>
                    <a:pt x="2120" y="6561"/>
                    <a:pt x="2084" y="6859"/>
                    <a:pt x="2025" y="7156"/>
                  </a:cubicBezTo>
                  <a:cubicBezTo>
                    <a:pt x="1930" y="7537"/>
                    <a:pt x="1739" y="7907"/>
                    <a:pt x="1477" y="8204"/>
                  </a:cubicBezTo>
                  <a:cubicBezTo>
                    <a:pt x="1334" y="8359"/>
                    <a:pt x="1191" y="8514"/>
                    <a:pt x="1037" y="8669"/>
                  </a:cubicBezTo>
                  <a:cubicBezTo>
                    <a:pt x="775" y="8931"/>
                    <a:pt x="525" y="9216"/>
                    <a:pt x="310" y="9526"/>
                  </a:cubicBezTo>
                  <a:cubicBezTo>
                    <a:pt x="1" y="10026"/>
                    <a:pt x="60" y="10657"/>
                    <a:pt x="108" y="11217"/>
                  </a:cubicBezTo>
                  <a:cubicBezTo>
                    <a:pt x="132" y="11431"/>
                    <a:pt x="156" y="11633"/>
                    <a:pt x="156" y="11812"/>
                  </a:cubicBezTo>
                  <a:lnTo>
                    <a:pt x="156" y="14265"/>
                  </a:lnTo>
                  <a:cubicBezTo>
                    <a:pt x="156" y="14360"/>
                    <a:pt x="227" y="14443"/>
                    <a:pt x="322" y="14443"/>
                  </a:cubicBezTo>
                  <a:cubicBezTo>
                    <a:pt x="429" y="14431"/>
                    <a:pt x="501" y="14348"/>
                    <a:pt x="501" y="14253"/>
                  </a:cubicBezTo>
                  <a:lnTo>
                    <a:pt x="501" y="11800"/>
                  </a:lnTo>
                  <a:cubicBezTo>
                    <a:pt x="501" y="11598"/>
                    <a:pt x="477" y="11395"/>
                    <a:pt x="453" y="11169"/>
                  </a:cubicBezTo>
                  <a:cubicBezTo>
                    <a:pt x="406" y="10645"/>
                    <a:pt x="358" y="10097"/>
                    <a:pt x="608" y="9693"/>
                  </a:cubicBezTo>
                  <a:cubicBezTo>
                    <a:pt x="798" y="9407"/>
                    <a:pt x="1037" y="9145"/>
                    <a:pt x="1287" y="8895"/>
                  </a:cubicBezTo>
                  <a:cubicBezTo>
                    <a:pt x="1430" y="8740"/>
                    <a:pt x="1584" y="8585"/>
                    <a:pt x="1727" y="8419"/>
                  </a:cubicBezTo>
                  <a:cubicBezTo>
                    <a:pt x="2037" y="8073"/>
                    <a:pt x="2251" y="7657"/>
                    <a:pt x="2358" y="7216"/>
                  </a:cubicBezTo>
                  <a:cubicBezTo>
                    <a:pt x="2418" y="6906"/>
                    <a:pt x="2453" y="6585"/>
                    <a:pt x="2465" y="6275"/>
                  </a:cubicBezTo>
                  <a:cubicBezTo>
                    <a:pt x="2477" y="6085"/>
                    <a:pt x="2477" y="5894"/>
                    <a:pt x="2477" y="5704"/>
                  </a:cubicBezTo>
                  <a:cubicBezTo>
                    <a:pt x="2489" y="5049"/>
                    <a:pt x="2501" y="4430"/>
                    <a:pt x="2715" y="3835"/>
                  </a:cubicBezTo>
                  <a:cubicBezTo>
                    <a:pt x="2858" y="3454"/>
                    <a:pt x="3037" y="3085"/>
                    <a:pt x="3239" y="2727"/>
                  </a:cubicBezTo>
                  <a:cubicBezTo>
                    <a:pt x="3442" y="2382"/>
                    <a:pt x="3620" y="2013"/>
                    <a:pt x="3763" y="1644"/>
                  </a:cubicBezTo>
                  <a:cubicBezTo>
                    <a:pt x="3906" y="1287"/>
                    <a:pt x="4013" y="1120"/>
                    <a:pt x="4287" y="989"/>
                  </a:cubicBezTo>
                  <a:cubicBezTo>
                    <a:pt x="4513" y="906"/>
                    <a:pt x="4763" y="846"/>
                    <a:pt x="5001" y="810"/>
                  </a:cubicBezTo>
                  <a:cubicBezTo>
                    <a:pt x="5109" y="799"/>
                    <a:pt x="5216" y="775"/>
                    <a:pt x="5323" y="751"/>
                  </a:cubicBezTo>
                  <a:lnTo>
                    <a:pt x="5775" y="656"/>
                  </a:lnTo>
                  <a:cubicBezTo>
                    <a:pt x="6263" y="537"/>
                    <a:pt x="6764" y="441"/>
                    <a:pt x="7275" y="394"/>
                  </a:cubicBezTo>
                  <a:cubicBezTo>
                    <a:pt x="7649" y="362"/>
                    <a:pt x="8027" y="346"/>
                    <a:pt x="8403" y="346"/>
                  </a:cubicBezTo>
                  <a:cubicBezTo>
                    <a:pt x="8592" y="346"/>
                    <a:pt x="8780" y="350"/>
                    <a:pt x="8966" y="358"/>
                  </a:cubicBezTo>
                  <a:cubicBezTo>
                    <a:pt x="9192" y="370"/>
                    <a:pt x="9419" y="370"/>
                    <a:pt x="9645" y="370"/>
                  </a:cubicBezTo>
                  <a:cubicBezTo>
                    <a:pt x="9871" y="370"/>
                    <a:pt x="9871" y="13"/>
                    <a:pt x="9645" y="13"/>
                  </a:cubicBezTo>
                  <a:lnTo>
                    <a:pt x="8978" y="13"/>
                  </a:lnTo>
                  <a:cubicBezTo>
                    <a:pt x="8784" y="5"/>
                    <a:pt x="8590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6"/>
            <p:cNvSpPr/>
            <p:nvPr/>
          </p:nvSpPr>
          <p:spPr>
            <a:xfrm>
              <a:off x="6438600" y="3367200"/>
              <a:ext cx="58650" cy="106600"/>
            </a:xfrm>
            <a:custGeom>
              <a:avLst/>
              <a:gdLst/>
              <a:ahLst/>
              <a:cxnLst/>
              <a:rect l="l" t="t" r="r" b="b"/>
              <a:pathLst>
                <a:path w="2346" h="4264" extrusionOk="0">
                  <a:moveTo>
                    <a:pt x="202" y="1"/>
                  </a:moveTo>
                  <a:cubicBezTo>
                    <a:pt x="133" y="1"/>
                    <a:pt x="63" y="44"/>
                    <a:pt x="36" y="108"/>
                  </a:cubicBezTo>
                  <a:cubicBezTo>
                    <a:pt x="0" y="203"/>
                    <a:pt x="48" y="299"/>
                    <a:pt x="143" y="334"/>
                  </a:cubicBezTo>
                  <a:cubicBezTo>
                    <a:pt x="917" y="632"/>
                    <a:pt x="1191" y="1501"/>
                    <a:pt x="1453" y="2287"/>
                  </a:cubicBezTo>
                  <a:cubicBezTo>
                    <a:pt x="1500" y="2442"/>
                    <a:pt x="1548" y="2585"/>
                    <a:pt x="1607" y="2739"/>
                  </a:cubicBezTo>
                  <a:cubicBezTo>
                    <a:pt x="1774" y="3180"/>
                    <a:pt x="1905" y="3644"/>
                    <a:pt x="1988" y="4120"/>
                  </a:cubicBezTo>
                  <a:cubicBezTo>
                    <a:pt x="2000" y="4204"/>
                    <a:pt x="2072" y="4263"/>
                    <a:pt x="2167" y="4263"/>
                  </a:cubicBezTo>
                  <a:lnTo>
                    <a:pt x="2191" y="4263"/>
                  </a:lnTo>
                  <a:cubicBezTo>
                    <a:pt x="2286" y="4251"/>
                    <a:pt x="2346" y="4168"/>
                    <a:pt x="2334" y="4073"/>
                  </a:cubicBezTo>
                  <a:cubicBezTo>
                    <a:pt x="2250" y="3573"/>
                    <a:pt x="2119" y="3085"/>
                    <a:pt x="1941" y="2620"/>
                  </a:cubicBezTo>
                  <a:cubicBezTo>
                    <a:pt x="1881" y="2477"/>
                    <a:pt x="1834" y="2323"/>
                    <a:pt x="1774" y="2156"/>
                  </a:cubicBezTo>
                  <a:cubicBezTo>
                    <a:pt x="1512" y="1346"/>
                    <a:pt x="1191" y="358"/>
                    <a:pt x="262" y="13"/>
                  </a:cubicBezTo>
                  <a:cubicBezTo>
                    <a:pt x="243" y="5"/>
                    <a:pt x="22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6"/>
            <p:cNvSpPr/>
            <p:nvPr/>
          </p:nvSpPr>
          <p:spPr>
            <a:xfrm>
              <a:off x="6684150" y="2962650"/>
              <a:ext cx="78900" cy="33400"/>
            </a:xfrm>
            <a:custGeom>
              <a:avLst/>
              <a:gdLst/>
              <a:ahLst/>
              <a:cxnLst/>
              <a:rect l="l" t="t" r="r" b="b"/>
              <a:pathLst>
                <a:path w="3156" h="1336" extrusionOk="0">
                  <a:moveTo>
                    <a:pt x="437" y="0"/>
                  </a:moveTo>
                  <a:cubicBezTo>
                    <a:pt x="345" y="0"/>
                    <a:pt x="259" y="1"/>
                    <a:pt x="179" y="2"/>
                  </a:cubicBezTo>
                  <a:cubicBezTo>
                    <a:pt x="84" y="2"/>
                    <a:pt x="1" y="86"/>
                    <a:pt x="13" y="181"/>
                  </a:cubicBezTo>
                  <a:cubicBezTo>
                    <a:pt x="1" y="276"/>
                    <a:pt x="84" y="360"/>
                    <a:pt x="179" y="360"/>
                  </a:cubicBezTo>
                  <a:cubicBezTo>
                    <a:pt x="258" y="358"/>
                    <a:pt x="344" y="357"/>
                    <a:pt x="436" y="357"/>
                  </a:cubicBezTo>
                  <a:cubicBezTo>
                    <a:pt x="1226" y="357"/>
                    <a:pt x="2414" y="440"/>
                    <a:pt x="2799" y="1241"/>
                  </a:cubicBezTo>
                  <a:cubicBezTo>
                    <a:pt x="2834" y="1300"/>
                    <a:pt x="2894" y="1336"/>
                    <a:pt x="2954" y="1336"/>
                  </a:cubicBezTo>
                  <a:cubicBezTo>
                    <a:pt x="2989" y="1336"/>
                    <a:pt x="3013" y="1324"/>
                    <a:pt x="3037" y="1312"/>
                  </a:cubicBezTo>
                  <a:cubicBezTo>
                    <a:pt x="3120" y="1276"/>
                    <a:pt x="3156" y="1169"/>
                    <a:pt x="3120" y="1086"/>
                  </a:cubicBezTo>
                  <a:cubicBezTo>
                    <a:pt x="2646" y="94"/>
                    <a:pt x="1312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6"/>
            <p:cNvSpPr/>
            <p:nvPr/>
          </p:nvSpPr>
          <p:spPr>
            <a:xfrm>
              <a:off x="6560525" y="3171150"/>
              <a:ext cx="126450" cy="74675"/>
            </a:xfrm>
            <a:custGeom>
              <a:avLst/>
              <a:gdLst/>
              <a:ahLst/>
              <a:cxnLst/>
              <a:rect l="l" t="t" r="r" b="b"/>
              <a:pathLst>
                <a:path w="5058" h="2987" extrusionOk="0">
                  <a:moveTo>
                    <a:pt x="239" y="1"/>
                  </a:moveTo>
                  <a:cubicBezTo>
                    <a:pt x="112" y="1"/>
                    <a:pt x="1" y="151"/>
                    <a:pt x="88" y="282"/>
                  </a:cubicBezTo>
                  <a:cubicBezTo>
                    <a:pt x="279" y="509"/>
                    <a:pt x="445" y="759"/>
                    <a:pt x="612" y="1009"/>
                  </a:cubicBezTo>
                  <a:cubicBezTo>
                    <a:pt x="1088" y="1735"/>
                    <a:pt x="1600" y="2485"/>
                    <a:pt x="2541" y="2807"/>
                  </a:cubicBezTo>
                  <a:cubicBezTo>
                    <a:pt x="2912" y="2927"/>
                    <a:pt x="3293" y="2987"/>
                    <a:pt x="3675" y="2987"/>
                  </a:cubicBezTo>
                  <a:cubicBezTo>
                    <a:pt x="3710" y="2987"/>
                    <a:pt x="3744" y="2986"/>
                    <a:pt x="3779" y="2985"/>
                  </a:cubicBezTo>
                  <a:cubicBezTo>
                    <a:pt x="3958" y="2985"/>
                    <a:pt x="4148" y="2985"/>
                    <a:pt x="4315" y="2973"/>
                  </a:cubicBezTo>
                  <a:cubicBezTo>
                    <a:pt x="4481" y="2961"/>
                    <a:pt x="4648" y="2961"/>
                    <a:pt x="4803" y="2961"/>
                  </a:cubicBezTo>
                  <a:cubicBezTo>
                    <a:pt x="4811" y="2962"/>
                    <a:pt x="4818" y="2962"/>
                    <a:pt x="4825" y="2962"/>
                  </a:cubicBezTo>
                  <a:cubicBezTo>
                    <a:pt x="5057" y="2962"/>
                    <a:pt x="5057" y="2615"/>
                    <a:pt x="4825" y="2615"/>
                  </a:cubicBezTo>
                  <a:cubicBezTo>
                    <a:pt x="4818" y="2615"/>
                    <a:pt x="4811" y="2615"/>
                    <a:pt x="4803" y="2616"/>
                  </a:cubicBezTo>
                  <a:cubicBezTo>
                    <a:pt x="4636" y="2616"/>
                    <a:pt x="4470" y="2628"/>
                    <a:pt x="4303" y="2628"/>
                  </a:cubicBezTo>
                  <a:cubicBezTo>
                    <a:pt x="4163" y="2631"/>
                    <a:pt x="4022" y="2634"/>
                    <a:pt x="3882" y="2634"/>
                  </a:cubicBezTo>
                  <a:cubicBezTo>
                    <a:pt x="3461" y="2634"/>
                    <a:pt x="3044" y="2607"/>
                    <a:pt x="2660" y="2473"/>
                  </a:cubicBezTo>
                  <a:cubicBezTo>
                    <a:pt x="1838" y="2187"/>
                    <a:pt x="1374" y="1521"/>
                    <a:pt x="898" y="806"/>
                  </a:cubicBezTo>
                  <a:cubicBezTo>
                    <a:pt x="731" y="556"/>
                    <a:pt x="564" y="306"/>
                    <a:pt x="374" y="68"/>
                  </a:cubicBezTo>
                  <a:cubicBezTo>
                    <a:pt x="333" y="21"/>
                    <a:pt x="285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8" name="Google Shape;1408;p37"/>
          <p:cNvGrpSpPr/>
          <p:nvPr/>
        </p:nvGrpSpPr>
        <p:grpSpPr>
          <a:xfrm>
            <a:off x="4748970" y="1003281"/>
            <a:ext cx="3662371" cy="3137100"/>
            <a:chOff x="4748970" y="1003281"/>
            <a:chExt cx="3662371" cy="3137100"/>
          </a:xfrm>
        </p:grpSpPr>
        <p:sp>
          <p:nvSpPr>
            <p:cNvPr id="1409" name="Google Shape;1409;p37"/>
            <p:cNvSpPr/>
            <p:nvPr/>
          </p:nvSpPr>
          <p:spPr>
            <a:xfrm rot="-190965">
              <a:off x="4779808" y="1102347"/>
              <a:ext cx="3582426" cy="2938968"/>
            </a:xfrm>
            <a:prstGeom prst="rect">
              <a:avLst/>
            </a:pr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37"/>
            <p:cNvSpPr/>
            <p:nvPr/>
          </p:nvSpPr>
          <p:spPr>
            <a:xfrm>
              <a:off x="4832642" y="1101685"/>
              <a:ext cx="3578700" cy="29403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1" name="Google Shape;1411;p37"/>
          <p:cNvGrpSpPr/>
          <p:nvPr/>
        </p:nvGrpSpPr>
        <p:grpSpPr>
          <a:xfrm>
            <a:off x="732788" y="1003281"/>
            <a:ext cx="3662371" cy="3137100"/>
            <a:chOff x="732788" y="1003281"/>
            <a:chExt cx="3662371" cy="3137100"/>
          </a:xfrm>
        </p:grpSpPr>
        <p:sp>
          <p:nvSpPr>
            <p:cNvPr id="1412" name="Google Shape;1412;p37"/>
            <p:cNvSpPr/>
            <p:nvPr/>
          </p:nvSpPr>
          <p:spPr>
            <a:xfrm rot="-190965">
              <a:off x="763625" y="1102347"/>
              <a:ext cx="3582426" cy="2938968"/>
            </a:xfrm>
            <a:prstGeom prst="rect">
              <a:avLst/>
            </a:pr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7"/>
            <p:cNvSpPr/>
            <p:nvPr/>
          </p:nvSpPr>
          <p:spPr>
            <a:xfrm>
              <a:off x="816459" y="1101685"/>
              <a:ext cx="3578700" cy="29403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4" name="Google Shape;1414;p37"/>
          <p:cNvSpPr txBox="1">
            <a:spLocks noGrp="1"/>
          </p:cNvSpPr>
          <p:nvPr>
            <p:ph type="body" idx="1"/>
          </p:nvPr>
        </p:nvSpPr>
        <p:spPr>
          <a:xfrm>
            <a:off x="1078180" y="2551000"/>
            <a:ext cx="3157486" cy="12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/>
              <a:t>-autoconciencia emocional, manejo de las emociones, automotivación, empatía y habilidades sociales- </a:t>
            </a:r>
            <a:endParaRPr sz="2000" dirty="0"/>
          </a:p>
        </p:txBody>
      </p:sp>
      <p:sp>
        <p:nvSpPr>
          <p:cNvPr id="1415" name="Google Shape;1415;p37"/>
          <p:cNvSpPr txBox="1">
            <a:spLocks noGrp="1"/>
          </p:cNvSpPr>
          <p:nvPr>
            <p:ph type="body" idx="2"/>
          </p:nvPr>
        </p:nvSpPr>
        <p:spPr>
          <a:xfrm>
            <a:off x="5082812" y="2551000"/>
            <a:ext cx="3184983" cy="12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/>
              <a:t>-conciencia de uno mismo, autogestión, conciencia social y gestión de las relaciones-</a:t>
            </a:r>
            <a:endParaRPr sz="2000" dirty="0"/>
          </a:p>
        </p:txBody>
      </p:sp>
      <p:sp>
        <p:nvSpPr>
          <p:cNvPr id="1416" name="Google Shape;1416;p37"/>
          <p:cNvSpPr txBox="1">
            <a:spLocks noGrp="1"/>
          </p:cNvSpPr>
          <p:nvPr>
            <p:ph type="title"/>
          </p:nvPr>
        </p:nvSpPr>
        <p:spPr>
          <a:xfrm>
            <a:off x="1237673" y="2194750"/>
            <a:ext cx="2652600" cy="35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Cairo"/>
                <a:ea typeface="Cairo"/>
                <a:cs typeface="Cairo"/>
                <a:sym typeface="Cairo"/>
              </a:rPr>
              <a:t>Goleman, 1995</a:t>
            </a:r>
            <a:endParaRPr sz="2800" b="1" dirty="0"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417" name="Google Shape;1417;p37"/>
          <p:cNvSpPr txBox="1">
            <a:spLocks noGrp="1"/>
          </p:cNvSpPr>
          <p:nvPr>
            <p:ph type="title" idx="3"/>
          </p:nvPr>
        </p:nvSpPr>
        <p:spPr>
          <a:xfrm>
            <a:off x="5242306" y="2194750"/>
            <a:ext cx="2675700" cy="35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Cairo"/>
                <a:ea typeface="Cairo"/>
                <a:cs typeface="Cairo"/>
                <a:sym typeface="Cairo"/>
              </a:rPr>
              <a:t>Goleman, 2002</a:t>
            </a:r>
            <a:endParaRPr sz="2800" b="1" dirty="0">
              <a:latin typeface="Cairo"/>
              <a:ea typeface="Cairo"/>
              <a:cs typeface="Cairo"/>
              <a:sym typeface="Cairo"/>
            </a:endParaRPr>
          </a:p>
        </p:txBody>
      </p:sp>
      <p:grpSp>
        <p:nvGrpSpPr>
          <p:cNvPr id="1418" name="Google Shape;1418;p37"/>
          <p:cNvGrpSpPr/>
          <p:nvPr/>
        </p:nvGrpSpPr>
        <p:grpSpPr>
          <a:xfrm>
            <a:off x="2362771" y="1583260"/>
            <a:ext cx="402404" cy="528011"/>
            <a:chOff x="-46007225" y="3937825"/>
            <a:chExt cx="229225" cy="300775"/>
          </a:xfrm>
        </p:grpSpPr>
        <p:sp>
          <p:nvSpPr>
            <p:cNvPr id="1419" name="Google Shape;1419;p37"/>
            <p:cNvSpPr/>
            <p:nvPr/>
          </p:nvSpPr>
          <p:spPr>
            <a:xfrm>
              <a:off x="-45813475" y="3990475"/>
              <a:ext cx="35475" cy="17350"/>
            </a:xfrm>
            <a:custGeom>
              <a:avLst/>
              <a:gdLst/>
              <a:ahLst/>
              <a:cxnLst/>
              <a:rect l="l" t="t" r="r" b="b"/>
              <a:pathLst>
                <a:path w="1419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lnTo>
                    <a:pt x="1072" y="694"/>
                  </a:lnTo>
                  <a:cubicBezTo>
                    <a:pt x="1261" y="694"/>
                    <a:pt x="1418" y="536"/>
                    <a:pt x="1418" y="347"/>
                  </a:cubicBezTo>
                  <a:cubicBezTo>
                    <a:pt x="1418" y="158"/>
                    <a:pt x="1261" y="1"/>
                    <a:pt x="10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-46007225" y="3990475"/>
              <a:ext cx="35450" cy="17350"/>
            </a:xfrm>
            <a:custGeom>
              <a:avLst/>
              <a:gdLst/>
              <a:ahLst/>
              <a:cxnLst/>
              <a:rect l="l" t="t" r="r" b="b"/>
              <a:pathLst>
                <a:path w="1418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lnTo>
                    <a:pt x="1071" y="694"/>
                  </a:lnTo>
                  <a:cubicBezTo>
                    <a:pt x="1260" y="694"/>
                    <a:pt x="1418" y="536"/>
                    <a:pt x="1418" y="347"/>
                  </a:cubicBezTo>
                  <a:cubicBezTo>
                    <a:pt x="1418" y="158"/>
                    <a:pt x="1260" y="1"/>
                    <a:pt x="10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-45826875" y="3937825"/>
              <a:ext cx="35475" cy="26750"/>
            </a:xfrm>
            <a:custGeom>
              <a:avLst/>
              <a:gdLst/>
              <a:ahLst/>
              <a:cxnLst/>
              <a:rect l="l" t="t" r="r" b="b"/>
              <a:pathLst>
                <a:path w="1419" h="1070" extrusionOk="0">
                  <a:moveTo>
                    <a:pt x="993" y="0"/>
                  </a:moveTo>
                  <a:cubicBezTo>
                    <a:pt x="932" y="0"/>
                    <a:pt x="871" y="18"/>
                    <a:pt x="820" y="59"/>
                  </a:cubicBezTo>
                  <a:lnTo>
                    <a:pt x="221" y="405"/>
                  </a:lnTo>
                  <a:cubicBezTo>
                    <a:pt x="64" y="500"/>
                    <a:pt x="1" y="720"/>
                    <a:pt x="127" y="878"/>
                  </a:cubicBezTo>
                  <a:cubicBezTo>
                    <a:pt x="188" y="1000"/>
                    <a:pt x="288" y="1070"/>
                    <a:pt x="403" y="1070"/>
                  </a:cubicBezTo>
                  <a:cubicBezTo>
                    <a:pt x="466" y="1070"/>
                    <a:pt x="533" y="1049"/>
                    <a:pt x="599" y="1004"/>
                  </a:cubicBezTo>
                  <a:lnTo>
                    <a:pt x="1167" y="657"/>
                  </a:lnTo>
                  <a:cubicBezTo>
                    <a:pt x="1324" y="563"/>
                    <a:pt x="1419" y="342"/>
                    <a:pt x="1293" y="185"/>
                  </a:cubicBezTo>
                  <a:cubicBezTo>
                    <a:pt x="1250" y="78"/>
                    <a:pt x="1121" y="0"/>
                    <a:pt x="9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-45993850" y="4034625"/>
              <a:ext cx="35475" cy="25850"/>
            </a:xfrm>
            <a:custGeom>
              <a:avLst/>
              <a:gdLst/>
              <a:ahLst/>
              <a:cxnLst/>
              <a:rect l="l" t="t" r="r" b="b"/>
              <a:pathLst>
                <a:path w="1419" h="1034" extrusionOk="0">
                  <a:moveTo>
                    <a:pt x="1014" y="0"/>
                  </a:moveTo>
                  <a:cubicBezTo>
                    <a:pt x="958" y="0"/>
                    <a:pt x="901" y="10"/>
                    <a:pt x="851" y="30"/>
                  </a:cubicBezTo>
                  <a:lnTo>
                    <a:pt x="253" y="377"/>
                  </a:lnTo>
                  <a:cubicBezTo>
                    <a:pt x="95" y="472"/>
                    <a:pt x="1" y="692"/>
                    <a:pt x="127" y="850"/>
                  </a:cubicBezTo>
                  <a:cubicBezTo>
                    <a:pt x="191" y="956"/>
                    <a:pt x="313" y="1034"/>
                    <a:pt x="433" y="1034"/>
                  </a:cubicBezTo>
                  <a:cubicBezTo>
                    <a:pt x="491" y="1034"/>
                    <a:pt x="549" y="1016"/>
                    <a:pt x="599" y="976"/>
                  </a:cubicBezTo>
                  <a:lnTo>
                    <a:pt x="1198" y="629"/>
                  </a:lnTo>
                  <a:cubicBezTo>
                    <a:pt x="1356" y="566"/>
                    <a:pt x="1419" y="314"/>
                    <a:pt x="1324" y="156"/>
                  </a:cubicBezTo>
                  <a:cubicBezTo>
                    <a:pt x="1259" y="49"/>
                    <a:pt x="1136" y="0"/>
                    <a:pt x="10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-45825300" y="4034625"/>
              <a:ext cx="34675" cy="25725"/>
            </a:xfrm>
            <a:custGeom>
              <a:avLst/>
              <a:gdLst/>
              <a:ahLst/>
              <a:cxnLst/>
              <a:rect l="l" t="t" r="r" b="b"/>
              <a:pathLst>
                <a:path w="1387" h="1029" extrusionOk="0">
                  <a:moveTo>
                    <a:pt x="399" y="0"/>
                  </a:moveTo>
                  <a:cubicBezTo>
                    <a:pt x="270" y="0"/>
                    <a:pt x="138" y="49"/>
                    <a:pt x="95" y="156"/>
                  </a:cubicBezTo>
                  <a:cubicBezTo>
                    <a:pt x="1" y="314"/>
                    <a:pt x="32" y="566"/>
                    <a:pt x="190" y="629"/>
                  </a:cubicBezTo>
                  <a:lnTo>
                    <a:pt x="789" y="976"/>
                  </a:lnTo>
                  <a:cubicBezTo>
                    <a:pt x="848" y="1011"/>
                    <a:pt x="920" y="1029"/>
                    <a:pt x="991" y="1029"/>
                  </a:cubicBezTo>
                  <a:cubicBezTo>
                    <a:pt x="1108" y="1029"/>
                    <a:pt x="1222" y="980"/>
                    <a:pt x="1261" y="881"/>
                  </a:cubicBezTo>
                  <a:cubicBezTo>
                    <a:pt x="1387" y="692"/>
                    <a:pt x="1324" y="503"/>
                    <a:pt x="1135" y="408"/>
                  </a:cubicBezTo>
                  <a:lnTo>
                    <a:pt x="568" y="30"/>
                  </a:lnTo>
                  <a:cubicBezTo>
                    <a:pt x="518" y="10"/>
                    <a:pt x="459" y="0"/>
                    <a:pt x="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-45992275" y="3938175"/>
              <a:ext cx="33900" cy="25525"/>
            </a:xfrm>
            <a:custGeom>
              <a:avLst/>
              <a:gdLst/>
              <a:ahLst/>
              <a:cxnLst/>
              <a:rect l="l" t="t" r="r" b="b"/>
              <a:pathLst>
                <a:path w="1356" h="1021" extrusionOk="0">
                  <a:moveTo>
                    <a:pt x="372" y="0"/>
                  </a:moveTo>
                  <a:cubicBezTo>
                    <a:pt x="250" y="0"/>
                    <a:pt x="128" y="64"/>
                    <a:pt x="64" y="171"/>
                  </a:cubicBezTo>
                  <a:cubicBezTo>
                    <a:pt x="1" y="328"/>
                    <a:pt x="32" y="549"/>
                    <a:pt x="190" y="643"/>
                  </a:cubicBezTo>
                  <a:lnTo>
                    <a:pt x="788" y="990"/>
                  </a:lnTo>
                  <a:cubicBezTo>
                    <a:pt x="838" y="1010"/>
                    <a:pt x="895" y="1020"/>
                    <a:pt x="951" y="1020"/>
                  </a:cubicBezTo>
                  <a:cubicBezTo>
                    <a:pt x="1073" y="1020"/>
                    <a:pt x="1196" y="972"/>
                    <a:pt x="1261" y="864"/>
                  </a:cubicBezTo>
                  <a:cubicBezTo>
                    <a:pt x="1356" y="706"/>
                    <a:pt x="1293" y="517"/>
                    <a:pt x="1135" y="391"/>
                  </a:cubicBezTo>
                  <a:lnTo>
                    <a:pt x="536" y="45"/>
                  </a:lnTo>
                  <a:cubicBezTo>
                    <a:pt x="486" y="15"/>
                    <a:pt x="429" y="0"/>
                    <a:pt x="3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-45953675" y="4078700"/>
              <a:ext cx="122900" cy="35450"/>
            </a:xfrm>
            <a:custGeom>
              <a:avLst/>
              <a:gdLst/>
              <a:ahLst/>
              <a:cxnLst/>
              <a:rect l="l" t="t" r="r" b="b"/>
              <a:pathLst>
                <a:path w="4916" h="1418" extrusionOk="0">
                  <a:moveTo>
                    <a:pt x="347" y="0"/>
                  </a:moveTo>
                  <a:cubicBezTo>
                    <a:pt x="158" y="0"/>
                    <a:pt x="1" y="158"/>
                    <a:pt x="1" y="378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040" y="725"/>
                  </a:lnTo>
                  <a:lnTo>
                    <a:pt x="1040" y="1418"/>
                  </a:lnTo>
                  <a:lnTo>
                    <a:pt x="3844" y="1418"/>
                  </a:lnTo>
                  <a:lnTo>
                    <a:pt x="3844" y="725"/>
                  </a:lnTo>
                  <a:lnTo>
                    <a:pt x="4569" y="725"/>
                  </a:lnTo>
                  <a:cubicBezTo>
                    <a:pt x="4758" y="725"/>
                    <a:pt x="4915" y="567"/>
                    <a:pt x="4915" y="378"/>
                  </a:cubicBezTo>
                  <a:cubicBezTo>
                    <a:pt x="4915" y="158"/>
                    <a:pt x="4758" y="0"/>
                    <a:pt x="45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-45956025" y="3938325"/>
              <a:ext cx="126025" cy="123075"/>
            </a:xfrm>
            <a:custGeom>
              <a:avLst/>
              <a:gdLst/>
              <a:ahLst/>
              <a:cxnLst/>
              <a:rect l="l" t="t" r="r" b="b"/>
              <a:pathLst>
                <a:path w="5041" h="4923" extrusionOk="0">
                  <a:moveTo>
                    <a:pt x="2557" y="1"/>
                  </a:moveTo>
                  <a:cubicBezTo>
                    <a:pt x="2408" y="1"/>
                    <a:pt x="2259" y="13"/>
                    <a:pt x="2111" y="39"/>
                  </a:cubicBezTo>
                  <a:cubicBezTo>
                    <a:pt x="1134" y="196"/>
                    <a:pt x="315" y="1016"/>
                    <a:pt x="158" y="1992"/>
                  </a:cubicBezTo>
                  <a:cubicBezTo>
                    <a:pt x="0" y="2874"/>
                    <a:pt x="284" y="3410"/>
                    <a:pt x="693" y="4103"/>
                  </a:cubicBezTo>
                  <a:cubicBezTo>
                    <a:pt x="914" y="4355"/>
                    <a:pt x="1071" y="4639"/>
                    <a:pt x="1134" y="4922"/>
                  </a:cubicBezTo>
                  <a:lnTo>
                    <a:pt x="2237" y="4922"/>
                  </a:lnTo>
                  <a:lnTo>
                    <a:pt x="2237" y="2780"/>
                  </a:lnTo>
                  <a:lnTo>
                    <a:pt x="1890" y="2780"/>
                  </a:lnTo>
                  <a:cubicBezTo>
                    <a:pt x="1701" y="2780"/>
                    <a:pt x="1544" y="2622"/>
                    <a:pt x="1544" y="2433"/>
                  </a:cubicBezTo>
                  <a:cubicBezTo>
                    <a:pt x="1544" y="2244"/>
                    <a:pt x="1701" y="2087"/>
                    <a:pt x="1890" y="2087"/>
                  </a:cubicBezTo>
                  <a:lnTo>
                    <a:pt x="3308" y="2087"/>
                  </a:lnTo>
                  <a:cubicBezTo>
                    <a:pt x="3497" y="2087"/>
                    <a:pt x="3655" y="2244"/>
                    <a:pt x="3655" y="2433"/>
                  </a:cubicBezTo>
                  <a:cubicBezTo>
                    <a:pt x="3655" y="2622"/>
                    <a:pt x="3497" y="2780"/>
                    <a:pt x="3308" y="2780"/>
                  </a:cubicBezTo>
                  <a:lnTo>
                    <a:pt x="2962" y="2780"/>
                  </a:lnTo>
                  <a:lnTo>
                    <a:pt x="2962" y="4922"/>
                  </a:lnTo>
                  <a:lnTo>
                    <a:pt x="4064" y="4922"/>
                  </a:lnTo>
                  <a:cubicBezTo>
                    <a:pt x="4127" y="4639"/>
                    <a:pt x="4348" y="4355"/>
                    <a:pt x="4505" y="4040"/>
                  </a:cubicBezTo>
                  <a:cubicBezTo>
                    <a:pt x="4820" y="3536"/>
                    <a:pt x="5041" y="3158"/>
                    <a:pt x="5041" y="2433"/>
                  </a:cubicBezTo>
                  <a:cubicBezTo>
                    <a:pt x="5041" y="1740"/>
                    <a:pt x="4726" y="1016"/>
                    <a:pt x="4190" y="543"/>
                  </a:cubicBezTo>
                  <a:cubicBezTo>
                    <a:pt x="3714" y="192"/>
                    <a:pt x="3138" y="1"/>
                    <a:pt x="25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-45927675" y="4132250"/>
              <a:ext cx="70125" cy="39400"/>
            </a:xfrm>
            <a:custGeom>
              <a:avLst/>
              <a:gdLst/>
              <a:ahLst/>
              <a:cxnLst/>
              <a:rect l="l" t="t" r="r" b="b"/>
              <a:pathLst>
                <a:path w="2805" h="1576" extrusionOk="0">
                  <a:moveTo>
                    <a:pt x="0" y="1"/>
                  </a:moveTo>
                  <a:lnTo>
                    <a:pt x="0" y="1576"/>
                  </a:lnTo>
                  <a:lnTo>
                    <a:pt x="158" y="1450"/>
                  </a:lnTo>
                  <a:cubicBezTo>
                    <a:pt x="536" y="1198"/>
                    <a:pt x="969" y="1072"/>
                    <a:pt x="1402" y="1072"/>
                  </a:cubicBezTo>
                  <a:cubicBezTo>
                    <a:pt x="1835" y="1072"/>
                    <a:pt x="2269" y="1198"/>
                    <a:pt x="2647" y="1450"/>
                  </a:cubicBezTo>
                  <a:lnTo>
                    <a:pt x="2804" y="1576"/>
                  </a:lnTo>
                  <a:lnTo>
                    <a:pt x="28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-45921375" y="4176950"/>
              <a:ext cx="59100" cy="61650"/>
            </a:xfrm>
            <a:custGeom>
              <a:avLst/>
              <a:gdLst/>
              <a:ahLst/>
              <a:cxnLst/>
              <a:rect l="l" t="t" r="r" b="b"/>
              <a:pathLst>
                <a:path w="2364" h="2466" extrusionOk="0">
                  <a:moveTo>
                    <a:pt x="1158" y="0"/>
                  </a:moveTo>
                  <a:cubicBezTo>
                    <a:pt x="859" y="0"/>
                    <a:pt x="567" y="87"/>
                    <a:pt x="315" y="260"/>
                  </a:cubicBezTo>
                  <a:lnTo>
                    <a:pt x="0" y="481"/>
                  </a:lnTo>
                  <a:lnTo>
                    <a:pt x="851" y="2277"/>
                  </a:lnTo>
                  <a:cubicBezTo>
                    <a:pt x="945" y="2371"/>
                    <a:pt x="1040" y="2466"/>
                    <a:pt x="1166" y="2466"/>
                  </a:cubicBezTo>
                  <a:cubicBezTo>
                    <a:pt x="1292" y="2466"/>
                    <a:pt x="1418" y="2371"/>
                    <a:pt x="1481" y="2277"/>
                  </a:cubicBezTo>
                  <a:lnTo>
                    <a:pt x="2363" y="481"/>
                  </a:lnTo>
                  <a:lnTo>
                    <a:pt x="2048" y="260"/>
                  </a:lnTo>
                  <a:cubicBezTo>
                    <a:pt x="1765" y="87"/>
                    <a:pt x="1457" y="0"/>
                    <a:pt x="1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9" name="Google Shape;1429;p37"/>
          <p:cNvGrpSpPr/>
          <p:nvPr/>
        </p:nvGrpSpPr>
        <p:grpSpPr>
          <a:xfrm>
            <a:off x="6465354" y="1668958"/>
            <a:ext cx="313293" cy="356205"/>
            <a:chOff x="-49378250" y="3920375"/>
            <a:chExt cx="264650" cy="300900"/>
          </a:xfrm>
        </p:grpSpPr>
        <p:sp>
          <p:nvSpPr>
            <p:cNvPr id="1430" name="Google Shape;1430;p37"/>
            <p:cNvSpPr/>
            <p:nvPr/>
          </p:nvSpPr>
          <p:spPr>
            <a:xfrm>
              <a:off x="-49272725" y="4185025"/>
              <a:ext cx="70925" cy="35475"/>
            </a:xfrm>
            <a:custGeom>
              <a:avLst/>
              <a:gdLst/>
              <a:ahLst/>
              <a:cxnLst/>
              <a:rect l="l" t="t" r="r" b="b"/>
              <a:pathLst>
                <a:path w="2837" h="1419" extrusionOk="0">
                  <a:moveTo>
                    <a:pt x="32" y="0"/>
                  </a:moveTo>
                  <a:lnTo>
                    <a:pt x="32" y="378"/>
                  </a:lnTo>
                  <a:lnTo>
                    <a:pt x="1" y="378"/>
                  </a:lnTo>
                  <a:cubicBezTo>
                    <a:pt x="1" y="945"/>
                    <a:pt x="473" y="1418"/>
                    <a:pt x="1040" y="1418"/>
                  </a:cubicBezTo>
                  <a:lnTo>
                    <a:pt x="1765" y="1418"/>
                  </a:lnTo>
                  <a:cubicBezTo>
                    <a:pt x="2364" y="1418"/>
                    <a:pt x="2836" y="945"/>
                    <a:pt x="2836" y="378"/>
                  </a:cubicBezTo>
                  <a:lnTo>
                    <a:pt x="28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-49378250" y="3920375"/>
              <a:ext cx="87425" cy="300900"/>
            </a:xfrm>
            <a:custGeom>
              <a:avLst/>
              <a:gdLst/>
              <a:ahLst/>
              <a:cxnLst/>
              <a:rect l="l" t="t" r="r" b="b"/>
              <a:pathLst>
                <a:path w="3497" h="12036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1418"/>
                  </a:lnTo>
                  <a:lnTo>
                    <a:pt x="1764" y="1418"/>
                  </a:lnTo>
                  <a:cubicBezTo>
                    <a:pt x="1953" y="1418"/>
                    <a:pt x="2111" y="1576"/>
                    <a:pt x="2111" y="1765"/>
                  </a:cubicBezTo>
                  <a:cubicBezTo>
                    <a:pt x="2111" y="1954"/>
                    <a:pt x="1953" y="2112"/>
                    <a:pt x="1764" y="2112"/>
                  </a:cubicBezTo>
                  <a:lnTo>
                    <a:pt x="0" y="2112"/>
                  </a:lnTo>
                  <a:lnTo>
                    <a:pt x="0" y="2836"/>
                  </a:lnTo>
                  <a:lnTo>
                    <a:pt x="1071" y="2836"/>
                  </a:lnTo>
                  <a:cubicBezTo>
                    <a:pt x="1260" y="2836"/>
                    <a:pt x="1418" y="2994"/>
                    <a:pt x="1418" y="3183"/>
                  </a:cubicBezTo>
                  <a:cubicBezTo>
                    <a:pt x="1418" y="3372"/>
                    <a:pt x="1260" y="3529"/>
                    <a:pt x="1071" y="3529"/>
                  </a:cubicBezTo>
                  <a:lnTo>
                    <a:pt x="0" y="3529"/>
                  </a:lnTo>
                  <a:lnTo>
                    <a:pt x="0" y="4254"/>
                  </a:lnTo>
                  <a:lnTo>
                    <a:pt x="1764" y="4254"/>
                  </a:lnTo>
                  <a:cubicBezTo>
                    <a:pt x="1953" y="4254"/>
                    <a:pt x="2111" y="4411"/>
                    <a:pt x="2111" y="4600"/>
                  </a:cubicBezTo>
                  <a:cubicBezTo>
                    <a:pt x="2111" y="4789"/>
                    <a:pt x="1953" y="4947"/>
                    <a:pt x="1764" y="4947"/>
                  </a:cubicBezTo>
                  <a:lnTo>
                    <a:pt x="0" y="4947"/>
                  </a:lnTo>
                  <a:lnTo>
                    <a:pt x="0" y="5672"/>
                  </a:lnTo>
                  <a:lnTo>
                    <a:pt x="1071" y="5672"/>
                  </a:lnTo>
                  <a:cubicBezTo>
                    <a:pt x="1260" y="5672"/>
                    <a:pt x="1418" y="5829"/>
                    <a:pt x="1418" y="6018"/>
                  </a:cubicBezTo>
                  <a:cubicBezTo>
                    <a:pt x="1418" y="6207"/>
                    <a:pt x="1260" y="6365"/>
                    <a:pt x="1071" y="6365"/>
                  </a:cubicBezTo>
                  <a:lnTo>
                    <a:pt x="0" y="6365"/>
                  </a:lnTo>
                  <a:lnTo>
                    <a:pt x="0" y="7089"/>
                  </a:lnTo>
                  <a:lnTo>
                    <a:pt x="1764" y="7089"/>
                  </a:lnTo>
                  <a:cubicBezTo>
                    <a:pt x="1953" y="7089"/>
                    <a:pt x="2111" y="7247"/>
                    <a:pt x="2111" y="7436"/>
                  </a:cubicBezTo>
                  <a:cubicBezTo>
                    <a:pt x="2111" y="7625"/>
                    <a:pt x="1953" y="7782"/>
                    <a:pt x="1764" y="7782"/>
                  </a:cubicBezTo>
                  <a:lnTo>
                    <a:pt x="0" y="7782"/>
                  </a:lnTo>
                  <a:lnTo>
                    <a:pt x="0" y="8507"/>
                  </a:lnTo>
                  <a:lnTo>
                    <a:pt x="1071" y="8507"/>
                  </a:lnTo>
                  <a:cubicBezTo>
                    <a:pt x="1260" y="8507"/>
                    <a:pt x="1418" y="8665"/>
                    <a:pt x="1418" y="8854"/>
                  </a:cubicBezTo>
                  <a:cubicBezTo>
                    <a:pt x="1418" y="9043"/>
                    <a:pt x="1260" y="9200"/>
                    <a:pt x="1071" y="9200"/>
                  </a:cubicBezTo>
                  <a:lnTo>
                    <a:pt x="0" y="9200"/>
                  </a:lnTo>
                  <a:lnTo>
                    <a:pt x="0" y="9925"/>
                  </a:lnTo>
                  <a:lnTo>
                    <a:pt x="1764" y="9925"/>
                  </a:lnTo>
                  <a:cubicBezTo>
                    <a:pt x="1953" y="9925"/>
                    <a:pt x="2111" y="10082"/>
                    <a:pt x="2111" y="10271"/>
                  </a:cubicBezTo>
                  <a:cubicBezTo>
                    <a:pt x="2111" y="10460"/>
                    <a:pt x="1953" y="10618"/>
                    <a:pt x="1764" y="10618"/>
                  </a:cubicBezTo>
                  <a:lnTo>
                    <a:pt x="0" y="10618"/>
                  </a:lnTo>
                  <a:lnTo>
                    <a:pt x="0" y="11689"/>
                  </a:lnTo>
                  <a:cubicBezTo>
                    <a:pt x="0" y="11878"/>
                    <a:pt x="158" y="12036"/>
                    <a:pt x="347" y="12036"/>
                  </a:cubicBezTo>
                  <a:lnTo>
                    <a:pt x="3151" y="12036"/>
                  </a:lnTo>
                  <a:cubicBezTo>
                    <a:pt x="3340" y="12036"/>
                    <a:pt x="3497" y="11878"/>
                    <a:pt x="3497" y="11689"/>
                  </a:cubicBezTo>
                  <a:lnTo>
                    <a:pt x="3497" y="379"/>
                  </a:lnTo>
                  <a:cubicBezTo>
                    <a:pt x="3497" y="158"/>
                    <a:pt x="3340" y="1"/>
                    <a:pt x="3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-49185300" y="3920375"/>
              <a:ext cx="71700" cy="87450"/>
            </a:xfrm>
            <a:custGeom>
              <a:avLst/>
              <a:gdLst/>
              <a:ahLst/>
              <a:cxnLst/>
              <a:rect l="l" t="t" r="r" b="b"/>
              <a:pathLst>
                <a:path w="2868" h="3498" extrusionOk="0">
                  <a:moveTo>
                    <a:pt x="2490" y="1"/>
                  </a:moveTo>
                  <a:cubicBezTo>
                    <a:pt x="1765" y="1"/>
                    <a:pt x="1229" y="32"/>
                    <a:pt x="631" y="631"/>
                  </a:cubicBezTo>
                  <a:cubicBezTo>
                    <a:pt x="253" y="1040"/>
                    <a:pt x="1" y="1576"/>
                    <a:pt x="1" y="2143"/>
                  </a:cubicBezTo>
                  <a:cubicBezTo>
                    <a:pt x="1" y="2868"/>
                    <a:pt x="631" y="3498"/>
                    <a:pt x="1418" y="3498"/>
                  </a:cubicBezTo>
                  <a:cubicBezTo>
                    <a:pt x="2017" y="3498"/>
                    <a:pt x="2553" y="3120"/>
                    <a:pt x="2742" y="2553"/>
                  </a:cubicBezTo>
                  <a:cubicBezTo>
                    <a:pt x="2868" y="2238"/>
                    <a:pt x="2805" y="1923"/>
                    <a:pt x="2616" y="1702"/>
                  </a:cubicBezTo>
                  <a:cubicBezTo>
                    <a:pt x="2395" y="1450"/>
                    <a:pt x="2269" y="1135"/>
                    <a:pt x="2742" y="568"/>
                  </a:cubicBezTo>
                  <a:cubicBezTo>
                    <a:pt x="2836" y="442"/>
                    <a:pt x="2868" y="316"/>
                    <a:pt x="2805" y="190"/>
                  </a:cubicBezTo>
                  <a:cubicBezTo>
                    <a:pt x="2742" y="95"/>
                    <a:pt x="2616" y="1"/>
                    <a:pt x="24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-49182150" y="4019625"/>
              <a:ext cx="64625" cy="42550"/>
            </a:xfrm>
            <a:custGeom>
              <a:avLst/>
              <a:gdLst/>
              <a:ahLst/>
              <a:cxnLst/>
              <a:rect l="l" t="t" r="r" b="b"/>
              <a:pathLst>
                <a:path w="2585" h="1702" extrusionOk="0">
                  <a:moveTo>
                    <a:pt x="316" y="0"/>
                  </a:moveTo>
                  <a:cubicBezTo>
                    <a:pt x="158" y="473"/>
                    <a:pt x="32" y="1103"/>
                    <a:pt x="1" y="1702"/>
                  </a:cubicBezTo>
                  <a:lnTo>
                    <a:pt x="2584" y="1702"/>
                  </a:lnTo>
                  <a:cubicBezTo>
                    <a:pt x="2521" y="1103"/>
                    <a:pt x="2427" y="504"/>
                    <a:pt x="2269" y="0"/>
                  </a:cubicBezTo>
                  <a:cubicBezTo>
                    <a:pt x="1954" y="158"/>
                    <a:pt x="1639" y="252"/>
                    <a:pt x="1292" y="252"/>
                  </a:cubicBezTo>
                  <a:cubicBezTo>
                    <a:pt x="946" y="252"/>
                    <a:pt x="631" y="158"/>
                    <a:pt x="3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-49185300" y="4078700"/>
              <a:ext cx="70925" cy="141800"/>
            </a:xfrm>
            <a:custGeom>
              <a:avLst/>
              <a:gdLst/>
              <a:ahLst/>
              <a:cxnLst/>
              <a:rect l="l" t="t" r="r" b="b"/>
              <a:pathLst>
                <a:path w="2837" h="5672" extrusionOk="0">
                  <a:moveTo>
                    <a:pt x="32" y="0"/>
                  </a:moveTo>
                  <a:cubicBezTo>
                    <a:pt x="1" y="378"/>
                    <a:pt x="1" y="756"/>
                    <a:pt x="1" y="1071"/>
                  </a:cubicBezTo>
                  <a:cubicBezTo>
                    <a:pt x="1" y="2773"/>
                    <a:pt x="316" y="5671"/>
                    <a:pt x="1418" y="5671"/>
                  </a:cubicBezTo>
                  <a:cubicBezTo>
                    <a:pt x="2521" y="5671"/>
                    <a:pt x="2836" y="2804"/>
                    <a:pt x="2836" y="1071"/>
                  </a:cubicBezTo>
                  <a:cubicBezTo>
                    <a:pt x="2805" y="756"/>
                    <a:pt x="2805" y="410"/>
                    <a:pt x="27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-49271150" y="3920375"/>
              <a:ext cx="65400" cy="70125"/>
            </a:xfrm>
            <a:custGeom>
              <a:avLst/>
              <a:gdLst/>
              <a:ahLst/>
              <a:cxnLst/>
              <a:rect l="l" t="t" r="r" b="b"/>
              <a:pathLst>
                <a:path w="2616" h="2805" extrusionOk="0">
                  <a:moveTo>
                    <a:pt x="1324" y="1"/>
                  </a:moveTo>
                  <a:cubicBezTo>
                    <a:pt x="1182" y="1"/>
                    <a:pt x="1040" y="64"/>
                    <a:pt x="977" y="190"/>
                  </a:cubicBezTo>
                  <a:lnTo>
                    <a:pt x="1" y="2805"/>
                  </a:lnTo>
                  <a:lnTo>
                    <a:pt x="2616" y="2805"/>
                  </a:lnTo>
                  <a:lnTo>
                    <a:pt x="1670" y="190"/>
                  </a:lnTo>
                  <a:cubicBezTo>
                    <a:pt x="1607" y="64"/>
                    <a:pt x="1466" y="1"/>
                    <a:pt x="13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-49272725" y="4007800"/>
              <a:ext cx="70125" cy="159925"/>
            </a:xfrm>
            <a:custGeom>
              <a:avLst/>
              <a:gdLst/>
              <a:ahLst/>
              <a:cxnLst/>
              <a:rect l="l" t="t" r="r" b="b"/>
              <a:pathLst>
                <a:path w="2805" h="6397" extrusionOk="0">
                  <a:moveTo>
                    <a:pt x="1" y="1"/>
                  </a:moveTo>
                  <a:lnTo>
                    <a:pt x="1" y="6396"/>
                  </a:lnTo>
                  <a:lnTo>
                    <a:pt x="2805" y="6396"/>
                  </a:lnTo>
                  <a:lnTo>
                    <a:pt x="28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7" name="Google Shape;1437;p37"/>
          <p:cNvGrpSpPr/>
          <p:nvPr/>
        </p:nvGrpSpPr>
        <p:grpSpPr>
          <a:xfrm>
            <a:off x="4450937" y="4379774"/>
            <a:ext cx="4240186" cy="558890"/>
            <a:chOff x="4450938" y="4379774"/>
            <a:chExt cx="4240186" cy="558890"/>
          </a:xfrm>
        </p:grpSpPr>
        <p:sp>
          <p:nvSpPr>
            <p:cNvPr id="1438" name="Google Shape;1438;p37"/>
            <p:cNvSpPr/>
            <p:nvPr/>
          </p:nvSpPr>
          <p:spPr>
            <a:xfrm>
              <a:off x="4457958" y="4386423"/>
              <a:ext cx="4224281" cy="545781"/>
            </a:xfrm>
            <a:custGeom>
              <a:avLst/>
              <a:gdLst/>
              <a:ahLst/>
              <a:cxnLst/>
              <a:rect l="l" t="t" r="r" b="b"/>
              <a:pathLst>
                <a:path w="135982" h="17569" extrusionOk="0">
                  <a:moveTo>
                    <a:pt x="536" y="1"/>
                  </a:moveTo>
                  <a:lnTo>
                    <a:pt x="0" y="11383"/>
                  </a:lnTo>
                  <a:lnTo>
                    <a:pt x="130029" y="17562"/>
                  </a:lnTo>
                  <a:cubicBezTo>
                    <a:pt x="130116" y="17566"/>
                    <a:pt x="130204" y="17568"/>
                    <a:pt x="130291" y="17568"/>
                  </a:cubicBezTo>
                  <a:cubicBezTo>
                    <a:pt x="133308" y="17568"/>
                    <a:pt x="135831" y="15189"/>
                    <a:pt x="135982" y="12145"/>
                  </a:cubicBezTo>
                  <a:lnTo>
                    <a:pt x="135982" y="11871"/>
                  </a:lnTo>
                  <a:cubicBezTo>
                    <a:pt x="135982" y="11526"/>
                    <a:pt x="135946" y="11193"/>
                    <a:pt x="135898" y="10859"/>
                  </a:cubicBezTo>
                  <a:cubicBezTo>
                    <a:pt x="135106" y="13190"/>
                    <a:pt x="132929" y="14735"/>
                    <a:pt x="130490" y="14735"/>
                  </a:cubicBezTo>
                  <a:cubicBezTo>
                    <a:pt x="130400" y="14735"/>
                    <a:pt x="130310" y="14733"/>
                    <a:pt x="130219" y="14729"/>
                  </a:cubicBezTo>
                  <a:lnTo>
                    <a:pt x="191" y="8549"/>
                  </a:lnTo>
                  <a:lnTo>
                    <a:pt x="60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4463861" y="4386423"/>
              <a:ext cx="4215427" cy="457774"/>
            </a:xfrm>
            <a:custGeom>
              <a:avLst/>
              <a:gdLst/>
              <a:ahLst/>
              <a:cxnLst/>
              <a:rect l="l" t="t" r="r" b="b"/>
              <a:pathLst>
                <a:path w="135697" h="14736" extrusionOk="0">
                  <a:moveTo>
                    <a:pt x="131474" y="9829"/>
                  </a:moveTo>
                  <a:cubicBezTo>
                    <a:pt x="131914" y="9829"/>
                    <a:pt x="132353" y="9989"/>
                    <a:pt x="132696" y="10300"/>
                  </a:cubicBezTo>
                  <a:cubicBezTo>
                    <a:pt x="133375" y="10907"/>
                    <a:pt x="133565" y="12050"/>
                    <a:pt x="132732" y="13026"/>
                  </a:cubicBezTo>
                  <a:cubicBezTo>
                    <a:pt x="132308" y="13319"/>
                    <a:pt x="131880" y="13445"/>
                    <a:pt x="131484" y="13445"/>
                  </a:cubicBezTo>
                  <a:cubicBezTo>
                    <a:pt x="130447" y="13445"/>
                    <a:pt x="129629" y="12575"/>
                    <a:pt x="129672" y="11550"/>
                  </a:cubicBezTo>
                  <a:cubicBezTo>
                    <a:pt x="129696" y="10978"/>
                    <a:pt x="129993" y="10454"/>
                    <a:pt x="130458" y="10133"/>
                  </a:cubicBezTo>
                  <a:lnTo>
                    <a:pt x="130458" y="10145"/>
                  </a:lnTo>
                  <a:cubicBezTo>
                    <a:pt x="130765" y="9933"/>
                    <a:pt x="131120" y="9829"/>
                    <a:pt x="131474" y="9829"/>
                  </a:cubicBezTo>
                  <a:close/>
                  <a:moveTo>
                    <a:pt x="418" y="1"/>
                  </a:moveTo>
                  <a:lnTo>
                    <a:pt x="1" y="8549"/>
                  </a:lnTo>
                  <a:lnTo>
                    <a:pt x="130029" y="14729"/>
                  </a:lnTo>
                  <a:cubicBezTo>
                    <a:pt x="130120" y="14733"/>
                    <a:pt x="130210" y="14735"/>
                    <a:pt x="130300" y="14735"/>
                  </a:cubicBezTo>
                  <a:cubicBezTo>
                    <a:pt x="132739" y="14735"/>
                    <a:pt x="134916" y="13190"/>
                    <a:pt x="135696" y="10859"/>
                  </a:cubicBezTo>
                  <a:cubicBezTo>
                    <a:pt x="135232" y="8252"/>
                    <a:pt x="133018" y="6311"/>
                    <a:pt x="130374" y="6180"/>
                  </a:cubicBezTo>
                  <a:lnTo>
                    <a:pt x="4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4536741" y="4389747"/>
              <a:ext cx="3844791" cy="358459"/>
            </a:xfrm>
            <a:custGeom>
              <a:avLst/>
              <a:gdLst/>
              <a:ahLst/>
              <a:cxnLst/>
              <a:rect l="l" t="t" r="r" b="b"/>
              <a:pathLst>
                <a:path w="123766" h="11539" extrusionOk="0">
                  <a:moveTo>
                    <a:pt x="1346" y="60"/>
                  </a:moveTo>
                  <a:lnTo>
                    <a:pt x="1215" y="2894"/>
                  </a:lnTo>
                  <a:lnTo>
                    <a:pt x="1644" y="2918"/>
                  </a:lnTo>
                  <a:lnTo>
                    <a:pt x="1774" y="72"/>
                  </a:lnTo>
                  <a:lnTo>
                    <a:pt x="1346" y="60"/>
                  </a:lnTo>
                  <a:close/>
                  <a:moveTo>
                    <a:pt x="2417" y="108"/>
                  </a:moveTo>
                  <a:lnTo>
                    <a:pt x="2275" y="2954"/>
                  </a:lnTo>
                  <a:lnTo>
                    <a:pt x="2715" y="2966"/>
                  </a:lnTo>
                  <a:lnTo>
                    <a:pt x="2846" y="120"/>
                  </a:lnTo>
                  <a:lnTo>
                    <a:pt x="2417" y="108"/>
                  </a:lnTo>
                  <a:close/>
                  <a:moveTo>
                    <a:pt x="3489" y="156"/>
                  </a:moveTo>
                  <a:lnTo>
                    <a:pt x="3346" y="3001"/>
                  </a:lnTo>
                  <a:lnTo>
                    <a:pt x="3787" y="3025"/>
                  </a:lnTo>
                  <a:lnTo>
                    <a:pt x="3918" y="179"/>
                  </a:lnTo>
                  <a:lnTo>
                    <a:pt x="3489" y="156"/>
                  </a:lnTo>
                  <a:close/>
                  <a:moveTo>
                    <a:pt x="4561" y="203"/>
                  </a:moveTo>
                  <a:lnTo>
                    <a:pt x="4418" y="3049"/>
                  </a:lnTo>
                  <a:lnTo>
                    <a:pt x="4858" y="3073"/>
                  </a:lnTo>
                  <a:lnTo>
                    <a:pt x="4989" y="227"/>
                  </a:lnTo>
                  <a:lnTo>
                    <a:pt x="4561" y="203"/>
                  </a:lnTo>
                  <a:close/>
                  <a:moveTo>
                    <a:pt x="6692" y="310"/>
                  </a:moveTo>
                  <a:lnTo>
                    <a:pt x="6561" y="3156"/>
                  </a:lnTo>
                  <a:lnTo>
                    <a:pt x="6989" y="3180"/>
                  </a:lnTo>
                  <a:lnTo>
                    <a:pt x="7132" y="334"/>
                  </a:lnTo>
                  <a:lnTo>
                    <a:pt x="6692" y="310"/>
                  </a:lnTo>
                  <a:close/>
                  <a:moveTo>
                    <a:pt x="7763" y="370"/>
                  </a:moveTo>
                  <a:lnTo>
                    <a:pt x="7632" y="3204"/>
                  </a:lnTo>
                  <a:lnTo>
                    <a:pt x="8061" y="3227"/>
                  </a:lnTo>
                  <a:lnTo>
                    <a:pt x="8204" y="382"/>
                  </a:lnTo>
                  <a:lnTo>
                    <a:pt x="7763" y="370"/>
                  </a:lnTo>
                  <a:close/>
                  <a:moveTo>
                    <a:pt x="8835" y="418"/>
                  </a:moveTo>
                  <a:lnTo>
                    <a:pt x="8704" y="3263"/>
                  </a:lnTo>
                  <a:lnTo>
                    <a:pt x="9133" y="3275"/>
                  </a:lnTo>
                  <a:lnTo>
                    <a:pt x="9264" y="441"/>
                  </a:lnTo>
                  <a:lnTo>
                    <a:pt x="8835" y="418"/>
                  </a:lnTo>
                  <a:close/>
                  <a:moveTo>
                    <a:pt x="9906" y="465"/>
                  </a:moveTo>
                  <a:lnTo>
                    <a:pt x="9775" y="3311"/>
                  </a:lnTo>
                  <a:lnTo>
                    <a:pt x="10204" y="3335"/>
                  </a:lnTo>
                  <a:lnTo>
                    <a:pt x="10335" y="489"/>
                  </a:lnTo>
                  <a:lnTo>
                    <a:pt x="9906" y="465"/>
                  </a:lnTo>
                  <a:close/>
                  <a:moveTo>
                    <a:pt x="12050" y="560"/>
                  </a:moveTo>
                  <a:lnTo>
                    <a:pt x="11907" y="3406"/>
                  </a:lnTo>
                  <a:lnTo>
                    <a:pt x="12347" y="3430"/>
                  </a:lnTo>
                  <a:lnTo>
                    <a:pt x="12478" y="584"/>
                  </a:lnTo>
                  <a:lnTo>
                    <a:pt x="12050" y="560"/>
                  </a:lnTo>
                  <a:close/>
                  <a:moveTo>
                    <a:pt x="13121" y="608"/>
                  </a:moveTo>
                  <a:lnTo>
                    <a:pt x="12978" y="3454"/>
                  </a:lnTo>
                  <a:lnTo>
                    <a:pt x="13419" y="3478"/>
                  </a:lnTo>
                  <a:lnTo>
                    <a:pt x="13550" y="632"/>
                  </a:lnTo>
                  <a:lnTo>
                    <a:pt x="13121" y="608"/>
                  </a:lnTo>
                  <a:close/>
                  <a:moveTo>
                    <a:pt x="14181" y="668"/>
                  </a:moveTo>
                  <a:lnTo>
                    <a:pt x="14050" y="3513"/>
                  </a:lnTo>
                  <a:lnTo>
                    <a:pt x="14478" y="3525"/>
                  </a:lnTo>
                  <a:lnTo>
                    <a:pt x="14621" y="680"/>
                  </a:lnTo>
                  <a:lnTo>
                    <a:pt x="14181" y="668"/>
                  </a:lnTo>
                  <a:close/>
                  <a:moveTo>
                    <a:pt x="15252" y="715"/>
                  </a:moveTo>
                  <a:lnTo>
                    <a:pt x="15121" y="3561"/>
                  </a:lnTo>
                  <a:lnTo>
                    <a:pt x="15550" y="3585"/>
                  </a:lnTo>
                  <a:lnTo>
                    <a:pt x="15693" y="739"/>
                  </a:lnTo>
                  <a:lnTo>
                    <a:pt x="15252" y="715"/>
                  </a:lnTo>
                  <a:close/>
                  <a:moveTo>
                    <a:pt x="17395" y="811"/>
                  </a:moveTo>
                  <a:lnTo>
                    <a:pt x="17265" y="3656"/>
                  </a:lnTo>
                  <a:lnTo>
                    <a:pt x="17693" y="3668"/>
                  </a:lnTo>
                  <a:lnTo>
                    <a:pt x="17824" y="834"/>
                  </a:lnTo>
                  <a:lnTo>
                    <a:pt x="17395" y="811"/>
                  </a:lnTo>
                  <a:close/>
                  <a:moveTo>
                    <a:pt x="18467" y="858"/>
                  </a:moveTo>
                  <a:lnTo>
                    <a:pt x="18336" y="3704"/>
                  </a:lnTo>
                  <a:lnTo>
                    <a:pt x="18765" y="3728"/>
                  </a:lnTo>
                  <a:lnTo>
                    <a:pt x="18896" y="882"/>
                  </a:lnTo>
                  <a:lnTo>
                    <a:pt x="18467" y="858"/>
                  </a:lnTo>
                  <a:close/>
                  <a:moveTo>
                    <a:pt x="19539" y="906"/>
                  </a:moveTo>
                  <a:lnTo>
                    <a:pt x="19396" y="3751"/>
                  </a:lnTo>
                  <a:lnTo>
                    <a:pt x="19836" y="3775"/>
                  </a:lnTo>
                  <a:lnTo>
                    <a:pt x="19967" y="930"/>
                  </a:lnTo>
                  <a:lnTo>
                    <a:pt x="19539" y="906"/>
                  </a:lnTo>
                  <a:close/>
                  <a:moveTo>
                    <a:pt x="20610" y="965"/>
                  </a:moveTo>
                  <a:lnTo>
                    <a:pt x="20467" y="3811"/>
                  </a:lnTo>
                  <a:lnTo>
                    <a:pt x="20908" y="3823"/>
                  </a:lnTo>
                  <a:lnTo>
                    <a:pt x="21039" y="977"/>
                  </a:lnTo>
                  <a:lnTo>
                    <a:pt x="20610" y="965"/>
                  </a:lnTo>
                  <a:close/>
                  <a:moveTo>
                    <a:pt x="22741" y="1061"/>
                  </a:moveTo>
                  <a:lnTo>
                    <a:pt x="22610" y="3906"/>
                  </a:lnTo>
                  <a:lnTo>
                    <a:pt x="23039" y="3930"/>
                  </a:lnTo>
                  <a:lnTo>
                    <a:pt x="23182" y="1084"/>
                  </a:lnTo>
                  <a:lnTo>
                    <a:pt x="22741" y="1061"/>
                  </a:lnTo>
                  <a:close/>
                  <a:moveTo>
                    <a:pt x="23813" y="1120"/>
                  </a:moveTo>
                  <a:lnTo>
                    <a:pt x="23682" y="3954"/>
                  </a:lnTo>
                  <a:lnTo>
                    <a:pt x="24111" y="3978"/>
                  </a:lnTo>
                  <a:lnTo>
                    <a:pt x="24253" y="1132"/>
                  </a:lnTo>
                  <a:lnTo>
                    <a:pt x="23813" y="1120"/>
                  </a:lnTo>
                  <a:close/>
                  <a:moveTo>
                    <a:pt x="24885" y="1168"/>
                  </a:moveTo>
                  <a:lnTo>
                    <a:pt x="24754" y="4013"/>
                  </a:lnTo>
                  <a:lnTo>
                    <a:pt x="25182" y="4025"/>
                  </a:lnTo>
                  <a:lnTo>
                    <a:pt x="25325" y="1192"/>
                  </a:lnTo>
                  <a:lnTo>
                    <a:pt x="24885" y="1168"/>
                  </a:lnTo>
                  <a:close/>
                  <a:moveTo>
                    <a:pt x="25956" y="1215"/>
                  </a:moveTo>
                  <a:lnTo>
                    <a:pt x="25825" y="4061"/>
                  </a:lnTo>
                  <a:lnTo>
                    <a:pt x="26254" y="4085"/>
                  </a:lnTo>
                  <a:lnTo>
                    <a:pt x="26385" y="1239"/>
                  </a:lnTo>
                  <a:lnTo>
                    <a:pt x="25956" y="1215"/>
                  </a:lnTo>
                  <a:close/>
                  <a:moveTo>
                    <a:pt x="28099" y="1311"/>
                  </a:moveTo>
                  <a:lnTo>
                    <a:pt x="27956" y="4156"/>
                  </a:lnTo>
                  <a:lnTo>
                    <a:pt x="28397" y="4168"/>
                  </a:lnTo>
                  <a:lnTo>
                    <a:pt x="28528" y="1334"/>
                  </a:lnTo>
                  <a:lnTo>
                    <a:pt x="28099" y="1311"/>
                  </a:lnTo>
                  <a:close/>
                  <a:moveTo>
                    <a:pt x="29171" y="1358"/>
                  </a:moveTo>
                  <a:lnTo>
                    <a:pt x="29028" y="4204"/>
                  </a:lnTo>
                  <a:lnTo>
                    <a:pt x="29468" y="4228"/>
                  </a:lnTo>
                  <a:lnTo>
                    <a:pt x="29599" y="1382"/>
                  </a:lnTo>
                  <a:lnTo>
                    <a:pt x="29171" y="1358"/>
                  </a:lnTo>
                  <a:close/>
                  <a:moveTo>
                    <a:pt x="30242" y="1418"/>
                  </a:moveTo>
                  <a:lnTo>
                    <a:pt x="30099" y="4251"/>
                  </a:lnTo>
                  <a:lnTo>
                    <a:pt x="30540" y="4275"/>
                  </a:lnTo>
                  <a:lnTo>
                    <a:pt x="30671" y="1430"/>
                  </a:lnTo>
                  <a:lnTo>
                    <a:pt x="30242" y="1418"/>
                  </a:lnTo>
                  <a:close/>
                  <a:moveTo>
                    <a:pt x="31302" y="1465"/>
                  </a:moveTo>
                  <a:lnTo>
                    <a:pt x="31171" y="4311"/>
                  </a:lnTo>
                  <a:lnTo>
                    <a:pt x="31600" y="4323"/>
                  </a:lnTo>
                  <a:lnTo>
                    <a:pt x="31743" y="1489"/>
                  </a:lnTo>
                  <a:lnTo>
                    <a:pt x="31302" y="1465"/>
                  </a:lnTo>
                  <a:close/>
                  <a:moveTo>
                    <a:pt x="33445" y="1561"/>
                  </a:moveTo>
                  <a:lnTo>
                    <a:pt x="33314" y="4406"/>
                  </a:lnTo>
                  <a:lnTo>
                    <a:pt x="33743" y="4418"/>
                  </a:lnTo>
                  <a:lnTo>
                    <a:pt x="33886" y="1584"/>
                  </a:lnTo>
                  <a:lnTo>
                    <a:pt x="33445" y="1561"/>
                  </a:lnTo>
                  <a:close/>
                  <a:moveTo>
                    <a:pt x="34517" y="1608"/>
                  </a:moveTo>
                  <a:lnTo>
                    <a:pt x="34386" y="4454"/>
                  </a:lnTo>
                  <a:lnTo>
                    <a:pt x="34814" y="4478"/>
                  </a:lnTo>
                  <a:lnTo>
                    <a:pt x="34945" y="1632"/>
                  </a:lnTo>
                  <a:lnTo>
                    <a:pt x="34517" y="1608"/>
                  </a:lnTo>
                  <a:close/>
                  <a:moveTo>
                    <a:pt x="35588" y="1680"/>
                  </a:moveTo>
                  <a:lnTo>
                    <a:pt x="35457" y="4513"/>
                  </a:lnTo>
                  <a:lnTo>
                    <a:pt x="35886" y="4537"/>
                  </a:lnTo>
                  <a:lnTo>
                    <a:pt x="36017" y="1680"/>
                  </a:lnTo>
                  <a:close/>
                  <a:moveTo>
                    <a:pt x="36660" y="1715"/>
                  </a:moveTo>
                  <a:lnTo>
                    <a:pt x="36517" y="4549"/>
                  </a:lnTo>
                  <a:lnTo>
                    <a:pt x="36957" y="4573"/>
                  </a:lnTo>
                  <a:lnTo>
                    <a:pt x="37088" y="1727"/>
                  </a:lnTo>
                  <a:lnTo>
                    <a:pt x="36660" y="1715"/>
                  </a:lnTo>
                  <a:close/>
                  <a:moveTo>
                    <a:pt x="38803" y="1811"/>
                  </a:moveTo>
                  <a:lnTo>
                    <a:pt x="38660" y="4656"/>
                  </a:lnTo>
                  <a:lnTo>
                    <a:pt x="39101" y="4680"/>
                  </a:lnTo>
                  <a:lnTo>
                    <a:pt x="39232" y="1834"/>
                  </a:lnTo>
                  <a:lnTo>
                    <a:pt x="38803" y="1811"/>
                  </a:lnTo>
                  <a:close/>
                  <a:moveTo>
                    <a:pt x="39863" y="1858"/>
                  </a:moveTo>
                  <a:lnTo>
                    <a:pt x="39732" y="4704"/>
                  </a:lnTo>
                  <a:lnTo>
                    <a:pt x="40160" y="4728"/>
                  </a:lnTo>
                  <a:lnTo>
                    <a:pt x="40303" y="1882"/>
                  </a:lnTo>
                  <a:lnTo>
                    <a:pt x="39863" y="1858"/>
                  </a:lnTo>
                  <a:close/>
                  <a:moveTo>
                    <a:pt x="40934" y="1918"/>
                  </a:moveTo>
                  <a:lnTo>
                    <a:pt x="40803" y="4763"/>
                  </a:lnTo>
                  <a:lnTo>
                    <a:pt x="41232" y="4775"/>
                  </a:lnTo>
                  <a:lnTo>
                    <a:pt x="41375" y="1930"/>
                  </a:lnTo>
                  <a:lnTo>
                    <a:pt x="40934" y="1918"/>
                  </a:lnTo>
                  <a:close/>
                  <a:moveTo>
                    <a:pt x="42006" y="1965"/>
                  </a:moveTo>
                  <a:lnTo>
                    <a:pt x="41875" y="4811"/>
                  </a:lnTo>
                  <a:lnTo>
                    <a:pt x="42303" y="4823"/>
                  </a:lnTo>
                  <a:lnTo>
                    <a:pt x="42446" y="1989"/>
                  </a:lnTo>
                  <a:lnTo>
                    <a:pt x="42006" y="1965"/>
                  </a:lnTo>
                  <a:close/>
                  <a:moveTo>
                    <a:pt x="44149" y="2061"/>
                  </a:moveTo>
                  <a:lnTo>
                    <a:pt x="44018" y="4906"/>
                  </a:lnTo>
                  <a:lnTo>
                    <a:pt x="44446" y="4918"/>
                  </a:lnTo>
                  <a:lnTo>
                    <a:pt x="44577" y="2084"/>
                  </a:lnTo>
                  <a:lnTo>
                    <a:pt x="44149" y="2061"/>
                  </a:lnTo>
                  <a:close/>
                  <a:moveTo>
                    <a:pt x="45220" y="2108"/>
                  </a:moveTo>
                  <a:lnTo>
                    <a:pt x="45078" y="4954"/>
                  </a:lnTo>
                  <a:lnTo>
                    <a:pt x="45518" y="4978"/>
                  </a:lnTo>
                  <a:lnTo>
                    <a:pt x="45649" y="2132"/>
                  </a:lnTo>
                  <a:lnTo>
                    <a:pt x="45220" y="2108"/>
                  </a:lnTo>
                  <a:close/>
                  <a:moveTo>
                    <a:pt x="46292" y="2156"/>
                  </a:moveTo>
                  <a:lnTo>
                    <a:pt x="46149" y="5002"/>
                  </a:lnTo>
                  <a:lnTo>
                    <a:pt x="46590" y="5025"/>
                  </a:lnTo>
                  <a:lnTo>
                    <a:pt x="46721" y="2180"/>
                  </a:lnTo>
                  <a:lnTo>
                    <a:pt x="46292" y="2156"/>
                  </a:lnTo>
                  <a:close/>
                  <a:moveTo>
                    <a:pt x="47364" y="2215"/>
                  </a:moveTo>
                  <a:lnTo>
                    <a:pt x="47221" y="5049"/>
                  </a:lnTo>
                  <a:lnTo>
                    <a:pt x="47661" y="5073"/>
                  </a:lnTo>
                  <a:lnTo>
                    <a:pt x="47792" y="2227"/>
                  </a:lnTo>
                  <a:lnTo>
                    <a:pt x="47364" y="2215"/>
                  </a:lnTo>
                  <a:close/>
                  <a:moveTo>
                    <a:pt x="49495" y="2311"/>
                  </a:moveTo>
                  <a:lnTo>
                    <a:pt x="49364" y="5144"/>
                  </a:lnTo>
                  <a:lnTo>
                    <a:pt x="49792" y="5168"/>
                  </a:lnTo>
                  <a:lnTo>
                    <a:pt x="49935" y="2323"/>
                  </a:lnTo>
                  <a:lnTo>
                    <a:pt x="49495" y="2311"/>
                  </a:lnTo>
                  <a:close/>
                  <a:moveTo>
                    <a:pt x="50566" y="2358"/>
                  </a:moveTo>
                  <a:lnTo>
                    <a:pt x="50435" y="5204"/>
                  </a:lnTo>
                  <a:lnTo>
                    <a:pt x="50864" y="5216"/>
                  </a:lnTo>
                  <a:lnTo>
                    <a:pt x="51007" y="2382"/>
                  </a:lnTo>
                  <a:lnTo>
                    <a:pt x="50566" y="2358"/>
                  </a:lnTo>
                  <a:close/>
                  <a:moveTo>
                    <a:pt x="51638" y="2406"/>
                  </a:moveTo>
                  <a:lnTo>
                    <a:pt x="51507" y="5252"/>
                  </a:lnTo>
                  <a:lnTo>
                    <a:pt x="51936" y="5275"/>
                  </a:lnTo>
                  <a:lnTo>
                    <a:pt x="52066" y="2430"/>
                  </a:lnTo>
                  <a:lnTo>
                    <a:pt x="51638" y="2406"/>
                  </a:lnTo>
                  <a:close/>
                  <a:moveTo>
                    <a:pt x="52709" y="2454"/>
                  </a:moveTo>
                  <a:lnTo>
                    <a:pt x="52578" y="5299"/>
                  </a:lnTo>
                  <a:lnTo>
                    <a:pt x="53007" y="5323"/>
                  </a:lnTo>
                  <a:lnTo>
                    <a:pt x="53138" y="2477"/>
                  </a:lnTo>
                  <a:lnTo>
                    <a:pt x="52709" y="2454"/>
                  </a:lnTo>
                  <a:close/>
                  <a:moveTo>
                    <a:pt x="54853" y="2549"/>
                  </a:moveTo>
                  <a:lnTo>
                    <a:pt x="54710" y="5394"/>
                  </a:lnTo>
                  <a:lnTo>
                    <a:pt x="55150" y="5418"/>
                  </a:lnTo>
                  <a:lnTo>
                    <a:pt x="55281" y="2573"/>
                  </a:lnTo>
                  <a:lnTo>
                    <a:pt x="54853" y="2549"/>
                  </a:lnTo>
                  <a:close/>
                  <a:moveTo>
                    <a:pt x="55924" y="2608"/>
                  </a:moveTo>
                  <a:lnTo>
                    <a:pt x="55781" y="5454"/>
                  </a:lnTo>
                  <a:lnTo>
                    <a:pt x="56222" y="5466"/>
                  </a:lnTo>
                  <a:lnTo>
                    <a:pt x="56353" y="2620"/>
                  </a:lnTo>
                  <a:lnTo>
                    <a:pt x="55924" y="2608"/>
                  </a:lnTo>
                  <a:close/>
                  <a:moveTo>
                    <a:pt x="56984" y="2656"/>
                  </a:moveTo>
                  <a:lnTo>
                    <a:pt x="56853" y="5502"/>
                  </a:lnTo>
                  <a:lnTo>
                    <a:pt x="57281" y="5513"/>
                  </a:lnTo>
                  <a:lnTo>
                    <a:pt x="57424" y="2680"/>
                  </a:lnTo>
                  <a:lnTo>
                    <a:pt x="56984" y="2656"/>
                  </a:lnTo>
                  <a:close/>
                  <a:moveTo>
                    <a:pt x="58055" y="2704"/>
                  </a:moveTo>
                  <a:lnTo>
                    <a:pt x="57924" y="5549"/>
                  </a:lnTo>
                  <a:lnTo>
                    <a:pt x="58353" y="5573"/>
                  </a:lnTo>
                  <a:lnTo>
                    <a:pt x="58496" y="2727"/>
                  </a:lnTo>
                  <a:lnTo>
                    <a:pt x="58055" y="2704"/>
                  </a:lnTo>
                  <a:close/>
                  <a:moveTo>
                    <a:pt x="60198" y="2846"/>
                  </a:moveTo>
                  <a:lnTo>
                    <a:pt x="60067" y="5692"/>
                  </a:lnTo>
                  <a:lnTo>
                    <a:pt x="60496" y="5704"/>
                  </a:lnTo>
                  <a:lnTo>
                    <a:pt x="60627" y="2870"/>
                  </a:lnTo>
                  <a:lnTo>
                    <a:pt x="60198" y="2846"/>
                  </a:lnTo>
                  <a:close/>
                  <a:moveTo>
                    <a:pt x="274" y="1"/>
                  </a:moveTo>
                  <a:lnTo>
                    <a:pt x="0" y="5692"/>
                  </a:lnTo>
                  <a:lnTo>
                    <a:pt x="441" y="5716"/>
                  </a:lnTo>
                  <a:lnTo>
                    <a:pt x="703" y="25"/>
                  </a:lnTo>
                  <a:lnTo>
                    <a:pt x="274" y="1"/>
                  </a:lnTo>
                  <a:close/>
                  <a:moveTo>
                    <a:pt x="61270" y="2894"/>
                  </a:moveTo>
                  <a:lnTo>
                    <a:pt x="61139" y="5740"/>
                  </a:lnTo>
                  <a:lnTo>
                    <a:pt x="61568" y="5764"/>
                  </a:lnTo>
                  <a:lnTo>
                    <a:pt x="61699" y="2918"/>
                  </a:lnTo>
                  <a:lnTo>
                    <a:pt x="61270" y="2894"/>
                  </a:lnTo>
                  <a:close/>
                  <a:moveTo>
                    <a:pt x="62342" y="2942"/>
                  </a:moveTo>
                  <a:lnTo>
                    <a:pt x="62199" y="5787"/>
                  </a:lnTo>
                  <a:lnTo>
                    <a:pt x="62639" y="5811"/>
                  </a:lnTo>
                  <a:lnTo>
                    <a:pt x="62770" y="2966"/>
                  </a:lnTo>
                  <a:lnTo>
                    <a:pt x="62342" y="2942"/>
                  </a:lnTo>
                  <a:close/>
                  <a:moveTo>
                    <a:pt x="63413" y="3001"/>
                  </a:moveTo>
                  <a:lnTo>
                    <a:pt x="63270" y="5847"/>
                  </a:lnTo>
                  <a:lnTo>
                    <a:pt x="63699" y="5859"/>
                  </a:lnTo>
                  <a:lnTo>
                    <a:pt x="63842" y="3013"/>
                  </a:lnTo>
                  <a:lnTo>
                    <a:pt x="63413" y="3001"/>
                  </a:lnTo>
                  <a:close/>
                  <a:moveTo>
                    <a:pt x="5620" y="263"/>
                  </a:moveTo>
                  <a:lnTo>
                    <a:pt x="5358" y="5942"/>
                  </a:lnTo>
                  <a:lnTo>
                    <a:pt x="5787" y="5966"/>
                  </a:lnTo>
                  <a:lnTo>
                    <a:pt x="6061" y="275"/>
                  </a:lnTo>
                  <a:lnTo>
                    <a:pt x="5620" y="263"/>
                  </a:lnTo>
                  <a:close/>
                  <a:moveTo>
                    <a:pt x="65544" y="3097"/>
                  </a:moveTo>
                  <a:lnTo>
                    <a:pt x="65413" y="5942"/>
                  </a:lnTo>
                  <a:lnTo>
                    <a:pt x="65842" y="5966"/>
                  </a:lnTo>
                  <a:lnTo>
                    <a:pt x="65985" y="3120"/>
                  </a:lnTo>
                  <a:lnTo>
                    <a:pt x="65544" y="3097"/>
                  </a:lnTo>
                  <a:close/>
                  <a:moveTo>
                    <a:pt x="66616" y="3156"/>
                  </a:moveTo>
                  <a:lnTo>
                    <a:pt x="66485" y="5990"/>
                  </a:lnTo>
                  <a:lnTo>
                    <a:pt x="66914" y="6014"/>
                  </a:lnTo>
                  <a:lnTo>
                    <a:pt x="67056" y="3168"/>
                  </a:lnTo>
                  <a:lnTo>
                    <a:pt x="66616" y="3156"/>
                  </a:lnTo>
                  <a:close/>
                  <a:moveTo>
                    <a:pt x="67687" y="3204"/>
                  </a:moveTo>
                  <a:lnTo>
                    <a:pt x="67557" y="6049"/>
                  </a:lnTo>
                  <a:lnTo>
                    <a:pt x="67985" y="6061"/>
                  </a:lnTo>
                  <a:lnTo>
                    <a:pt x="68116" y="3227"/>
                  </a:lnTo>
                  <a:lnTo>
                    <a:pt x="67687" y="3204"/>
                  </a:lnTo>
                  <a:close/>
                  <a:moveTo>
                    <a:pt x="68759" y="3251"/>
                  </a:moveTo>
                  <a:lnTo>
                    <a:pt x="68628" y="6097"/>
                  </a:lnTo>
                  <a:lnTo>
                    <a:pt x="69057" y="6121"/>
                  </a:lnTo>
                  <a:lnTo>
                    <a:pt x="69188" y="3275"/>
                  </a:lnTo>
                  <a:lnTo>
                    <a:pt x="68759" y="3251"/>
                  </a:lnTo>
                  <a:close/>
                  <a:moveTo>
                    <a:pt x="10978" y="513"/>
                  </a:moveTo>
                  <a:lnTo>
                    <a:pt x="10704" y="6204"/>
                  </a:lnTo>
                  <a:lnTo>
                    <a:pt x="11133" y="6216"/>
                  </a:lnTo>
                  <a:lnTo>
                    <a:pt x="11407" y="537"/>
                  </a:lnTo>
                  <a:lnTo>
                    <a:pt x="10978" y="513"/>
                  </a:lnTo>
                  <a:close/>
                  <a:moveTo>
                    <a:pt x="70902" y="3358"/>
                  </a:moveTo>
                  <a:lnTo>
                    <a:pt x="70759" y="6192"/>
                  </a:lnTo>
                  <a:lnTo>
                    <a:pt x="71200" y="6216"/>
                  </a:lnTo>
                  <a:lnTo>
                    <a:pt x="71331" y="3370"/>
                  </a:lnTo>
                  <a:lnTo>
                    <a:pt x="70902" y="3358"/>
                  </a:lnTo>
                  <a:close/>
                  <a:moveTo>
                    <a:pt x="71974" y="3406"/>
                  </a:moveTo>
                  <a:lnTo>
                    <a:pt x="71831" y="6252"/>
                  </a:lnTo>
                  <a:lnTo>
                    <a:pt x="72271" y="6264"/>
                  </a:lnTo>
                  <a:lnTo>
                    <a:pt x="72402" y="3430"/>
                  </a:lnTo>
                  <a:lnTo>
                    <a:pt x="71974" y="3406"/>
                  </a:lnTo>
                  <a:close/>
                  <a:moveTo>
                    <a:pt x="73033" y="3454"/>
                  </a:moveTo>
                  <a:lnTo>
                    <a:pt x="72902" y="6299"/>
                  </a:lnTo>
                  <a:lnTo>
                    <a:pt x="73331" y="6323"/>
                  </a:lnTo>
                  <a:lnTo>
                    <a:pt x="73474" y="3478"/>
                  </a:lnTo>
                  <a:lnTo>
                    <a:pt x="73033" y="3454"/>
                  </a:lnTo>
                  <a:close/>
                  <a:moveTo>
                    <a:pt x="74105" y="3501"/>
                  </a:moveTo>
                  <a:lnTo>
                    <a:pt x="73974" y="6347"/>
                  </a:lnTo>
                  <a:lnTo>
                    <a:pt x="74403" y="6371"/>
                  </a:lnTo>
                  <a:lnTo>
                    <a:pt x="74545" y="3525"/>
                  </a:lnTo>
                  <a:lnTo>
                    <a:pt x="74105" y="3501"/>
                  </a:lnTo>
                  <a:close/>
                  <a:moveTo>
                    <a:pt x="76248" y="3597"/>
                  </a:moveTo>
                  <a:lnTo>
                    <a:pt x="76117" y="6442"/>
                  </a:lnTo>
                  <a:lnTo>
                    <a:pt x="76546" y="6466"/>
                  </a:lnTo>
                  <a:lnTo>
                    <a:pt x="76677" y="3620"/>
                  </a:lnTo>
                  <a:lnTo>
                    <a:pt x="76248" y="3597"/>
                  </a:lnTo>
                  <a:close/>
                  <a:moveTo>
                    <a:pt x="16324" y="763"/>
                  </a:moveTo>
                  <a:lnTo>
                    <a:pt x="16050" y="6454"/>
                  </a:lnTo>
                  <a:lnTo>
                    <a:pt x="16491" y="6478"/>
                  </a:lnTo>
                  <a:lnTo>
                    <a:pt x="16764" y="787"/>
                  </a:lnTo>
                  <a:lnTo>
                    <a:pt x="16324" y="763"/>
                  </a:lnTo>
                  <a:close/>
                  <a:moveTo>
                    <a:pt x="77320" y="3656"/>
                  </a:moveTo>
                  <a:lnTo>
                    <a:pt x="77189" y="6502"/>
                  </a:lnTo>
                  <a:lnTo>
                    <a:pt x="77617" y="6514"/>
                  </a:lnTo>
                  <a:lnTo>
                    <a:pt x="77748" y="3668"/>
                  </a:lnTo>
                  <a:lnTo>
                    <a:pt x="77320" y="3656"/>
                  </a:lnTo>
                  <a:close/>
                  <a:moveTo>
                    <a:pt x="78391" y="3704"/>
                  </a:moveTo>
                  <a:lnTo>
                    <a:pt x="78248" y="6549"/>
                  </a:lnTo>
                  <a:lnTo>
                    <a:pt x="78689" y="6573"/>
                  </a:lnTo>
                  <a:lnTo>
                    <a:pt x="78820" y="3728"/>
                  </a:lnTo>
                  <a:lnTo>
                    <a:pt x="78391" y="3704"/>
                  </a:lnTo>
                  <a:close/>
                  <a:moveTo>
                    <a:pt x="79463" y="3751"/>
                  </a:moveTo>
                  <a:lnTo>
                    <a:pt x="79320" y="6597"/>
                  </a:lnTo>
                  <a:lnTo>
                    <a:pt x="79760" y="6621"/>
                  </a:lnTo>
                  <a:lnTo>
                    <a:pt x="79891" y="3775"/>
                  </a:lnTo>
                  <a:lnTo>
                    <a:pt x="79463" y="3751"/>
                  </a:lnTo>
                  <a:close/>
                  <a:moveTo>
                    <a:pt x="21682" y="1013"/>
                  </a:moveTo>
                  <a:lnTo>
                    <a:pt x="21408" y="6704"/>
                  </a:lnTo>
                  <a:lnTo>
                    <a:pt x="21837" y="6716"/>
                  </a:lnTo>
                  <a:lnTo>
                    <a:pt x="22110" y="1037"/>
                  </a:lnTo>
                  <a:lnTo>
                    <a:pt x="21682" y="1013"/>
                  </a:lnTo>
                  <a:close/>
                  <a:moveTo>
                    <a:pt x="81594" y="3859"/>
                  </a:moveTo>
                  <a:lnTo>
                    <a:pt x="81463" y="6704"/>
                  </a:lnTo>
                  <a:lnTo>
                    <a:pt x="81892" y="6716"/>
                  </a:lnTo>
                  <a:lnTo>
                    <a:pt x="82035" y="3882"/>
                  </a:lnTo>
                  <a:lnTo>
                    <a:pt x="81594" y="3859"/>
                  </a:lnTo>
                  <a:close/>
                  <a:moveTo>
                    <a:pt x="82666" y="3906"/>
                  </a:moveTo>
                  <a:lnTo>
                    <a:pt x="82535" y="6752"/>
                  </a:lnTo>
                  <a:lnTo>
                    <a:pt x="82963" y="6776"/>
                  </a:lnTo>
                  <a:lnTo>
                    <a:pt x="83106" y="3930"/>
                  </a:lnTo>
                  <a:lnTo>
                    <a:pt x="82666" y="3906"/>
                  </a:lnTo>
                  <a:close/>
                  <a:moveTo>
                    <a:pt x="83737" y="3954"/>
                  </a:moveTo>
                  <a:lnTo>
                    <a:pt x="83606" y="6799"/>
                  </a:lnTo>
                  <a:lnTo>
                    <a:pt x="84035" y="6823"/>
                  </a:lnTo>
                  <a:lnTo>
                    <a:pt x="84178" y="3978"/>
                  </a:lnTo>
                  <a:lnTo>
                    <a:pt x="83737" y="3954"/>
                  </a:lnTo>
                  <a:close/>
                  <a:moveTo>
                    <a:pt x="84809" y="4013"/>
                  </a:moveTo>
                  <a:lnTo>
                    <a:pt x="84678" y="6847"/>
                  </a:lnTo>
                  <a:lnTo>
                    <a:pt x="85106" y="6871"/>
                  </a:lnTo>
                  <a:lnTo>
                    <a:pt x="85237" y="4025"/>
                  </a:lnTo>
                  <a:lnTo>
                    <a:pt x="84809" y="4013"/>
                  </a:lnTo>
                  <a:close/>
                  <a:moveTo>
                    <a:pt x="27028" y="1263"/>
                  </a:moveTo>
                  <a:lnTo>
                    <a:pt x="26754" y="6954"/>
                  </a:lnTo>
                  <a:lnTo>
                    <a:pt x="27194" y="6978"/>
                  </a:lnTo>
                  <a:lnTo>
                    <a:pt x="27456" y="1287"/>
                  </a:lnTo>
                  <a:lnTo>
                    <a:pt x="27028" y="1263"/>
                  </a:lnTo>
                  <a:close/>
                  <a:moveTo>
                    <a:pt x="86952" y="4120"/>
                  </a:moveTo>
                  <a:lnTo>
                    <a:pt x="86809" y="6966"/>
                  </a:lnTo>
                  <a:lnTo>
                    <a:pt x="87249" y="6990"/>
                  </a:lnTo>
                  <a:lnTo>
                    <a:pt x="87380" y="4144"/>
                  </a:lnTo>
                  <a:lnTo>
                    <a:pt x="86952" y="4120"/>
                  </a:lnTo>
                  <a:close/>
                  <a:moveTo>
                    <a:pt x="88023" y="4168"/>
                  </a:moveTo>
                  <a:lnTo>
                    <a:pt x="87880" y="7014"/>
                  </a:lnTo>
                  <a:lnTo>
                    <a:pt x="88321" y="7037"/>
                  </a:lnTo>
                  <a:lnTo>
                    <a:pt x="88452" y="4192"/>
                  </a:lnTo>
                  <a:lnTo>
                    <a:pt x="88023" y="4168"/>
                  </a:lnTo>
                  <a:close/>
                  <a:moveTo>
                    <a:pt x="89083" y="4228"/>
                  </a:moveTo>
                  <a:lnTo>
                    <a:pt x="88952" y="7061"/>
                  </a:lnTo>
                  <a:lnTo>
                    <a:pt x="89381" y="7085"/>
                  </a:lnTo>
                  <a:lnTo>
                    <a:pt x="89524" y="4240"/>
                  </a:lnTo>
                  <a:lnTo>
                    <a:pt x="89083" y="4228"/>
                  </a:lnTo>
                  <a:close/>
                  <a:moveTo>
                    <a:pt x="90155" y="4275"/>
                  </a:moveTo>
                  <a:lnTo>
                    <a:pt x="90024" y="7121"/>
                  </a:lnTo>
                  <a:lnTo>
                    <a:pt x="90452" y="7133"/>
                  </a:lnTo>
                  <a:lnTo>
                    <a:pt x="90595" y="4299"/>
                  </a:lnTo>
                  <a:lnTo>
                    <a:pt x="90155" y="4275"/>
                  </a:lnTo>
                  <a:close/>
                  <a:moveTo>
                    <a:pt x="32374" y="1513"/>
                  </a:moveTo>
                  <a:lnTo>
                    <a:pt x="32112" y="7204"/>
                  </a:lnTo>
                  <a:lnTo>
                    <a:pt x="32540" y="7216"/>
                  </a:lnTo>
                  <a:lnTo>
                    <a:pt x="32814" y="1537"/>
                  </a:lnTo>
                  <a:lnTo>
                    <a:pt x="32374" y="1513"/>
                  </a:lnTo>
                  <a:close/>
                  <a:moveTo>
                    <a:pt x="92310" y="4370"/>
                  </a:moveTo>
                  <a:lnTo>
                    <a:pt x="92167" y="7216"/>
                  </a:lnTo>
                  <a:lnTo>
                    <a:pt x="92607" y="7240"/>
                  </a:lnTo>
                  <a:lnTo>
                    <a:pt x="92738" y="4394"/>
                  </a:lnTo>
                  <a:lnTo>
                    <a:pt x="92310" y="4370"/>
                  </a:lnTo>
                  <a:close/>
                  <a:moveTo>
                    <a:pt x="93381" y="4430"/>
                  </a:moveTo>
                  <a:lnTo>
                    <a:pt x="93238" y="7264"/>
                  </a:lnTo>
                  <a:lnTo>
                    <a:pt x="93679" y="7288"/>
                  </a:lnTo>
                  <a:lnTo>
                    <a:pt x="93810" y="4442"/>
                  </a:lnTo>
                  <a:lnTo>
                    <a:pt x="93381" y="4430"/>
                  </a:lnTo>
                  <a:close/>
                  <a:moveTo>
                    <a:pt x="94441" y="4478"/>
                  </a:moveTo>
                  <a:lnTo>
                    <a:pt x="94310" y="7323"/>
                  </a:lnTo>
                  <a:lnTo>
                    <a:pt x="94738" y="7335"/>
                  </a:lnTo>
                  <a:lnTo>
                    <a:pt x="94881" y="4501"/>
                  </a:lnTo>
                  <a:lnTo>
                    <a:pt x="94441" y="4478"/>
                  </a:lnTo>
                  <a:close/>
                  <a:moveTo>
                    <a:pt x="95512" y="4525"/>
                  </a:moveTo>
                  <a:lnTo>
                    <a:pt x="95381" y="7371"/>
                  </a:lnTo>
                  <a:lnTo>
                    <a:pt x="95810" y="7395"/>
                  </a:lnTo>
                  <a:lnTo>
                    <a:pt x="95953" y="4549"/>
                  </a:lnTo>
                  <a:lnTo>
                    <a:pt x="95512" y="4525"/>
                  </a:lnTo>
                  <a:close/>
                  <a:moveTo>
                    <a:pt x="37731" y="1763"/>
                  </a:moveTo>
                  <a:lnTo>
                    <a:pt x="37458" y="7442"/>
                  </a:lnTo>
                  <a:lnTo>
                    <a:pt x="37886" y="7466"/>
                  </a:lnTo>
                  <a:lnTo>
                    <a:pt x="38160" y="1787"/>
                  </a:lnTo>
                  <a:lnTo>
                    <a:pt x="37731" y="1763"/>
                  </a:lnTo>
                  <a:close/>
                  <a:moveTo>
                    <a:pt x="97656" y="4632"/>
                  </a:moveTo>
                  <a:lnTo>
                    <a:pt x="97513" y="7478"/>
                  </a:lnTo>
                  <a:lnTo>
                    <a:pt x="97953" y="7490"/>
                  </a:lnTo>
                  <a:lnTo>
                    <a:pt x="98084" y="4656"/>
                  </a:lnTo>
                  <a:lnTo>
                    <a:pt x="97656" y="4632"/>
                  </a:lnTo>
                  <a:close/>
                  <a:moveTo>
                    <a:pt x="98715" y="4680"/>
                  </a:moveTo>
                  <a:lnTo>
                    <a:pt x="98584" y="7526"/>
                  </a:lnTo>
                  <a:lnTo>
                    <a:pt x="99013" y="7549"/>
                  </a:lnTo>
                  <a:lnTo>
                    <a:pt x="99156" y="4704"/>
                  </a:lnTo>
                  <a:lnTo>
                    <a:pt x="98715" y="4680"/>
                  </a:lnTo>
                  <a:close/>
                  <a:moveTo>
                    <a:pt x="99787" y="4728"/>
                  </a:moveTo>
                  <a:lnTo>
                    <a:pt x="99656" y="7573"/>
                  </a:lnTo>
                  <a:lnTo>
                    <a:pt x="100084" y="7597"/>
                  </a:lnTo>
                  <a:lnTo>
                    <a:pt x="100227" y="4751"/>
                  </a:lnTo>
                  <a:lnTo>
                    <a:pt x="99787" y="4728"/>
                  </a:lnTo>
                  <a:close/>
                  <a:moveTo>
                    <a:pt x="100858" y="4787"/>
                  </a:moveTo>
                  <a:lnTo>
                    <a:pt x="100727" y="7621"/>
                  </a:lnTo>
                  <a:lnTo>
                    <a:pt x="101156" y="7645"/>
                  </a:lnTo>
                  <a:lnTo>
                    <a:pt x="101299" y="4799"/>
                  </a:lnTo>
                  <a:lnTo>
                    <a:pt x="100858" y="4787"/>
                  </a:lnTo>
                  <a:close/>
                  <a:moveTo>
                    <a:pt x="43077" y="2013"/>
                  </a:moveTo>
                  <a:lnTo>
                    <a:pt x="42803" y="7704"/>
                  </a:lnTo>
                  <a:lnTo>
                    <a:pt x="43244" y="7728"/>
                  </a:lnTo>
                  <a:lnTo>
                    <a:pt x="43506" y="2037"/>
                  </a:lnTo>
                  <a:lnTo>
                    <a:pt x="43077" y="2013"/>
                  </a:lnTo>
                  <a:close/>
                  <a:moveTo>
                    <a:pt x="103001" y="4882"/>
                  </a:moveTo>
                  <a:lnTo>
                    <a:pt x="102870" y="7716"/>
                  </a:lnTo>
                  <a:lnTo>
                    <a:pt x="103299" y="7740"/>
                  </a:lnTo>
                  <a:lnTo>
                    <a:pt x="103430" y="4894"/>
                  </a:lnTo>
                  <a:lnTo>
                    <a:pt x="103001" y="4882"/>
                  </a:lnTo>
                  <a:close/>
                  <a:moveTo>
                    <a:pt x="104073" y="4930"/>
                  </a:moveTo>
                  <a:lnTo>
                    <a:pt x="103930" y="7776"/>
                  </a:lnTo>
                  <a:lnTo>
                    <a:pt x="104371" y="7788"/>
                  </a:lnTo>
                  <a:lnTo>
                    <a:pt x="104502" y="4954"/>
                  </a:lnTo>
                  <a:lnTo>
                    <a:pt x="104073" y="4930"/>
                  </a:lnTo>
                  <a:close/>
                  <a:moveTo>
                    <a:pt x="105145" y="4978"/>
                  </a:moveTo>
                  <a:lnTo>
                    <a:pt x="105002" y="7823"/>
                  </a:lnTo>
                  <a:lnTo>
                    <a:pt x="105442" y="7847"/>
                  </a:lnTo>
                  <a:lnTo>
                    <a:pt x="105573" y="5002"/>
                  </a:lnTo>
                  <a:lnTo>
                    <a:pt x="105145" y="4978"/>
                  </a:lnTo>
                  <a:close/>
                  <a:moveTo>
                    <a:pt x="106216" y="5025"/>
                  </a:moveTo>
                  <a:lnTo>
                    <a:pt x="106073" y="7871"/>
                  </a:lnTo>
                  <a:lnTo>
                    <a:pt x="106514" y="7895"/>
                  </a:lnTo>
                  <a:lnTo>
                    <a:pt x="106645" y="5049"/>
                  </a:lnTo>
                  <a:lnTo>
                    <a:pt x="106216" y="5025"/>
                  </a:lnTo>
                  <a:close/>
                  <a:moveTo>
                    <a:pt x="48423" y="2263"/>
                  </a:moveTo>
                  <a:lnTo>
                    <a:pt x="48161" y="7954"/>
                  </a:lnTo>
                  <a:lnTo>
                    <a:pt x="48590" y="7966"/>
                  </a:lnTo>
                  <a:lnTo>
                    <a:pt x="48864" y="2287"/>
                  </a:lnTo>
                  <a:lnTo>
                    <a:pt x="48423" y="2263"/>
                  </a:lnTo>
                  <a:close/>
                  <a:moveTo>
                    <a:pt x="108347" y="5121"/>
                  </a:moveTo>
                  <a:lnTo>
                    <a:pt x="108216" y="7966"/>
                  </a:lnTo>
                  <a:lnTo>
                    <a:pt x="108645" y="7990"/>
                  </a:lnTo>
                  <a:lnTo>
                    <a:pt x="108788" y="5144"/>
                  </a:lnTo>
                  <a:lnTo>
                    <a:pt x="108347" y="5121"/>
                  </a:lnTo>
                  <a:close/>
                  <a:moveTo>
                    <a:pt x="109419" y="5180"/>
                  </a:moveTo>
                  <a:lnTo>
                    <a:pt x="109288" y="8014"/>
                  </a:lnTo>
                  <a:lnTo>
                    <a:pt x="109717" y="8038"/>
                  </a:lnTo>
                  <a:lnTo>
                    <a:pt x="109859" y="5192"/>
                  </a:lnTo>
                  <a:lnTo>
                    <a:pt x="109419" y="5180"/>
                  </a:lnTo>
                  <a:close/>
                  <a:moveTo>
                    <a:pt x="110490" y="5228"/>
                  </a:moveTo>
                  <a:lnTo>
                    <a:pt x="110359" y="8073"/>
                  </a:lnTo>
                  <a:lnTo>
                    <a:pt x="110788" y="8085"/>
                  </a:lnTo>
                  <a:lnTo>
                    <a:pt x="110919" y="5252"/>
                  </a:lnTo>
                  <a:lnTo>
                    <a:pt x="110490" y="5228"/>
                  </a:lnTo>
                  <a:close/>
                  <a:moveTo>
                    <a:pt x="111562" y="5275"/>
                  </a:moveTo>
                  <a:lnTo>
                    <a:pt x="111431" y="8121"/>
                  </a:lnTo>
                  <a:lnTo>
                    <a:pt x="111860" y="8145"/>
                  </a:lnTo>
                  <a:lnTo>
                    <a:pt x="111991" y="5299"/>
                  </a:lnTo>
                  <a:lnTo>
                    <a:pt x="111562" y="5275"/>
                  </a:lnTo>
                  <a:close/>
                  <a:moveTo>
                    <a:pt x="53781" y="2513"/>
                  </a:moveTo>
                  <a:lnTo>
                    <a:pt x="53507" y="8192"/>
                  </a:lnTo>
                  <a:lnTo>
                    <a:pt x="53936" y="8216"/>
                  </a:lnTo>
                  <a:lnTo>
                    <a:pt x="54210" y="2525"/>
                  </a:lnTo>
                  <a:lnTo>
                    <a:pt x="53781" y="2513"/>
                  </a:lnTo>
                  <a:close/>
                  <a:moveTo>
                    <a:pt x="113705" y="5383"/>
                  </a:moveTo>
                  <a:lnTo>
                    <a:pt x="113562" y="8216"/>
                  </a:lnTo>
                  <a:lnTo>
                    <a:pt x="114003" y="8240"/>
                  </a:lnTo>
                  <a:lnTo>
                    <a:pt x="114134" y="5394"/>
                  </a:lnTo>
                  <a:lnTo>
                    <a:pt x="113705" y="5383"/>
                  </a:lnTo>
                  <a:close/>
                  <a:moveTo>
                    <a:pt x="114777" y="5430"/>
                  </a:moveTo>
                  <a:lnTo>
                    <a:pt x="114634" y="8276"/>
                  </a:lnTo>
                  <a:lnTo>
                    <a:pt x="115074" y="8288"/>
                  </a:lnTo>
                  <a:lnTo>
                    <a:pt x="115205" y="5454"/>
                  </a:lnTo>
                  <a:lnTo>
                    <a:pt x="114777" y="5430"/>
                  </a:lnTo>
                  <a:close/>
                  <a:moveTo>
                    <a:pt x="115836" y="5478"/>
                  </a:moveTo>
                  <a:lnTo>
                    <a:pt x="115705" y="8323"/>
                  </a:lnTo>
                  <a:lnTo>
                    <a:pt x="116134" y="8347"/>
                  </a:lnTo>
                  <a:lnTo>
                    <a:pt x="116277" y="5502"/>
                  </a:lnTo>
                  <a:lnTo>
                    <a:pt x="115836" y="5478"/>
                  </a:lnTo>
                  <a:close/>
                  <a:moveTo>
                    <a:pt x="116908" y="5525"/>
                  </a:moveTo>
                  <a:lnTo>
                    <a:pt x="116777" y="8371"/>
                  </a:lnTo>
                  <a:lnTo>
                    <a:pt x="117206" y="8395"/>
                  </a:lnTo>
                  <a:lnTo>
                    <a:pt x="117348" y="5549"/>
                  </a:lnTo>
                  <a:lnTo>
                    <a:pt x="116908" y="5525"/>
                  </a:lnTo>
                  <a:close/>
                  <a:moveTo>
                    <a:pt x="59127" y="2763"/>
                  </a:moveTo>
                  <a:lnTo>
                    <a:pt x="58853" y="8442"/>
                  </a:lnTo>
                  <a:lnTo>
                    <a:pt x="59294" y="8466"/>
                  </a:lnTo>
                  <a:lnTo>
                    <a:pt x="59556" y="2775"/>
                  </a:lnTo>
                  <a:lnTo>
                    <a:pt x="59127" y="2763"/>
                  </a:lnTo>
                  <a:close/>
                  <a:moveTo>
                    <a:pt x="119051" y="5621"/>
                  </a:moveTo>
                  <a:lnTo>
                    <a:pt x="118920" y="8466"/>
                  </a:lnTo>
                  <a:lnTo>
                    <a:pt x="119349" y="8490"/>
                  </a:lnTo>
                  <a:lnTo>
                    <a:pt x="119480" y="5644"/>
                  </a:lnTo>
                  <a:lnTo>
                    <a:pt x="119051" y="5621"/>
                  </a:lnTo>
                  <a:close/>
                  <a:moveTo>
                    <a:pt x="120123" y="5692"/>
                  </a:moveTo>
                  <a:lnTo>
                    <a:pt x="119992" y="8538"/>
                  </a:lnTo>
                  <a:lnTo>
                    <a:pt x="120420" y="8561"/>
                  </a:lnTo>
                  <a:lnTo>
                    <a:pt x="120551" y="5692"/>
                  </a:lnTo>
                  <a:close/>
                  <a:moveTo>
                    <a:pt x="121194" y="5728"/>
                  </a:moveTo>
                  <a:lnTo>
                    <a:pt x="121051" y="8573"/>
                  </a:lnTo>
                  <a:lnTo>
                    <a:pt x="121492" y="8597"/>
                  </a:lnTo>
                  <a:lnTo>
                    <a:pt x="121623" y="5752"/>
                  </a:lnTo>
                  <a:lnTo>
                    <a:pt x="121194" y="5728"/>
                  </a:lnTo>
                  <a:close/>
                  <a:moveTo>
                    <a:pt x="122266" y="5775"/>
                  </a:moveTo>
                  <a:lnTo>
                    <a:pt x="122123" y="8621"/>
                  </a:lnTo>
                  <a:lnTo>
                    <a:pt x="122563" y="8645"/>
                  </a:lnTo>
                  <a:lnTo>
                    <a:pt x="122694" y="5799"/>
                  </a:lnTo>
                  <a:lnTo>
                    <a:pt x="122266" y="5775"/>
                  </a:lnTo>
                  <a:close/>
                  <a:moveTo>
                    <a:pt x="64473" y="3001"/>
                  </a:moveTo>
                  <a:lnTo>
                    <a:pt x="64211" y="8692"/>
                  </a:lnTo>
                  <a:lnTo>
                    <a:pt x="64639" y="8716"/>
                  </a:lnTo>
                  <a:lnTo>
                    <a:pt x="64913" y="3025"/>
                  </a:lnTo>
                  <a:lnTo>
                    <a:pt x="64473" y="3001"/>
                  </a:lnTo>
                  <a:close/>
                  <a:moveTo>
                    <a:pt x="69831" y="3299"/>
                  </a:moveTo>
                  <a:lnTo>
                    <a:pt x="69557" y="8990"/>
                  </a:lnTo>
                  <a:lnTo>
                    <a:pt x="69997" y="9014"/>
                  </a:lnTo>
                  <a:lnTo>
                    <a:pt x="70259" y="3323"/>
                  </a:lnTo>
                  <a:lnTo>
                    <a:pt x="69831" y="3299"/>
                  </a:lnTo>
                  <a:close/>
                  <a:moveTo>
                    <a:pt x="75177" y="3561"/>
                  </a:moveTo>
                  <a:lnTo>
                    <a:pt x="74915" y="9240"/>
                  </a:lnTo>
                  <a:lnTo>
                    <a:pt x="75343" y="9264"/>
                  </a:lnTo>
                  <a:lnTo>
                    <a:pt x="75617" y="3573"/>
                  </a:lnTo>
                  <a:lnTo>
                    <a:pt x="75177" y="3561"/>
                  </a:lnTo>
                  <a:close/>
                  <a:moveTo>
                    <a:pt x="80534" y="3811"/>
                  </a:moveTo>
                  <a:lnTo>
                    <a:pt x="80260" y="9490"/>
                  </a:lnTo>
                  <a:lnTo>
                    <a:pt x="80689" y="9514"/>
                  </a:lnTo>
                  <a:lnTo>
                    <a:pt x="80963" y="3823"/>
                  </a:lnTo>
                  <a:lnTo>
                    <a:pt x="80534" y="3811"/>
                  </a:lnTo>
                  <a:close/>
                  <a:moveTo>
                    <a:pt x="85880" y="4061"/>
                  </a:moveTo>
                  <a:lnTo>
                    <a:pt x="85606" y="9740"/>
                  </a:lnTo>
                  <a:lnTo>
                    <a:pt x="86047" y="9764"/>
                  </a:lnTo>
                  <a:lnTo>
                    <a:pt x="86309" y="4085"/>
                  </a:lnTo>
                  <a:lnTo>
                    <a:pt x="85880" y="4061"/>
                  </a:lnTo>
                  <a:close/>
                  <a:moveTo>
                    <a:pt x="91226" y="4311"/>
                  </a:moveTo>
                  <a:lnTo>
                    <a:pt x="90952" y="10014"/>
                  </a:lnTo>
                  <a:lnTo>
                    <a:pt x="91381" y="10026"/>
                  </a:lnTo>
                  <a:lnTo>
                    <a:pt x="91667" y="4335"/>
                  </a:lnTo>
                  <a:lnTo>
                    <a:pt x="91226" y="4311"/>
                  </a:lnTo>
                  <a:close/>
                  <a:moveTo>
                    <a:pt x="96584" y="4573"/>
                  </a:moveTo>
                  <a:lnTo>
                    <a:pt x="96310" y="10264"/>
                  </a:lnTo>
                  <a:lnTo>
                    <a:pt x="96739" y="10288"/>
                  </a:lnTo>
                  <a:lnTo>
                    <a:pt x="97013" y="4597"/>
                  </a:lnTo>
                  <a:lnTo>
                    <a:pt x="96584" y="4573"/>
                  </a:lnTo>
                  <a:close/>
                  <a:moveTo>
                    <a:pt x="101942" y="4823"/>
                  </a:moveTo>
                  <a:lnTo>
                    <a:pt x="101668" y="10514"/>
                  </a:lnTo>
                  <a:lnTo>
                    <a:pt x="102097" y="10538"/>
                  </a:lnTo>
                  <a:lnTo>
                    <a:pt x="102370" y="4847"/>
                  </a:lnTo>
                  <a:lnTo>
                    <a:pt x="101942" y="4823"/>
                  </a:lnTo>
                  <a:close/>
                  <a:moveTo>
                    <a:pt x="107276" y="5085"/>
                  </a:moveTo>
                  <a:lnTo>
                    <a:pt x="107014" y="10764"/>
                  </a:lnTo>
                  <a:lnTo>
                    <a:pt x="107442" y="10788"/>
                  </a:lnTo>
                  <a:lnTo>
                    <a:pt x="107716" y="5097"/>
                  </a:lnTo>
                  <a:lnTo>
                    <a:pt x="107276" y="5085"/>
                  </a:lnTo>
                  <a:close/>
                  <a:moveTo>
                    <a:pt x="112634" y="5323"/>
                  </a:moveTo>
                  <a:lnTo>
                    <a:pt x="112360" y="11014"/>
                  </a:lnTo>
                  <a:lnTo>
                    <a:pt x="112788" y="11038"/>
                  </a:lnTo>
                  <a:lnTo>
                    <a:pt x="113062" y="5347"/>
                  </a:lnTo>
                  <a:lnTo>
                    <a:pt x="112634" y="5323"/>
                  </a:lnTo>
                  <a:close/>
                  <a:moveTo>
                    <a:pt x="117979" y="5585"/>
                  </a:moveTo>
                  <a:lnTo>
                    <a:pt x="117706" y="11264"/>
                  </a:lnTo>
                  <a:lnTo>
                    <a:pt x="118146" y="11288"/>
                  </a:lnTo>
                  <a:lnTo>
                    <a:pt x="118420" y="5597"/>
                  </a:lnTo>
                  <a:lnTo>
                    <a:pt x="117979" y="5585"/>
                  </a:lnTo>
                  <a:close/>
                  <a:moveTo>
                    <a:pt x="123337" y="5835"/>
                  </a:moveTo>
                  <a:lnTo>
                    <a:pt x="123063" y="11514"/>
                  </a:lnTo>
                  <a:lnTo>
                    <a:pt x="123492" y="11538"/>
                  </a:lnTo>
                  <a:lnTo>
                    <a:pt x="123766" y="5847"/>
                  </a:lnTo>
                  <a:lnTo>
                    <a:pt x="123337" y="583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4450937" y="4379774"/>
              <a:ext cx="4240186" cy="558890"/>
            </a:xfrm>
            <a:custGeom>
              <a:avLst/>
              <a:gdLst/>
              <a:ahLst/>
              <a:cxnLst/>
              <a:rect l="l" t="t" r="r" b="b"/>
              <a:pathLst>
                <a:path w="136494" h="17991" extrusionOk="0">
                  <a:moveTo>
                    <a:pt x="131969" y="10252"/>
                  </a:moveTo>
                  <a:cubicBezTo>
                    <a:pt x="132850" y="10287"/>
                    <a:pt x="133529" y="11038"/>
                    <a:pt x="133493" y="11919"/>
                  </a:cubicBezTo>
                  <a:cubicBezTo>
                    <a:pt x="133447" y="12766"/>
                    <a:pt x="132733" y="13432"/>
                    <a:pt x="131892" y="13432"/>
                  </a:cubicBezTo>
                  <a:cubicBezTo>
                    <a:pt x="131870" y="13432"/>
                    <a:pt x="131848" y="13432"/>
                    <a:pt x="131826" y="13431"/>
                  </a:cubicBezTo>
                  <a:cubicBezTo>
                    <a:pt x="130969" y="13383"/>
                    <a:pt x="130302" y="12657"/>
                    <a:pt x="130326" y="11800"/>
                  </a:cubicBezTo>
                  <a:cubicBezTo>
                    <a:pt x="130338" y="10942"/>
                    <a:pt x="131040" y="10264"/>
                    <a:pt x="131898" y="10252"/>
                  </a:cubicBezTo>
                  <a:close/>
                  <a:moveTo>
                    <a:pt x="131850" y="9787"/>
                  </a:moveTo>
                  <a:cubicBezTo>
                    <a:pt x="130731" y="9787"/>
                    <a:pt x="129814" y="10680"/>
                    <a:pt x="129802" y="11800"/>
                  </a:cubicBezTo>
                  <a:cubicBezTo>
                    <a:pt x="129790" y="12919"/>
                    <a:pt x="130683" y="13835"/>
                    <a:pt x="131802" y="13871"/>
                  </a:cubicBezTo>
                  <a:lnTo>
                    <a:pt x="131898" y="13871"/>
                  </a:lnTo>
                  <a:cubicBezTo>
                    <a:pt x="133017" y="13835"/>
                    <a:pt x="133898" y="12919"/>
                    <a:pt x="133886" y="11800"/>
                  </a:cubicBezTo>
                  <a:cubicBezTo>
                    <a:pt x="133874" y="10680"/>
                    <a:pt x="132969" y="9787"/>
                    <a:pt x="131850" y="9787"/>
                  </a:cubicBezTo>
                  <a:close/>
                  <a:moveTo>
                    <a:pt x="965" y="441"/>
                  </a:moveTo>
                  <a:lnTo>
                    <a:pt x="130778" y="6608"/>
                  </a:lnTo>
                  <a:cubicBezTo>
                    <a:pt x="133826" y="6704"/>
                    <a:pt x="136208" y="9287"/>
                    <a:pt x="136065" y="12335"/>
                  </a:cubicBezTo>
                  <a:cubicBezTo>
                    <a:pt x="135927" y="15279"/>
                    <a:pt x="133509" y="17561"/>
                    <a:pt x="130602" y="17561"/>
                  </a:cubicBezTo>
                  <a:cubicBezTo>
                    <a:pt x="130487" y="17561"/>
                    <a:pt x="130371" y="17557"/>
                    <a:pt x="130255" y="17550"/>
                  </a:cubicBezTo>
                  <a:lnTo>
                    <a:pt x="441" y="11383"/>
                  </a:lnTo>
                  <a:lnTo>
                    <a:pt x="965" y="441"/>
                  </a:lnTo>
                  <a:close/>
                  <a:moveTo>
                    <a:pt x="774" y="0"/>
                  </a:moveTo>
                  <a:cubicBezTo>
                    <a:pt x="655" y="0"/>
                    <a:pt x="560" y="84"/>
                    <a:pt x="548" y="215"/>
                  </a:cubicBezTo>
                  <a:lnTo>
                    <a:pt x="0" y="11585"/>
                  </a:lnTo>
                  <a:cubicBezTo>
                    <a:pt x="0" y="11645"/>
                    <a:pt x="24" y="11704"/>
                    <a:pt x="60" y="11740"/>
                  </a:cubicBezTo>
                  <a:cubicBezTo>
                    <a:pt x="95" y="11788"/>
                    <a:pt x="155" y="11811"/>
                    <a:pt x="215" y="11811"/>
                  </a:cubicBezTo>
                  <a:lnTo>
                    <a:pt x="130243" y="17991"/>
                  </a:lnTo>
                  <a:lnTo>
                    <a:pt x="130528" y="17991"/>
                  </a:lnTo>
                  <a:cubicBezTo>
                    <a:pt x="133731" y="17979"/>
                    <a:pt x="136339" y="15419"/>
                    <a:pt x="136410" y="12216"/>
                  </a:cubicBezTo>
                  <a:cubicBezTo>
                    <a:pt x="136493" y="9013"/>
                    <a:pt x="134005" y="6335"/>
                    <a:pt x="130802" y="6180"/>
                  </a:cubicBezTo>
                  <a:lnTo>
                    <a:pt x="7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2" name="Google Shape;1442;p37"/>
          <p:cNvGrpSpPr/>
          <p:nvPr/>
        </p:nvGrpSpPr>
        <p:grpSpPr>
          <a:xfrm>
            <a:off x="-194473" y="-1191650"/>
            <a:ext cx="2165370" cy="2118605"/>
            <a:chOff x="-194473" y="-1191650"/>
            <a:chExt cx="2165370" cy="2118605"/>
          </a:xfrm>
        </p:grpSpPr>
        <p:sp>
          <p:nvSpPr>
            <p:cNvPr id="1443" name="Google Shape;1443;p37"/>
            <p:cNvSpPr/>
            <p:nvPr/>
          </p:nvSpPr>
          <p:spPr>
            <a:xfrm>
              <a:off x="-194473" y="-1191650"/>
              <a:ext cx="2165370" cy="2118605"/>
            </a:xfrm>
            <a:custGeom>
              <a:avLst/>
              <a:gdLst/>
              <a:ahLst/>
              <a:cxnLst/>
              <a:rect l="l" t="t" r="r" b="b"/>
              <a:pathLst>
                <a:path w="56258" h="55043" extrusionOk="0">
                  <a:moveTo>
                    <a:pt x="33457" y="0"/>
                  </a:moveTo>
                  <a:cubicBezTo>
                    <a:pt x="33219" y="83"/>
                    <a:pt x="33028" y="274"/>
                    <a:pt x="32826" y="429"/>
                  </a:cubicBezTo>
                  <a:cubicBezTo>
                    <a:pt x="24051" y="6894"/>
                    <a:pt x="15288" y="13371"/>
                    <a:pt x="6525" y="19836"/>
                  </a:cubicBezTo>
                  <a:cubicBezTo>
                    <a:pt x="4477" y="21336"/>
                    <a:pt x="2441" y="22824"/>
                    <a:pt x="405" y="24336"/>
                  </a:cubicBezTo>
                  <a:cubicBezTo>
                    <a:pt x="250" y="24444"/>
                    <a:pt x="60" y="24503"/>
                    <a:pt x="0" y="24753"/>
                  </a:cubicBezTo>
                  <a:cubicBezTo>
                    <a:pt x="227" y="25384"/>
                    <a:pt x="679" y="25920"/>
                    <a:pt x="1120" y="26479"/>
                  </a:cubicBezTo>
                  <a:cubicBezTo>
                    <a:pt x="1227" y="26408"/>
                    <a:pt x="1322" y="26349"/>
                    <a:pt x="1405" y="26277"/>
                  </a:cubicBezTo>
                  <a:cubicBezTo>
                    <a:pt x="2132" y="25682"/>
                    <a:pt x="2929" y="25194"/>
                    <a:pt x="3798" y="24836"/>
                  </a:cubicBezTo>
                  <a:cubicBezTo>
                    <a:pt x="4060" y="24729"/>
                    <a:pt x="4334" y="24658"/>
                    <a:pt x="4620" y="24622"/>
                  </a:cubicBezTo>
                  <a:cubicBezTo>
                    <a:pt x="4637" y="24620"/>
                    <a:pt x="4653" y="24618"/>
                    <a:pt x="4670" y="24618"/>
                  </a:cubicBezTo>
                  <a:cubicBezTo>
                    <a:pt x="4885" y="24618"/>
                    <a:pt x="5056" y="24829"/>
                    <a:pt x="5001" y="25051"/>
                  </a:cubicBezTo>
                  <a:cubicBezTo>
                    <a:pt x="4977" y="25182"/>
                    <a:pt x="4918" y="25301"/>
                    <a:pt x="4846" y="25408"/>
                  </a:cubicBezTo>
                  <a:cubicBezTo>
                    <a:pt x="4703" y="25634"/>
                    <a:pt x="4549" y="25837"/>
                    <a:pt x="4382" y="26039"/>
                  </a:cubicBezTo>
                  <a:cubicBezTo>
                    <a:pt x="3894" y="26634"/>
                    <a:pt x="3358" y="27194"/>
                    <a:pt x="2798" y="27718"/>
                  </a:cubicBezTo>
                  <a:cubicBezTo>
                    <a:pt x="2655" y="27837"/>
                    <a:pt x="2489" y="27944"/>
                    <a:pt x="2477" y="28206"/>
                  </a:cubicBezTo>
                  <a:cubicBezTo>
                    <a:pt x="2894" y="28801"/>
                    <a:pt x="3275" y="29456"/>
                    <a:pt x="3763" y="30087"/>
                  </a:cubicBezTo>
                  <a:cubicBezTo>
                    <a:pt x="3941" y="29944"/>
                    <a:pt x="4084" y="29837"/>
                    <a:pt x="4239" y="29718"/>
                  </a:cubicBezTo>
                  <a:cubicBezTo>
                    <a:pt x="4799" y="29254"/>
                    <a:pt x="5406" y="28849"/>
                    <a:pt x="6037" y="28492"/>
                  </a:cubicBezTo>
                  <a:cubicBezTo>
                    <a:pt x="6346" y="28301"/>
                    <a:pt x="6680" y="28170"/>
                    <a:pt x="7025" y="28087"/>
                  </a:cubicBezTo>
                  <a:cubicBezTo>
                    <a:pt x="7108" y="28075"/>
                    <a:pt x="7192" y="28064"/>
                    <a:pt x="7272" y="28064"/>
                  </a:cubicBezTo>
                  <a:cubicBezTo>
                    <a:pt x="7431" y="28064"/>
                    <a:pt x="7577" y="28107"/>
                    <a:pt x="7680" y="28265"/>
                  </a:cubicBezTo>
                  <a:cubicBezTo>
                    <a:pt x="7847" y="28504"/>
                    <a:pt x="7763" y="28742"/>
                    <a:pt x="7608" y="28944"/>
                  </a:cubicBezTo>
                  <a:cubicBezTo>
                    <a:pt x="7418" y="29218"/>
                    <a:pt x="7204" y="29492"/>
                    <a:pt x="6977" y="29742"/>
                  </a:cubicBezTo>
                  <a:cubicBezTo>
                    <a:pt x="6489" y="30289"/>
                    <a:pt x="5989" y="30813"/>
                    <a:pt x="5489" y="31349"/>
                  </a:cubicBezTo>
                  <a:cubicBezTo>
                    <a:pt x="5358" y="31480"/>
                    <a:pt x="5239" y="31623"/>
                    <a:pt x="5120" y="31742"/>
                  </a:cubicBezTo>
                  <a:cubicBezTo>
                    <a:pt x="5180" y="32028"/>
                    <a:pt x="5346" y="32183"/>
                    <a:pt x="5477" y="32409"/>
                  </a:cubicBezTo>
                  <a:cubicBezTo>
                    <a:pt x="5608" y="32635"/>
                    <a:pt x="5763" y="32873"/>
                    <a:pt x="5906" y="33064"/>
                  </a:cubicBezTo>
                  <a:cubicBezTo>
                    <a:pt x="6061" y="33254"/>
                    <a:pt x="6120" y="33504"/>
                    <a:pt x="6358" y="33647"/>
                  </a:cubicBezTo>
                  <a:lnTo>
                    <a:pt x="6763" y="33326"/>
                  </a:lnTo>
                  <a:cubicBezTo>
                    <a:pt x="7358" y="32837"/>
                    <a:pt x="8001" y="32409"/>
                    <a:pt x="8680" y="32064"/>
                  </a:cubicBezTo>
                  <a:cubicBezTo>
                    <a:pt x="8918" y="31944"/>
                    <a:pt x="9168" y="31861"/>
                    <a:pt x="9430" y="31825"/>
                  </a:cubicBezTo>
                  <a:cubicBezTo>
                    <a:pt x="9476" y="31818"/>
                    <a:pt x="9520" y="31814"/>
                    <a:pt x="9562" y="31814"/>
                  </a:cubicBezTo>
                  <a:cubicBezTo>
                    <a:pt x="9972" y="31814"/>
                    <a:pt x="10214" y="32166"/>
                    <a:pt x="10085" y="32587"/>
                  </a:cubicBezTo>
                  <a:cubicBezTo>
                    <a:pt x="10049" y="32718"/>
                    <a:pt x="9990" y="32837"/>
                    <a:pt x="9918" y="32945"/>
                  </a:cubicBezTo>
                  <a:cubicBezTo>
                    <a:pt x="9787" y="33147"/>
                    <a:pt x="9644" y="33349"/>
                    <a:pt x="9490" y="33540"/>
                  </a:cubicBezTo>
                  <a:cubicBezTo>
                    <a:pt x="9001" y="34111"/>
                    <a:pt x="8513" y="34683"/>
                    <a:pt x="8013" y="35242"/>
                  </a:cubicBezTo>
                  <a:cubicBezTo>
                    <a:pt x="7906" y="35373"/>
                    <a:pt x="7811" y="35504"/>
                    <a:pt x="7692" y="35659"/>
                  </a:cubicBezTo>
                  <a:cubicBezTo>
                    <a:pt x="7978" y="36076"/>
                    <a:pt x="8251" y="36469"/>
                    <a:pt x="8525" y="36874"/>
                  </a:cubicBezTo>
                  <a:cubicBezTo>
                    <a:pt x="8811" y="37290"/>
                    <a:pt x="9049" y="37731"/>
                    <a:pt x="9394" y="38136"/>
                  </a:cubicBezTo>
                  <a:lnTo>
                    <a:pt x="9787" y="37767"/>
                  </a:lnTo>
                  <a:cubicBezTo>
                    <a:pt x="10478" y="37100"/>
                    <a:pt x="11276" y="36552"/>
                    <a:pt x="12133" y="36124"/>
                  </a:cubicBezTo>
                  <a:cubicBezTo>
                    <a:pt x="12323" y="36040"/>
                    <a:pt x="12514" y="35981"/>
                    <a:pt x="12716" y="35945"/>
                  </a:cubicBezTo>
                  <a:cubicBezTo>
                    <a:pt x="12739" y="35940"/>
                    <a:pt x="12761" y="35938"/>
                    <a:pt x="12783" y="35938"/>
                  </a:cubicBezTo>
                  <a:cubicBezTo>
                    <a:pt x="12978" y="35938"/>
                    <a:pt x="13128" y="36121"/>
                    <a:pt x="13085" y="36314"/>
                  </a:cubicBezTo>
                  <a:cubicBezTo>
                    <a:pt x="13073" y="36433"/>
                    <a:pt x="13038" y="36540"/>
                    <a:pt x="12978" y="36636"/>
                  </a:cubicBezTo>
                  <a:cubicBezTo>
                    <a:pt x="12883" y="36814"/>
                    <a:pt x="12764" y="36993"/>
                    <a:pt x="12645" y="37147"/>
                  </a:cubicBezTo>
                  <a:cubicBezTo>
                    <a:pt x="12109" y="37886"/>
                    <a:pt x="11514" y="38564"/>
                    <a:pt x="10847" y="39172"/>
                  </a:cubicBezTo>
                  <a:cubicBezTo>
                    <a:pt x="10704" y="39303"/>
                    <a:pt x="10514" y="39410"/>
                    <a:pt x="10442" y="39612"/>
                  </a:cubicBezTo>
                  <a:cubicBezTo>
                    <a:pt x="11026" y="40350"/>
                    <a:pt x="11585" y="41065"/>
                    <a:pt x="12157" y="41791"/>
                  </a:cubicBezTo>
                  <a:cubicBezTo>
                    <a:pt x="12216" y="41839"/>
                    <a:pt x="12288" y="41886"/>
                    <a:pt x="12359" y="41910"/>
                  </a:cubicBezTo>
                  <a:cubicBezTo>
                    <a:pt x="12502" y="41803"/>
                    <a:pt x="12633" y="41708"/>
                    <a:pt x="12764" y="41600"/>
                  </a:cubicBezTo>
                  <a:cubicBezTo>
                    <a:pt x="13395" y="41100"/>
                    <a:pt x="14085" y="40684"/>
                    <a:pt x="14824" y="40350"/>
                  </a:cubicBezTo>
                  <a:cubicBezTo>
                    <a:pt x="14991" y="40267"/>
                    <a:pt x="15167" y="40229"/>
                    <a:pt x="15344" y="40229"/>
                  </a:cubicBezTo>
                  <a:cubicBezTo>
                    <a:pt x="15369" y="40229"/>
                    <a:pt x="15394" y="40230"/>
                    <a:pt x="15419" y="40231"/>
                  </a:cubicBezTo>
                  <a:cubicBezTo>
                    <a:pt x="15681" y="40243"/>
                    <a:pt x="15871" y="40481"/>
                    <a:pt x="15824" y="40743"/>
                  </a:cubicBezTo>
                  <a:cubicBezTo>
                    <a:pt x="15800" y="40910"/>
                    <a:pt x="15740" y="41065"/>
                    <a:pt x="15645" y="41207"/>
                  </a:cubicBezTo>
                  <a:cubicBezTo>
                    <a:pt x="15455" y="41517"/>
                    <a:pt x="15252" y="41803"/>
                    <a:pt x="15026" y="42077"/>
                  </a:cubicBezTo>
                  <a:cubicBezTo>
                    <a:pt x="14681" y="42493"/>
                    <a:pt x="14312" y="42898"/>
                    <a:pt x="13954" y="43315"/>
                  </a:cubicBezTo>
                  <a:cubicBezTo>
                    <a:pt x="13847" y="43434"/>
                    <a:pt x="13704" y="43541"/>
                    <a:pt x="13716" y="43732"/>
                  </a:cubicBezTo>
                  <a:cubicBezTo>
                    <a:pt x="13728" y="43767"/>
                    <a:pt x="13740" y="43803"/>
                    <a:pt x="13764" y="43839"/>
                  </a:cubicBezTo>
                  <a:cubicBezTo>
                    <a:pt x="14335" y="44577"/>
                    <a:pt x="14859" y="45351"/>
                    <a:pt x="15324" y="46172"/>
                  </a:cubicBezTo>
                  <a:cubicBezTo>
                    <a:pt x="15371" y="46256"/>
                    <a:pt x="15443" y="46327"/>
                    <a:pt x="15514" y="46387"/>
                  </a:cubicBezTo>
                  <a:lnTo>
                    <a:pt x="15919" y="46160"/>
                  </a:lnTo>
                  <a:cubicBezTo>
                    <a:pt x="16312" y="45934"/>
                    <a:pt x="16693" y="45708"/>
                    <a:pt x="17098" y="45494"/>
                  </a:cubicBezTo>
                  <a:cubicBezTo>
                    <a:pt x="17491" y="45279"/>
                    <a:pt x="17919" y="45113"/>
                    <a:pt x="18360" y="45029"/>
                  </a:cubicBezTo>
                  <a:cubicBezTo>
                    <a:pt x="18467" y="45003"/>
                    <a:pt x="18581" y="44989"/>
                    <a:pt x="18691" y="44989"/>
                  </a:cubicBezTo>
                  <a:cubicBezTo>
                    <a:pt x="18728" y="44989"/>
                    <a:pt x="18765" y="44991"/>
                    <a:pt x="18800" y="44994"/>
                  </a:cubicBezTo>
                  <a:cubicBezTo>
                    <a:pt x="19134" y="45006"/>
                    <a:pt x="19348" y="45339"/>
                    <a:pt x="19229" y="45649"/>
                  </a:cubicBezTo>
                  <a:cubicBezTo>
                    <a:pt x="19169" y="45827"/>
                    <a:pt x="19086" y="45982"/>
                    <a:pt x="18967" y="46125"/>
                  </a:cubicBezTo>
                  <a:cubicBezTo>
                    <a:pt x="18753" y="46363"/>
                    <a:pt x="18526" y="46589"/>
                    <a:pt x="18288" y="46803"/>
                  </a:cubicBezTo>
                  <a:cubicBezTo>
                    <a:pt x="17872" y="47184"/>
                    <a:pt x="17443" y="47554"/>
                    <a:pt x="17026" y="47935"/>
                  </a:cubicBezTo>
                  <a:cubicBezTo>
                    <a:pt x="16943" y="48006"/>
                    <a:pt x="16872" y="48089"/>
                    <a:pt x="16800" y="48173"/>
                  </a:cubicBezTo>
                  <a:lnTo>
                    <a:pt x="17931" y="50125"/>
                  </a:lnTo>
                  <a:cubicBezTo>
                    <a:pt x="17991" y="50221"/>
                    <a:pt x="18050" y="50316"/>
                    <a:pt x="18110" y="50411"/>
                  </a:cubicBezTo>
                  <a:cubicBezTo>
                    <a:pt x="18134" y="50447"/>
                    <a:pt x="18169" y="50459"/>
                    <a:pt x="18217" y="50482"/>
                  </a:cubicBezTo>
                  <a:cubicBezTo>
                    <a:pt x="18276" y="50459"/>
                    <a:pt x="18348" y="50435"/>
                    <a:pt x="18407" y="50399"/>
                  </a:cubicBezTo>
                  <a:cubicBezTo>
                    <a:pt x="18574" y="50280"/>
                    <a:pt x="18729" y="50149"/>
                    <a:pt x="18907" y="50030"/>
                  </a:cubicBezTo>
                  <a:cubicBezTo>
                    <a:pt x="19539" y="49578"/>
                    <a:pt x="20229" y="49185"/>
                    <a:pt x="20955" y="48887"/>
                  </a:cubicBezTo>
                  <a:cubicBezTo>
                    <a:pt x="21118" y="48806"/>
                    <a:pt x="21296" y="48763"/>
                    <a:pt x="21477" y="48763"/>
                  </a:cubicBezTo>
                  <a:cubicBezTo>
                    <a:pt x="21561" y="48763"/>
                    <a:pt x="21646" y="48773"/>
                    <a:pt x="21729" y="48792"/>
                  </a:cubicBezTo>
                  <a:cubicBezTo>
                    <a:pt x="21991" y="48827"/>
                    <a:pt x="22146" y="49101"/>
                    <a:pt x="22039" y="49339"/>
                  </a:cubicBezTo>
                  <a:cubicBezTo>
                    <a:pt x="21979" y="49518"/>
                    <a:pt x="21884" y="49685"/>
                    <a:pt x="21765" y="49828"/>
                  </a:cubicBezTo>
                  <a:cubicBezTo>
                    <a:pt x="21551" y="50090"/>
                    <a:pt x="21324" y="50340"/>
                    <a:pt x="21074" y="50578"/>
                  </a:cubicBezTo>
                  <a:cubicBezTo>
                    <a:pt x="20491" y="51125"/>
                    <a:pt x="19884" y="51661"/>
                    <a:pt x="19288" y="52197"/>
                  </a:cubicBezTo>
                  <a:cubicBezTo>
                    <a:pt x="19217" y="52256"/>
                    <a:pt x="19158" y="52328"/>
                    <a:pt x="19086" y="52399"/>
                  </a:cubicBezTo>
                  <a:lnTo>
                    <a:pt x="21217" y="55043"/>
                  </a:lnTo>
                  <a:cubicBezTo>
                    <a:pt x="32874" y="47137"/>
                    <a:pt x="44518" y="39243"/>
                    <a:pt x="56138" y="31361"/>
                  </a:cubicBezTo>
                  <a:cubicBezTo>
                    <a:pt x="56186" y="31325"/>
                    <a:pt x="56210" y="31278"/>
                    <a:pt x="56257" y="31206"/>
                  </a:cubicBezTo>
                  <a:cubicBezTo>
                    <a:pt x="56138" y="31040"/>
                    <a:pt x="56031" y="30873"/>
                    <a:pt x="55912" y="30706"/>
                  </a:cubicBezTo>
                  <a:cubicBezTo>
                    <a:pt x="50733" y="23610"/>
                    <a:pt x="45566" y="16514"/>
                    <a:pt x="40398" y="9418"/>
                  </a:cubicBezTo>
                  <a:cubicBezTo>
                    <a:pt x="38208" y="6406"/>
                    <a:pt x="36017" y="3381"/>
                    <a:pt x="33826" y="357"/>
                  </a:cubicBezTo>
                  <a:cubicBezTo>
                    <a:pt x="33731" y="226"/>
                    <a:pt x="33659" y="60"/>
                    <a:pt x="33457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7644" y="-1075524"/>
              <a:ext cx="1833587" cy="1802679"/>
            </a:xfrm>
            <a:custGeom>
              <a:avLst/>
              <a:gdLst/>
              <a:ahLst/>
              <a:cxnLst/>
              <a:rect l="l" t="t" r="r" b="b"/>
              <a:pathLst>
                <a:path w="47638" h="46835" extrusionOk="0">
                  <a:moveTo>
                    <a:pt x="29042" y="1"/>
                  </a:moveTo>
                  <a:cubicBezTo>
                    <a:pt x="28934" y="1"/>
                    <a:pt x="28848" y="57"/>
                    <a:pt x="28766" y="114"/>
                  </a:cubicBezTo>
                  <a:cubicBezTo>
                    <a:pt x="28409" y="353"/>
                    <a:pt x="28052" y="591"/>
                    <a:pt x="27695" y="841"/>
                  </a:cubicBezTo>
                  <a:cubicBezTo>
                    <a:pt x="23778" y="3579"/>
                    <a:pt x="19860" y="6306"/>
                    <a:pt x="15943" y="9044"/>
                  </a:cubicBezTo>
                  <a:cubicBezTo>
                    <a:pt x="11907" y="11854"/>
                    <a:pt x="7906" y="14688"/>
                    <a:pt x="4001" y="17664"/>
                  </a:cubicBezTo>
                  <a:lnTo>
                    <a:pt x="239" y="20522"/>
                  </a:lnTo>
                  <a:cubicBezTo>
                    <a:pt x="144" y="20593"/>
                    <a:pt x="1" y="20641"/>
                    <a:pt x="13" y="20831"/>
                  </a:cubicBezTo>
                  <a:cubicBezTo>
                    <a:pt x="54" y="20845"/>
                    <a:pt x="97" y="20852"/>
                    <a:pt x="139" y="20852"/>
                  </a:cubicBezTo>
                  <a:cubicBezTo>
                    <a:pt x="242" y="20852"/>
                    <a:pt x="342" y="20812"/>
                    <a:pt x="417" y="20736"/>
                  </a:cubicBezTo>
                  <a:cubicBezTo>
                    <a:pt x="751" y="20510"/>
                    <a:pt x="1084" y="20260"/>
                    <a:pt x="1418" y="20010"/>
                  </a:cubicBezTo>
                  <a:cubicBezTo>
                    <a:pt x="3525" y="18450"/>
                    <a:pt x="5609" y="16855"/>
                    <a:pt x="7728" y="15307"/>
                  </a:cubicBezTo>
                  <a:cubicBezTo>
                    <a:pt x="12157" y="12068"/>
                    <a:pt x="16681" y="8961"/>
                    <a:pt x="21182" y="5817"/>
                  </a:cubicBezTo>
                  <a:lnTo>
                    <a:pt x="28838" y="483"/>
                  </a:lnTo>
                  <a:cubicBezTo>
                    <a:pt x="28945" y="400"/>
                    <a:pt x="29052" y="317"/>
                    <a:pt x="29135" y="222"/>
                  </a:cubicBezTo>
                  <a:cubicBezTo>
                    <a:pt x="29183" y="186"/>
                    <a:pt x="29183" y="102"/>
                    <a:pt x="29207" y="43"/>
                  </a:cubicBezTo>
                  <a:cubicBezTo>
                    <a:pt x="29146" y="13"/>
                    <a:pt x="29092" y="1"/>
                    <a:pt x="29042" y="1"/>
                  </a:cubicBezTo>
                  <a:close/>
                  <a:moveTo>
                    <a:pt x="31155" y="2635"/>
                  </a:moveTo>
                  <a:cubicBezTo>
                    <a:pt x="31145" y="2635"/>
                    <a:pt x="31134" y="2636"/>
                    <a:pt x="31124" y="2639"/>
                  </a:cubicBezTo>
                  <a:cubicBezTo>
                    <a:pt x="31040" y="2662"/>
                    <a:pt x="30957" y="2698"/>
                    <a:pt x="30874" y="2758"/>
                  </a:cubicBezTo>
                  <a:cubicBezTo>
                    <a:pt x="30647" y="2912"/>
                    <a:pt x="30433" y="3091"/>
                    <a:pt x="30207" y="3258"/>
                  </a:cubicBezTo>
                  <a:cubicBezTo>
                    <a:pt x="27195" y="5544"/>
                    <a:pt x="24182" y="7853"/>
                    <a:pt x="21134" y="10092"/>
                  </a:cubicBezTo>
                  <a:cubicBezTo>
                    <a:pt x="15896" y="13938"/>
                    <a:pt x="10585" y="17700"/>
                    <a:pt x="5394" y="21617"/>
                  </a:cubicBezTo>
                  <a:cubicBezTo>
                    <a:pt x="4513" y="22284"/>
                    <a:pt x="3620" y="22939"/>
                    <a:pt x="2739" y="23605"/>
                  </a:cubicBezTo>
                  <a:cubicBezTo>
                    <a:pt x="2596" y="23713"/>
                    <a:pt x="2406" y="23796"/>
                    <a:pt x="2334" y="24094"/>
                  </a:cubicBezTo>
                  <a:cubicBezTo>
                    <a:pt x="2430" y="24094"/>
                    <a:pt x="2537" y="24070"/>
                    <a:pt x="2632" y="24034"/>
                  </a:cubicBezTo>
                  <a:cubicBezTo>
                    <a:pt x="3025" y="23760"/>
                    <a:pt x="3430" y="23474"/>
                    <a:pt x="3823" y="23189"/>
                  </a:cubicBezTo>
                  <a:cubicBezTo>
                    <a:pt x="8752" y="19545"/>
                    <a:pt x="13681" y="15890"/>
                    <a:pt x="18658" y="12330"/>
                  </a:cubicBezTo>
                  <a:cubicBezTo>
                    <a:pt x="22861" y="9342"/>
                    <a:pt x="26956" y="6222"/>
                    <a:pt x="31028" y="3067"/>
                  </a:cubicBezTo>
                  <a:cubicBezTo>
                    <a:pt x="31124" y="2996"/>
                    <a:pt x="31207" y="2924"/>
                    <a:pt x="31278" y="2829"/>
                  </a:cubicBezTo>
                  <a:cubicBezTo>
                    <a:pt x="31302" y="2781"/>
                    <a:pt x="31302" y="2734"/>
                    <a:pt x="31278" y="2686"/>
                  </a:cubicBezTo>
                  <a:cubicBezTo>
                    <a:pt x="31249" y="2657"/>
                    <a:pt x="31204" y="2635"/>
                    <a:pt x="31155" y="2635"/>
                  </a:cubicBezTo>
                  <a:close/>
                  <a:moveTo>
                    <a:pt x="33803" y="6294"/>
                  </a:moveTo>
                  <a:cubicBezTo>
                    <a:pt x="33707" y="6318"/>
                    <a:pt x="33624" y="6353"/>
                    <a:pt x="33541" y="6401"/>
                  </a:cubicBezTo>
                  <a:cubicBezTo>
                    <a:pt x="33362" y="6532"/>
                    <a:pt x="33183" y="6675"/>
                    <a:pt x="33005" y="6806"/>
                  </a:cubicBezTo>
                  <a:cubicBezTo>
                    <a:pt x="25302" y="12414"/>
                    <a:pt x="17610" y="18009"/>
                    <a:pt x="9907" y="23617"/>
                  </a:cubicBezTo>
                  <a:cubicBezTo>
                    <a:pt x="8383" y="24736"/>
                    <a:pt x="6859" y="25844"/>
                    <a:pt x="5335" y="26975"/>
                  </a:cubicBezTo>
                  <a:cubicBezTo>
                    <a:pt x="5156" y="27094"/>
                    <a:pt x="4942" y="27201"/>
                    <a:pt x="4847" y="27427"/>
                  </a:cubicBezTo>
                  <a:cubicBezTo>
                    <a:pt x="4888" y="27494"/>
                    <a:pt x="4935" y="27537"/>
                    <a:pt x="4992" y="27537"/>
                  </a:cubicBezTo>
                  <a:cubicBezTo>
                    <a:pt x="5017" y="27537"/>
                    <a:pt x="5044" y="27529"/>
                    <a:pt x="5073" y="27511"/>
                  </a:cubicBezTo>
                  <a:cubicBezTo>
                    <a:pt x="5323" y="27344"/>
                    <a:pt x="5573" y="27177"/>
                    <a:pt x="5811" y="27011"/>
                  </a:cubicBezTo>
                  <a:cubicBezTo>
                    <a:pt x="12348" y="22260"/>
                    <a:pt x="18884" y="17509"/>
                    <a:pt x="25421" y="12759"/>
                  </a:cubicBezTo>
                  <a:cubicBezTo>
                    <a:pt x="28159" y="10759"/>
                    <a:pt x="30909" y="8770"/>
                    <a:pt x="33648" y="6770"/>
                  </a:cubicBezTo>
                  <a:cubicBezTo>
                    <a:pt x="33755" y="6699"/>
                    <a:pt x="33850" y="6603"/>
                    <a:pt x="33934" y="6508"/>
                  </a:cubicBezTo>
                  <a:cubicBezTo>
                    <a:pt x="33957" y="6460"/>
                    <a:pt x="33957" y="6413"/>
                    <a:pt x="33934" y="6365"/>
                  </a:cubicBezTo>
                  <a:cubicBezTo>
                    <a:pt x="33898" y="6318"/>
                    <a:pt x="33850" y="6294"/>
                    <a:pt x="33803" y="6294"/>
                  </a:cubicBezTo>
                  <a:close/>
                  <a:moveTo>
                    <a:pt x="35759" y="9185"/>
                  </a:moveTo>
                  <a:cubicBezTo>
                    <a:pt x="35753" y="9185"/>
                    <a:pt x="35748" y="9185"/>
                    <a:pt x="35743" y="9187"/>
                  </a:cubicBezTo>
                  <a:cubicBezTo>
                    <a:pt x="35577" y="9270"/>
                    <a:pt x="35422" y="9366"/>
                    <a:pt x="35267" y="9473"/>
                  </a:cubicBezTo>
                  <a:cubicBezTo>
                    <a:pt x="29600" y="13664"/>
                    <a:pt x="23944" y="17867"/>
                    <a:pt x="18277" y="22058"/>
                  </a:cubicBezTo>
                  <a:cubicBezTo>
                    <a:pt x="14634" y="24760"/>
                    <a:pt x="10990" y="27463"/>
                    <a:pt x="7359" y="30166"/>
                  </a:cubicBezTo>
                  <a:cubicBezTo>
                    <a:pt x="7156" y="30320"/>
                    <a:pt x="6966" y="30463"/>
                    <a:pt x="6787" y="30618"/>
                  </a:cubicBezTo>
                  <a:cubicBezTo>
                    <a:pt x="6728" y="30690"/>
                    <a:pt x="6680" y="30761"/>
                    <a:pt x="6656" y="30844"/>
                  </a:cubicBezTo>
                  <a:cubicBezTo>
                    <a:pt x="6696" y="30864"/>
                    <a:pt x="6741" y="30873"/>
                    <a:pt x="6787" y="30873"/>
                  </a:cubicBezTo>
                  <a:cubicBezTo>
                    <a:pt x="6879" y="30873"/>
                    <a:pt x="6974" y="30836"/>
                    <a:pt x="7037" y="30773"/>
                  </a:cubicBezTo>
                  <a:cubicBezTo>
                    <a:pt x="7359" y="30547"/>
                    <a:pt x="7680" y="30320"/>
                    <a:pt x="7990" y="30082"/>
                  </a:cubicBezTo>
                  <a:lnTo>
                    <a:pt x="30909" y="13140"/>
                  </a:lnTo>
                  <a:cubicBezTo>
                    <a:pt x="32445" y="11997"/>
                    <a:pt x="33981" y="10866"/>
                    <a:pt x="35529" y="9723"/>
                  </a:cubicBezTo>
                  <a:cubicBezTo>
                    <a:pt x="35660" y="9627"/>
                    <a:pt x="35779" y="9508"/>
                    <a:pt x="35898" y="9389"/>
                  </a:cubicBezTo>
                  <a:cubicBezTo>
                    <a:pt x="35922" y="9342"/>
                    <a:pt x="35910" y="9294"/>
                    <a:pt x="35886" y="9246"/>
                  </a:cubicBezTo>
                  <a:cubicBezTo>
                    <a:pt x="35855" y="9216"/>
                    <a:pt x="35798" y="9185"/>
                    <a:pt x="35759" y="9185"/>
                  </a:cubicBezTo>
                  <a:close/>
                  <a:moveTo>
                    <a:pt x="38027" y="12058"/>
                  </a:moveTo>
                  <a:cubicBezTo>
                    <a:pt x="38009" y="12058"/>
                    <a:pt x="37992" y="12061"/>
                    <a:pt x="37982" y="12068"/>
                  </a:cubicBezTo>
                  <a:cubicBezTo>
                    <a:pt x="37851" y="12140"/>
                    <a:pt x="37732" y="12223"/>
                    <a:pt x="37613" y="12318"/>
                  </a:cubicBezTo>
                  <a:cubicBezTo>
                    <a:pt x="35779" y="13676"/>
                    <a:pt x="33957" y="15069"/>
                    <a:pt x="32100" y="16402"/>
                  </a:cubicBezTo>
                  <a:cubicBezTo>
                    <a:pt x="27052" y="20034"/>
                    <a:pt x="22015" y="23701"/>
                    <a:pt x="17027" y="27415"/>
                  </a:cubicBezTo>
                  <a:cubicBezTo>
                    <a:pt x="14348" y="29404"/>
                    <a:pt x="11776" y="31535"/>
                    <a:pt x="9061" y="33488"/>
                  </a:cubicBezTo>
                  <a:cubicBezTo>
                    <a:pt x="9014" y="33535"/>
                    <a:pt x="8966" y="33583"/>
                    <a:pt x="8942" y="33642"/>
                  </a:cubicBezTo>
                  <a:lnTo>
                    <a:pt x="9014" y="33726"/>
                  </a:lnTo>
                  <a:cubicBezTo>
                    <a:pt x="9133" y="33702"/>
                    <a:pt x="9252" y="33654"/>
                    <a:pt x="9359" y="33595"/>
                  </a:cubicBezTo>
                  <a:cubicBezTo>
                    <a:pt x="9788" y="33321"/>
                    <a:pt x="10216" y="33047"/>
                    <a:pt x="10621" y="32749"/>
                  </a:cubicBezTo>
                  <a:cubicBezTo>
                    <a:pt x="11443" y="32130"/>
                    <a:pt x="12252" y="31487"/>
                    <a:pt x="13062" y="30856"/>
                  </a:cubicBezTo>
                  <a:cubicBezTo>
                    <a:pt x="17253" y="27630"/>
                    <a:pt x="21527" y="24510"/>
                    <a:pt x="25790" y="21391"/>
                  </a:cubicBezTo>
                  <a:cubicBezTo>
                    <a:pt x="29754" y="18498"/>
                    <a:pt x="33779" y="15676"/>
                    <a:pt x="37684" y="12699"/>
                  </a:cubicBezTo>
                  <a:cubicBezTo>
                    <a:pt x="37791" y="12616"/>
                    <a:pt x="37898" y="12544"/>
                    <a:pt x="37994" y="12449"/>
                  </a:cubicBezTo>
                  <a:cubicBezTo>
                    <a:pt x="38053" y="12414"/>
                    <a:pt x="38101" y="12354"/>
                    <a:pt x="38148" y="12294"/>
                  </a:cubicBezTo>
                  <a:cubicBezTo>
                    <a:pt x="38160" y="12223"/>
                    <a:pt x="38160" y="12152"/>
                    <a:pt x="38136" y="12092"/>
                  </a:cubicBezTo>
                  <a:cubicBezTo>
                    <a:pt x="38128" y="12075"/>
                    <a:pt x="38072" y="12058"/>
                    <a:pt x="38027" y="12058"/>
                  </a:cubicBezTo>
                  <a:close/>
                  <a:moveTo>
                    <a:pt x="40718" y="15175"/>
                  </a:moveTo>
                  <a:cubicBezTo>
                    <a:pt x="40714" y="15175"/>
                    <a:pt x="40711" y="15175"/>
                    <a:pt x="40708" y="15176"/>
                  </a:cubicBezTo>
                  <a:cubicBezTo>
                    <a:pt x="40589" y="15235"/>
                    <a:pt x="40482" y="15295"/>
                    <a:pt x="40375" y="15366"/>
                  </a:cubicBezTo>
                  <a:cubicBezTo>
                    <a:pt x="39041" y="16307"/>
                    <a:pt x="37708" y="17247"/>
                    <a:pt x="36374" y="18188"/>
                  </a:cubicBezTo>
                  <a:cubicBezTo>
                    <a:pt x="32255" y="21129"/>
                    <a:pt x="28123" y="24034"/>
                    <a:pt x="24028" y="26999"/>
                  </a:cubicBezTo>
                  <a:cubicBezTo>
                    <a:pt x="20110" y="29832"/>
                    <a:pt x="16217" y="32714"/>
                    <a:pt x="12324" y="35571"/>
                  </a:cubicBezTo>
                  <a:cubicBezTo>
                    <a:pt x="11931" y="35869"/>
                    <a:pt x="11538" y="36155"/>
                    <a:pt x="11157" y="36452"/>
                  </a:cubicBezTo>
                  <a:cubicBezTo>
                    <a:pt x="11050" y="36524"/>
                    <a:pt x="10966" y="36619"/>
                    <a:pt x="10871" y="36714"/>
                  </a:cubicBezTo>
                  <a:cubicBezTo>
                    <a:pt x="10883" y="36750"/>
                    <a:pt x="10895" y="36797"/>
                    <a:pt x="10907" y="36821"/>
                  </a:cubicBezTo>
                  <a:cubicBezTo>
                    <a:pt x="10932" y="36826"/>
                    <a:pt x="10958" y="36829"/>
                    <a:pt x="10985" y="36829"/>
                  </a:cubicBezTo>
                  <a:cubicBezTo>
                    <a:pt x="11024" y="36829"/>
                    <a:pt x="11062" y="36823"/>
                    <a:pt x="11097" y="36809"/>
                  </a:cubicBezTo>
                  <a:cubicBezTo>
                    <a:pt x="11216" y="36750"/>
                    <a:pt x="11324" y="36678"/>
                    <a:pt x="11431" y="36607"/>
                  </a:cubicBezTo>
                  <a:cubicBezTo>
                    <a:pt x="12324" y="35976"/>
                    <a:pt x="13205" y="35345"/>
                    <a:pt x="14086" y="34702"/>
                  </a:cubicBezTo>
                  <a:cubicBezTo>
                    <a:pt x="20610" y="29880"/>
                    <a:pt x="27195" y="25129"/>
                    <a:pt x="33826" y="20450"/>
                  </a:cubicBezTo>
                  <a:cubicBezTo>
                    <a:pt x="36041" y="18879"/>
                    <a:pt x="38256" y="17307"/>
                    <a:pt x="40470" y="15735"/>
                  </a:cubicBezTo>
                  <a:cubicBezTo>
                    <a:pt x="40577" y="15652"/>
                    <a:pt x="40672" y="15569"/>
                    <a:pt x="40768" y="15473"/>
                  </a:cubicBezTo>
                  <a:cubicBezTo>
                    <a:pt x="40803" y="15438"/>
                    <a:pt x="40827" y="15378"/>
                    <a:pt x="40839" y="15331"/>
                  </a:cubicBezTo>
                  <a:cubicBezTo>
                    <a:pt x="40862" y="15274"/>
                    <a:pt x="40777" y="15175"/>
                    <a:pt x="40718" y="15175"/>
                  </a:cubicBezTo>
                  <a:close/>
                  <a:moveTo>
                    <a:pt x="42620" y="18447"/>
                  </a:moveTo>
                  <a:cubicBezTo>
                    <a:pt x="42610" y="18447"/>
                    <a:pt x="42600" y="18448"/>
                    <a:pt x="42589" y="18450"/>
                  </a:cubicBezTo>
                  <a:cubicBezTo>
                    <a:pt x="42506" y="18486"/>
                    <a:pt x="42423" y="18521"/>
                    <a:pt x="42351" y="18581"/>
                  </a:cubicBezTo>
                  <a:cubicBezTo>
                    <a:pt x="41851" y="18950"/>
                    <a:pt x="41351" y="19307"/>
                    <a:pt x="40863" y="19688"/>
                  </a:cubicBezTo>
                  <a:cubicBezTo>
                    <a:pt x="36505" y="23058"/>
                    <a:pt x="32052" y="26320"/>
                    <a:pt x="27588" y="29535"/>
                  </a:cubicBezTo>
                  <a:cubicBezTo>
                    <a:pt x="23301" y="32618"/>
                    <a:pt x="19086" y="35762"/>
                    <a:pt x="15003" y="39095"/>
                  </a:cubicBezTo>
                  <a:cubicBezTo>
                    <a:pt x="14407" y="39584"/>
                    <a:pt x="13776" y="40024"/>
                    <a:pt x="13157" y="40476"/>
                  </a:cubicBezTo>
                  <a:cubicBezTo>
                    <a:pt x="13098" y="40524"/>
                    <a:pt x="13050" y="40572"/>
                    <a:pt x="12990" y="40631"/>
                  </a:cubicBezTo>
                  <a:cubicBezTo>
                    <a:pt x="13002" y="40667"/>
                    <a:pt x="13014" y="40691"/>
                    <a:pt x="13026" y="40727"/>
                  </a:cubicBezTo>
                  <a:cubicBezTo>
                    <a:pt x="13110" y="40727"/>
                    <a:pt x="13193" y="40727"/>
                    <a:pt x="13276" y="40691"/>
                  </a:cubicBezTo>
                  <a:cubicBezTo>
                    <a:pt x="13538" y="40560"/>
                    <a:pt x="13788" y="40405"/>
                    <a:pt x="14038" y="40226"/>
                  </a:cubicBezTo>
                  <a:cubicBezTo>
                    <a:pt x="14586" y="39834"/>
                    <a:pt x="15122" y="39429"/>
                    <a:pt x="15646" y="39012"/>
                  </a:cubicBezTo>
                  <a:cubicBezTo>
                    <a:pt x="19027" y="36286"/>
                    <a:pt x="22480" y="33678"/>
                    <a:pt x="25992" y="31142"/>
                  </a:cubicBezTo>
                  <a:cubicBezTo>
                    <a:pt x="30302" y="28011"/>
                    <a:pt x="34636" y="24927"/>
                    <a:pt x="38851" y="21665"/>
                  </a:cubicBezTo>
                  <a:cubicBezTo>
                    <a:pt x="40041" y="20760"/>
                    <a:pt x="41232" y="19855"/>
                    <a:pt x="42435" y="18950"/>
                  </a:cubicBezTo>
                  <a:cubicBezTo>
                    <a:pt x="42554" y="18855"/>
                    <a:pt x="42661" y="18760"/>
                    <a:pt x="42756" y="18652"/>
                  </a:cubicBezTo>
                  <a:cubicBezTo>
                    <a:pt x="42780" y="18629"/>
                    <a:pt x="42756" y="18533"/>
                    <a:pt x="42732" y="18498"/>
                  </a:cubicBezTo>
                  <a:cubicBezTo>
                    <a:pt x="42703" y="18468"/>
                    <a:pt x="42665" y="18447"/>
                    <a:pt x="42620" y="18447"/>
                  </a:cubicBezTo>
                  <a:close/>
                  <a:moveTo>
                    <a:pt x="44906" y="21769"/>
                  </a:moveTo>
                  <a:cubicBezTo>
                    <a:pt x="44896" y="21769"/>
                    <a:pt x="44886" y="21770"/>
                    <a:pt x="44875" y="21772"/>
                  </a:cubicBezTo>
                  <a:cubicBezTo>
                    <a:pt x="44768" y="21819"/>
                    <a:pt x="44673" y="21867"/>
                    <a:pt x="44578" y="21939"/>
                  </a:cubicBezTo>
                  <a:cubicBezTo>
                    <a:pt x="44113" y="22284"/>
                    <a:pt x="43637" y="22617"/>
                    <a:pt x="43173" y="22962"/>
                  </a:cubicBezTo>
                  <a:cubicBezTo>
                    <a:pt x="40244" y="25177"/>
                    <a:pt x="37243" y="27296"/>
                    <a:pt x="34243" y="29416"/>
                  </a:cubicBezTo>
                  <a:cubicBezTo>
                    <a:pt x="28350" y="33583"/>
                    <a:pt x="22480" y="37786"/>
                    <a:pt x="16848" y="42286"/>
                  </a:cubicBezTo>
                  <a:cubicBezTo>
                    <a:pt x="16348" y="42679"/>
                    <a:pt x="15812" y="43024"/>
                    <a:pt x="15288" y="43394"/>
                  </a:cubicBezTo>
                  <a:cubicBezTo>
                    <a:pt x="15205" y="43453"/>
                    <a:pt x="15122" y="43536"/>
                    <a:pt x="14991" y="43632"/>
                  </a:cubicBezTo>
                  <a:cubicBezTo>
                    <a:pt x="15091" y="43672"/>
                    <a:pt x="15166" y="43720"/>
                    <a:pt x="15209" y="43720"/>
                  </a:cubicBezTo>
                  <a:cubicBezTo>
                    <a:pt x="15216" y="43720"/>
                    <a:pt x="15223" y="43719"/>
                    <a:pt x="15229" y="43715"/>
                  </a:cubicBezTo>
                  <a:cubicBezTo>
                    <a:pt x="15443" y="43632"/>
                    <a:pt x="15634" y="43536"/>
                    <a:pt x="15824" y="43417"/>
                  </a:cubicBezTo>
                  <a:cubicBezTo>
                    <a:pt x="16372" y="43048"/>
                    <a:pt x="16908" y="42679"/>
                    <a:pt x="17420" y="42274"/>
                  </a:cubicBezTo>
                  <a:cubicBezTo>
                    <a:pt x="22123" y="38571"/>
                    <a:pt x="26945" y="35059"/>
                    <a:pt x="31826" y="31594"/>
                  </a:cubicBezTo>
                  <a:cubicBezTo>
                    <a:pt x="36065" y="28570"/>
                    <a:pt x="40315" y="25570"/>
                    <a:pt x="44494" y="22450"/>
                  </a:cubicBezTo>
                  <a:cubicBezTo>
                    <a:pt x="44625" y="22343"/>
                    <a:pt x="44768" y="22248"/>
                    <a:pt x="44899" y="22141"/>
                  </a:cubicBezTo>
                  <a:cubicBezTo>
                    <a:pt x="44959" y="22093"/>
                    <a:pt x="45006" y="22034"/>
                    <a:pt x="45042" y="21974"/>
                  </a:cubicBezTo>
                  <a:cubicBezTo>
                    <a:pt x="45066" y="21927"/>
                    <a:pt x="45054" y="21867"/>
                    <a:pt x="45030" y="21819"/>
                  </a:cubicBezTo>
                  <a:cubicBezTo>
                    <a:pt x="44991" y="21790"/>
                    <a:pt x="44952" y="21769"/>
                    <a:pt x="44906" y="21769"/>
                  </a:cubicBezTo>
                  <a:close/>
                  <a:moveTo>
                    <a:pt x="47449" y="25378"/>
                  </a:moveTo>
                  <a:cubicBezTo>
                    <a:pt x="47444" y="25378"/>
                    <a:pt x="47439" y="25378"/>
                    <a:pt x="47435" y="25379"/>
                  </a:cubicBezTo>
                  <a:cubicBezTo>
                    <a:pt x="47257" y="25475"/>
                    <a:pt x="47078" y="25582"/>
                    <a:pt x="46911" y="25689"/>
                  </a:cubicBezTo>
                  <a:cubicBezTo>
                    <a:pt x="40018" y="30547"/>
                    <a:pt x="33124" y="35404"/>
                    <a:pt x="26230" y="40274"/>
                  </a:cubicBezTo>
                  <a:cubicBezTo>
                    <a:pt x="23468" y="42227"/>
                    <a:pt x="20694" y="44191"/>
                    <a:pt x="17932" y="46156"/>
                  </a:cubicBezTo>
                  <a:cubicBezTo>
                    <a:pt x="17741" y="46287"/>
                    <a:pt x="17562" y="46418"/>
                    <a:pt x="17396" y="46561"/>
                  </a:cubicBezTo>
                  <a:cubicBezTo>
                    <a:pt x="17336" y="46632"/>
                    <a:pt x="17289" y="46703"/>
                    <a:pt x="17253" y="46775"/>
                  </a:cubicBezTo>
                  <a:cubicBezTo>
                    <a:pt x="17318" y="46818"/>
                    <a:pt x="17374" y="46835"/>
                    <a:pt x="17423" y="46835"/>
                  </a:cubicBezTo>
                  <a:cubicBezTo>
                    <a:pt x="17510" y="46835"/>
                    <a:pt x="17578" y="46785"/>
                    <a:pt x="17646" y="46739"/>
                  </a:cubicBezTo>
                  <a:cubicBezTo>
                    <a:pt x="18074" y="46442"/>
                    <a:pt x="18515" y="46144"/>
                    <a:pt x="18944" y="45846"/>
                  </a:cubicBezTo>
                  <a:cubicBezTo>
                    <a:pt x="26516" y="40524"/>
                    <a:pt x="34088" y="35190"/>
                    <a:pt x="41649" y="29868"/>
                  </a:cubicBezTo>
                  <a:cubicBezTo>
                    <a:pt x="43506" y="28558"/>
                    <a:pt x="45364" y="27249"/>
                    <a:pt x="47209" y="25939"/>
                  </a:cubicBezTo>
                  <a:cubicBezTo>
                    <a:pt x="47340" y="25844"/>
                    <a:pt x="47471" y="25737"/>
                    <a:pt x="47602" y="25618"/>
                  </a:cubicBezTo>
                  <a:cubicBezTo>
                    <a:pt x="47626" y="25582"/>
                    <a:pt x="47638" y="25522"/>
                    <a:pt x="47614" y="25475"/>
                  </a:cubicBezTo>
                  <a:cubicBezTo>
                    <a:pt x="47581" y="25431"/>
                    <a:pt x="47499" y="25378"/>
                    <a:pt x="47449" y="2537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-1561" y="-395168"/>
              <a:ext cx="801554" cy="1216169"/>
            </a:xfrm>
            <a:custGeom>
              <a:avLst/>
              <a:gdLst/>
              <a:ahLst/>
              <a:cxnLst/>
              <a:rect l="l" t="t" r="r" b="b"/>
              <a:pathLst>
                <a:path w="20825" h="31597" extrusionOk="0">
                  <a:moveTo>
                    <a:pt x="72" y="0"/>
                  </a:moveTo>
                  <a:cubicBezTo>
                    <a:pt x="49" y="36"/>
                    <a:pt x="1" y="72"/>
                    <a:pt x="1" y="95"/>
                  </a:cubicBezTo>
                  <a:cubicBezTo>
                    <a:pt x="13" y="238"/>
                    <a:pt x="72" y="381"/>
                    <a:pt x="168" y="500"/>
                  </a:cubicBezTo>
                  <a:cubicBezTo>
                    <a:pt x="477" y="976"/>
                    <a:pt x="775" y="1453"/>
                    <a:pt x="1084" y="1917"/>
                  </a:cubicBezTo>
                  <a:cubicBezTo>
                    <a:pt x="5418" y="8549"/>
                    <a:pt x="9764" y="15169"/>
                    <a:pt x="14110" y="21800"/>
                  </a:cubicBezTo>
                  <a:cubicBezTo>
                    <a:pt x="16146" y="24908"/>
                    <a:pt x="18194" y="28027"/>
                    <a:pt x="20242" y="31135"/>
                  </a:cubicBezTo>
                  <a:cubicBezTo>
                    <a:pt x="20325" y="31278"/>
                    <a:pt x="20432" y="31421"/>
                    <a:pt x="20539" y="31540"/>
                  </a:cubicBezTo>
                  <a:cubicBezTo>
                    <a:pt x="20565" y="31579"/>
                    <a:pt x="20606" y="31597"/>
                    <a:pt x="20645" y="31597"/>
                  </a:cubicBezTo>
                  <a:cubicBezTo>
                    <a:pt x="20677" y="31597"/>
                    <a:pt x="20708" y="31585"/>
                    <a:pt x="20730" y="31563"/>
                  </a:cubicBezTo>
                  <a:cubicBezTo>
                    <a:pt x="20801" y="31516"/>
                    <a:pt x="20825" y="31433"/>
                    <a:pt x="20801" y="31361"/>
                  </a:cubicBezTo>
                  <a:cubicBezTo>
                    <a:pt x="20718" y="31218"/>
                    <a:pt x="20634" y="31075"/>
                    <a:pt x="20539" y="30932"/>
                  </a:cubicBezTo>
                  <a:cubicBezTo>
                    <a:pt x="15134" y="22705"/>
                    <a:pt x="9728" y="14466"/>
                    <a:pt x="4323" y="6227"/>
                  </a:cubicBezTo>
                  <a:cubicBezTo>
                    <a:pt x="3085" y="4358"/>
                    <a:pt x="1858" y="2477"/>
                    <a:pt x="620" y="607"/>
                  </a:cubicBezTo>
                  <a:cubicBezTo>
                    <a:pt x="489" y="417"/>
                    <a:pt x="358" y="238"/>
                    <a:pt x="215" y="60"/>
                  </a:cubicBezTo>
                  <a:cubicBezTo>
                    <a:pt x="179" y="24"/>
                    <a:pt x="120" y="24"/>
                    <a:pt x="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6" name="Google Shape;1446;p37"/>
          <p:cNvGrpSpPr/>
          <p:nvPr/>
        </p:nvGrpSpPr>
        <p:grpSpPr>
          <a:xfrm rot="-3854138">
            <a:off x="7011097" y="-322710"/>
            <a:ext cx="2466875" cy="1724828"/>
            <a:chOff x="6406085" y="2180284"/>
            <a:chExt cx="2294135" cy="1604049"/>
          </a:xfrm>
        </p:grpSpPr>
        <p:sp>
          <p:nvSpPr>
            <p:cNvPr id="1447" name="Google Shape;1447;p37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37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37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37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37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37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37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37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37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37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37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37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9" name="Google Shape;1459;p37"/>
          <p:cNvGrpSpPr/>
          <p:nvPr/>
        </p:nvGrpSpPr>
        <p:grpSpPr>
          <a:xfrm rot="2494958">
            <a:off x="536477" y="347076"/>
            <a:ext cx="703482" cy="939219"/>
            <a:chOff x="1153191" y="2102098"/>
            <a:chExt cx="703481" cy="939218"/>
          </a:xfrm>
        </p:grpSpPr>
        <p:sp>
          <p:nvSpPr>
            <p:cNvPr id="1460" name="Google Shape;1460;p37"/>
            <p:cNvSpPr/>
            <p:nvPr/>
          </p:nvSpPr>
          <p:spPr>
            <a:xfrm>
              <a:off x="1161103" y="2109969"/>
              <a:ext cx="687655" cy="923475"/>
            </a:xfrm>
            <a:custGeom>
              <a:avLst/>
              <a:gdLst/>
              <a:ahLst/>
              <a:cxnLst/>
              <a:rect l="l" t="t" r="r" b="b"/>
              <a:pathLst>
                <a:path w="16598" h="22290" extrusionOk="0">
                  <a:moveTo>
                    <a:pt x="3348" y="9813"/>
                  </a:moveTo>
                  <a:cubicBezTo>
                    <a:pt x="4028" y="9813"/>
                    <a:pt x="4679" y="10337"/>
                    <a:pt x="4679" y="11133"/>
                  </a:cubicBezTo>
                  <a:cubicBezTo>
                    <a:pt x="4679" y="11871"/>
                    <a:pt x="4084" y="12467"/>
                    <a:pt x="3358" y="12467"/>
                  </a:cubicBezTo>
                  <a:cubicBezTo>
                    <a:pt x="2179" y="12467"/>
                    <a:pt x="1584" y="11038"/>
                    <a:pt x="2417" y="10204"/>
                  </a:cubicBezTo>
                  <a:cubicBezTo>
                    <a:pt x="2688" y="9934"/>
                    <a:pt x="3021" y="9813"/>
                    <a:pt x="3348" y="9813"/>
                  </a:cubicBezTo>
                  <a:close/>
                  <a:moveTo>
                    <a:pt x="10037" y="1"/>
                  </a:moveTo>
                  <a:cubicBezTo>
                    <a:pt x="9001" y="1"/>
                    <a:pt x="8156" y="834"/>
                    <a:pt x="8156" y="1870"/>
                  </a:cubicBezTo>
                  <a:lnTo>
                    <a:pt x="8156" y="7942"/>
                  </a:lnTo>
                  <a:lnTo>
                    <a:pt x="5680" y="8538"/>
                  </a:lnTo>
                  <a:cubicBezTo>
                    <a:pt x="5006" y="7954"/>
                    <a:pt x="4220" y="7692"/>
                    <a:pt x="3452" y="7692"/>
                  </a:cubicBezTo>
                  <a:cubicBezTo>
                    <a:pt x="1680" y="7692"/>
                    <a:pt x="0" y="9086"/>
                    <a:pt x="0" y="11145"/>
                  </a:cubicBezTo>
                  <a:cubicBezTo>
                    <a:pt x="0" y="13196"/>
                    <a:pt x="1679" y="14586"/>
                    <a:pt x="3451" y="14586"/>
                  </a:cubicBezTo>
                  <a:cubicBezTo>
                    <a:pt x="4219" y="14586"/>
                    <a:pt x="5006" y="14324"/>
                    <a:pt x="5680" y="13741"/>
                  </a:cubicBezTo>
                  <a:lnTo>
                    <a:pt x="8156" y="14336"/>
                  </a:lnTo>
                  <a:lnTo>
                    <a:pt x="8156" y="20408"/>
                  </a:lnTo>
                  <a:cubicBezTo>
                    <a:pt x="8156" y="21444"/>
                    <a:pt x="9001" y="22289"/>
                    <a:pt x="10037" y="22289"/>
                  </a:cubicBezTo>
                  <a:lnTo>
                    <a:pt x="14728" y="22289"/>
                  </a:lnTo>
                  <a:cubicBezTo>
                    <a:pt x="15764" y="22289"/>
                    <a:pt x="16598" y="21444"/>
                    <a:pt x="16598" y="20408"/>
                  </a:cubicBezTo>
                  <a:lnTo>
                    <a:pt x="16598" y="1870"/>
                  </a:lnTo>
                  <a:cubicBezTo>
                    <a:pt x="16598" y="834"/>
                    <a:pt x="15764" y="1"/>
                    <a:pt x="147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1153191" y="2102098"/>
              <a:ext cx="703481" cy="939218"/>
            </a:xfrm>
            <a:custGeom>
              <a:avLst/>
              <a:gdLst/>
              <a:ahLst/>
              <a:cxnLst/>
              <a:rect l="l" t="t" r="r" b="b"/>
              <a:pathLst>
                <a:path w="16980" h="22670" extrusionOk="0">
                  <a:moveTo>
                    <a:pt x="3570" y="10204"/>
                  </a:moveTo>
                  <a:cubicBezTo>
                    <a:pt x="4180" y="10204"/>
                    <a:pt x="4680" y="10711"/>
                    <a:pt x="4680" y="11335"/>
                  </a:cubicBezTo>
                  <a:cubicBezTo>
                    <a:pt x="4680" y="12019"/>
                    <a:pt x="4121" y="12469"/>
                    <a:pt x="3537" y="12469"/>
                  </a:cubicBezTo>
                  <a:cubicBezTo>
                    <a:pt x="3257" y="12469"/>
                    <a:pt x="2971" y="12365"/>
                    <a:pt x="2739" y="12133"/>
                  </a:cubicBezTo>
                  <a:cubicBezTo>
                    <a:pt x="2025" y="11418"/>
                    <a:pt x="2537" y="10204"/>
                    <a:pt x="3549" y="10204"/>
                  </a:cubicBezTo>
                  <a:cubicBezTo>
                    <a:pt x="3556" y="10204"/>
                    <a:pt x="3563" y="10204"/>
                    <a:pt x="3570" y="10204"/>
                  </a:cubicBezTo>
                  <a:close/>
                  <a:moveTo>
                    <a:pt x="3534" y="9819"/>
                  </a:moveTo>
                  <a:cubicBezTo>
                    <a:pt x="3163" y="9819"/>
                    <a:pt x="2785" y="9956"/>
                    <a:pt x="2477" y="10264"/>
                  </a:cubicBezTo>
                  <a:cubicBezTo>
                    <a:pt x="1525" y="11216"/>
                    <a:pt x="2192" y="12847"/>
                    <a:pt x="3549" y="12847"/>
                  </a:cubicBezTo>
                  <a:cubicBezTo>
                    <a:pt x="4382" y="12847"/>
                    <a:pt x="5061" y="12169"/>
                    <a:pt x="5061" y="11335"/>
                  </a:cubicBezTo>
                  <a:cubicBezTo>
                    <a:pt x="5061" y="10424"/>
                    <a:pt x="4313" y="9819"/>
                    <a:pt x="3534" y="9819"/>
                  </a:cubicBezTo>
                  <a:close/>
                  <a:moveTo>
                    <a:pt x="14919" y="381"/>
                  </a:moveTo>
                  <a:cubicBezTo>
                    <a:pt x="15848" y="381"/>
                    <a:pt x="16598" y="1131"/>
                    <a:pt x="16610" y="2060"/>
                  </a:cubicBezTo>
                  <a:lnTo>
                    <a:pt x="16610" y="20586"/>
                  </a:lnTo>
                  <a:cubicBezTo>
                    <a:pt x="16598" y="21515"/>
                    <a:pt x="15848" y="22277"/>
                    <a:pt x="14919" y="22277"/>
                  </a:cubicBezTo>
                  <a:lnTo>
                    <a:pt x="10228" y="22277"/>
                  </a:lnTo>
                  <a:cubicBezTo>
                    <a:pt x="9300" y="22277"/>
                    <a:pt x="8538" y="21515"/>
                    <a:pt x="8538" y="20586"/>
                  </a:cubicBezTo>
                  <a:lnTo>
                    <a:pt x="8538" y="14526"/>
                  </a:lnTo>
                  <a:cubicBezTo>
                    <a:pt x="8538" y="14431"/>
                    <a:pt x="8478" y="14359"/>
                    <a:pt x="8395" y="14335"/>
                  </a:cubicBezTo>
                  <a:lnTo>
                    <a:pt x="5918" y="13740"/>
                  </a:lnTo>
                  <a:lnTo>
                    <a:pt x="5871" y="13740"/>
                  </a:lnTo>
                  <a:cubicBezTo>
                    <a:pt x="5823" y="13740"/>
                    <a:pt x="5787" y="13752"/>
                    <a:pt x="5752" y="13788"/>
                  </a:cubicBezTo>
                  <a:cubicBezTo>
                    <a:pt x="5115" y="14338"/>
                    <a:pt x="4371" y="14585"/>
                    <a:pt x="3644" y="14585"/>
                  </a:cubicBezTo>
                  <a:cubicBezTo>
                    <a:pt x="1964" y="14585"/>
                    <a:pt x="370" y="13267"/>
                    <a:pt x="370" y="11323"/>
                  </a:cubicBezTo>
                  <a:cubicBezTo>
                    <a:pt x="370" y="9382"/>
                    <a:pt x="1960" y="8070"/>
                    <a:pt x="3637" y="8070"/>
                  </a:cubicBezTo>
                  <a:cubicBezTo>
                    <a:pt x="4367" y="8070"/>
                    <a:pt x="5113" y="8318"/>
                    <a:pt x="5752" y="8871"/>
                  </a:cubicBezTo>
                  <a:cubicBezTo>
                    <a:pt x="5786" y="8896"/>
                    <a:pt x="5826" y="8916"/>
                    <a:pt x="5869" y="8916"/>
                  </a:cubicBezTo>
                  <a:cubicBezTo>
                    <a:pt x="5885" y="8916"/>
                    <a:pt x="5902" y="8913"/>
                    <a:pt x="5918" y="8906"/>
                  </a:cubicBezTo>
                  <a:lnTo>
                    <a:pt x="8395" y="8311"/>
                  </a:lnTo>
                  <a:cubicBezTo>
                    <a:pt x="8478" y="8299"/>
                    <a:pt x="8538" y="8216"/>
                    <a:pt x="8538" y="8132"/>
                  </a:cubicBezTo>
                  <a:lnTo>
                    <a:pt x="8538" y="2060"/>
                  </a:lnTo>
                  <a:cubicBezTo>
                    <a:pt x="8538" y="1131"/>
                    <a:pt x="9300" y="381"/>
                    <a:pt x="10228" y="381"/>
                  </a:cubicBezTo>
                  <a:close/>
                  <a:moveTo>
                    <a:pt x="10228" y="0"/>
                  </a:moveTo>
                  <a:cubicBezTo>
                    <a:pt x="9085" y="0"/>
                    <a:pt x="8157" y="917"/>
                    <a:pt x="8157" y="2060"/>
                  </a:cubicBezTo>
                  <a:lnTo>
                    <a:pt x="8157" y="7978"/>
                  </a:lnTo>
                  <a:lnTo>
                    <a:pt x="5930" y="8525"/>
                  </a:lnTo>
                  <a:cubicBezTo>
                    <a:pt x="5230" y="7954"/>
                    <a:pt x="4428" y="7698"/>
                    <a:pt x="3646" y="7698"/>
                  </a:cubicBezTo>
                  <a:cubicBezTo>
                    <a:pt x="1768" y="7698"/>
                    <a:pt x="1" y="9175"/>
                    <a:pt x="1" y="11335"/>
                  </a:cubicBezTo>
                  <a:cubicBezTo>
                    <a:pt x="1" y="13495"/>
                    <a:pt x="1768" y="14973"/>
                    <a:pt x="3646" y="14973"/>
                  </a:cubicBezTo>
                  <a:cubicBezTo>
                    <a:pt x="4428" y="14973"/>
                    <a:pt x="5230" y="14716"/>
                    <a:pt x="5930" y="14145"/>
                  </a:cubicBezTo>
                  <a:lnTo>
                    <a:pt x="8157" y="14681"/>
                  </a:lnTo>
                  <a:lnTo>
                    <a:pt x="8157" y="20598"/>
                  </a:lnTo>
                  <a:cubicBezTo>
                    <a:pt x="8157" y="21741"/>
                    <a:pt x="9085" y="22670"/>
                    <a:pt x="10228" y="22670"/>
                  </a:cubicBezTo>
                  <a:lnTo>
                    <a:pt x="14919" y="22670"/>
                  </a:lnTo>
                  <a:cubicBezTo>
                    <a:pt x="16050" y="22670"/>
                    <a:pt x="16979" y="21741"/>
                    <a:pt x="16979" y="20598"/>
                  </a:cubicBezTo>
                  <a:lnTo>
                    <a:pt x="16979" y="2060"/>
                  </a:lnTo>
                  <a:cubicBezTo>
                    <a:pt x="16979" y="917"/>
                    <a:pt x="16050" y="0"/>
                    <a:pt x="149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2" name="Google Shape;1462;p37"/>
          <p:cNvGrpSpPr/>
          <p:nvPr/>
        </p:nvGrpSpPr>
        <p:grpSpPr>
          <a:xfrm>
            <a:off x="430575" y="4019050"/>
            <a:ext cx="691712" cy="664605"/>
            <a:chOff x="424750" y="4113625"/>
            <a:chExt cx="691712" cy="664605"/>
          </a:xfrm>
        </p:grpSpPr>
        <p:sp>
          <p:nvSpPr>
            <p:cNvPr id="1463" name="Google Shape;1463;p37"/>
            <p:cNvSpPr/>
            <p:nvPr/>
          </p:nvSpPr>
          <p:spPr>
            <a:xfrm>
              <a:off x="430525" y="4438565"/>
              <a:ext cx="538893" cy="334482"/>
            </a:xfrm>
            <a:custGeom>
              <a:avLst/>
              <a:gdLst/>
              <a:ahLst/>
              <a:cxnLst/>
              <a:rect l="l" t="t" r="r" b="b"/>
              <a:pathLst>
                <a:path w="15491" h="9615" extrusionOk="0">
                  <a:moveTo>
                    <a:pt x="3073" y="0"/>
                  </a:moveTo>
                  <a:lnTo>
                    <a:pt x="1120" y="1965"/>
                  </a:lnTo>
                  <a:cubicBezTo>
                    <a:pt x="1" y="3084"/>
                    <a:pt x="1" y="4894"/>
                    <a:pt x="1120" y="6013"/>
                  </a:cubicBezTo>
                  <a:lnTo>
                    <a:pt x="3882" y="8775"/>
                  </a:lnTo>
                  <a:cubicBezTo>
                    <a:pt x="4442" y="9335"/>
                    <a:pt x="5174" y="9615"/>
                    <a:pt x="5906" y="9615"/>
                  </a:cubicBezTo>
                  <a:cubicBezTo>
                    <a:pt x="6639" y="9615"/>
                    <a:pt x="7371" y="9335"/>
                    <a:pt x="7931" y="8775"/>
                  </a:cubicBezTo>
                  <a:lnTo>
                    <a:pt x="15491" y="1203"/>
                  </a:lnTo>
                  <a:lnTo>
                    <a:pt x="10097" y="6596"/>
                  </a:lnTo>
                  <a:lnTo>
                    <a:pt x="9883" y="6811"/>
                  </a:lnTo>
                  <a:cubicBezTo>
                    <a:pt x="9324" y="7370"/>
                    <a:pt x="8591" y="7650"/>
                    <a:pt x="7861" y="7650"/>
                  </a:cubicBezTo>
                  <a:cubicBezTo>
                    <a:pt x="7130" y="7650"/>
                    <a:pt x="6401" y="7370"/>
                    <a:pt x="5847" y="6811"/>
                  </a:cubicBezTo>
                  <a:lnTo>
                    <a:pt x="3073" y="4049"/>
                  </a:lnTo>
                  <a:cubicBezTo>
                    <a:pt x="1966" y="2929"/>
                    <a:pt x="1966" y="1120"/>
                    <a:pt x="30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45286" y="4118913"/>
              <a:ext cx="565784" cy="351597"/>
            </a:xfrm>
            <a:custGeom>
              <a:avLst/>
              <a:gdLst/>
              <a:ahLst/>
              <a:cxnLst/>
              <a:rect l="l" t="t" r="r" b="b"/>
              <a:pathLst>
                <a:path w="16264" h="10107" extrusionOk="0">
                  <a:moveTo>
                    <a:pt x="10966" y="1"/>
                  </a:moveTo>
                  <a:cubicBezTo>
                    <a:pt x="9733" y="1"/>
                    <a:pt x="8501" y="468"/>
                    <a:pt x="7560" y="1403"/>
                  </a:cubicBezTo>
                  <a:lnTo>
                    <a:pt x="0" y="8975"/>
                  </a:lnTo>
                  <a:lnTo>
                    <a:pt x="5382" y="3594"/>
                  </a:lnTo>
                  <a:lnTo>
                    <a:pt x="5679" y="3296"/>
                  </a:lnTo>
                  <a:lnTo>
                    <a:pt x="12490" y="10106"/>
                  </a:lnTo>
                  <a:lnTo>
                    <a:pt x="14383" y="8213"/>
                  </a:lnTo>
                  <a:cubicBezTo>
                    <a:pt x="16264" y="6332"/>
                    <a:pt x="16252" y="3284"/>
                    <a:pt x="14371" y="1403"/>
                  </a:cubicBezTo>
                  <a:cubicBezTo>
                    <a:pt x="13430" y="468"/>
                    <a:pt x="12198" y="1"/>
                    <a:pt x="109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498463" y="4233534"/>
              <a:ext cx="481320" cy="471197"/>
            </a:xfrm>
            <a:custGeom>
              <a:avLst/>
              <a:gdLst/>
              <a:ahLst/>
              <a:cxnLst/>
              <a:rect l="l" t="t" r="r" b="b"/>
              <a:pathLst>
                <a:path w="13836" h="13545" extrusionOk="0">
                  <a:moveTo>
                    <a:pt x="7025" y="1"/>
                  </a:moveTo>
                  <a:lnTo>
                    <a:pt x="6728" y="299"/>
                  </a:lnTo>
                  <a:lnTo>
                    <a:pt x="1334" y="5692"/>
                  </a:lnTo>
                  <a:lnTo>
                    <a:pt x="1120" y="5906"/>
                  </a:lnTo>
                  <a:cubicBezTo>
                    <a:pt x="1" y="7026"/>
                    <a:pt x="1" y="8835"/>
                    <a:pt x="1120" y="9954"/>
                  </a:cubicBezTo>
                  <a:lnTo>
                    <a:pt x="3894" y="12705"/>
                  </a:lnTo>
                  <a:cubicBezTo>
                    <a:pt x="4448" y="13264"/>
                    <a:pt x="5177" y="13544"/>
                    <a:pt x="5908" y="13544"/>
                  </a:cubicBezTo>
                  <a:cubicBezTo>
                    <a:pt x="6638" y="13544"/>
                    <a:pt x="7371" y="13264"/>
                    <a:pt x="7930" y="12705"/>
                  </a:cubicBezTo>
                  <a:lnTo>
                    <a:pt x="8156" y="12490"/>
                  </a:lnTo>
                  <a:lnTo>
                    <a:pt x="13538" y="7097"/>
                  </a:lnTo>
                  <a:lnTo>
                    <a:pt x="13836" y="6799"/>
                  </a:lnTo>
                  <a:lnTo>
                    <a:pt x="70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424750" y="4433208"/>
              <a:ext cx="552565" cy="345022"/>
            </a:xfrm>
            <a:custGeom>
              <a:avLst/>
              <a:gdLst/>
              <a:ahLst/>
              <a:cxnLst/>
              <a:rect l="l" t="t" r="r" b="b"/>
              <a:pathLst>
                <a:path w="15884" h="9918" extrusionOk="0">
                  <a:moveTo>
                    <a:pt x="2417" y="1202"/>
                  </a:moveTo>
                  <a:lnTo>
                    <a:pt x="2417" y="1202"/>
                  </a:lnTo>
                  <a:cubicBezTo>
                    <a:pt x="2036" y="2298"/>
                    <a:pt x="2322" y="3500"/>
                    <a:pt x="3132" y="4310"/>
                  </a:cubicBezTo>
                  <a:lnTo>
                    <a:pt x="5894" y="7072"/>
                  </a:lnTo>
                  <a:cubicBezTo>
                    <a:pt x="6474" y="7652"/>
                    <a:pt x="7245" y="7959"/>
                    <a:pt x="8030" y="7959"/>
                  </a:cubicBezTo>
                  <a:cubicBezTo>
                    <a:pt x="8355" y="7959"/>
                    <a:pt x="8684" y="7907"/>
                    <a:pt x="9001" y="7798"/>
                  </a:cubicBezTo>
                  <a:lnTo>
                    <a:pt x="9001" y="7798"/>
                  </a:lnTo>
                  <a:lnTo>
                    <a:pt x="7977" y="8822"/>
                  </a:lnTo>
                  <a:cubicBezTo>
                    <a:pt x="7454" y="9352"/>
                    <a:pt x="6763" y="9617"/>
                    <a:pt x="6071" y="9617"/>
                  </a:cubicBezTo>
                  <a:cubicBezTo>
                    <a:pt x="5379" y="9617"/>
                    <a:pt x="4685" y="9352"/>
                    <a:pt x="4156" y="8822"/>
                  </a:cubicBezTo>
                  <a:lnTo>
                    <a:pt x="1393" y="6060"/>
                  </a:lnTo>
                  <a:cubicBezTo>
                    <a:pt x="334" y="5000"/>
                    <a:pt x="334" y="3286"/>
                    <a:pt x="1393" y="2226"/>
                  </a:cubicBezTo>
                  <a:lnTo>
                    <a:pt x="2417" y="1202"/>
                  </a:lnTo>
                  <a:close/>
                  <a:moveTo>
                    <a:pt x="3239" y="0"/>
                  </a:moveTo>
                  <a:cubicBezTo>
                    <a:pt x="3203" y="0"/>
                    <a:pt x="3165" y="14"/>
                    <a:pt x="3132" y="47"/>
                  </a:cubicBezTo>
                  <a:lnTo>
                    <a:pt x="1167" y="2012"/>
                  </a:lnTo>
                  <a:cubicBezTo>
                    <a:pt x="0" y="3191"/>
                    <a:pt x="0" y="5096"/>
                    <a:pt x="1167" y="6274"/>
                  </a:cubicBezTo>
                  <a:lnTo>
                    <a:pt x="3941" y="9036"/>
                  </a:lnTo>
                  <a:cubicBezTo>
                    <a:pt x="4491" y="9598"/>
                    <a:pt x="5236" y="9918"/>
                    <a:pt x="6029" y="9918"/>
                  </a:cubicBezTo>
                  <a:cubicBezTo>
                    <a:pt x="6044" y="9918"/>
                    <a:pt x="6058" y="9918"/>
                    <a:pt x="6072" y="9918"/>
                  </a:cubicBezTo>
                  <a:cubicBezTo>
                    <a:pt x="6087" y="9918"/>
                    <a:pt x="6101" y="9918"/>
                    <a:pt x="6115" y="9918"/>
                  </a:cubicBezTo>
                  <a:cubicBezTo>
                    <a:pt x="6897" y="9918"/>
                    <a:pt x="7642" y="9598"/>
                    <a:pt x="8204" y="9036"/>
                  </a:cubicBezTo>
                  <a:lnTo>
                    <a:pt x="10144" y="7096"/>
                  </a:lnTo>
                  <a:lnTo>
                    <a:pt x="10156" y="7072"/>
                  </a:lnTo>
                  <a:lnTo>
                    <a:pt x="15764" y="1476"/>
                  </a:lnTo>
                  <a:cubicBezTo>
                    <a:pt x="15883" y="1357"/>
                    <a:pt x="15777" y="1203"/>
                    <a:pt x="15657" y="1203"/>
                  </a:cubicBezTo>
                  <a:cubicBezTo>
                    <a:pt x="15620" y="1203"/>
                    <a:pt x="15583" y="1217"/>
                    <a:pt x="15550" y="1250"/>
                  </a:cubicBezTo>
                  <a:lnTo>
                    <a:pt x="9930" y="6881"/>
                  </a:lnTo>
                  <a:cubicBezTo>
                    <a:pt x="9405" y="7395"/>
                    <a:pt x="8722" y="7651"/>
                    <a:pt x="8038" y="7651"/>
                  </a:cubicBezTo>
                  <a:cubicBezTo>
                    <a:pt x="7343" y="7651"/>
                    <a:pt x="6648" y="7386"/>
                    <a:pt x="6120" y="6858"/>
                  </a:cubicBezTo>
                  <a:lnTo>
                    <a:pt x="3346" y="4095"/>
                  </a:lnTo>
                  <a:cubicBezTo>
                    <a:pt x="2298" y="3036"/>
                    <a:pt x="2298" y="1321"/>
                    <a:pt x="3346" y="262"/>
                  </a:cubicBezTo>
                  <a:cubicBezTo>
                    <a:pt x="3465" y="152"/>
                    <a:pt x="3359" y="0"/>
                    <a:pt x="3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37424" y="4113625"/>
              <a:ext cx="579038" cy="362242"/>
            </a:xfrm>
            <a:custGeom>
              <a:avLst/>
              <a:gdLst/>
              <a:ahLst/>
              <a:cxnLst/>
              <a:rect l="l" t="t" r="r" b="b"/>
              <a:pathLst>
                <a:path w="16645" h="10413" extrusionOk="0">
                  <a:moveTo>
                    <a:pt x="11192" y="308"/>
                  </a:moveTo>
                  <a:cubicBezTo>
                    <a:pt x="12385" y="308"/>
                    <a:pt x="13579" y="763"/>
                    <a:pt x="14490" y="1674"/>
                  </a:cubicBezTo>
                  <a:cubicBezTo>
                    <a:pt x="16311" y="3495"/>
                    <a:pt x="16311" y="6436"/>
                    <a:pt x="14490" y="8258"/>
                  </a:cubicBezTo>
                  <a:lnTo>
                    <a:pt x="12716" y="10044"/>
                  </a:lnTo>
                  <a:lnTo>
                    <a:pt x="6120" y="3448"/>
                  </a:lnTo>
                  <a:lnTo>
                    <a:pt x="7894" y="1674"/>
                  </a:lnTo>
                  <a:cubicBezTo>
                    <a:pt x="8804" y="763"/>
                    <a:pt x="9998" y="308"/>
                    <a:pt x="11192" y="308"/>
                  </a:cubicBezTo>
                  <a:close/>
                  <a:moveTo>
                    <a:pt x="11192" y="1"/>
                  </a:moveTo>
                  <a:cubicBezTo>
                    <a:pt x="9921" y="1"/>
                    <a:pt x="8650" y="483"/>
                    <a:pt x="7679" y="1448"/>
                  </a:cubicBezTo>
                  <a:lnTo>
                    <a:pt x="5798" y="3341"/>
                  </a:lnTo>
                  <a:lnTo>
                    <a:pt x="119" y="9020"/>
                  </a:lnTo>
                  <a:cubicBezTo>
                    <a:pt x="1" y="9129"/>
                    <a:pt x="104" y="9286"/>
                    <a:pt x="223" y="9286"/>
                  </a:cubicBezTo>
                  <a:cubicBezTo>
                    <a:pt x="261" y="9286"/>
                    <a:pt x="299" y="9271"/>
                    <a:pt x="333" y="9234"/>
                  </a:cubicBezTo>
                  <a:lnTo>
                    <a:pt x="5905" y="3662"/>
                  </a:lnTo>
                  <a:lnTo>
                    <a:pt x="12609" y="10365"/>
                  </a:lnTo>
                  <a:cubicBezTo>
                    <a:pt x="12632" y="10401"/>
                    <a:pt x="12668" y="10413"/>
                    <a:pt x="12716" y="10413"/>
                  </a:cubicBezTo>
                  <a:cubicBezTo>
                    <a:pt x="12751" y="10413"/>
                    <a:pt x="12787" y="10389"/>
                    <a:pt x="12823" y="10365"/>
                  </a:cubicBezTo>
                  <a:lnTo>
                    <a:pt x="14704" y="8484"/>
                  </a:lnTo>
                  <a:cubicBezTo>
                    <a:pt x="16645" y="6532"/>
                    <a:pt x="16645" y="3388"/>
                    <a:pt x="14704" y="1448"/>
                  </a:cubicBezTo>
                  <a:cubicBezTo>
                    <a:pt x="13734" y="483"/>
                    <a:pt x="12463" y="1"/>
                    <a:pt x="11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492654" y="4228281"/>
              <a:ext cx="492939" cy="482016"/>
            </a:xfrm>
            <a:custGeom>
              <a:avLst/>
              <a:gdLst/>
              <a:ahLst/>
              <a:cxnLst/>
              <a:rect l="l" t="t" r="r" b="b"/>
              <a:pathLst>
                <a:path w="14170" h="13856" extrusionOk="0">
                  <a:moveTo>
                    <a:pt x="7192" y="366"/>
                  </a:moveTo>
                  <a:lnTo>
                    <a:pt x="13776" y="6962"/>
                  </a:lnTo>
                  <a:lnTo>
                    <a:pt x="7990" y="12749"/>
                  </a:lnTo>
                  <a:cubicBezTo>
                    <a:pt x="7460" y="13278"/>
                    <a:pt x="6767" y="13543"/>
                    <a:pt x="6075" y="13543"/>
                  </a:cubicBezTo>
                  <a:cubicBezTo>
                    <a:pt x="5383" y="13543"/>
                    <a:pt x="4692" y="13278"/>
                    <a:pt x="4168" y="12749"/>
                  </a:cubicBezTo>
                  <a:lnTo>
                    <a:pt x="1394" y="9986"/>
                  </a:lnTo>
                  <a:cubicBezTo>
                    <a:pt x="346" y="8927"/>
                    <a:pt x="346" y="7212"/>
                    <a:pt x="1394" y="6164"/>
                  </a:cubicBezTo>
                  <a:lnTo>
                    <a:pt x="7192" y="366"/>
                  </a:lnTo>
                  <a:close/>
                  <a:moveTo>
                    <a:pt x="7192" y="0"/>
                  </a:moveTo>
                  <a:cubicBezTo>
                    <a:pt x="7154" y="0"/>
                    <a:pt x="7115" y="15"/>
                    <a:pt x="7085" y="45"/>
                  </a:cubicBezTo>
                  <a:lnTo>
                    <a:pt x="1180" y="5938"/>
                  </a:lnTo>
                  <a:cubicBezTo>
                    <a:pt x="1" y="7117"/>
                    <a:pt x="1" y="9022"/>
                    <a:pt x="1180" y="10201"/>
                  </a:cubicBezTo>
                  <a:lnTo>
                    <a:pt x="3942" y="12975"/>
                  </a:lnTo>
                  <a:cubicBezTo>
                    <a:pt x="4513" y="13534"/>
                    <a:pt x="5275" y="13856"/>
                    <a:pt x="6073" y="13856"/>
                  </a:cubicBezTo>
                  <a:cubicBezTo>
                    <a:pt x="6883" y="13856"/>
                    <a:pt x="7645" y="13534"/>
                    <a:pt x="8204" y="12963"/>
                  </a:cubicBezTo>
                  <a:lnTo>
                    <a:pt x="14110" y="7069"/>
                  </a:lnTo>
                  <a:cubicBezTo>
                    <a:pt x="14169" y="7010"/>
                    <a:pt x="14169" y="6903"/>
                    <a:pt x="14110" y="6855"/>
                  </a:cubicBezTo>
                  <a:lnTo>
                    <a:pt x="7299" y="45"/>
                  </a:lnTo>
                  <a:cubicBezTo>
                    <a:pt x="7270" y="15"/>
                    <a:pt x="7231" y="0"/>
                    <a:pt x="7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p38"/>
          <p:cNvSpPr txBox="1">
            <a:spLocks noGrp="1"/>
          </p:cNvSpPr>
          <p:nvPr>
            <p:ph type="title"/>
          </p:nvPr>
        </p:nvSpPr>
        <p:spPr>
          <a:xfrm>
            <a:off x="177985" y="1127858"/>
            <a:ext cx="6063209" cy="16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La competencia emocional se relaciona con…</a:t>
            </a:r>
            <a:endParaRPr sz="3600" dirty="0"/>
          </a:p>
        </p:txBody>
      </p:sp>
      <p:sp>
        <p:nvSpPr>
          <p:cNvPr id="1474" name="Google Shape;1474;p38"/>
          <p:cNvSpPr txBox="1">
            <a:spLocks noGrp="1"/>
          </p:cNvSpPr>
          <p:nvPr>
            <p:ph type="subTitle" idx="1"/>
          </p:nvPr>
        </p:nvSpPr>
        <p:spPr>
          <a:xfrm>
            <a:off x="411342" y="2488885"/>
            <a:ext cx="5937031" cy="21541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/>
              <a:t>la demostración de autoeficacia al expresar emociones en las transacciones sociales. Define la autoeficacia como la capacidad y las habilidades que tiene el individuo para lograr los objetivos deseados.</a:t>
            </a:r>
            <a:endParaRPr sz="2400" dirty="0"/>
          </a:p>
        </p:txBody>
      </p:sp>
      <p:sp>
        <p:nvSpPr>
          <p:cNvPr id="1475" name="Google Shape;1475;p38"/>
          <p:cNvSpPr txBox="1">
            <a:spLocks noGrp="1"/>
          </p:cNvSpPr>
          <p:nvPr>
            <p:ph type="title" idx="2"/>
          </p:nvPr>
        </p:nvSpPr>
        <p:spPr>
          <a:xfrm>
            <a:off x="2107611" y="481175"/>
            <a:ext cx="2611058" cy="97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Saarni</a:t>
            </a:r>
            <a:endParaRPr sz="4800" dirty="0"/>
          </a:p>
        </p:txBody>
      </p:sp>
      <p:grpSp>
        <p:nvGrpSpPr>
          <p:cNvPr id="1476" name="Google Shape;1476;p38"/>
          <p:cNvGrpSpPr/>
          <p:nvPr/>
        </p:nvGrpSpPr>
        <p:grpSpPr>
          <a:xfrm>
            <a:off x="5878697" y="4023900"/>
            <a:ext cx="1209689" cy="1040055"/>
            <a:chOff x="6252550" y="2797850"/>
            <a:chExt cx="887650" cy="763175"/>
          </a:xfrm>
        </p:grpSpPr>
        <p:sp>
          <p:nvSpPr>
            <p:cNvPr id="1477" name="Google Shape;1477;p38"/>
            <p:cNvSpPr/>
            <p:nvPr/>
          </p:nvSpPr>
          <p:spPr>
            <a:xfrm>
              <a:off x="6255525" y="2802300"/>
              <a:ext cx="884675" cy="754225"/>
            </a:xfrm>
            <a:custGeom>
              <a:avLst/>
              <a:gdLst/>
              <a:ahLst/>
              <a:cxnLst/>
              <a:rect l="l" t="t" r="r" b="b"/>
              <a:pathLst>
                <a:path w="35387" h="30169" extrusionOk="0">
                  <a:moveTo>
                    <a:pt x="20457" y="1"/>
                  </a:moveTo>
                  <a:cubicBezTo>
                    <a:pt x="20264" y="1"/>
                    <a:pt x="20076" y="12"/>
                    <a:pt x="19896" y="35"/>
                  </a:cubicBezTo>
                  <a:cubicBezTo>
                    <a:pt x="18313" y="225"/>
                    <a:pt x="17289" y="1559"/>
                    <a:pt x="16003" y="2404"/>
                  </a:cubicBezTo>
                  <a:cubicBezTo>
                    <a:pt x="11586" y="5297"/>
                    <a:pt x="3275" y="2892"/>
                    <a:pt x="1346" y="9298"/>
                  </a:cubicBezTo>
                  <a:cubicBezTo>
                    <a:pt x="1" y="13762"/>
                    <a:pt x="941" y="16846"/>
                    <a:pt x="3775" y="20347"/>
                  </a:cubicBezTo>
                  <a:cubicBezTo>
                    <a:pt x="5966" y="23073"/>
                    <a:pt x="4763" y="26943"/>
                    <a:pt x="8192" y="28967"/>
                  </a:cubicBezTo>
                  <a:cubicBezTo>
                    <a:pt x="9588" y="29781"/>
                    <a:pt x="11547" y="30169"/>
                    <a:pt x="13422" y="30169"/>
                  </a:cubicBezTo>
                  <a:cubicBezTo>
                    <a:pt x="14619" y="30169"/>
                    <a:pt x="15781" y="30011"/>
                    <a:pt x="16741" y="29705"/>
                  </a:cubicBezTo>
                  <a:cubicBezTo>
                    <a:pt x="19122" y="28943"/>
                    <a:pt x="20908" y="27086"/>
                    <a:pt x="23444" y="26824"/>
                  </a:cubicBezTo>
                  <a:cubicBezTo>
                    <a:pt x="23633" y="26805"/>
                    <a:pt x="23826" y="26797"/>
                    <a:pt x="24021" y="26797"/>
                  </a:cubicBezTo>
                  <a:cubicBezTo>
                    <a:pt x="25158" y="26797"/>
                    <a:pt x="26386" y="27069"/>
                    <a:pt x="27547" y="27069"/>
                  </a:cubicBezTo>
                  <a:cubicBezTo>
                    <a:pt x="28207" y="27069"/>
                    <a:pt x="28845" y="26981"/>
                    <a:pt x="29433" y="26705"/>
                  </a:cubicBezTo>
                  <a:cubicBezTo>
                    <a:pt x="31683" y="25633"/>
                    <a:pt x="33695" y="21906"/>
                    <a:pt x="34279" y="19608"/>
                  </a:cubicBezTo>
                  <a:cubicBezTo>
                    <a:pt x="35386" y="15215"/>
                    <a:pt x="31183" y="12703"/>
                    <a:pt x="29112" y="9214"/>
                  </a:cubicBezTo>
                  <a:cubicBezTo>
                    <a:pt x="27373" y="6285"/>
                    <a:pt x="28266" y="3333"/>
                    <a:pt x="24944" y="1356"/>
                  </a:cubicBezTo>
                  <a:cubicBezTo>
                    <a:pt x="23794" y="660"/>
                    <a:pt x="21961" y="1"/>
                    <a:pt x="2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8"/>
            <p:cNvSpPr/>
            <p:nvPr/>
          </p:nvSpPr>
          <p:spPr>
            <a:xfrm>
              <a:off x="6299275" y="2970425"/>
              <a:ext cx="92875" cy="278350"/>
            </a:xfrm>
            <a:custGeom>
              <a:avLst/>
              <a:gdLst/>
              <a:ahLst/>
              <a:cxnLst/>
              <a:rect l="l" t="t" r="r" b="b"/>
              <a:pathLst>
                <a:path w="3715" h="11134" extrusionOk="0">
                  <a:moveTo>
                    <a:pt x="2738" y="1"/>
                  </a:moveTo>
                  <a:cubicBezTo>
                    <a:pt x="2670" y="1"/>
                    <a:pt x="2599" y="8"/>
                    <a:pt x="2525" y="25"/>
                  </a:cubicBezTo>
                  <a:cubicBezTo>
                    <a:pt x="1918" y="156"/>
                    <a:pt x="1430" y="1072"/>
                    <a:pt x="1192" y="1608"/>
                  </a:cubicBezTo>
                  <a:cubicBezTo>
                    <a:pt x="549" y="3073"/>
                    <a:pt x="1" y="4775"/>
                    <a:pt x="37" y="6395"/>
                  </a:cubicBezTo>
                  <a:cubicBezTo>
                    <a:pt x="84" y="8121"/>
                    <a:pt x="692" y="9788"/>
                    <a:pt x="1787" y="11133"/>
                  </a:cubicBezTo>
                  <a:cubicBezTo>
                    <a:pt x="1620" y="10288"/>
                    <a:pt x="1835" y="9407"/>
                    <a:pt x="2358" y="8728"/>
                  </a:cubicBezTo>
                  <a:cubicBezTo>
                    <a:pt x="2835" y="8121"/>
                    <a:pt x="3597" y="7609"/>
                    <a:pt x="3644" y="6835"/>
                  </a:cubicBezTo>
                  <a:cubicBezTo>
                    <a:pt x="3704" y="5799"/>
                    <a:pt x="2442" y="5085"/>
                    <a:pt x="2370" y="4037"/>
                  </a:cubicBezTo>
                  <a:cubicBezTo>
                    <a:pt x="2335" y="3525"/>
                    <a:pt x="2608" y="3049"/>
                    <a:pt x="2894" y="2620"/>
                  </a:cubicBezTo>
                  <a:cubicBezTo>
                    <a:pt x="3180" y="2192"/>
                    <a:pt x="3501" y="1775"/>
                    <a:pt x="3597" y="1263"/>
                  </a:cubicBezTo>
                  <a:cubicBezTo>
                    <a:pt x="3715" y="651"/>
                    <a:pt x="3359" y="1"/>
                    <a:pt x="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8"/>
            <p:cNvSpPr/>
            <p:nvPr/>
          </p:nvSpPr>
          <p:spPr>
            <a:xfrm>
              <a:off x="6535625" y="3345100"/>
              <a:ext cx="238750" cy="90100"/>
            </a:xfrm>
            <a:custGeom>
              <a:avLst/>
              <a:gdLst/>
              <a:ahLst/>
              <a:cxnLst/>
              <a:rect l="l" t="t" r="r" b="b"/>
              <a:pathLst>
                <a:path w="9550" h="3604" extrusionOk="0">
                  <a:moveTo>
                    <a:pt x="3822" y="0"/>
                  </a:moveTo>
                  <a:cubicBezTo>
                    <a:pt x="2960" y="0"/>
                    <a:pt x="2158" y="79"/>
                    <a:pt x="1560" y="325"/>
                  </a:cubicBezTo>
                  <a:cubicBezTo>
                    <a:pt x="1" y="968"/>
                    <a:pt x="679" y="2409"/>
                    <a:pt x="2096" y="3159"/>
                  </a:cubicBezTo>
                  <a:cubicBezTo>
                    <a:pt x="2681" y="3473"/>
                    <a:pt x="3343" y="3603"/>
                    <a:pt x="4013" y="3603"/>
                  </a:cubicBezTo>
                  <a:cubicBezTo>
                    <a:pt x="4461" y="3603"/>
                    <a:pt x="4912" y="3545"/>
                    <a:pt x="5346" y="3445"/>
                  </a:cubicBezTo>
                  <a:cubicBezTo>
                    <a:pt x="6418" y="3195"/>
                    <a:pt x="7430" y="2683"/>
                    <a:pt x="8418" y="2171"/>
                  </a:cubicBezTo>
                  <a:cubicBezTo>
                    <a:pt x="8930" y="1909"/>
                    <a:pt x="9549" y="1445"/>
                    <a:pt x="9383" y="885"/>
                  </a:cubicBezTo>
                  <a:cubicBezTo>
                    <a:pt x="9240" y="373"/>
                    <a:pt x="8573" y="266"/>
                    <a:pt x="8049" y="254"/>
                  </a:cubicBezTo>
                  <a:cubicBezTo>
                    <a:pt x="6945" y="231"/>
                    <a:pt x="5295" y="0"/>
                    <a:pt x="38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8"/>
            <p:cNvSpPr/>
            <p:nvPr/>
          </p:nvSpPr>
          <p:spPr>
            <a:xfrm>
              <a:off x="6505275" y="3139500"/>
              <a:ext cx="257900" cy="141250"/>
            </a:xfrm>
            <a:custGeom>
              <a:avLst/>
              <a:gdLst/>
              <a:ahLst/>
              <a:cxnLst/>
              <a:rect l="l" t="t" r="r" b="b"/>
              <a:pathLst>
                <a:path w="10316" h="5650" extrusionOk="0">
                  <a:moveTo>
                    <a:pt x="3032" y="1"/>
                  </a:moveTo>
                  <a:cubicBezTo>
                    <a:pt x="2012" y="1"/>
                    <a:pt x="1097" y="500"/>
                    <a:pt x="500" y="1858"/>
                  </a:cubicBezTo>
                  <a:cubicBezTo>
                    <a:pt x="0" y="3001"/>
                    <a:pt x="333" y="4525"/>
                    <a:pt x="1393" y="5156"/>
                  </a:cubicBezTo>
                  <a:cubicBezTo>
                    <a:pt x="2048" y="5549"/>
                    <a:pt x="2858" y="5573"/>
                    <a:pt x="3620" y="5597"/>
                  </a:cubicBezTo>
                  <a:cubicBezTo>
                    <a:pt x="3954" y="5603"/>
                    <a:pt x="4665" y="5649"/>
                    <a:pt x="5466" y="5649"/>
                  </a:cubicBezTo>
                  <a:cubicBezTo>
                    <a:pt x="7576" y="5649"/>
                    <a:pt x="10315" y="5329"/>
                    <a:pt x="8477" y="3120"/>
                  </a:cubicBezTo>
                  <a:cubicBezTo>
                    <a:pt x="7727" y="2227"/>
                    <a:pt x="6822" y="1477"/>
                    <a:pt x="5810" y="906"/>
                  </a:cubicBezTo>
                  <a:cubicBezTo>
                    <a:pt x="4899" y="383"/>
                    <a:pt x="3925" y="1"/>
                    <a:pt x="3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38"/>
            <p:cNvSpPr/>
            <p:nvPr/>
          </p:nvSpPr>
          <p:spPr>
            <a:xfrm>
              <a:off x="6567475" y="2961900"/>
              <a:ext cx="403950" cy="346800"/>
            </a:xfrm>
            <a:custGeom>
              <a:avLst/>
              <a:gdLst/>
              <a:ahLst/>
              <a:cxnLst/>
              <a:rect l="l" t="t" r="r" b="b"/>
              <a:pathLst>
                <a:path w="16158" h="13872" extrusionOk="0">
                  <a:moveTo>
                    <a:pt x="5681" y="0"/>
                  </a:moveTo>
                  <a:cubicBezTo>
                    <a:pt x="3641" y="0"/>
                    <a:pt x="1225" y="1474"/>
                    <a:pt x="1" y="2771"/>
                  </a:cubicBezTo>
                  <a:cubicBezTo>
                    <a:pt x="489" y="2694"/>
                    <a:pt x="981" y="2656"/>
                    <a:pt x="1472" y="2656"/>
                  </a:cubicBezTo>
                  <a:cubicBezTo>
                    <a:pt x="5758" y="2656"/>
                    <a:pt x="9990" y="5499"/>
                    <a:pt x="11442" y="9569"/>
                  </a:cubicBezTo>
                  <a:cubicBezTo>
                    <a:pt x="11835" y="10665"/>
                    <a:pt x="11978" y="12558"/>
                    <a:pt x="12919" y="13379"/>
                  </a:cubicBezTo>
                  <a:cubicBezTo>
                    <a:pt x="13306" y="13711"/>
                    <a:pt x="13779" y="13871"/>
                    <a:pt x="14237" y="13871"/>
                  </a:cubicBezTo>
                  <a:cubicBezTo>
                    <a:pt x="15059" y="13871"/>
                    <a:pt x="15833" y="13355"/>
                    <a:pt x="15979" y="12391"/>
                  </a:cubicBezTo>
                  <a:cubicBezTo>
                    <a:pt x="16157" y="11188"/>
                    <a:pt x="15467" y="10034"/>
                    <a:pt x="14586" y="9295"/>
                  </a:cubicBezTo>
                  <a:cubicBezTo>
                    <a:pt x="13085" y="8033"/>
                    <a:pt x="11240" y="7057"/>
                    <a:pt x="10240" y="5366"/>
                  </a:cubicBezTo>
                  <a:cubicBezTo>
                    <a:pt x="9192" y="3628"/>
                    <a:pt x="8918" y="723"/>
                    <a:pt x="6608" y="116"/>
                  </a:cubicBezTo>
                  <a:cubicBezTo>
                    <a:pt x="6313" y="36"/>
                    <a:pt x="6001" y="0"/>
                    <a:pt x="56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38"/>
            <p:cNvSpPr/>
            <p:nvPr/>
          </p:nvSpPr>
          <p:spPr>
            <a:xfrm>
              <a:off x="6252550" y="2797850"/>
              <a:ext cx="884075" cy="763175"/>
            </a:xfrm>
            <a:custGeom>
              <a:avLst/>
              <a:gdLst/>
              <a:ahLst/>
              <a:cxnLst/>
              <a:rect l="l" t="t" r="r" b="b"/>
              <a:pathLst>
                <a:path w="35363" h="30527" extrusionOk="0">
                  <a:moveTo>
                    <a:pt x="20544" y="339"/>
                  </a:moveTo>
                  <a:cubicBezTo>
                    <a:pt x="21987" y="339"/>
                    <a:pt x="23801" y="965"/>
                    <a:pt x="24980" y="1677"/>
                  </a:cubicBezTo>
                  <a:cubicBezTo>
                    <a:pt x="26992" y="2880"/>
                    <a:pt x="27397" y="4416"/>
                    <a:pt x="27861" y="6201"/>
                  </a:cubicBezTo>
                  <a:cubicBezTo>
                    <a:pt x="28135" y="7261"/>
                    <a:pt x="28421" y="8356"/>
                    <a:pt x="29076" y="9476"/>
                  </a:cubicBezTo>
                  <a:cubicBezTo>
                    <a:pt x="29707" y="10535"/>
                    <a:pt x="30528" y="11512"/>
                    <a:pt x="31326" y="12452"/>
                  </a:cubicBezTo>
                  <a:cubicBezTo>
                    <a:pt x="33207" y="14667"/>
                    <a:pt x="34981" y="16750"/>
                    <a:pt x="34219" y="19739"/>
                  </a:cubicBezTo>
                  <a:cubicBezTo>
                    <a:pt x="33660" y="21989"/>
                    <a:pt x="31695" y="25668"/>
                    <a:pt x="29481" y="26716"/>
                  </a:cubicBezTo>
                  <a:cubicBezTo>
                    <a:pt x="28916" y="26989"/>
                    <a:pt x="28290" y="27076"/>
                    <a:pt x="27642" y="27076"/>
                  </a:cubicBezTo>
                  <a:cubicBezTo>
                    <a:pt x="27073" y="27076"/>
                    <a:pt x="26487" y="27009"/>
                    <a:pt x="25909" y="26942"/>
                  </a:cubicBezTo>
                  <a:cubicBezTo>
                    <a:pt x="25335" y="26873"/>
                    <a:pt x="24742" y="26803"/>
                    <a:pt x="24172" y="26803"/>
                  </a:cubicBezTo>
                  <a:cubicBezTo>
                    <a:pt x="23961" y="26803"/>
                    <a:pt x="23754" y="26812"/>
                    <a:pt x="23551" y="26835"/>
                  </a:cubicBezTo>
                  <a:cubicBezTo>
                    <a:pt x="22027" y="26978"/>
                    <a:pt x="20753" y="27704"/>
                    <a:pt x="19515" y="28407"/>
                  </a:cubicBezTo>
                  <a:cubicBezTo>
                    <a:pt x="18658" y="28895"/>
                    <a:pt x="17777" y="29407"/>
                    <a:pt x="16812" y="29716"/>
                  </a:cubicBezTo>
                  <a:cubicBezTo>
                    <a:pt x="15886" y="30009"/>
                    <a:pt x="14722" y="30172"/>
                    <a:pt x="13508" y="30172"/>
                  </a:cubicBezTo>
                  <a:cubicBezTo>
                    <a:pt x="11712" y="30172"/>
                    <a:pt x="9807" y="29814"/>
                    <a:pt x="8407" y="28990"/>
                  </a:cubicBezTo>
                  <a:cubicBezTo>
                    <a:pt x="6478" y="27859"/>
                    <a:pt x="6061" y="26132"/>
                    <a:pt x="5620" y="24311"/>
                  </a:cubicBezTo>
                  <a:cubicBezTo>
                    <a:pt x="5311" y="22977"/>
                    <a:pt x="4978" y="21596"/>
                    <a:pt x="4025" y="20417"/>
                  </a:cubicBezTo>
                  <a:cubicBezTo>
                    <a:pt x="1048" y="16738"/>
                    <a:pt x="382" y="13690"/>
                    <a:pt x="1632" y="9523"/>
                  </a:cubicBezTo>
                  <a:cubicBezTo>
                    <a:pt x="2811" y="5642"/>
                    <a:pt x="6335" y="5094"/>
                    <a:pt x="10061" y="4523"/>
                  </a:cubicBezTo>
                  <a:cubicBezTo>
                    <a:pt x="12252" y="4189"/>
                    <a:pt x="14526" y="3832"/>
                    <a:pt x="16217" y="2725"/>
                  </a:cubicBezTo>
                  <a:lnTo>
                    <a:pt x="16217" y="2713"/>
                  </a:lnTo>
                  <a:cubicBezTo>
                    <a:pt x="16610" y="2439"/>
                    <a:pt x="16979" y="2153"/>
                    <a:pt x="17348" y="1844"/>
                  </a:cubicBezTo>
                  <a:cubicBezTo>
                    <a:pt x="18193" y="1153"/>
                    <a:pt x="18979" y="498"/>
                    <a:pt x="20039" y="367"/>
                  </a:cubicBezTo>
                  <a:cubicBezTo>
                    <a:pt x="20201" y="348"/>
                    <a:pt x="20370" y="339"/>
                    <a:pt x="20544" y="339"/>
                  </a:cubicBezTo>
                  <a:close/>
                  <a:moveTo>
                    <a:pt x="20568" y="1"/>
                  </a:moveTo>
                  <a:cubicBezTo>
                    <a:pt x="20375" y="1"/>
                    <a:pt x="20185" y="12"/>
                    <a:pt x="20003" y="34"/>
                  </a:cubicBezTo>
                  <a:cubicBezTo>
                    <a:pt x="18848" y="177"/>
                    <a:pt x="17979" y="891"/>
                    <a:pt x="17134" y="1582"/>
                  </a:cubicBezTo>
                  <a:cubicBezTo>
                    <a:pt x="16777" y="1879"/>
                    <a:pt x="16408" y="2165"/>
                    <a:pt x="16027" y="2427"/>
                  </a:cubicBezTo>
                  <a:cubicBezTo>
                    <a:pt x="14395" y="3499"/>
                    <a:pt x="12157" y="3844"/>
                    <a:pt x="10002" y="4177"/>
                  </a:cubicBezTo>
                  <a:cubicBezTo>
                    <a:pt x="6335" y="4737"/>
                    <a:pt x="2537" y="5320"/>
                    <a:pt x="1298" y="9416"/>
                  </a:cubicBezTo>
                  <a:cubicBezTo>
                    <a:pt x="1" y="13714"/>
                    <a:pt x="691" y="16858"/>
                    <a:pt x="3751" y="20644"/>
                  </a:cubicBezTo>
                  <a:cubicBezTo>
                    <a:pt x="4656" y="21751"/>
                    <a:pt x="4978" y="23084"/>
                    <a:pt x="5287" y="24382"/>
                  </a:cubicBezTo>
                  <a:cubicBezTo>
                    <a:pt x="5716" y="26204"/>
                    <a:pt x="6168" y="28085"/>
                    <a:pt x="8228" y="29300"/>
                  </a:cubicBezTo>
                  <a:cubicBezTo>
                    <a:pt x="9669" y="30157"/>
                    <a:pt x="11645" y="30526"/>
                    <a:pt x="13502" y="30526"/>
                  </a:cubicBezTo>
                  <a:cubicBezTo>
                    <a:pt x="13541" y="30526"/>
                    <a:pt x="13580" y="30526"/>
                    <a:pt x="13618" y="30526"/>
                  </a:cubicBezTo>
                  <a:cubicBezTo>
                    <a:pt x="14734" y="30526"/>
                    <a:pt x="15849" y="30360"/>
                    <a:pt x="16919" y="30050"/>
                  </a:cubicBezTo>
                  <a:cubicBezTo>
                    <a:pt x="17920" y="29728"/>
                    <a:pt x="18824" y="29204"/>
                    <a:pt x="19694" y="28716"/>
                  </a:cubicBezTo>
                  <a:cubicBezTo>
                    <a:pt x="20944" y="28002"/>
                    <a:pt x="22134" y="27323"/>
                    <a:pt x="23587" y="27180"/>
                  </a:cubicBezTo>
                  <a:cubicBezTo>
                    <a:pt x="23775" y="27161"/>
                    <a:pt x="23965" y="27153"/>
                    <a:pt x="24159" y="27153"/>
                  </a:cubicBezTo>
                  <a:cubicBezTo>
                    <a:pt x="24704" y="27153"/>
                    <a:pt x="25273" y="27217"/>
                    <a:pt x="25861" y="27287"/>
                  </a:cubicBezTo>
                  <a:cubicBezTo>
                    <a:pt x="26458" y="27354"/>
                    <a:pt x="27065" y="27423"/>
                    <a:pt x="27660" y="27423"/>
                  </a:cubicBezTo>
                  <a:cubicBezTo>
                    <a:pt x="28346" y="27423"/>
                    <a:pt x="29017" y="27331"/>
                    <a:pt x="29635" y="27037"/>
                  </a:cubicBezTo>
                  <a:cubicBezTo>
                    <a:pt x="31945" y="25942"/>
                    <a:pt x="33981" y="22144"/>
                    <a:pt x="34565" y="19822"/>
                  </a:cubicBezTo>
                  <a:cubicBezTo>
                    <a:pt x="35362" y="16655"/>
                    <a:pt x="33457" y="14405"/>
                    <a:pt x="31600" y="12226"/>
                  </a:cubicBezTo>
                  <a:cubicBezTo>
                    <a:pt x="30814" y="11297"/>
                    <a:pt x="30004" y="10333"/>
                    <a:pt x="29385" y="9297"/>
                  </a:cubicBezTo>
                  <a:cubicBezTo>
                    <a:pt x="28754" y="8226"/>
                    <a:pt x="28469" y="7166"/>
                    <a:pt x="28207" y="6118"/>
                  </a:cubicBezTo>
                  <a:cubicBezTo>
                    <a:pt x="27742" y="4344"/>
                    <a:pt x="27302" y="2665"/>
                    <a:pt x="25171" y="1379"/>
                  </a:cubicBezTo>
                  <a:cubicBezTo>
                    <a:pt x="23985" y="681"/>
                    <a:pt x="22122" y="1"/>
                    <a:pt x="20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8"/>
            <p:cNvSpPr/>
            <p:nvPr/>
          </p:nvSpPr>
          <p:spPr>
            <a:xfrm>
              <a:off x="6426675" y="3031125"/>
              <a:ext cx="470025" cy="434925"/>
            </a:xfrm>
            <a:custGeom>
              <a:avLst/>
              <a:gdLst/>
              <a:ahLst/>
              <a:cxnLst/>
              <a:rect l="l" t="t" r="r" b="b"/>
              <a:pathLst>
                <a:path w="18801" h="17397" extrusionOk="0">
                  <a:moveTo>
                    <a:pt x="7131" y="0"/>
                  </a:moveTo>
                  <a:cubicBezTo>
                    <a:pt x="6582" y="0"/>
                    <a:pt x="6044" y="13"/>
                    <a:pt x="5525" y="26"/>
                  </a:cubicBezTo>
                  <a:cubicBezTo>
                    <a:pt x="5485" y="25"/>
                    <a:pt x="5444" y="25"/>
                    <a:pt x="5404" y="25"/>
                  </a:cubicBezTo>
                  <a:cubicBezTo>
                    <a:pt x="4720" y="25"/>
                    <a:pt x="4046" y="120"/>
                    <a:pt x="3394" y="299"/>
                  </a:cubicBezTo>
                  <a:cubicBezTo>
                    <a:pt x="3311" y="323"/>
                    <a:pt x="3216" y="347"/>
                    <a:pt x="3108" y="359"/>
                  </a:cubicBezTo>
                  <a:cubicBezTo>
                    <a:pt x="2846" y="419"/>
                    <a:pt x="2537" y="478"/>
                    <a:pt x="2358" y="633"/>
                  </a:cubicBezTo>
                  <a:cubicBezTo>
                    <a:pt x="2192" y="788"/>
                    <a:pt x="2096" y="1002"/>
                    <a:pt x="2108" y="1228"/>
                  </a:cubicBezTo>
                  <a:cubicBezTo>
                    <a:pt x="2108" y="1264"/>
                    <a:pt x="2108" y="1311"/>
                    <a:pt x="2108" y="1347"/>
                  </a:cubicBezTo>
                  <a:cubicBezTo>
                    <a:pt x="1989" y="2228"/>
                    <a:pt x="1942" y="3109"/>
                    <a:pt x="1989" y="4002"/>
                  </a:cubicBezTo>
                  <a:cubicBezTo>
                    <a:pt x="2037" y="4621"/>
                    <a:pt x="2144" y="5241"/>
                    <a:pt x="2287" y="5836"/>
                  </a:cubicBezTo>
                  <a:cubicBezTo>
                    <a:pt x="2358" y="6122"/>
                    <a:pt x="2430" y="6419"/>
                    <a:pt x="2477" y="6717"/>
                  </a:cubicBezTo>
                  <a:lnTo>
                    <a:pt x="2525" y="6943"/>
                  </a:lnTo>
                  <a:cubicBezTo>
                    <a:pt x="2596" y="7527"/>
                    <a:pt x="2751" y="8086"/>
                    <a:pt x="2966" y="8634"/>
                  </a:cubicBezTo>
                  <a:cubicBezTo>
                    <a:pt x="3061" y="8860"/>
                    <a:pt x="3144" y="9110"/>
                    <a:pt x="3227" y="9372"/>
                  </a:cubicBezTo>
                  <a:cubicBezTo>
                    <a:pt x="3489" y="10205"/>
                    <a:pt x="3799" y="11146"/>
                    <a:pt x="4716" y="11515"/>
                  </a:cubicBezTo>
                  <a:cubicBezTo>
                    <a:pt x="5062" y="11652"/>
                    <a:pt x="5451" y="11685"/>
                    <a:pt x="5832" y="11685"/>
                  </a:cubicBezTo>
                  <a:cubicBezTo>
                    <a:pt x="6016" y="11685"/>
                    <a:pt x="6197" y="11678"/>
                    <a:pt x="6371" y="11670"/>
                  </a:cubicBezTo>
                  <a:cubicBezTo>
                    <a:pt x="6537" y="11658"/>
                    <a:pt x="6704" y="11658"/>
                    <a:pt x="6847" y="11658"/>
                  </a:cubicBezTo>
                  <a:cubicBezTo>
                    <a:pt x="6975" y="11659"/>
                    <a:pt x="7103" y="11660"/>
                    <a:pt x="7232" y="11660"/>
                  </a:cubicBezTo>
                  <a:cubicBezTo>
                    <a:pt x="8366" y="11660"/>
                    <a:pt x="9556" y="11614"/>
                    <a:pt x="10871" y="11539"/>
                  </a:cubicBezTo>
                  <a:cubicBezTo>
                    <a:pt x="11240" y="11515"/>
                    <a:pt x="11621" y="11515"/>
                    <a:pt x="11979" y="11515"/>
                  </a:cubicBezTo>
                  <a:cubicBezTo>
                    <a:pt x="12312" y="11515"/>
                    <a:pt x="12657" y="11515"/>
                    <a:pt x="13002" y="11503"/>
                  </a:cubicBezTo>
                  <a:lnTo>
                    <a:pt x="13110" y="11503"/>
                  </a:lnTo>
                  <a:cubicBezTo>
                    <a:pt x="13127" y="11504"/>
                    <a:pt x="13144" y="11505"/>
                    <a:pt x="13161" y="11505"/>
                  </a:cubicBezTo>
                  <a:cubicBezTo>
                    <a:pt x="13346" y="11505"/>
                    <a:pt x="13530" y="11447"/>
                    <a:pt x="13693" y="11348"/>
                  </a:cubicBezTo>
                  <a:cubicBezTo>
                    <a:pt x="14467" y="10848"/>
                    <a:pt x="14348" y="9646"/>
                    <a:pt x="14157" y="9015"/>
                  </a:cubicBezTo>
                  <a:cubicBezTo>
                    <a:pt x="13848" y="8015"/>
                    <a:pt x="12943" y="7134"/>
                    <a:pt x="12205" y="6419"/>
                  </a:cubicBezTo>
                  <a:lnTo>
                    <a:pt x="12038" y="6253"/>
                  </a:lnTo>
                  <a:cubicBezTo>
                    <a:pt x="11669" y="5883"/>
                    <a:pt x="11300" y="5467"/>
                    <a:pt x="10978" y="5110"/>
                  </a:cubicBezTo>
                  <a:cubicBezTo>
                    <a:pt x="10657" y="4740"/>
                    <a:pt x="10324" y="4359"/>
                    <a:pt x="9966" y="4002"/>
                  </a:cubicBezTo>
                  <a:cubicBezTo>
                    <a:pt x="9704" y="3740"/>
                    <a:pt x="9419" y="3490"/>
                    <a:pt x="9121" y="3264"/>
                  </a:cubicBezTo>
                  <a:cubicBezTo>
                    <a:pt x="8978" y="3169"/>
                    <a:pt x="8823" y="3074"/>
                    <a:pt x="8657" y="3002"/>
                  </a:cubicBezTo>
                  <a:cubicBezTo>
                    <a:pt x="8478" y="2919"/>
                    <a:pt x="8311" y="2812"/>
                    <a:pt x="8169" y="2693"/>
                  </a:cubicBezTo>
                  <a:cubicBezTo>
                    <a:pt x="8109" y="2633"/>
                    <a:pt x="8073" y="2597"/>
                    <a:pt x="8038" y="2562"/>
                  </a:cubicBezTo>
                  <a:cubicBezTo>
                    <a:pt x="7930" y="2407"/>
                    <a:pt x="7752" y="2323"/>
                    <a:pt x="7573" y="2323"/>
                  </a:cubicBezTo>
                  <a:cubicBezTo>
                    <a:pt x="7478" y="2312"/>
                    <a:pt x="7383" y="2306"/>
                    <a:pt x="7289" y="2306"/>
                  </a:cubicBezTo>
                  <a:cubicBezTo>
                    <a:pt x="7195" y="2306"/>
                    <a:pt x="7103" y="2312"/>
                    <a:pt x="7014" y="2323"/>
                  </a:cubicBezTo>
                  <a:lnTo>
                    <a:pt x="6895" y="2323"/>
                  </a:lnTo>
                  <a:cubicBezTo>
                    <a:pt x="6454" y="2335"/>
                    <a:pt x="6121" y="2526"/>
                    <a:pt x="5799" y="2728"/>
                  </a:cubicBezTo>
                  <a:cubicBezTo>
                    <a:pt x="5668" y="2812"/>
                    <a:pt x="5525" y="2895"/>
                    <a:pt x="5371" y="2966"/>
                  </a:cubicBezTo>
                  <a:cubicBezTo>
                    <a:pt x="5263" y="3014"/>
                    <a:pt x="5144" y="3074"/>
                    <a:pt x="5013" y="3133"/>
                  </a:cubicBezTo>
                  <a:cubicBezTo>
                    <a:pt x="4501" y="3359"/>
                    <a:pt x="3906" y="3621"/>
                    <a:pt x="3501" y="4002"/>
                  </a:cubicBezTo>
                  <a:cubicBezTo>
                    <a:pt x="3380" y="4133"/>
                    <a:pt x="3493" y="4308"/>
                    <a:pt x="3628" y="4308"/>
                  </a:cubicBezTo>
                  <a:cubicBezTo>
                    <a:pt x="3665" y="4308"/>
                    <a:pt x="3704" y="4295"/>
                    <a:pt x="3739" y="4264"/>
                  </a:cubicBezTo>
                  <a:cubicBezTo>
                    <a:pt x="4109" y="3919"/>
                    <a:pt x="4668" y="3669"/>
                    <a:pt x="5156" y="3443"/>
                  </a:cubicBezTo>
                  <a:lnTo>
                    <a:pt x="5525" y="3276"/>
                  </a:lnTo>
                  <a:cubicBezTo>
                    <a:pt x="5680" y="3205"/>
                    <a:pt x="5835" y="3121"/>
                    <a:pt x="5978" y="3026"/>
                  </a:cubicBezTo>
                  <a:cubicBezTo>
                    <a:pt x="6287" y="2835"/>
                    <a:pt x="6561" y="2681"/>
                    <a:pt x="6906" y="2669"/>
                  </a:cubicBezTo>
                  <a:lnTo>
                    <a:pt x="7026" y="2669"/>
                  </a:lnTo>
                  <a:cubicBezTo>
                    <a:pt x="7109" y="2663"/>
                    <a:pt x="7192" y="2660"/>
                    <a:pt x="7276" y="2660"/>
                  </a:cubicBezTo>
                  <a:cubicBezTo>
                    <a:pt x="7359" y="2660"/>
                    <a:pt x="7442" y="2663"/>
                    <a:pt x="7526" y="2669"/>
                  </a:cubicBezTo>
                  <a:cubicBezTo>
                    <a:pt x="7692" y="2693"/>
                    <a:pt x="7704" y="2704"/>
                    <a:pt x="7776" y="2788"/>
                  </a:cubicBezTo>
                  <a:cubicBezTo>
                    <a:pt x="7823" y="2847"/>
                    <a:pt x="7871" y="2895"/>
                    <a:pt x="7919" y="2943"/>
                  </a:cubicBezTo>
                  <a:cubicBezTo>
                    <a:pt x="8097" y="3097"/>
                    <a:pt x="8288" y="3216"/>
                    <a:pt x="8502" y="3312"/>
                  </a:cubicBezTo>
                  <a:cubicBezTo>
                    <a:pt x="8645" y="3383"/>
                    <a:pt x="8788" y="3455"/>
                    <a:pt x="8919" y="3550"/>
                  </a:cubicBezTo>
                  <a:cubicBezTo>
                    <a:pt x="9192" y="3764"/>
                    <a:pt x="9466" y="4002"/>
                    <a:pt x="9716" y="4252"/>
                  </a:cubicBezTo>
                  <a:cubicBezTo>
                    <a:pt x="10074" y="4598"/>
                    <a:pt x="10395" y="4979"/>
                    <a:pt x="10716" y="5336"/>
                  </a:cubicBezTo>
                  <a:cubicBezTo>
                    <a:pt x="11062" y="5729"/>
                    <a:pt x="11407" y="6133"/>
                    <a:pt x="11788" y="6503"/>
                  </a:cubicBezTo>
                  <a:lnTo>
                    <a:pt x="11967" y="6669"/>
                  </a:lnTo>
                  <a:cubicBezTo>
                    <a:pt x="12669" y="7348"/>
                    <a:pt x="13550" y="8205"/>
                    <a:pt x="13824" y="9110"/>
                  </a:cubicBezTo>
                  <a:cubicBezTo>
                    <a:pt x="13979" y="9610"/>
                    <a:pt x="14110" y="10670"/>
                    <a:pt x="13503" y="11063"/>
                  </a:cubicBezTo>
                  <a:cubicBezTo>
                    <a:pt x="13399" y="11115"/>
                    <a:pt x="13277" y="11148"/>
                    <a:pt x="13153" y="11148"/>
                  </a:cubicBezTo>
                  <a:cubicBezTo>
                    <a:pt x="13135" y="11148"/>
                    <a:pt x="13116" y="11148"/>
                    <a:pt x="13098" y="11146"/>
                  </a:cubicBezTo>
                  <a:lnTo>
                    <a:pt x="12979" y="11146"/>
                  </a:lnTo>
                  <a:cubicBezTo>
                    <a:pt x="12657" y="11158"/>
                    <a:pt x="12312" y="11158"/>
                    <a:pt x="11990" y="11158"/>
                  </a:cubicBezTo>
                  <a:cubicBezTo>
                    <a:pt x="11609" y="11158"/>
                    <a:pt x="11228" y="11158"/>
                    <a:pt x="10847" y="11182"/>
                  </a:cubicBezTo>
                  <a:cubicBezTo>
                    <a:pt x="9383" y="11265"/>
                    <a:pt x="8085" y="11289"/>
                    <a:pt x="6859" y="11301"/>
                  </a:cubicBezTo>
                  <a:cubicBezTo>
                    <a:pt x="6704" y="11301"/>
                    <a:pt x="6537" y="11313"/>
                    <a:pt x="6371" y="11313"/>
                  </a:cubicBezTo>
                  <a:cubicBezTo>
                    <a:pt x="6187" y="11321"/>
                    <a:pt x="6003" y="11329"/>
                    <a:pt x="5823" y="11329"/>
                  </a:cubicBezTo>
                  <a:cubicBezTo>
                    <a:pt x="5479" y="11329"/>
                    <a:pt x="5148" y="11299"/>
                    <a:pt x="4859" y="11182"/>
                  </a:cubicBezTo>
                  <a:cubicBezTo>
                    <a:pt x="4085" y="10872"/>
                    <a:pt x="3823" y="10051"/>
                    <a:pt x="3561" y="9265"/>
                  </a:cubicBezTo>
                  <a:cubicBezTo>
                    <a:pt x="3477" y="9003"/>
                    <a:pt x="3394" y="8729"/>
                    <a:pt x="3287" y="8491"/>
                  </a:cubicBezTo>
                  <a:cubicBezTo>
                    <a:pt x="3085" y="7979"/>
                    <a:pt x="2942" y="7431"/>
                    <a:pt x="2858" y="6884"/>
                  </a:cubicBezTo>
                  <a:lnTo>
                    <a:pt x="2823" y="6657"/>
                  </a:lnTo>
                  <a:cubicBezTo>
                    <a:pt x="2763" y="6360"/>
                    <a:pt x="2704" y="6062"/>
                    <a:pt x="2632" y="5764"/>
                  </a:cubicBezTo>
                  <a:cubicBezTo>
                    <a:pt x="2489" y="5181"/>
                    <a:pt x="2382" y="4574"/>
                    <a:pt x="2334" y="3978"/>
                  </a:cubicBezTo>
                  <a:cubicBezTo>
                    <a:pt x="2299" y="3109"/>
                    <a:pt x="2334" y="2252"/>
                    <a:pt x="2454" y="1383"/>
                  </a:cubicBezTo>
                  <a:cubicBezTo>
                    <a:pt x="2465" y="1347"/>
                    <a:pt x="2465" y="1300"/>
                    <a:pt x="2465" y="1252"/>
                  </a:cubicBezTo>
                  <a:cubicBezTo>
                    <a:pt x="2477" y="1073"/>
                    <a:pt x="2465" y="1002"/>
                    <a:pt x="2585" y="907"/>
                  </a:cubicBezTo>
                  <a:cubicBezTo>
                    <a:pt x="2692" y="811"/>
                    <a:pt x="2966" y="764"/>
                    <a:pt x="3192" y="716"/>
                  </a:cubicBezTo>
                  <a:cubicBezTo>
                    <a:pt x="3299" y="692"/>
                    <a:pt x="3406" y="669"/>
                    <a:pt x="3489" y="645"/>
                  </a:cubicBezTo>
                  <a:cubicBezTo>
                    <a:pt x="4156" y="466"/>
                    <a:pt x="4847" y="371"/>
                    <a:pt x="5525" y="371"/>
                  </a:cubicBezTo>
                  <a:cubicBezTo>
                    <a:pt x="6005" y="362"/>
                    <a:pt x="6501" y="352"/>
                    <a:pt x="7007" y="352"/>
                  </a:cubicBezTo>
                  <a:cubicBezTo>
                    <a:pt x="8524" y="352"/>
                    <a:pt x="10127" y="439"/>
                    <a:pt x="11609" y="895"/>
                  </a:cubicBezTo>
                  <a:cubicBezTo>
                    <a:pt x="13086" y="1359"/>
                    <a:pt x="14276" y="2454"/>
                    <a:pt x="14860" y="3883"/>
                  </a:cubicBezTo>
                  <a:cubicBezTo>
                    <a:pt x="14967" y="4145"/>
                    <a:pt x="15062" y="4407"/>
                    <a:pt x="15158" y="4669"/>
                  </a:cubicBezTo>
                  <a:cubicBezTo>
                    <a:pt x="15443" y="5431"/>
                    <a:pt x="15765" y="6193"/>
                    <a:pt x="16134" y="6919"/>
                  </a:cubicBezTo>
                  <a:cubicBezTo>
                    <a:pt x="16372" y="7372"/>
                    <a:pt x="16646" y="7824"/>
                    <a:pt x="16908" y="8253"/>
                  </a:cubicBezTo>
                  <a:cubicBezTo>
                    <a:pt x="17313" y="8860"/>
                    <a:pt x="17658" y="9503"/>
                    <a:pt x="17967" y="10170"/>
                  </a:cubicBezTo>
                  <a:cubicBezTo>
                    <a:pt x="18408" y="11217"/>
                    <a:pt x="17979" y="11634"/>
                    <a:pt x="17134" y="12360"/>
                  </a:cubicBezTo>
                  <a:cubicBezTo>
                    <a:pt x="15777" y="13468"/>
                    <a:pt x="14348" y="14480"/>
                    <a:pt x="12860" y="15397"/>
                  </a:cubicBezTo>
                  <a:cubicBezTo>
                    <a:pt x="12086" y="15897"/>
                    <a:pt x="11276" y="16337"/>
                    <a:pt x="10431" y="16718"/>
                  </a:cubicBezTo>
                  <a:cubicBezTo>
                    <a:pt x="9716" y="17016"/>
                    <a:pt x="9121" y="17028"/>
                    <a:pt x="8347" y="17028"/>
                  </a:cubicBezTo>
                  <a:lnTo>
                    <a:pt x="8216" y="17028"/>
                  </a:lnTo>
                  <a:cubicBezTo>
                    <a:pt x="7645" y="17028"/>
                    <a:pt x="7204" y="17028"/>
                    <a:pt x="6704" y="16813"/>
                  </a:cubicBezTo>
                  <a:cubicBezTo>
                    <a:pt x="6037" y="16480"/>
                    <a:pt x="5466" y="16004"/>
                    <a:pt x="5037" y="15420"/>
                  </a:cubicBezTo>
                  <a:cubicBezTo>
                    <a:pt x="4882" y="15194"/>
                    <a:pt x="4751" y="14944"/>
                    <a:pt x="4668" y="14682"/>
                  </a:cubicBezTo>
                  <a:cubicBezTo>
                    <a:pt x="4537" y="14313"/>
                    <a:pt x="4394" y="13932"/>
                    <a:pt x="4073" y="13646"/>
                  </a:cubicBezTo>
                  <a:cubicBezTo>
                    <a:pt x="3537" y="13146"/>
                    <a:pt x="2787" y="12765"/>
                    <a:pt x="2192" y="12491"/>
                  </a:cubicBezTo>
                  <a:cubicBezTo>
                    <a:pt x="1775" y="12301"/>
                    <a:pt x="1406" y="12051"/>
                    <a:pt x="1084" y="11729"/>
                  </a:cubicBezTo>
                  <a:cubicBezTo>
                    <a:pt x="429" y="10979"/>
                    <a:pt x="358" y="9824"/>
                    <a:pt x="358" y="8896"/>
                  </a:cubicBezTo>
                  <a:cubicBezTo>
                    <a:pt x="370" y="8789"/>
                    <a:pt x="287" y="8717"/>
                    <a:pt x="191" y="8717"/>
                  </a:cubicBezTo>
                  <a:cubicBezTo>
                    <a:pt x="96" y="8717"/>
                    <a:pt x="25" y="8789"/>
                    <a:pt x="13" y="8884"/>
                  </a:cubicBezTo>
                  <a:cubicBezTo>
                    <a:pt x="1" y="9872"/>
                    <a:pt x="84" y="11122"/>
                    <a:pt x="822" y="11956"/>
                  </a:cubicBezTo>
                  <a:cubicBezTo>
                    <a:pt x="1180" y="12313"/>
                    <a:pt x="1596" y="12610"/>
                    <a:pt x="2049" y="12813"/>
                  </a:cubicBezTo>
                  <a:cubicBezTo>
                    <a:pt x="2620" y="13087"/>
                    <a:pt x="3335" y="13456"/>
                    <a:pt x="3847" y="13920"/>
                  </a:cubicBezTo>
                  <a:cubicBezTo>
                    <a:pt x="4097" y="14146"/>
                    <a:pt x="4216" y="14468"/>
                    <a:pt x="4347" y="14813"/>
                  </a:cubicBezTo>
                  <a:cubicBezTo>
                    <a:pt x="4442" y="15111"/>
                    <a:pt x="4585" y="15385"/>
                    <a:pt x="4751" y="15647"/>
                  </a:cubicBezTo>
                  <a:cubicBezTo>
                    <a:pt x="5228" y="16290"/>
                    <a:pt x="5847" y="16801"/>
                    <a:pt x="6561" y="17147"/>
                  </a:cubicBezTo>
                  <a:cubicBezTo>
                    <a:pt x="7133" y="17397"/>
                    <a:pt x="7645" y="17397"/>
                    <a:pt x="8228" y="17397"/>
                  </a:cubicBezTo>
                  <a:lnTo>
                    <a:pt x="8442" y="17397"/>
                  </a:lnTo>
                  <a:cubicBezTo>
                    <a:pt x="9192" y="17397"/>
                    <a:pt x="9824" y="17361"/>
                    <a:pt x="10562" y="17040"/>
                  </a:cubicBezTo>
                  <a:cubicBezTo>
                    <a:pt x="11431" y="16659"/>
                    <a:pt x="12252" y="16206"/>
                    <a:pt x="13050" y="15694"/>
                  </a:cubicBezTo>
                  <a:cubicBezTo>
                    <a:pt x="14550" y="14766"/>
                    <a:pt x="15991" y="13742"/>
                    <a:pt x="17348" y="12622"/>
                  </a:cubicBezTo>
                  <a:cubicBezTo>
                    <a:pt x="18277" y="11848"/>
                    <a:pt x="18801" y="11277"/>
                    <a:pt x="18277" y="10027"/>
                  </a:cubicBezTo>
                  <a:cubicBezTo>
                    <a:pt x="17967" y="9348"/>
                    <a:pt x="17610" y="8693"/>
                    <a:pt x="17205" y="8074"/>
                  </a:cubicBezTo>
                  <a:cubicBezTo>
                    <a:pt x="16943" y="7646"/>
                    <a:pt x="16670" y="7205"/>
                    <a:pt x="16443" y="6765"/>
                  </a:cubicBezTo>
                  <a:cubicBezTo>
                    <a:pt x="16074" y="6038"/>
                    <a:pt x="15765" y="5300"/>
                    <a:pt x="15491" y="4538"/>
                  </a:cubicBezTo>
                  <a:cubicBezTo>
                    <a:pt x="15396" y="4276"/>
                    <a:pt x="15288" y="4014"/>
                    <a:pt x="15193" y="3752"/>
                  </a:cubicBezTo>
                  <a:cubicBezTo>
                    <a:pt x="14562" y="2228"/>
                    <a:pt x="13288" y="1050"/>
                    <a:pt x="11717" y="549"/>
                  </a:cubicBezTo>
                  <a:cubicBezTo>
                    <a:pt x="10225" y="96"/>
                    <a:pt x="8637" y="0"/>
                    <a:pt x="7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38"/>
            <p:cNvSpPr/>
            <p:nvPr/>
          </p:nvSpPr>
          <p:spPr>
            <a:xfrm>
              <a:off x="6784650" y="2799175"/>
              <a:ext cx="213850" cy="470425"/>
            </a:xfrm>
            <a:custGeom>
              <a:avLst/>
              <a:gdLst/>
              <a:ahLst/>
              <a:cxnLst/>
              <a:rect l="l" t="t" r="r" b="b"/>
              <a:pathLst>
                <a:path w="8554" h="18817" extrusionOk="0">
                  <a:moveTo>
                    <a:pt x="405" y="0"/>
                  </a:moveTo>
                  <a:cubicBezTo>
                    <a:pt x="343" y="0"/>
                    <a:pt x="277" y="6"/>
                    <a:pt x="207" y="17"/>
                  </a:cubicBezTo>
                  <a:cubicBezTo>
                    <a:pt x="1" y="63"/>
                    <a:pt x="38" y="363"/>
                    <a:pt x="244" y="363"/>
                  </a:cubicBezTo>
                  <a:cubicBezTo>
                    <a:pt x="251" y="363"/>
                    <a:pt x="259" y="363"/>
                    <a:pt x="267" y="362"/>
                  </a:cubicBezTo>
                  <a:cubicBezTo>
                    <a:pt x="317" y="354"/>
                    <a:pt x="365" y="350"/>
                    <a:pt x="410" y="350"/>
                  </a:cubicBezTo>
                  <a:cubicBezTo>
                    <a:pt x="761" y="350"/>
                    <a:pt x="972" y="587"/>
                    <a:pt x="1267" y="945"/>
                  </a:cubicBezTo>
                  <a:cubicBezTo>
                    <a:pt x="1362" y="1076"/>
                    <a:pt x="1470" y="1195"/>
                    <a:pt x="1577" y="1303"/>
                  </a:cubicBezTo>
                  <a:cubicBezTo>
                    <a:pt x="1672" y="1386"/>
                    <a:pt x="1755" y="1457"/>
                    <a:pt x="1839" y="1529"/>
                  </a:cubicBezTo>
                  <a:cubicBezTo>
                    <a:pt x="1993" y="1648"/>
                    <a:pt x="2124" y="1791"/>
                    <a:pt x="2220" y="1969"/>
                  </a:cubicBezTo>
                  <a:cubicBezTo>
                    <a:pt x="2291" y="2112"/>
                    <a:pt x="2374" y="2255"/>
                    <a:pt x="2470" y="2386"/>
                  </a:cubicBezTo>
                  <a:cubicBezTo>
                    <a:pt x="2624" y="2600"/>
                    <a:pt x="2696" y="2862"/>
                    <a:pt x="2684" y="3124"/>
                  </a:cubicBezTo>
                  <a:cubicBezTo>
                    <a:pt x="2708" y="3767"/>
                    <a:pt x="2458" y="4232"/>
                    <a:pt x="2160" y="4767"/>
                  </a:cubicBezTo>
                  <a:cubicBezTo>
                    <a:pt x="2077" y="4922"/>
                    <a:pt x="1993" y="5065"/>
                    <a:pt x="1922" y="5232"/>
                  </a:cubicBezTo>
                  <a:cubicBezTo>
                    <a:pt x="1291" y="6518"/>
                    <a:pt x="1208" y="7744"/>
                    <a:pt x="1208" y="8863"/>
                  </a:cubicBezTo>
                  <a:lnTo>
                    <a:pt x="1208" y="9137"/>
                  </a:lnTo>
                  <a:cubicBezTo>
                    <a:pt x="1208" y="9780"/>
                    <a:pt x="1196" y="10244"/>
                    <a:pt x="1779" y="10792"/>
                  </a:cubicBezTo>
                  <a:cubicBezTo>
                    <a:pt x="1958" y="10959"/>
                    <a:pt x="2124" y="11137"/>
                    <a:pt x="2291" y="11304"/>
                  </a:cubicBezTo>
                  <a:cubicBezTo>
                    <a:pt x="2684" y="11744"/>
                    <a:pt x="3125" y="12125"/>
                    <a:pt x="3613" y="12459"/>
                  </a:cubicBezTo>
                  <a:cubicBezTo>
                    <a:pt x="4732" y="13161"/>
                    <a:pt x="6018" y="14042"/>
                    <a:pt x="6982" y="15102"/>
                  </a:cubicBezTo>
                  <a:cubicBezTo>
                    <a:pt x="7482" y="15662"/>
                    <a:pt x="7827" y="16328"/>
                    <a:pt x="7994" y="17066"/>
                  </a:cubicBezTo>
                  <a:cubicBezTo>
                    <a:pt x="8089" y="17424"/>
                    <a:pt x="8173" y="18090"/>
                    <a:pt x="8089" y="18471"/>
                  </a:cubicBezTo>
                  <a:lnTo>
                    <a:pt x="8066" y="18471"/>
                  </a:lnTo>
                  <a:cubicBezTo>
                    <a:pt x="7851" y="18507"/>
                    <a:pt x="7875" y="18817"/>
                    <a:pt x="8089" y="18817"/>
                  </a:cubicBezTo>
                  <a:lnTo>
                    <a:pt x="8113" y="18817"/>
                  </a:lnTo>
                  <a:lnTo>
                    <a:pt x="8244" y="18805"/>
                  </a:lnTo>
                  <a:cubicBezTo>
                    <a:pt x="8316" y="18793"/>
                    <a:pt x="8363" y="18745"/>
                    <a:pt x="8387" y="18686"/>
                  </a:cubicBezTo>
                  <a:cubicBezTo>
                    <a:pt x="8554" y="18221"/>
                    <a:pt x="8423" y="17364"/>
                    <a:pt x="8339" y="16983"/>
                  </a:cubicBezTo>
                  <a:cubicBezTo>
                    <a:pt x="8161" y="16185"/>
                    <a:pt x="7780" y="15459"/>
                    <a:pt x="7244" y="14864"/>
                  </a:cubicBezTo>
                  <a:cubicBezTo>
                    <a:pt x="6256" y="13768"/>
                    <a:pt x="4946" y="12887"/>
                    <a:pt x="3803" y="12161"/>
                  </a:cubicBezTo>
                  <a:cubicBezTo>
                    <a:pt x="3339" y="11852"/>
                    <a:pt x="2910" y="11471"/>
                    <a:pt x="2541" y="11066"/>
                  </a:cubicBezTo>
                  <a:cubicBezTo>
                    <a:pt x="2374" y="10887"/>
                    <a:pt x="2196" y="10709"/>
                    <a:pt x="2017" y="10542"/>
                  </a:cubicBezTo>
                  <a:cubicBezTo>
                    <a:pt x="1553" y="10101"/>
                    <a:pt x="1565" y="9756"/>
                    <a:pt x="1565" y="9137"/>
                  </a:cubicBezTo>
                  <a:lnTo>
                    <a:pt x="1565" y="8863"/>
                  </a:lnTo>
                  <a:cubicBezTo>
                    <a:pt x="1553" y="7780"/>
                    <a:pt x="1636" y="6601"/>
                    <a:pt x="2232" y="5386"/>
                  </a:cubicBezTo>
                  <a:cubicBezTo>
                    <a:pt x="2315" y="5232"/>
                    <a:pt x="2398" y="5077"/>
                    <a:pt x="2470" y="4934"/>
                  </a:cubicBezTo>
                  <a:cubicBezTo>
                    <a:pt x="2779" y="4374"/>
                    <a:pt x="3053" y="3839"/>
                    <a:pt x="3029" y="3124"/>
                  </a:cubicBezTo>
                  <a:cubicBezTo>
                    <a:pt x="3053" y="2791"/>
                    <a:pt x="2958" y="2469"/>
                    <a:pt x="2755" y="2196"/>
                  </a:cubicBezTo>
                  <a:cubicBezTo>
                    <a:pt x="2672" y="2077"/>
                    <a:pt x="2601" y="1946"/>
                    <a:pt x="2541" y="1815"/>
                  </a:cubicBezTo>
                  <a:cubicBezTo>
                    <a:pt x="2422" y="1588"/>
                    <a:pt x="2255" y="1410"/>
                    <a:pt x="2065" y="1267"/>
                  </a:cubicBezTo>
                  <a:cubicBezTo>
                    <a:pt x="1982" y="1207"/>
                    <a:pt x="1910" y="1136"/>
                    <a:pt x="1827" y="1053"/>
                  </a:cubicBezTo>
                  <a:cubicBezTo>
                    <a:pt x="1731" y="957"/>
                    <a:pt x="1636" y="838"/>
                    <a:pt x="1541" y="731"/>
                  </a:cubicBezTo>
                  <a:cubicBezTo>
                    <a:pt x="1264" y="390"/>
                    <a:pt x="948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38"/>
            <p:cNvSpPr/>
            <p:nvPr/>
          </p:nvSpPr>
          <p:spPr>
            <a:xfrm>
              <a:off x="6882700" y="2942150"/>
              <a:ext cx="52100" cy="160775"/>
            </a:xfrm>
            <a:custGeom>
              <a:avLst/>
              <a:gdLst/>
              <a:ahLst/>
              <a:cxnLst/>
              <a:rect l="l" t="t" r="r" b="b"/>
              <a:pathLst>
                <a:path w="2084" h="6431" extrusionOk="0">
                  <a:moveTo>
                    <a:pt x="244" y="1"/>
                  </a:moveTo>
                  <a:cubicBezTo>
                    <a:pt x="158" y="1"/>
                    <a:pt x="72" y="60"/>
                    <a:pt x="72" y="179"/>
                  </a:cubicBezTo>
                  <a:cubicBezTo>
                    <a:pt x="72" y="668"/>
                    <a:pt x="60" y="1156"/>
                    <a:pt x="48" y="1644"/>
                  </a:cubicBezTo>
                  <a:cubicBezTo>
                    <a:pt x="24" y="2549"/>
                    <a:pt x="0" y="3501"/>
                    <a:pt x="60" y="4418"/>
                  </a:cubicBezTo>
                  <a:cubicBezTo>
                    <a:pt x="95" y="5037"/>
                    <a:pt x="465" y="6097"/>
                    <a:pt x="1167" y="6359"/>
                  </a:cubicBezTo>
                  <a:cubicBezTo>
                    <a:pt x="1298" y="6406"/>
                    <a:pt x="1441" y="6430"/>
                    <a:pt x="1584" y="6430"/>
                  </a:cubicBezTo>
                  <a:cubicBezTo>
                    <a:pt x="1655" y="6430"/>
                    <a:pt x="1727" y="6418"/>
                    <a:pt x="1786" y="6394"/>
                  </a:cubicBezTo>
                  <a:cubicBezTo>
                    <a:pt x="2084" y="6263"/>
                    <a:pt x="2060" y="6025"/>
                    <a:pt x="2048" y="5859"/>
                  </a:cubicBezTo>
                  <a:lnTo>
                    <a:pt x="2048" y="5728"/>
                  </a:lnTo>
                  <a:cubicBezTo>
                    <a:pt x="2048" y="5216"/>
                    <a:pt x="1989" y="5061"/>
                    <a:pt x="1691" y="4644"/>
                  </a:cubicBezTo>
                  <a:cubicBezTo>
                    <a:pt x="1651" y="4584"/>
                    <a:pt x="1598" y="4560"/>
                    <a:pt x="1546" y="4560"/>
                  </a:cubicBezTo>
                  <a:cubicBezTo>
                    <a:pt x="1412" y="4560"/>
                    <a:pt x="1285" y="4721"/>
                    <a:pt x="1405" y="4859"/>
                  </a:cubicBezTo>
                  <a:cubicBezTo>
                    <a:pt x="1667" y="5204"/>
                    <a:pt x="1703" y="5287"/>
                    <a:pt x="1703" y="5740"/>
                  </a:cubicBezTo>
                  <a:cubicBezTo>
                    <a:pt x="1703" y="5787"/>
                    <a:pt x="1715" y="5835"/>
                    <a:pt x="1715" y="5882"/>
                  </a:cubicBezTo>
                  <a:cubicBezTo>
                    <a:pt x="1727" y="6037"/>
                    <a:pt x="1727" y="6037"/>
                    <a:pt x="1655" y="6073"/>
                  </a:cubicBezTo>
                  <a:cubicBezTo>
                    <a:pt x="1627" y="6076"/>
                    <a:pt x="1598" y="6077"/>
                    <a:pt x="1569" y="6077"/>
                  </a:cubicBezTo>
                  <a:cubicBezTo>
                    <a:pt x="1475" y="6077"/>
                    <a:pt x="1377" y="6062"/>
                    <a:pt x="1286" y="6025"/>
                  </a:cubicBezTo>
                  <a:cubicBezTo>
                    <a:pt x="774" y="5835"/>
                    <a:pt x="441" y="4942"/>
                    <a:pt x="405" y="4394"/>
                  </a:cubicBezTo>
                  <a:cubicBezTo>
                    <a:pt x="357" y="3489"/>
                    <a:pt x="381" y="2561"/>
                    <a:pt x="393" y="1656"/>
                  </a:cubicBezTo>
                  <a:cubicBezTo>
                    <a:pt x="405" y="1156"/>
                    <a:pt x="417" y="668"/>
                    <a:pt x="417" y="179"/>
                  </a:cubicBezTo>
                  <a:cubicBezTo>
                    <a:pt x="417" y="60"/>
                    <a:pt x="331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38"/>
            <p:cNvSpPr/>
            <p:nvPr/>
          </p:nvSpPr>
          <p:spPr>
            <a:xfrm>
              <a:off x="6890225" y="3240400"/>
              <a:ext cx="167525" cy="157200"/>
            </a:xfrm>
            <a:custGeom>
              <a:avLst/>
              <a:gdLst/>
              <a:ahLst/>
              <a:cxnLst/>
              <a:rect l="l" t="t" r="r" b="b"/>
              <a:pathLst>
                <a:path w="6701" h="6288" extrusionOk="0">
                  <a:moveTo>
                    <a:pt x="6319" y="1"/>
                  </a:moveTo>
                  <a:cubicBezTo>
                    <a:pt x="6224" y="1"/>
                    <a:pt x="6152" y="84"/>
                    <a:pt x="6152" y="179"/>
                  </a:cubicBezTo>
                  <a:cubicBezTo>
                    <a:pt x="6152" y="513"/>
                    <a:pt x="6188" y="858"/>
                    <a:pt x="6236" y="1191"/>
                  </a:cubicBezTo>
                  <a:cubicBezTo>
                    <a:pt x="6271" y="1465"/>
                    <a:pt x="6307" y="1751"/>
                    <a:pt x="6319" y="2025"/>
                  </a:cubicBezTo>
                  <a:cubicBezTo>
                    <a:pt x="6355" y="3144"/>
                    <a:pt x="6093" y="4085"/>
                    <a:pt x="5533" y="4906"/>
                  </a:cubicBezTo>
                  <a:cubicBezTo>
                    <a:pt x="5067" y="5606"/>
                    <a:pt x="4601" y="5933"/>
                    <a:pt x="4048" y="5933"/>
                  </a:cubicBezTo>
                  <a:cubicBezTo>
                    <a:pt x="3896" y="5933"/>
                    <a:pt x="3736" y="5908"/>
                    <a:pt x="3569" y="5859"/>
                  </a:cubicBezTo>
                  <a:lnTo>
                    <a:pt x="3331" y="5799"/>
                  </a:lnTo>
                  <a:cubicBezTo>
                    <a:pt x="2845" y="5662"/>
                    <a:pt x="2415" y="5543"/>
                    <a:pt x="1883" y="5543"/>
                  </a:cubicBezTo>
                  <a:cubicBezTo>
                    <a:pt x="1816" y="5543"/>
                    <a:pt x="1747" y="5545"/>
                    <a:pt x="1676" y="5549"/>
                  </a:cubicBezTo>
                  <a:cubicBezTo>
                    <a:pt x="1259" y="5585"/>
                    <a:pt x="854" y="5680"/>
                    <a:pt x="461" y="5823"/>
                  </a:cubicBezTo>
                  <a:lnTo>
                    <a:pt x="223" y="5894"/>
                  </a:lnTo>
                  <a:cubicBezTo>
                    <a:pt x="1" y="5937"/>
                    <a:pt x="70" y="6243"/>
                    <a:pt x="256" y="6243"/>
                  </a:cubicBezTo>
                  <a:cubicBezTo>
                    <a:pt x="279" y="6243"/>
                    <a:pt x="304" y="6238"/>
                    <a:pt x="330" y="6228"/>
                  </a:cubicBezTo>
                  <a:lnTo>
                    <a:pt x="568" y="6156"/>
                  </a:lnTo>
                  <a:cubicBezTo>
                    <a:pt x="926" y="6025"/>
                    <a:pt x="1307" y="5942"/>
                    <a:pt x="1699" y="5894"/>
                  </a:cubicBezTo>
                  <a:cubicBezTo>
                    <a:pt x="1764" y="5890"/>
                    <a:pt x="1827" y="5889"/>
                    <a:pt x="1889" y="5889"/>
                  </a:cubicBezTo>
                  <a:cubicBezTo>
                    <a:pt x="2374" y="5889"/>
                    <a:pt x="2781" y="6006"/>
                    <a:pt x="3235" y="6133"/>
                  </a:cubicBezTo>
                  <a:lnTo>
                    <a:pt x="3474" y="6204"/>
                  </a:lnTo>
                  <a:cubicBezTo>
                    <a:pt x="3652" y="6252"/>
                    <a:pt x="3843" y="6275"/>
                    <a:pt x="4045" y="6287"/>
                  </a:cubicBezTo>
                  <a:cubicBezTo>
                    <a:pt x="4890" y="6287"/>
                    <a:pt x="5438" y="5680"/>
                    <a:pt x="5831" y="5109"/>
                  </a:cubicBezTo>
                  <a:cubicBezTo>
                    <a:pt x="6426" y="4216"/>
                    <a:pt x="6700" y="3204"/>
                    <a:pt x="6664" y="2013"/>
                  </a:cubicBezTo>
                  <a:cubicBezTo>
                    <a:pt x="6652" y="1727"/>
                    <a:pt x="6629" y="1442"/>
                    <a:pt x="6581" y="1144"/>
                  </a:cubicBezTo>
                  <a:cubicBezTo>
                    <a:pt x="6533" y="834"/>
                    <a:pt x="6510" y="501"/>
                    <a:pt x="6498" y="179"/>
                  </a:cubicBezTo>
                  <a:cubicBezTo>
                    <a:pt x="6498" y="84"/>
                    <a:pt x="6426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38"/>
            <p:cNvSpPr/>
            <p:nvPr/>
          </p:nvSpPr>
          <p:spPr>
            <a:xfrm>
              <a:off x="6341250" y="2957925"/>
              <a:ext cx="246800" cy="361100"/>
            </a:xfrm>
            <a:custGeom>
              <a:avLst/>
              <a:gdLst/>
              <a:ahLst/>
              <a:cxnLst/>
              <a:rect l="l" t="t" r="r" b="b"/>
              <a:pathLst>
                <a:path w="9872" h="14444" extrusionOk="0">
                  <a:moveTo>
                    <a:pt x="8398" y="1"/>
                  </a:moveTo>
                  <a:cubicBezTo>
                    <a:pt x="8012" y="1"/>
                    <a:pt x="7629" y="17"/>
                    <a:pt x="7240" y="48"/>
                  </a:cubicBezTo>
                  <a:cubicBezTo>
                    <a:pt x="6716" y="96"/>
                    <a:pt x="6204" y="191"/>
                    <a:pt x="5692" y="322"/>
                  </a:cubicBezTo>
                  <a:lnTo>
                    <a:pt x="5251" y="418"/>
                  </a:lnTo>
                  <a:cubicBezTo>
                    <a:pt x="5168" y="441"/>
                    <a:pt x="5061" y="453"/>
                    <a:pt x="4954" y="477"/>
                  </a:cubicBezTo>
                  <a:cubicBezTo>
                    <a:pt x="4680" y="513"/>
                    <a:pt x="4418" y="572"/>
                    <a:pt x="4156" y="680"/>
                  </a:cubicBezTo>
                  <a:cubicBezTo>
                    <a:pt x="3727" y="870"/>
                    <a:pt x="3585" y="1180"/>
                    <a:pt x="3454" y="1525"/>
                  </a:cubicBezTo>
                  <a:cubicBezTo>
                    <a:pt x="3311" y="1882"/>
                    <a:pt x="3144" y="2239"/>
                    <a:pt x="2954" y="2573"/>
                  </a:cubicBezTo>
                  <a:cubicBezTo>
                    <a:pt x="2739" y="2942"/>
                    <a:pt x="2549" y="3323"/>
                    <a:pt x="2394" y="3728"/>
                  </a:cubicBezTo>
                  <a:cubicBezTo>
                    <a:pt x="2168" y="4370"/>
                    <a:pt x="2156" y="5049"/>
                    <a:pt x="2144" y="5704"/>
                  </a:cubicBezTo>
                  <a:cubicBezTo>
                    <a:pt x="2132" y="5894"/>
                    <a:pt x="2132" y="6073"/>
                    <a:pt x="2120" y="6264"/>
                  </a:cubicBezTo>
                  <a:cubicBezTo>
                    <a:pt x="2120" y="6561"/>
                    <a:pt x="2084" y="6859"/>
                    <a:pt x="2025" y="7156"/>
                  </a:cubicBezTo>
                  <a:cubicBezTo>
                    <a:pt x="1930" y="7537"/>
                    <a:pt x="1739" y="7907"/>
                    <a:pt x="1477" y="8204"/>
                  </a:cubicBezTo>
                  <a:cubicBezTo>
                    <a:pt x="1334" y="8359"/>
                    <a:pt x="1191" y="8514"/>
                    <a:pt x="1037" y="8669"/>
                  </a:cubicBezTo>
                  <a:cubicBezTo>
                    <a:pt x="775" y="8931"/>
                    <a:pt x="525" y="9216"/>
                    <a:pt x="310" y="9526"/>
                  </a:cubicBezTo>
                  <a:cubicBezTo>
                    <a:pt x="1" y="10026"/>
                    <a:pt x="60" y="10657"/>
                    <a:pt x="108" y="11217"/>
                  </a:cubicBezTo>
                  <a:cubicBezTo>
                    <a:pt x="132" y="11431"/>
                    <a:pt x="156" y="11633"/>
                    <a:pt x="156" y="11812"/>
                  </a:cubicBezTo>
                  <a:lnTo>
                    <a:pt x="156" y="14265"/>
                  </a:lnTo>
                  <a:cubicBezTo>
                    <a:pt x="156" y="14360"/>
                    <a:pt x="227" y="14443"/>
                    <a:pt x="322" y="14443"/>
                  </a:cubicBezTo>
                  <a:cubicBezTo>
                    <a:pt x="429" y="14431"/>
                    <a:pt x="501" y="14348"/>
                    <a:pt x="501" y="14253"/>
                  </a:cubicBezTo>
                  <a:lnTo>
                    <a:pt x="501" y="11800"/>
                  </a:lnTo>
                  <a:cubicBezTo>
                    <a:pt x="501" y="11598"/>
                    <a:pt x="477" y="11395"/>
                    <a:pt x="453" y="11169"/>
                  </a:cubicBezTo>
                  <a:cubicBezTo>
                    <a:pt x="406" y="10645"/>
                    <a:pt x="358" y="10097"/>
                    <a:pt x="608" y="9693"/>
                  </a:cubicBezTo>
                  <a:cubicBezTo>
                    <a:pt x="798" y="9407"/>
                    <a:pt x="1037" y="9145"/>
                    <a:pt x="1287" y="8895"/>
                  </a:cubicBezTo>
                  <a:cubicBezTo>
                    <a:pt x="1430" y="8740"/>
                    <a:pt x="1584" y="8585"/>
                    <a:pt x="1727" y="8419"/>
                  </a:cubicBezTo>
                  <a:cubicBezTo>
                    <a:pt x="2037" y="8073"/>
                    <a:pt x="2251" y="7657"/>
                    <a:pt x="2358" y="7216"/>
                  </a:cubicBezTo>
                  <a:cubicBezTo>
                    <a:pt x="2418" y="6906"/>
                    <a:pt x="2453" y="6585"/>
                    <a:pt x="2465" y="6275"/>
                  </a:cubicBezTo>
                  <a:cubicBezTo>
                    <a:pt x="2477" y="6085"/>
                    <a:pt x="2477" y="5894"/>
                    <a:pt x="2477" y="5704"/>
                  </a:cubicBezTo>
                  <a:cubicBezTo>
                    <a:pt x="2489" y="5049"/>
                    <a:pt x="2501" y="4430"/>
                    <a:pt x="2715" y="3835"/>
                  </a:cubicBezTo>
                  <a:cubicBezTo>
                    <a:pt x="2858" y="3454"/>
                    <a:pt x="3037" y="3085"/>
                    <a:pt x="3239" y="2727"/>
                  </a:cubicBezTo>
                  <a:cubicBezTo>
                    <a:pt x="3442" y="2382"/>
                    <a:pt x="3620" y="2013"/>
                    <a:pt x="3763" y="1644"/>
                  </a:cubicBezTo>
                  <a:cubicBezTo>
                    <a:pt x="3906" y="1287"/>
                    <a:pt x="4013" y="1120"/>
                    <a:pt x="4287" y="989"/>
                  </a:cubicBezTo>
                  <a:cubicBezTo>
                    <a:pt x="4513" y="906"/>
                    <a:pt x="4763" y="846"/>
                    <a:pt x="5001" y="810"/>
                  </a:cubicBezTo>
                  <a:cubicBezTo>
                    <a:pt x="5109" y="799"/>
                    <a:pt x="5216" y="775"/>
                    <a:pt x="5323" y="751"/>
                  </a:cubicBezTo>
                  <a:lnTo>
                    <a:pt x="5775" y="656"/>
                  </a:lnTo>
                  <a:cubicBezTo>
                    <a:pt x="6263" y="537"/>
                    <a:pt x="6764" y="441"/>
                    <a:pt x="7275" y="394"/>
                  </a:cubicBezTo>
                  <a:cubicBezTo>
                    <a:pt x="7649" y="362"/>
                    <a:pt x="8027" y="346"/>
                    <a:pt x="8403" y="346"/>
                  </a:cubicBezTo>
                  <a:cubicBezTo>
                    <a:pt x="8592" y="346"/>
                    <a:pt x="8780" y="350"/>
                    <a:pt x="8966" y="358"/>
                  </a:cubicBezTo>
                  <a:cubicBezTo>
                    <a:pt x="9192" y="370"/>
                    <a:pt x="9419" y="370"/>
                    <a:pt x="9645" y="370"/>
                  </a:cubicBezTo>
                  <a:cubicBezTo>
                    <a:pt x="9871" y="370"/>
                    <a:pt x="9871" y="13"/>
                    <a:pt x="9645" y="13"/>
                  </a:cubicBezTo>
                  <a:lnTo>
                    <a:pt x="8978" y="13"/>
                  </a:lnTo>
                  <a:cubicBezTo>
                    <a:pt x="8784" y="5"/>
                    <a:pt x="8590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38"/>
            <p:cNvSpPr/>
            <p:nvPr/>
          </p:nvSpPr>
          <p:spPr>
            <a:xfrm>
              <a:off x="6438600" y="3367200"/>
              <a:ext cx="58650" cy="106600"/>
            </a:xfrm>
            <a:custGeom>
              <a:avLst/>
              <a:gdLst/>
              <a:ahLst/>
              <a:cxnLst/>
              <a:rect l="l" t="t" r="r" b="b"/>
              <a:pathLst>
                <a:path w="2346" h="4264" extrusionOk="0">
                  <a:moveTo>
                    <a:pt x="202" y="1"/>
                  </a:moveTo>
                  <a:cubicBezTo>
                    <a:pt x="133" y="1"/>
                    <a:pt x="63" y="44"/>
                    <a:pt x="36" y="108"/>
                  </a:cubicBezTo>
                  <a:cubicBezTo>
                    <a:pt x="0" y="203"/>
                    <a:pt x="48" y="299"/>
                    <a:pt x="143" y="334"/>
                  </a:cubicBezTo>
                  <a:cubicBezTo>
                    <a:pt x="917" y="632"/>
                    <a:pt x="1191" y="1501"/>
                    <a:pt x="1453" y="2287"/>
                  </a:cubicBezTo>
                  <a:cubicBezTo>
                    <a:pt x="1500" y="2442"/>
                    <a:pt x="1548" y="2585"/>
                    <a:pt x="1607" y="2739"/>
                  </a:cubicBezTo>
                  <a:cubicBezTo>
                    <a:pt x="1774" y="3180"/>
                    <a:pt x="1905" y="3644"/>
                    <a:pt x="1988" y="4120"/>
                  </a:cubicBezTo>
                  <a:cubicBezTo>
                    <a:pt x="2000" y="4204"/>
                    <a:pt x="2072" y="4263"/>
                    <a:pt x="2167" y="4263"/>
                  </a:cubicBezTo>
                  <a:lnTo>
                    <a:pt x="2191" y="4263"/>
                  </a:lnTo>
                  <a:cubicBezTo>
                    <a:pt x="2286" y="4251"/>
                    <a:pt x="2346" y="4168"/>
                    <a:pt x="2334" y="4073"/>
                  </a:cubicBezTo>
                  <a:cubicBezTo>
                    <a:pt x="2250" y="3573"/>
                    <a:pt x="2119" y="3085"/>
                    <a:pt x="1941" y="2620"/>
                  </a:cubicBezTo>
                  <a:cubicBezTo>
                    <a:pt x="1881" y="2477"/>
                    <a:pt x="1834" y="2323"/>
                    <a:pt x="1774" y="2156"/>
                  </a:cubicBezTo>
                  <a:cubicBezTo>
                    <a:pt x="1512" y="1346"/>
                    <a:pt x="1191" y="358"/>
                    <a:pt x="262" y="13"/>
                  </a:cubicBezTo>
                  <a:cubicBezTo>
                    <a:pt x="243" y="5"/>
                    <a:pt x="22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38"/>
            <p:cNvSpPr/>
            <p:nvPr/>
          </p:nvSpPr>
          <p:spPr>
            <a:xfrm>
              <a:off x="6684150" y="2962650"/>
              <a:ext cx="78900" cy="33400"/>
            </a:xfrm>
            <a:custGeom>
              <a:avLst/>
              <a:gdLst/>
              <a:ahLst/>
              <a:cxnLst/>
              <a:rect l="l" t="t" r="r" b="b"/>
              <a:pathLst>
                <a:path w="3156" h="1336" extrusionOk="0">
                  <a:moveTo>
                    <a:pt x="437" y="0"/>
                  </a:moveTo>
                  <a:cubicBezTo>
                    <a:pt x="345" y="0"/>
                    <a:pt x="259" y="1"/>
                    <a:pt x="179" y="2"/>
                  </a:cubicBezTo>
                  <a:cubicBezTo>
                    <a:pt x="84" y="2"/>
                    <a:pt x="1" y="86"/>
                    <a:pt x="13" y="181"/>
                  </a:cubicBezTo>
                  <a:cubicBezTo>
                    <a:pt x="1" y="276"/>
                    <a:pt x="84" y="360"/>
                    <a:pt x="179" y="360"/>
                  </a:cubicBezTo>
                  <a:cubicBezTo>
                    <a:pt x="258" y="358"/>
                    <a:pt x="344" y="357"/>
                    <a:pt x="436" y="357"/>
                  </a:cubicBezTo>
                  <a:cubicBezTo>
                    <a:pt x="1226" y="357"/>
                    <a:pt x="2414" y="440"/>
                    <a:pt x="2799" y="1241"/>
                  </a:cubicBezTo>
                  <a:cubicBezTo>
                    <a:pt x="2834" y="1300"/>
                    <a:pt x="2894" y="1336"/>
                    <a:pt x="2954" y="1336"/>
                  </a:cubicBezTo>
                  <a:cubicBezTo>
                    <a:pt x="2989" y="1336"/>
                    <a:pt x="3013" y="1324"/>
                    <a:pt x="3037" y="1312"/>
                  </a:cubicBezTo>
                  <a:cubicBezTo>
                    <a:pt x="3120" y="1276"/>
                    <a:pt x="3156" y="1169"/>
                    <a:pt x="3120" y="1086"/>
                  </a:cubicBezTo>
                  <a:cubicBezTo>
                    <a:pt x="2646" y="94"/>
                    <a:pt x="1312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38"/>
            <p:cNvSpPr/>
            <p:nvPr/>
          </p:nvSpPr>
          <p:spPr>
            <a:xfrm>
              <a:off x="6560525" y="3171150"/>
              <a:ext cx="126450" cy="74675"/>
            </a:xfrm>
            <a:custGeom>
              <a:avLst/>
              <a:gdLst/>
              <a:ahLst/>
              <a:cxnLst/>
              <a:rect l="l" t="t" r="r" b="b"/>
              <a:pathLst>
                <a:path w="5058" h="2987" extrusionOk="0">
                  <a:moveTo>
                    <a:pt x="239" y="1"/>
                  </a:moveTo>
                  <a:cubicBezTo>
                    <a:pt x="112" y="1"/>
                    <a:pt x="1" y="151"/>
                    <a:pt x="88" y="282"/>
                  </a:cubicBezTo>
                  <a:cubicBezTo>
                    <a:pt x="279" y="509"/>
                    <a:pt x="445" y="759"/>
                    <a:pt x="612" y="1009"/>
                  </a:cubicBezTo>
                  <a:cubicBezTo>
                    <a:pt x="1088" y="1735"/>
                    <a:pt x="1600" y="2485"/>
                    <a:pt x="2541" y="2807"/>
                  </a:cubicBezTo>
                  <a:cubicBezTo>
                    <a:pt x="2912" y="2927"/>
                    <a:pt x="3293" y="2987"/>
                    <a:pt x="3675" y="2987"/>
                  </a:cubicBezTo>
                  <a:cubicBezTo>
                    <a:pt x="3710" y="2987"/>
                    <a:pt x="3744" y="2986"/>
                    <a:pt x="3779" y="2985"/>
                  </a:cubicBezTo>
                  <a:cubicBezTo>
                    <a:pt x="3958" y="2985"/>
                    <a:pt x="4148" y="2985"/>
                    <a:pt x="4315" y="2973"/>
                  </a:cubicBezTo>
                  <a:cubicBezTo>
                    <a:pt x="4481" y="2961"/>
                    <a:pt x="4648" y="2961"/>
                    <a:pt x="4803" y="2961"/>
                  </a:cubicBezTo>
                  <a:cubicBezTo>
                    <a:pt x="4811" y="2962"/>
                    <a:pt x="4818" y="2962"/>
                    <a:pt x="4825" y="2962"/>
                  </a:cubicBezTo>
                  <a:cubicBezTo>
                    <a:pt x="5057" y="2962"/>
                    <a:pt x="5057" y="2615"/>
                    <a:pt x="4825" y="2615"/>
                  </a:cubicBezTo>
                  <a:cubicBezTo>
                    <a:pt x="4818" y="2615"/>
                    <a:pt x="4811" y="2615"/>
                    <a:pt x="4803" y="2616"/>
                  </a:cubicBezTo>
                  <a:cubicBezTo>
                    <a:pt x="4636" y="2616"/>
                    <a:pt x="4470" y="2628"/>
                    <a:pt x="4303" y="2628"/>
                  </a:cubicBezTo>
                  <a:cubicBezTo>
                    <a:pt x="4163" y="2631"/>
                    <a:pt x="4022" y="2634"/>
                    <a:pt x="3882" y="2634"/>
                  </a:cubicBezTo>
                  <a:cubicBezTo>
                    <a:pt x="3461" y="2634"/>
                    <a:pt x="3044" y="2607"/>
                    <a:pt x="2660" y="2473"/>
                  </a:cubicBezTo>
                  <a:cubicBezTo>
                    <a:pt x="1838" y="2187"/>
                    <a:pt x="1374" y="1521"/>
                    <a:pt x="898" y="806"/>
                  </a:cubicBezTo>
                  <a:cubicBezTo>
                    <a:pt x="731" y="556"/>
                    <a:pt x="564" y="306"/>
                    <a:pt x="374" y="68"/>
                  </a:cubicBezTo>
                  <a:cubicBezTo>
                    <a:pt x="333" y="21"/>
                    <a:pt x="285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1" name="Google Shape;1491;p38"/>
          <p:cNvGrpSpPr/>
          <p:nvPr/>
        </p:nvGrpSpPr>
        <p:grpSpPr>
          <a:xfrm>
            <a:off x="6662958" y="1604189"/>
            <a:ext cx="2584582" cy="2885186"/>
            <a:chOff x="6398425" y="1109636"/>
            <a:chExt cx="2444974" cy="2640178"/>
          </a:xfrm>
        </p:grpSpPr>
        <p:sp>
          <p:nvSpPr>
            <p:cNvPr id="1492" name="Google Shape;1492;p38"/>
            <p:cNvSpPr/>
            <p:nvPr/>
          </p:nvSpPr>
          <p:spPr>
            <a:xfrm>
              <a:off x="7176781" y="1503510"/>
              <a:ext cx="4490" cy="8943"/>
            </a:xfrm>
            <a:custGeom>
              <a:avLst/>
              <a:gdLst/>
              <a:ahLst/>
              <a:cxnLst/>
              <a:rect l="l" t="t" r="r" b="b"/>
              <a:pathLst>
                <a:path w="120" h="239" extrusionOk="0">
                  <a:moveTo>
                    <a:pt x="119" y="0"/>
                  </a:moveTo>
                  <a:lnTo>
                    <a:pt x="119" y="0"/>
                  </a:lnTo>
                  <a:lnTo>
                    <a:pt x="0" y="238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38"/>
            <p:cNvSpPr/>
            <p:nvPr/>
          </p:nvSpPr>
          <p:spPr>
            <a:xfrm>
              <a:off x="6849288" y="2143265"/>
              <a:ext cx="4528" cy="8943"/>
            </a:xfrm>
            <a:custGeom>
              <a:avLst/>
              <a:gdLst/>
              <a:ahLst/>
              <a:cxnLst/>
              <a:rect l="l" t="t" r="r" b="b"/>
              <a:pathLst>
                <a:path w="121" h="239" extrusionOk="0">
                  <a:moveTo>
                    <a:pt x="120" y="0"/>
                  </a:moveTo>
                  <a:lnTo>
                    <a:pt x="120" y="0"/>
                  </a:lnTo>
                  <a:lnTo>
                    <a:pt x="1" y="239"/>
                  </a:lnTo>
                  <a:lnTo>
                    <a:pt x="1" y="239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38"/>
            <p:cNvSpPr/>
            <p:nvPr/>
          </p:nvSpPr>
          <p:spPr>
            <a:xfrm>
              <a:off x="6875594" y="1881294"/>
              <a:ext cx="112290" cy="219229"/>
            </a:xfrm>
            <a:custGeom>
              <a:avLst/>
              <a:gdLst/>
              <a:ahLst/>
              <a:cxnLst/>
              <a:rect l="l" t="t" r="r" b="b"/>
              <a:pathLst>
                <a:path w="3001" h="5859" extrusionOk="0">
                  <a:moveTo>
                    <a:pt x="3001" y="1"/>
                  </a:moveTo>
                  <a:lnTo>
                    <a:pt x="0" y="5858"/>
                  </a:lnTo>
                  <a:lnTo>
                    <a:pt x="0" y="5858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38"/>
            <p:cNvSpPr/>
            <p:nvPr/>
          </p:nvSpPr>
          <p:spPr>
            <a:xfrm>
              <a:off x="6712073" y="2201190"/>
              <a:ext cx="112327" cy="219229"/>
            </a:xfrm>
            <a:custGeom>
              <a:avLst/>
              <a:gdLst/>
              <a:ahLst/>
              <a:cxnLst/>
              <a:rect l="l" t="t" r="r" b="b"/>
              <a:pathLst>
                <a:path w="3002" h="5859" extrusionOk="0">
                  <a:moveTo>
                    <a:pt x="3001" y="0"/>
                  </a:moveTo>
                  <a:lnTo>
                    <a:pt x="1" y="5858"/>
                  </a:lnTo>
                  <a:lnTo>
                    <a:pt x="1" y="5858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38"/>
            <p:cNvSpPr/>
            <p:nvPr/>
          </p:nvSpPr>
          <p:spPr>
            <a:xfrm>
              <a:off x="7039527" y="1561397"/>
              <a:ext cx="112327" cy="219229"/>
            </a:xfrm>
            <a:custGeom>
              <a:avLst/>
              <a:gdLst/>
              <a:ahLst/>
              <a:cxnLst/>
              <a:rect l="l" t="t" r="r" b="b"/>
              <a:pathLst>
                <a:path w="3002" h="5859" extrusionOk="0">
                  <a:moveTo>
                    <a:pt x="3001" y="1"/>
                  </a:moveTo>
                  <a:lnTo>
                    <a:pt x="1" y="5859"/>
                  </a:lnTo>
                  <a:lnTo>
                    <a:pt x="1" y="5859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7013259" y="1823369"/>
              <a:ext cx="4490" cy="8943"/>
            </a:xfrm>
            <a:custGeom>
              <a:avLst/>
              <a:gdLst/>
              <a:ahLst/>
              <a:cxnLst/>
              <a:rect l="l" t="t" r="r" b="b"/>
              <a:pathLst>
                <a:path w="120" h="239" extrusionOk="0">
                  <a:moveTo>
                    <a:pt x="120" y="1"/>
                  </a:moveTo>
                  <a:lnTo>
                    <a:pt x="120" y="1"/>
                  </a:lnTo>
                  <a:lnTo>
                    <a:pt x="0" y="239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38"/>
            <p:cNvSpPr/>
            <p:nvPr/>
          </p:nvSpPr>
          <p:spPr>
            <a:xfrm>
              <a:off x="6548588" y="2521049"/>
              <a:ext cx="111841" cy="219229"/>
            </a:xfrm>
            <a:custGeom>
              <a:avLst/>
              <a:gdLst/>
              <a:ahLst/>
              <a:cxnLst/>
              <a:rect l="l" t="t" r="r" b="b"/>
              <a:pathLst>
                <a:path w="2989" h="5859" extrusionOk="0">
                  <a:moveTo>
                    <a:pt x="2989" y="1"/>
                  </a:moveTo>
                  <a:lnTo>
                    <a:pt x="0" y="5859"/>
                  </a:lnTo>
                  <a:lnTo>
                    <a:pt x="0" y="5859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38"/>
            <p:cNvSpPr/>
            <p:nvPr/>
          </p:nvSpPr>
          <p:spPr>
            <a:xfrm>
              <a:off x="6685804" y="2463162"/>
              <a:ext cx="4490" cy="8943"/>
            </a:xfrm>
            <a:custGeom>
              <a:avLst/>
              <a:gdLst/>
              <a:ahLst/>
              <a:cxnLst/>
              <a:rect l="l" t="t" r="r" b="b"/>
              <a:pathLst>
                <a:path w="120" h="239" extrusionOk="0">
                  <a:moveTo>
                    <a:pt x="119" y="0"/>
                  </a:moveTo>
                  <a:lnTo>
                    <a:pt x="119" y="0"/>
                  </a:lnTo>
                  <a:lnTo>
                    <a:pt x="0" y="238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38"/>
            <p:cNvSpPr/>
            <p:nvPr/>
          </p:nvSpPr>
          <p:spPr>
            <a:xfrm>
              <a:off x="7203049" y="1246440"/>
              <a:ext cx="110082" cy="214327"/>
            </a:xfrm>
            <a:custGeom>
              <a:avLst/>
              <a:gdLst/>
              <a:ahLst/>
              <a:cxnLst/>
              <a:rect l="l" t="t" r="r" b="b"/>
              <a:pathLst>
                <a:path w="2942" h="5728" extrusionOk="0">
                  <a:moveTo>
                    <a:pt x="2941" y="0"/>
                  </a:moveTo>
                  <a:lnTo>
                    <a:pt x="1" y="5727"/>
                  </a:lnTo>
                  <a:lnTo>
                    <a:pt x="1" y="5727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38"/>
            <p:cNvSpPr/>
            <p:nvPr/>
          </p:nvSpPr>
          <p:spPr>
            <a:xfrm>
              <a:off x="6427388" y="2783021"/>
              <a:ext cx="1530338" cy="951976"/>
            </a:xfrm>
            <a:custGeom>
              <a:avLst/>
              <a:gdLst/>
              <a:ahLst/>
              <a:cxnLst/>
              <a:rect l="l" t="t" r="r" b="b"/>
              <a:pathLst>
                <a:path w="40899" h="25442" extrusionOk="0">
                  <a:moveTo>
                    <a:pt x="2656" y="1"/>
                  </a:moveTo>
                  <a:lnTo>
                    <a:pt x="1584" y="2072"/>
                  </a:lnTo>
                  <a:cubicBezTo>
                    <a:pt x="1550" y="2139"/>
                    <a:pt x="1519" y="2207"/>
                    <a:pt x="1490" y="2275"/>
                  </a:cubicBezTo>
                  <a:lnTo>
                    <a:pt x="1490" y="2275"/>
                  </a:lnTo>
                  <a:lnTo>
                    <a:pt x="2656" y="1"/>
                  </a:lnTo>
                  <a:close/>
                  <a:moveTo>
                    <a:pt x="40899" y="22194"/>
                  </a:moveTo>
                  <a:lnTo>
                    <a:pt x="40897" y="22197"/>
                  </a:lnTo>
                  <a:lnTo>
                    <a:pt x="40897" y="22197"/>
                  </a:lnTo>
                  <a:cubicBezTo>
                    <a:pt x="40898" y="22196"/>
                    <a:pt x="40898" y="22195"/>
                    <a:pt x="40899" y="22194"/>
                  </a:cubicBezTo>
                  <a:close/>
                  <a:moveTo>
                    <a:pt x="1490" y="2275"/>
                  </a:moveTo>
                  <a:lnTo>
                    <a:pt x="703" y="3811"/>
                  </a:lnTo>
                  <a:cubicBezTo>
                    <a:pt x="1" y="5180"/>
                    <a:pt x="548" y="6859"/>
                    <a:pt x="1918" y="7561"/>
                  </a:cubicBezTo>
                  <a:lnTo>
                    <a:pt x="36255" y="25135"/>
                  </a:lnTo>
                  <a:cubicBezTo>
                    <a:pt x="36661" y="25343"/>
                    <a:pt x="37094" y="25441"/>
                    <a:pt x="37521" y="25441"/>
                  </a:cubicBezTo>
                  <a:cubicBezTo>
                    <a:pt x="38534" y="25441"/>
                    <a:pt x="39512" y="24887"/>
                    <a:pt x="40006" y="23932"/>
                  </a:cubicBezTo>
                  <a:lnTo>
                    <a:pt x="40897" y="22197"/>
                  </a:lnTo>
                  <a:lnTo>
                    <a:pt x="40897" y="22197"/>
                  </a:lnTo>
                  <a:cubicBezTo>
                    <a:pt x="40404" y="23156"/>
                    <a:pt x="39431" y="23705"/>
                    <a:pt x="38422" y="23705"/>
                  </a:cubicBezTo>
                  <a:cubicBezTo>
                    <a:pt x="37992" y="23705"/>
                    <a:pt x="37557" y="23606"/>
                    <a:pt x="37148" y="23396"/>
                  </a:cubicBezTo>
                  <a:lnTo>
                    <a:pt x="2799" y="5823"/>
                  </a:lnTo>
                  <a:cubicBezTo>
                    <a:pt x="1496" y="5155"/>
                    <a:pt x="937" y="3603"/>
                    <a:pt x="1490" y="2275"/>
                  </a:cubicBez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38"/>
            <p:cNvSpPr/>
            <p:nvPr/>
          </p:nvSpPr>
          <p:spPr>
            <a:xfrm>
              <a:off x="8046850" y="1998902"/>
              <a:ext cx="736900" cy="1440349"/>
            </a:xfrm>
            <a:custGeom>
              <a:avLst/>
              <a:gdLst/>
              <a:ahLst/>
              <a:cxnLst/>
              <a:rect l="l" t="t" r="r" b="b"/>
              <a:pathLst>
                <a:path w="19694" h="38494" extrusionOk="0">
                  <a:moveTo>
                    <a:pt x="19694" y="1"/>
                  </a:moveTo>
                  <a:lnTo>
                    <a:pt x="19694" y="1"/>
                  </a:lnTo>
                  <a:lnTo>
                    <a:pt x="1" y="38494"/>
                  </a:lnTo>
                  <a:close/>
                </a:path>
              </a:pathLst>
            </a:custGeom>
            <a:solidFill>
              <a:srgbClr val="A99F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8"/>
            <p:cNvSpPr/>
            <p:nvPr/>
          </p:nvSpPr>
          <p:spPr>
            <a:xfrm>
              <a:off x="6460354" y="1124491"/>
              <a:ext cx="2383046" cy="2545475"/>
            </a:xfrm>
            <a:custGeom>
              <a:avLst/>
              <a:gdLst/>
              <a:ahLst/>
              <a:cxnLst/>
              <a:rect l="l" t="t" r="r" b="b"/>
              <a:pathLst>
                <a:path w="63688" h="68029" extrusionOk="0">
                  <a:moveTo>
                    <a:pt x="26161" y="0"/>
                  </a:moveTo>
                  <a:cubicBezTo>
                    <a:pt x="25143" y="0"/>
                    <a:pt x="24165" y="557"/>
                    <a:pt x="23670" y="1521"/>
                  </a:cubicBezTo>
                  <a:lnTo>
                    <a:pt x="23516" y="1819"/>
                  </a:lnTo>
                  <a:cubicBezTo>
                    <a:pt x="24087" y="2140"/>
                    <a:pt x="24575" y="2581"/>
                    <a:pt x="24968" y="3104"/>
                  </a:cubicBezTo>
                  <a:cubicBezTo>
                    <a:pt x="26087" y="4688"/>
                    <a:pt x="26159" y="6783"/>
                    <a:pt x="25147" y="8426"/>
                  </a:cubicBezTo>
                  <a:cubicBezTo>
                    <a:pt x="24990" y="8672"/>
                    <a:pt x="24769" y="8774"/>
                    <a:pt x="24551" y="8774"/>
                  </a:cubicBezTo>
                  <a:cubicBezTo>
                    <a:pt x="24039" y="8774"/>
                    <a:pt x="23542" y="8216"/>
                    <a:pt x="23909" y="7641"/>
                  </a:cubicBezTo>
                  <a:cubicBezTo>
                    <a:pt x="24587" y="6498"/>
                    <a:pt x="24540" y="5057"/>
                    <a:pt x="23790" y="3962"/>
                  </a:cubicBezTo>
                  <a:cubicBezTo>
                    <a:pt x="23528" y="3628"/>
                    <a:pt x="23206" y="3343"/>
                    <a:pt x="22849" y="3128"/>
                  </a:cubicBezTo>
                  <a:lnTo>
                    <a:pt x="22777" y="3259"/>
                  </a:lnTo>
                  <a:lnTo>
                    <a:pt x="19849" y="8998"/>
                  </a:lnTo>
                  <a:cubicBezTo>
                    <a:pt x="20003" y="9224"/>
                    <a:pt x="20015" y="9510"/>
                    <a:pt x="19884" y="9760"/>
                  </a:cubicBezTo>
                  <a:cubicBezTo>
                    <a:pt x="19765" y="9986"/>
                    <a:pt x="19527" y="10129"/>
                    <a:pt x="19265" y="10129"/>
                  </a:cubicBezTo>
                  <a:lnTo>
                    <a:pt x="19146" y="10367"/>
                  </a:lnTo>
                  <a:cubicBezTo>
                    <a:pt x="19706" y="10689"/>
                    <a:pt x="20206" y="11129"/>
                    <a:pt x="20599" y="11653"/>
                  </a:cubicBezTo>
                  <a:cubicBezTo>
                    <a:pt x="21718" y="13237"/>
                    <a:pt x="21777" y="15320"/>
                    <a:pt x="20765" y="16975"/>
                  </a:cubicBezTo>
                  <a:cubicBezTo>
                    <a:pt x="20608" y="17221"/>
                    <a:pt x="20388" y="17323"/>
                    <a:pt x="20169" y="17323"/>
                  </a:cubicBezTo>
                  <a:cubicBezTo>
                    <a:pt x="19658" y="17323"/>
                    <a:pt x="19160" y="16765"/>
                    <a:pt x="19527" y="16189"/>
                  </a:cubicBezTo>
                  <a:cubicBezTo>
                    <a:pt x="20218" y="15046"/>
                    <a:pt x="20170" y="13606"/>
                    <a:pt x="19408" y="12522"/>
                  </a:cubicBezTo>
                  <a:cubicBezTo>
                    <a:pt x="19158" y="12177"/>
                    <a:pt x="18837" y="11891"/>
                    <a:pt x="18467" y="11689"/>
                  </a:cubicBezTo>
                  <a:lnTo>
                    <a:pt x="15467" y="17535"/>
                  </a:lnTo>
                  <a:cubicBezTo>
                    <a:pt x="15800" y="18023"/>
                    <a:pt x="15467" y="18678"/>
                    <a:pt x="14884" y="18690"/>
                  </a:cubicBezTo>
                  <a:lnTo>
                    <a:pt x="14765" y="18916"/>
                  </a:lnTo>
                  <a:cubicBezTo>
                    <a:pt x="15336" y="19237"/>
                    <a:pt x="15836" y="19678"/>
                    <a:pt x="16217" y="20202"/>
                  </a:cubicBezTo>
                  <a:cubicBezTo>
                    <a:pt x="17336" y="21785"/>
                    <a:pt x="17408" y="23881"/>
                    <a:pt x="16396" y="25524"/>
                  </a:cubicBezTo>
                  <a:cubicBezTo>
                    <a:pt x="16239" y="25770"/>
                    <a:pt x="16018" y="25872"/>
                    <a:pt x="15800" y="25872"/>
                  </a:cubicBezTo>
                  <a:cubicBezTo>
                    <a:pt x="15288" y="25872"/>
                    <a:pt x="14790" y="25314"/>
                    <a:pt x="15157" y="24738"/>
                  </a:cubicBezTo>
                  <a:cubicBezTo>
                    <a:pt x="15836" y="23595"/>
                    <a:pt x="15800" y="22166"/>
                    <a:pt x="15038" y="21071"/>
                  </a:cubicBezTo>
                  <a:cubicBezTo>
                    <a:pt x="14776" y="20726"/>
                    <a:pt x="14455" y="20440"/>
                    <a:pt x="14098" y="20226"/>
                  </a:cubicBezTo>
                  <a:lnTo>
                    <a:pt x="11097" y="26083"/>
                  </a:lnTo>
                  <a:cubicBezTo>
                    <a:pt x="11431" y="26572"/>
                    <a:pt x="11097" y="27226"/>
                    <a:pt x="10514" y="27238"/>
                  </a:cubicBezTo>
                  <a:lnTo>
                    <a:pt x="10395" y="27465"/>
                  </a:lnTo>
                  <a:cubicBezTo>
                    <a:pt x="10966" y="27786"/>
                    <a:pt x="11455" y="28227"/>
                    <a:pt x="11848" y="28750"/>
                  </a:cubicBezTo>
                  <a:cubicBezTo>
                    <a:pt x="12669" y="29905"/>
                    <a:pt x="12931" y="31358"/>
                    <a:pt x="12586" y="32739"/>
                  </a:cubicBezTo>
                  <a:cubicBezTo>
                    <a:pt x="12479" y="33203"/>
                    <a:pt x="12276" y="33656"/>
                    <a:pt x="12026" y="34072"/>
                  </a:cubicBezTo>
                  <a:cubicBezTo>
                    <a:pt x="11866" y="34315"/>
                    <a:pt x="11645" y="34415"/>
                    <a:pt x="11428" y="34415"/>
                  </a:cubicBezTo>
                  <a:cubicBezTo>
                    <a:pt x="10918" y="34415"/>
                    <a:pt x="10429" y="33863"/>
                    <a:pt x="10788" y="33287"/>
                  </a:cubicBezTo>
                  <a:cubicBezTo>
                    <a:pt x="10907" y="33084"/>
                    <a:pt x="11014" y="32870"/>
                    <a:pt x="11086" y="32644"/>
                  </a:cubicBezTo>
                  <a:cubicBezTo>
                    <a:pt x="11443" y="31620"/>
                    <a:pt x="11276" y="30501"/>
                    <a:pt x="10669" y="29620"/>
                  </a:cubicBezTo>
                  <a:cubicBezTo>
                    <a:pt x="10407" y="29274"/>
                    <a:pt x="10085" y="28989"/>
                    <a:pt x="9728" y="28786"/>
                  </a:cubicBezTo>
                  <a:lnTo>
                    <a:pt x="7907" y="32334"/>
                  </a:lnTo>
                  <a:lnTo>
                    <a:pt x="6728" y="34644"/>
                  </a:lnTo>
                  <a:cubicBezTo>
                    <a:pt x="6883" y="34870"/>
                    <a:pt x="6895" y="35156"/>
                    <a:pt x="6764" y="35406"/>
                  </a:cubicBezTo>
                  <a:cubicBezTo>
                    <a:pt x="6645" y="35632"/>
                    <a:pt x="6406" y="35775"/>
                    <a:pt x="6144" y="35787"/>
                  </a:cubicBezTo>
                  <a:lnTo>
                    <a:pt x="6025" y="36013"/>
                  </a:lnTo>
                  <a:cubicBezTo>
                    <a:pt x="6597" y="36335"/>
                    <a:pt x="7085" y="36775"/>
                    <a:pt x="7478" y="37299"/>
                  </a:cubicBezTo>
                  <a:cubicBezTo>
                    <a:pt x="8597" y="38883"/>
                    <a:pt x="8657" y="40978"/>
                    <a:pt x="7645" y="42621"/>
                  </a:cubicBezTo>
                  <a:cubicBezTo>
                    <a:pt x="7488" y="42867"/>
                    <a:pt x="7267" y="42969"/>
                    <a:pt x="7048" y="42969"/>
                  </a:cubicBezTo>
                  <a:cubicBezTo>
                    <a:pt x="6537" y="42969"/>
                    <a:pt x="6039" y="42411"/>
                    <a:pt x="6406" y="41835"/>
                  </a:cubicBezTo>
                  <a:cubicBezTo>
                    <a:pt x="7097" y="40692"/>
                    <a:pt x="7049" y="39252"/>
                    <a:pt x="6287" y="38168"/>
                  </a:cubicBezTo>
                  <a:cubicBezTo>
                    <a:pt x="6037" y="37823"/>
                    <a:pt x="5716" y="37537"/>
                    <a:pt x="5347" y="37335"/>
                  </a:cubicBezTo>
                  <a:lnTo>
                    <a:pt x="2346" y="43181"/>
                  </a:lnTo>
                  <a:cubicBezTo>
                    <a:pt x="2680" y="43657"/>
                    <a:pt x="2346" y="44312"/>
                    <a:pt x="1775" y="44336"/>
                  </a:cubicBezTo>
                  <a:lnTo>
                    <a:pt x="703" y="46395"/>
                  </a:lnTo>
                  <a:cubicBezTo>
                    <a:pt x="1" y="47765"/>
                    <a:pt x="549" y="49443"/>
                    <a:pt x="1918" y="50146"/>
                  </a:cubicBezTo>
                  <a:lnTo>
                    <a:pt x="36267" y="67719"/>
                  </a:lnTo>
                  <a:cubicBezTo>
                    <a:pt x="36676" y="67929"/>
                    <a:pt x="37111" y="68028"/>
                    <a:pt x="37541" y="68028"/>
                  </a:cubicBezTo>
                  <a:cubicBezTo>
                    <a:pt x="38551" y="68028"/>
                    <a:pt x="39525" y="67478"/>
                    <a:pt x="40018" y="66517"/>
                  </a:cubicBezTo>
                  <a:lnTo>
                    <a:pt x="42399" y="61862"/>
                  </a:lnTo>
                  <a:lnTo>
                    <a:pt x="62092" y="23369"/>
                  </a:lnTo>
                  <a:lnTo>
                    <a:pt x="62985" y="21642"/>
                  </a:lnTo>
                  <a:cubicBezTo>
                    <a:pt x="63687" y="20261"/>
                    <a:pt x="63152" y="18582"/>
                    <a:pt x="61770" y="17880"/>
                  </a:cubicBezTo>
                  <a:lnTo>
                    <a:pt x="61675" y="17832"/>
                  </a:lnTo>
                  <a:lnTo>
                    <a:pt x="27433" y="306"/>
                  </a:lnTo>
                  <a:cubicBezTo>
                    <a:pt x="27024" y="99"/>
                    <a:pt x="26589" y="0"/>
                    <a:pt x="261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8"/>
            <p:cNvSpPr/>
            <p:nvPr/>
          </p:nvSpPr>
          <p:spPr>
            <a:xfrm>
              <a:off x="6460354" y="1791750"/>
              <a:ext cx="2383046" cy="1878246"/>
            </a:xfrm>
            <a:custGeom>
              <a:avLst/>
              <a:gdLst/>
              <a:ahLst/>
              <a:cxnLst/>
              <a:rect l="l" t="t" r="r" b="b"/>
              <a:pathLst>
                <a:path w="63688" h="50197" extrusionOk="0">
                  <a:moveTo>
                    <a:pt x="61675" y="0"/>
                  </a:moveTo>
                  <a:cubicBezTo>
                    <a:pt x="50984" y="12884"/>
                    <a:pt x="30879" y="15063"/>
                    <a:pt x="18514" y="15063"/>
                  </a:cubicBezTo>
                  <a:cubicBezTo>
                    <a:pt x="16241" y="15063"/>
                    <a:pt x="14229" y="14989"/>
                    <a:pt x="12586" y="14895"/>
                  </a:cubicBezTo>
                  <a:cubicBezTo>
                    <a:pt x="12050" y="14871"/>
                    <a:pt x="11550" y="14836"/>
                    <a:pt x="11086" y="14800"/>
                  </a:cubicBezTo>
                  <a:cubicBezTo>
                    <a:pt x="9073" y="14657"/>
                    <a:pt x="7907" y="14502"/>
                    <a:pt x="7907" y="14502"/>
                  </a:cubicBezTo>
                  <a:lnTo>
                    <a:pt x="6728" y="16812"/>
                  </a:lnTo>
                  <a:cubicBezTo>
                    <a:pt x="6883" y="17038"/>
                    <a:pt x="6895" y="17324"/>
                    <a:pt x="6764" y="17574"/>
                  </a:cubicBezTo>
                  <a:cubicBezTo>
                    <a:pt x="6645" y="17800"/>
                    <a:pt x="6406" y="17943"/>
                    <a:pt x="6144" y="17955"/>
                  </a:cubicBezTo>
                  <a:lnTo>
                    <a:pt x="6025" y="18181"/>
                  </a:lnTo>
                  <a:cubicBezTo>
                    <a:pt x="6597" y="18503"/>
                    <a:pt x="7085" y="18943"/>
                    <a:pt x="7478" y="19467"/>
                  </a:cubicBezTo>
                  <a:cubicBezTo>
                    <a:pt x="8597" y="21051"/>
                    <a:pt x="8657" y="23146"/>
                    <a:pt x="7645" y="24789"/>
                  </a:cubicBezTo>
                  <a:cubicBezTo>
                    <a:pt x="7488" y="25035"/>
                    <a:pt x="7267" y="25137"/>
                    <a:pt x="7048" y="25137"/>
                  </a:cubicBezTo>
                  <a:cubicBezTo>
                    <a:pt x="6537" y="25137"/>
                    <a:pt x="6039" y="24579"/>
                    <a:pt x="6406" y="24003"/>
                  </a:cubicBezTo>
                  <a:cubicBezTo>
                    <a:pt x="7097" y="22860"/>
                    <a:pt x="7049" y="21420"/>
                    <a:pt x="6287" y="20336"/>
                  </a:cubicBezTo>
                  <a:cubicBezTo>
                    <a:pt x="6037" y="19991"/>
                    <a:pt x="5716" y="19705"/>
                    <a:pt x="5347" y="19503"/>
                  </a:cubicBezTo>
                  <a:lnTo>
                    <a:pt x="2346" y="25349"/>
                  </a:lnTo>
                  <a:cubicBezTo>
                    <a:pt x="2680" y="25825"/>
                    <a:pt x="2346" y="26480"/>
                    <a:pt x="1775" y="26504"/>
                  </a:cubicBezTo>
                  <a:lnTo>
                    <a:pt x="703" y="28563"/>
                  </a:lnTo>
                  <a:cubicBezTo>
                    <a:pt x="1" y="29933"/>
                    <a:pt x="549" y="31611"/>
                    <a:pt x="1918" y="32314"/>
                  </a:cubicBezTo>
                  <a:lnTo>
                    <a:pt x="36267" y="49887"/>
                  </a:lnTo>
                  <a:cubicBezTo>
                    <a:pt x="36676" y="50097"/>
                    <a:pt x="37111" y="50196"/>
                    <a:pt x="37541" y="50196"/>
                  </a:cubicBezTo>
                  <a:cubicBezTo>
                    <a:pt x="38551" y="50196"/>
                    <a:pt x="39525" y="49646"/>
                    <a:pt x="40018" y="48685"/>
                  </a:cubicBezTo>
                  <a:lnTo>
                    <a:pt x="42399" y="44030"/>
                  </a:lnTo>
                  <a:lnTo>
                    <a:pt x="62092" y="5537"/>
                  </a:lnTo>
                  <a:lnTo>
                    <a:pt x="62985" y="3810"/>
                  </a:lnTo>
                  <a:cubicBezTo>
                    <a:pt x="63687" y="2429"/>
                    <a:pt x="63152" y="750"/>
                    <a:pt x="61770" y="48"/>
                  </a:cubicBezTo>
                  <a:lnTo>
                    <a:pt x="6167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38"/>
            <p:cNvSpPr/>
            <p:nvPr/>
          </p:nvSpPr>
          <p:spPr>
            <a:xfrm>
              <a:off x="7483730" y="1531125"/>
              <a:ext cx="1101758" cy="530618"/>
            </a:xfrm>
            <a:custGeom>
              <a:avLst/>
              <a:gdLst/>
              <a:ahLst/>
              <a:cxnLst/>
              <a:rect l="l" t="t" r="r" b="b"/>
              <a:pathLst>
                <a:path w="29445" h="14181" fill="none" extrusionOk="0">
                  <a:moveTo>
                    <a:pt x="0" y="0"/>
                  </a:moveTo>
                  <a:lnTo>
                    <a:pt x="29445" y="1418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38"/>
            <p:cNvSpPr/>
            <p:nvPr/>
          </p:nvSpPr>
          <p:spPr>
            <a:xfrm>
              <a:off x="7053784" y="1168384"/>
              <a:ext cx="385400" cy="335149"/>
            </a:xfrm>
            <a:custGeom>
              <a:avLst/>
              <a:gdLst/>
              <a:ahLst/>
              <a:cxnLst/>
              <a:rect l="l" t="t" r="r" b="b"/>
              <a:pathLst>
                <a:path w="10300" h="8957" extrusionOk="0">
                  <a:moveTo>
                    <a:pt x="5285" y="0"/>
                  </a:moveTo>
                  <a:cubicBezTo>
                    <a:pt x="3777" y="0"/>
                    <a:pt x="2301" y="725"/>
                    <a:pt x="1394" y="2050"/>
                  </a:cubicBezTo>
                  <a:cubicBezTo>
                    <a:pt x="1" y="4098"/>
                    <a:pt x="418" y="6872"/>
                    <a:pt x="2346" y="8408"/>
                  </a:cubicBezTo>
                  <a:cubicBezTo>
                    <a:pt x="2561" y="8587"/>
                    <a:pt x="2799" y="8742"/>
                    <a:pt x="3037" y="8873"/>
                  </a:cubicBezTo>
                  <a:cubicBezTo>
                    <a:pt x="3156" y="8932"/>
                    <a:pt x="3275" y="8956"/>
                    <a:pt x="3406" y="8956"/>
                  </a:cubicBezTo>
                  <a:cubicBezTo>
                    <a:pt x="3668" y="8956"/>
                    <a:pt x="3906" y="8813"/>
                    <a:pt x="4037" y="8575"/>
                  </a:cubicBezTo>
                  <a:cubicBezTo>
                    <a:pt x="4168" y="8337"/>
                    <a:pt x="4144" y="8039"/>
                    <a:pt x="3990" y="7813"/>
                  </a:cubicBezTo>
                  <a:cubicBezTo>
                    <a:pt x="3930" y="7718"/>
                    <a:pt x="3835" y="7646"/>
                    <a:pt x="3740" y="7587"/>
                  </a:cubicBezTo>
                  <a:cubicBezTo>
                    <a:pt x="2120" y="6718"/>
                    <a:pt x="1549" y="4682"/>
                    <a:pt x="2466" y="3098"/>
                  </a:cubicBezTo>
                  <a:cubicBezTo>
                    <a:pt x="3069" y="2049"/>
                    <a:pt x="4161" y="1468"/>
                    <a:pt x="5282" y="1468"/>
                  </a:cubicBezTo>
                  <a:cubicBezTo>
                    <a:pt x="5865" y="1468"/>
                    <a:pt x="6456" y="1625"/>
                    <a:pt x="6990" y="1955"/>
                  </a:cubicBezTo>
                  <a:cubicBezTo>
                    <a:pt x="7359" y="2170"/>
                    <a:pt x="7680" y="2455"/>
                    <a:pt x="7931" y="2789"/>
                  </a:cubicBezTo>
                  <a:cubicBezTo>
                    <a:pt x="8693" y="3884"/>
                    <a:pt x="8740" y="5325"/>
                    <a:pt x="8050" y="6468"/>
                  </a:cubicBezTo>
                  <a:cubicBezTo>
                    <a:pt x="7683" y="7043"/>
                    <a:pt x="8180" y="7601"/>
                    <a:pt x="8692" y="7601"/>
                  </a:cubicBezTo>
                  <a:cubicBezTo>
                    <a:pt x="8910" y="7601"/>
                    <a:pt x="9131" y="7499"/>
                    <a:pt x="9288" y="7253"/>
                  </a:cubicBezTo>
                  <a:cubicBezTo>
                    <a:pt x="10300" y="5598"/>
                    <a:pt x="10228" y="3515"/>
                    <a:pt x="9109" y="1931"/>
                  </a:cubicBezTo>
                  <a:cubicBezTo>
                    <a:pt x="8728" y="1408"/>
                    <a:pt x="8228" y="967"/>
                    <a:pt x="7657" y="646"/>
                  </a:cubicBezTo>
                  <a:cubicBezTo>
                    <a:pt x="6913" y="209"/>
                    <a:pt x="6094" y="0"/>
                    <a:pt x="52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38"/>
            <p:cNvSpPr/>
            <p:nvPr/>
          </p:nvSpPr>
          <p:spPr>
            <a:xfrm>
              <a:off x="6905904" y="1487831"/>
              <a:ext cx="369797" cy="335635"/>
            </a:xfrm>
            <a:custGeom>
              <a:avLst/>
              <a:gdLst/>
              <a:ahLst/>
              <a:cxnLst/>
              <a:rect l="l" t="t" r="r" b="b"/>
              <a:pathLst>
                <a:path w="9883" h="8970" extrusionOk="0">
                  <a:moveTo>
                    <a:pt x="4859" y="1"/>
                  </a:moveTo>
                  <a:cubicBezTo>
                    <a:pt x="2590" y="1"/>
                    <a:pt x="469" y="1666"/>
                    <a:pt x="179" y="4158"/>
                  </a:cubicBezTo>
                  <a:cubicBezTo>
                    <a:pt x="0" y="5789"/>
                    <a:pt x="667" y="7384"/>
                    <a:pt x="1929" y="8420"/>
                  </a:cubicBezTo>
                  <a:cubicBezTo>
                    <a:pt x="2143" y="8599"/>
                    <a:pt x="2369" y="8753"/>
                    <a:pt x="2619" y="8884"/>
                  </a:cubicBezTo>
                  <a:cubicBezTo>
                    <a:pt x="2713" y="8936"/>
                    <a:pt x="2824" y="8970"/>
                    <a:pt x="2938" y="8970"/>
                  </a:cubicBezTo>
                  <a:cubicBezTo>
                    <a:pt x="2955" y="8970"/>
                    <a:pt x="2972" y="8969"/>
                    <a:pt x="2989" y="8968"/>
                  </a:cubicBezTo>
                  <a:cubicBezTo>
                    <a:pt x="3250" y="8968"/>
                    <a:pt x="3489" y="8825"/>
                    <a:pt x="3608" y="8587"/>
                  </a:cubicBezTo>
                  <a:cubicBezTo>
                    <a:pt x="3739" y="8349"/>
                    <a:pt x="3727" y="8051"/>
                    <a:pt x="3572" y="7825"/>
                  </a:cubicBezTo>
                  <a:cubicBezTo>
                    <a:pt x="3501" y="7729"/>
                    <a:pt x="3417" y="7658"/>
                    <a:pt x="3310" y="7599"/>
                  </a:cubicBezTo>
                  <a:cubicBezTo>
                    <a:pt x="1691" y="6729"/>
                    <a:pt x="1107" y="4693"/>
                    <a:pt x="2024" y="3098"/>
                  </a:cubicBezTo>
                  <a:cubicBezTo>
                    <a:pt x="2625" y="2052"/>
                    <a:pt x="3718" y="1471"/>
                    <a:pt x="4840" y="1471"/>
                  </a:cubicBezTo>
                  <a:cubicBezTo>
                    <a:pt x="5428" y="1471"/>
                    <a:pt x="6024" y="1631"/>
                    <a:pt x="6560" y="1967"/>
                  </a:cubicBezTo>
                  <a:cubicBezTo>
                    <a:pt x="6930" y="2181"/>
                    <a:pt x="7251" y="2467"/>
                    <a:pt x="7501" y="2812"/>
                  </a:cubicBezTo>
                  <a:cubicBezTo>
                    <a:pt x="8263" y="3896"/>
                    <a:pt x="8311" y="5336"/>
                    <a:pt x="7620" y="6479"/>
                  </a:cubicBezTo>
                  <a:cubicBezTo>
                    <a:pt x="7261" y="7055"/>
                    <a:pt x="7756" y="7613"/>
                    <a:pt x="8264" y="7613"/>
                  </a:cubicBezTo>
                  <a:cubicBezTo>
                    <a:pt x="8482" y="7613"/>
                    <a:pt x="8701" y="7511"/>
                    <a:pt x="8858" y="7265"/>
                  </a:cubicBezTo>
                  <a:cubicBezTo>
                    <a:pt x="9882" y="5610"/>
                    <a:pt x="9811" y="3527"/>
                    <a:pt x="8692" y="1943"/>
                  </a:cubicBezTo>
                  <a:cubicBezTo>
                    <a:pt x="8299" y="1419"/>
                    <a:pt x="7811" y="979"/>
                    <a:pt x="7239" y="657"/>
                  </a:cubicBezTo>
                  <a:cubicBezTo>
                    <a:pt x="6476" y="207"/>
                    <a:pt x="5658" y="1"/>
                    <a:pt x="48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38"/>
            <p:cNvSpPr/>
            <p:nvPr/>
          </p:nvSpPr>
          <p:spPr>
            <a:xfrm>
              <a:off x="6725880" y="1808027"/>
              <a:ext cx="385849" cy="335261"/>
            </a:xfrm>
            <a:custGeom>
              <a:avLst/>
              <a:gdLst/>
              <a:ahLst/>
              <a:cxnLst/>
              <a:rect l="l" t="t" r="r" b="b"/>
              <a:pathLst>
                <a:path w="10312" h="8960" extrusionOk="0">
                  <a:moveTo>
                    <a:pt x="5293" y="1"/>
                  </a:moveTo>
                  <a:cubicBezTo>
                    <a:pt x="3784" y="1"/>
                    <a:pt x="2311" y="723"/>
                    <a:pt x="1406" y="2054"/>
                  </a:cubicBezTo>
                  <a:cubicBezTo>
                    <a:pt x="1" y="4102"/>
                    <a:pt x="430" y="6876"/>
                    <a:pt x="2370" y="8412"/>
                  </a:cubicBezTo>
                  <a:cubicBezTo>
                    <a:pt x="2585" y="8590"/>
                    <a:pt x="2811" y="8745"/>
                    <a:pt x="3061" y="8876"/>
                  </a:cubicBezTo>
                  <a:cubicBezTo>
                    <a:pt x="3168" y="8936"/>
                    <a:pt x="3299" y="8959"/>
                    <a:pt x="3418" y="8959"/>
                  </a:cubicBezTo>
                  <a:cubicBezTo>
                    <a:pt x="3680" y="8959"/>
                    <a:pt x="3918" y="8805"/>
                    <a:pt x="4049" y="8578"/>
                  </a:cubicBezTo>
                  <a:cubicBezTo>
                    <a:pt x="4180" y="8340"/>
                    <a:pt x="4168" y="8043"/>
                    <a:pt x="4001" y="7816"/>
                  </a:cubicBezTo>
                  <a:cubicBezTo>
                    <a:pt x="3942" y="7721"/>
                    <a:pt x="3859" y="7638"/>
                    <a:pt x="3751" y="7590"/>
                  </a:cubicBezTo>
                  <a:cubicBezTo>
                    <a:pt x="2132" y="6721"/>
                    <a:pt x="1549" y="4685"/>
                    <a:pt x="2466" y="3090"/>
                  </a:cubicBezTo>
                  <a:cubicBezTo>
                    <a:pt x="3067" y="2043"/>
                    <a:pt x="4160" y="1463"/>
                    <a:pt x="5281" y="1463"/>
                  </a:cubicBezTo>
                  <a:cubicBezTo>
                    <a:pt x="5869" y="1463"/>
                    <a:pt x="6465" y="1623"/>
                    <a:pt x="7002" y="1959"/>
                  </a:cubicBezTo>
                  <a:cubicBezTo>
                    <a:pt x="7371" y="2173"/>
                    <a:pt x="7692" y="2459"/>
                    <a:pt x="7942" y="2792"/>
                  </a:cubicBezTo>
                  <a:cubicBezTo>
                    <a:pt x="8704" y="3887"/>
                    <a:pt x="8752" y="5328"/>
                    <a:pt x="8061" y="6459"/>
                  </a:cubicBezTo>
                  <a:cubicBezTo>
                    <a:pt x="7696" y="7041"/>
                    <a:pt x="8189" y="7600"/>
                    <a:pt x="8699" y="7600"/>
                  </a:cubicBezTo>
                  <a:cubicBezTo>
                    <a:pt x="8919" y="7600"/>
                    <a:pt x="9142" y="7496"/>
                    <a:pt x="9300" y="7245"/>
                  </a:cubicBezTo>
                  <a:cubicBezTo>
                    <a:pt x="10312" y="5602"/>
                    <a:pt x="10252" y="3506"/>
                    <a:pt x="9133" y="1935"/>
                  </a:cubicBezTo>
                  <a:cubicBezTo>
                    <a:pt x="8740" y="1399"/>
                    <a:pt x="8240" y="970"/>
                    <a:pt x="7680" y="649"/>
                  </a:cubicBezTo>
                  <a:cubicBezTo>
                    <a:pt x="6930" y="211"/>
                    <a:pt x="6106" y="1"/>
                    <a:pt x="52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38"/>
            <p:cNvSpPr/>
            <p:nvPr/>
          </p:nvSpPr>
          <p:spPr>
            <a:xfrm>
              <a:off x="6562396" y="2128036"/>
              <a:ext cx="385849" cy="335560"/>
            </a:xfrm>
            <a:custGeom>
              <a:avLst/>
              <a:gdLst/>
              <a:ahLst/>
              <a:cxnLst/>
              <a:rect l="l" t="t" r="r" b="b"/>
              <a:pathLst>
                <a:path w="10312" h="8968" extrusionOk="0">
                  <a:moveTo>
                    <a:pt x="5299" y="1"/>
                  </a:moveTo>
                  <a:cubicBezTo>
                    <a:pt x="3789" y="1"/>
                    <a:pt x="2308" y="729"/>
                    <a:pt x="1393" y="2062"/>
                  </a:cubicBezTo>
                  <a:cubicBezTo>
                    <a:pt x="0" y="4098"/>
                    <a:pt x="417" y="6872"/>
                    <a:pt x="2358" y="8408"/>
                  </a:cubicBezTo>
                  <a:cubicBezTo>
                    <a:pt x="2572" y="8587"/>
                    <a:pt x="2810" y="8742"/>
                    <a:pt x="3048" y="8873"/>
                  </a:cubicBezTo>
                  <a:cubicBezTo>
                    <a:pt x="3167" y="8932"/>
                    <a:pt x="3286" y="8968"/>
                    <a:pt x="3417" y="8968"/>
                  </a:cubicBezTo>
                  <a:cubicBezTo>
                    <a:pt x="3679" y="8956"/>
                    <a:pt x="3918" y="8813"/>
                    <a:pt x="4048" y="8587"/>
                  </a:cubicBezTo>
                  <a:cubicBezTo>
                    <a:pt x="4168" y="8337"/>
                    <a:pt x="4156" y="8039"/>
                    <a:pt x="4001" y="7813"/>
                  </a:cubicBezTo>
                  <a:cubicBezTo>
                    <a:pt x="3929" y="7718"/>
                    <a:pt x="3846" y="7646"/>
                    <a:pt x="3751" y="7587"/>
                  </a:cubicBezTo>
                  <a:cubicBezTo>
                    <a:pt x="2120" y="6730"/>
                    <a:pt x="1536" y="4682"/>
                    <a:pt x="2453" y="3086"/>
                  </a:cubicBezTo>
                  <a:cubicBezTo>
                    <a:pt x="3053" y="2043"/>
                    <a:pt x="4146" y="1463"/>
                    <a:pt x="5267" y="1463"/>
                  </a:cubicBezTo>
                  <a:cubicBezTo>
                    <a:pt x="5861" y="1463"/>
                    <a:pt x="6462" y="1625"/>
                    <a:pt x="7001" y="1967"/>
                  </a:cubicBezTo>
                  <a:cubicBezTo>
                    <a:pt x="7358" y="2170"/>
                    <a:pt x="7680" y="2455"/>
                    <a:pt x="7942" y="2801"/>
                  </a:cubicBezTo>
                  <a:cubicBezTo>
                    <a:pt x="8704" y="3884"/>
                    <a:pt x="8740" y="5325"/>
                    <a:pt x="8061" y="6468"/>
                  </a:cubicBezTo>
                  <a:cubicBezTo>
                    <a:pt x="7694" y="7043"/>
                    <a:pt x="8192" y="7601"/>
                    <a:pt x="8703" y="7601"/>
                  </a:cubicBezTo>
                  <a:cubicBezTo>
                    <a:pt x="8921" y="7601"/>
                    <a:pt x="9142" y="7499"/>
                    <a:pt x="9299" y="7253"/>
                  </a:cubicBezTo>
                  <a:cubicBezTo>
                    <a:pt x="10311" y="5610"/>
                    <a:pt x="10240" y="3515"/>
                    <a:pt x="9121" y="1931"/>
                  </a:cubicBezTo>
                  <a:cubicBezTo>
                    <a:pt x="8728" y="1408"/>
                    <a:pt x="8239" y="967"/>
                    <a:pt x="7668" y="646"/>
                  </a:cubicBezTo>
                  <a:cubicBezTo>
                    <a:pt x="6925" y="210"/>
                    <a:pt x="6108" y="1"/>
                    <a:pt x="52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38"/>
            <p:cNvSpPr/>
            <p:nvPr/>
          </p:nvSpPr>
          <p:spPr>
            <a:xfrm>
              <a:off x="6398425" y="2447820"/>
              <a:ext cx="385849" cy="335298"/>
            </a:xfrm>
            <a:custGeom>
              <a:avLst/>
              <a:gdLst/>
              <a:ahLst/>
              <a:cxnLst/>
              <a:rect l="l" t="t" r="r" b="b"/>
              <a:pathLst>
                <a:path w="10312" h="8961" extrusionOk="0">
                  <a:moveTo>
                    <a:pt x="5292" y="0"/>
                  </a:moveTo>
                  <a:cubicBezTo>
                    <a:pt x="3782" y="0"/>
                    <a:pt x="2307" y="723"/>
                    <a:pt x="1394" y="2053"/>
                  </a:cubicBezTo>
                  <a:cubicBezTo>
                    <a:pt x="1" y="4101"/>
                    <a:pt x="418" y="6875"/>
                    <a:pt x="2370" y="8411"/>
                  </a:cubicBezTo>
                  <a:cubicBezTo>
                    <a:pt x="2585" y="8590"/>
                    <a:pt x="2811" y="8744"/>
                    <a:pt x="3061" y="8875"/>
                  </a:cubicBezTo>
                  <a:cubicBezTo>
                    <a:pt x="3154" y="8927"/>
                    <a:pt x="3265" y="8961"/>
                    <a:pt x="3371" y="8961"/>
                  </a:cubicBezTo>
                  <a:cubicBezTo>
                    <a:pt x="3387" y="8961"/>
                    <a:pt x="3403" y="8960"/>
                    <a:pt x="3418" y="8959"/>
                  </a:cubicBezTo>
                  <a:cubicBezTo>
                    <a:pt x="3680" y="8959"/>
                    <a:pt x="3930" y="8816"/>
                    <a:pt x="4049" y="8590"/>
                  </a:cubicBezTo>
                  <a:cubicBezTo>
                    <a:pt x="4180" y="8340"/>
                    <a:pt x="4168" y="8042"/>
                    <a:pt x="4013" y="7828"/>
                  </a:cubicBezTo>
                  <a:cubicBezTo>
                    <a:pt x="3942" y="7720"/>
                    <a:pt x="3858" y="7649"/>
                    <a:pt x="3751" y="7590"/>
                  </a:cubicBezTo>
                  <a:cubicBezTo>
                    <a:pt x="2132" y="6732"/>
                    <a:pt x="1549" y="4684"/>
                    <a:pt x="2465" y="3089"/>
                  </a:cubicBezTo>
                  <a:cubicBezTo>
                    <a:pt x="3067" y="2043"/>
                    <a:pt x="4160" y="1462"/>
                    <a:pt x="5281" y="1462"/>
                  </a:cubicBezTo>
                  <a:cubicBezTo>
                    <a:pt x="5869" y="1462"/>
                    <a:pt x="6465" y="1622"/>
                    <a:pt x="7002" y="1958"/>
                  </a:cubicBezTo>
                  <a:cubicBezTo>
                    <a:pt x="7371" y="2172"/>
                    <a:pt x="7692" y="2458"/>
                    <a:pt x="7942" y="2803"/>
                  </a:cubicBezTo>
                  <a:cubicBezTo>
                    <a:pt x="8704" y="3887"/>
                    <a:pt x="8752" y="5327"/>
                    <a:pt x="8061" y="6470"/>
                  </a:cubicBezTo>
                  <a:cubicBezTo>
                    <a:pt x="7694" y="7046"/>
                    <a:pt x="8192" y="7604"/>
                    <a:pt x="8703" y="7604"/>
                  </a:cubicBezTo>
                  <a:cubicBezTo>
                    <a:pt x="8922" y="7604"/>
                    <a:pt x="9143" y="7502"/>
                    <a:pt x="9300" y="7256"/>
                  </a:cubicBezTo>
                  <a:cubicBezTo>
                    <a:pt x="10312" y="5613"/>
                    <a:pt x="10252" y="3518"/>
                    <a:pt x="9133" y="1934"/>
                  </a:cubicBezTo>
                  <a:cubicBezTo>
                    <a:pt x="8740" y="1410"/>
                    <a:pt x="8252" y="970"/>
                    <a:pt x="7680" y="648"/>
                  </a:cubicBezTo>
                  <a:cubicBezTo>
                    <a:pt x="6930" y="210"/>
                    <a:pt x="6106" y="0"/>
                    <a:pt x="52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38"/>
            <p:cNvSpPr/>
            <p:nvPr/>
          </p:nvSpPr>
          <p:spPr>
            <a:xfrm>
              <a:off x="7111709" y="1205429"/>
              <a:ext cx="203626" cy="255337"/>
            </a:xfrm>
            <a:custGeom>
              <a:avLst/>
              <a:gdLst/>
              <a:ahLst/>
              <a:cxnLst/>
              <a:rect l="l" t="t" r="r" b="b"/>
              <a:pathLst>
                <a:path w="5442" h="6824" fill="none" extrusionOk="0">
                  <a:moveTo>
                    <a:pt x="5382" y="1096"/>
                  </a:moveTo>
                  <a:lnTo>
                    <a:pt x="5442" y="965"/>
                  </a:lnTo>
                  <a:cubicBezTo>
                    <a:pt x="3882" y="1"/>
                    <a:pt x="1834" y="513"/>
                    <a:pt x="918" y="2108"/>
                  </a:cubicBezTo>
                  <a:cubicBezTo>
                    <a:pt x="1" y="3692"/>
                    <a:pt x="572" y="5728"/>
                    <a:pt x="2192" y="6597"/>
                  </a:cubicBezTo>
                  <a:cubicBezTo>
                    <a:pt x="2287" y="6656"/>
                    <a:pt x="2382" y="6728"/>
                    <a:pt x="2442" y="6823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38"/>
            <p:cNvSpPr/>
            <p:nvPr/>
          </p:nvSpPr>
          <p:spPr>
            <a:xfrm>
              <a:off x="6932621" y="1539133"/>
              <a:ext cx="218780" cy="241493"/>
            </a:xfrm>
            <a:custGeom>
              <a:avLst/>
              <a:gdLst/>
              <a:ahLst/>
              <a:cxnLst/>
              <a:rect l="l" t="t" r="r" b="b"/>
              <a:pathLst>
                <a:path w="5847" h="6454" fill="none" extrusionOk="0">
                  <a:moveTo>
                    <a:pt x="3334" y="203"/>
                  </a:moveTo>
                  <a:cubicBezTo>
                    <a:pt x="465" y="941"/>
                    <a:pt x="0" y="4811"/>
                    <a:pt x="2596" y="6228"/>
                  </a:cubicBezTo>
                  <a:cubicBezTo>
                    <a:pt x="2703" y="6287"/>
                    <a:pt x="2787" y="6358"/>
                    <a:pt x="2858" y="6454"/>
                  </a:cubicBezTo>
                  <a:lnTo>
                    <a:pt x="5846" y="596"/>
                  </a:lnTo>
                  <a:cubicBezTo>
                    <a:pt x="5096" y="143"/>
                    <a:pt x="4191" y="1"/>
                    <a:pt x="3334" y="203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38"/>
            <p:cNvSpPr/>
            <p:nvPr/>
          </p:nvSpPr>
          <p:spPr>
            <a:xfrm>
              <a:off x="6605166" y="2178888"/>
              <a:ext cx="219229" cy="241530"/>
            </a:xfrm>
            <a:custGeom>
              <a:avLst/>
              <a:gdLst/>
              <a:ahLst/>
              <a:cxnLst/>
              <a:rect l="l" t="t" r="r" b="b"/>
              <a:pathLst>
                <a:path w="5859" h="6455" fill="none" extrusionOk="0">
                  <a:moveTo>
                    <a:pt x="3334" y="203"/>
                  </a:moveTo>
                  <a:cubicBezTo>
                    <a:pt x="465" y="941"/>
                    <a:pt x="0" y="4823"/>
                    <a:pt x="2608" y="6228"/>
                  </a:cubicBezTo>
                  <a:cubicBezTo>
                    <a:pt x="2703" y="6287"/>
                    <a:pt x="2786" y="6359"/>
                    <a:pt x="2858" y="6454"/>
                  </a:cubicBezTo>
                  <a:lnTo>
                    <a:pt x="5858" y="608"/>
                  </a:lnTo>
                  <a:cubicBezTo>
                    <a:pt x="5096" y="144"/>
                    <a:pt x="4191" y="1"/>
                    <a:pt x="3334" y="203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38"/>
            <p:cNvSpPr/>
            <p:nvPr/>
          </p:nvSpPr>
          <p:spPr>
            <a:xfrm>
              <a:off x="6441645" y="2498785"/>
              <a:ext cx="218780" cy="241942"/>
            </a:xfrm>
            <a:custGeom>
              <a:avLst/>
              <a:gdLst/>
              <a:ahLst/>
              <a:cxnLst/>
              <a:rect l="l" t="t" r="r" b="b"/>
              <a:pathLst>
                <a:path w="5847" h="6466" fill="none" extrusionOk="0">
                  <a:moveTo>
                    <a:pt x="3335" y="203"/>
                  </a:moveTo>
                  <a:cubicBezTo>
                    <a:pt x="465" y="953"/>
                    <a:pt x="1" y="4823"/>
                    <a:pt x="2596" y="6228"/>
                  </a:cubicBezTo>
                  <a:cubicBezTo>
                    <a:pt x="2703" y="6287"/>
                    <a:pt x="2787" y="6358"/>
                    <a:pt x="2858" y="6466"/>
                  </a:cubicBezTo>
                  <a:lnTo>
                    <a:pt x="5847" y="596"/>
                  </a:lnTo>
                  <a:cubicBezTo>
                    <a:pt x="5097" y="143"/>
                    <a:pt x="4192" y="1"/>
                    <a:pt x="3335" y="203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38"/>
            <p:cNvSpPr/>
            <p:nvPr/>
          </p:nvSpPr>
          <p:spPr>
            <a:xfrm>
              <a:off x="6768650" y="1859029"/>
              <a:ext cx="219229" cy="241493"/>
            </a:xfrm>
            <a:custGeom>
              <a:avLst/>
              <a:gdLst/>
              <a:ahLst/>
              <a:cxnLst/>
              <a:rect l="l" t="t" r="r" b="b"/>
              <a:pathLst>
                <a:path w="5859" h="6454" fill="none" extrusionOk="0">
                  <a:moveTo>
                    <a:pt x="3347" y="203"/>
                  </a:moveTo>
                  <a:cubicBezTo>
                    <a:pt x="477" y="941"/>
                    <a:pt x="1" y="4810"/>
                    <a:pt x="2608" y="6227"/>
                  </a:cubicBezTo>
                  <a:cubicBezTo>
                    <a:pt x="2716" y="6287"/>
                    <a:pt x="2799" y="6358"/>
                    <a:pt x="2858" y="6453"/>
                  </a:cubicBezTo>
                  <a:lnTo>
                    <a:pt x="5859" y="596"/>
                  </a:lnTo>
                  <a:cubicBezTo>
                    <a:pt x="5109" y="143"/>
                    <a:pt x="4204" y="0"/>
                    <a:pt x="3347" y="203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38"/>
            <p:cNvSpPr/>
            <p:nvPr/>
          </p:nvSpPr>
          <p:spPr>
            <a:xfrm>
              <a:off x="7176781" y="1503510"/>
              <a:ext cx="4490" cy="8943"/>
            </a:xfrm>
            <a:custGeom>
              <a:avLst/>
              <a:gdLst/>
              <a:ahLst/>
              <a:cxnLst/>
              <a:rect l="l" t="t" r="r" b="b"/>
              <a:pathLst>
                <a:path w="120" h="239" fill="none" extrusionOk="0">
                  <a:moveTo>
                    <a:pt x="119" y="0"/>
                  </a:moveTo>
                  <a:lnTo>
                    <a:pt x="119" y="0"/>
                  </a:lnTo>
                  <a:lnTo>
                    <a:pt x="0" y="238"/>
                  </a:lnTo>
                  <a:lnTo>
                    <a:pt x="0" y="238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38"/>
            <p:cNvSpPr/>
            <p:nvPr/>
          </p:nvSpPr>
          <p:spPr>
            <a:xfrm>
              <a:off x="6849288" y="2143265"/>
              <a:ext cx="4528" cy="8943"/>
            </a:xfrm>
            <a:custGeom>
              <a:avLst/>
              <a:gdLst/>
              <a:ahLst/>
              <a:cxnLst/>
              <a:rect l="l" t="t" r="r" b="b"/>
              <a:pathLst>
                <a:path w="121" h="239" fill="none" extrusionOk="0">
                  <a:moveTo>
                    <a:pt x="120" y="0"/>
                  </a:moveTo>
                  <a:lnTo>
                    <a:pt x="120" y="0"/>
                  </a:lnTo>
                  <a:lnTo>
                    <a:pt x="1" y="239"/>
                  </a:lnTo>
                  <a:lnTo>
                    <a:pt x="1" y="239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38"/>
            <p:cNvSpPr/>
            <p:nvPr/>
          </p:nvSpPr>
          <p:spPr>
            <a:xfrm>
              <a:off x="6875594" y="1881294"/>
              <a:ext cx="112290" cy="219229"/>
            </a:xfrm>
            <a:custGeom>
              <a:avLst/>
              <a:gdLst/>
              <a:ahLst/>
              <a:cxnLst/>
              <a:rect l="l" t="t" r="r" b="b"/>
              <a:pathLst>
                <a:path w="3001" h="5859" fill="none" extrusionOk="0">
                  <a:moveTo>
                    <a:pt x="3001" y="1"/>
                  </a:moveTo>
                  <a:lnTo>
                    <a:pt x="0" y="5858"/>
                  </a:lnTo>
                  <a:lnTo>
                    <a:pt x="0" y="5858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38"/>
            <p:cNvSpPr/>
            <p:nvPr/>
          </p:nvSpPr>
          <p:spPr>
            <a:xfrm>
              <a:off x="6712073" y="2201190"/>
              <a:ext cx="112327" cy="219229"/>
            </a:xfrm>
            <a:custGeom>
              <a:avLst/>
              <a:gdLst/>
              <a:ahLst/>
              <a:cxnLst/>
              <a:rect l="l" t="t" r="r" b="b"/>
              <a:pathLst>
                <a:path w="3002" h="5859" fill="none" extrusionOk="0">
                  <a:moveTo>
                    <a:pt x="3001" y="0"/>
                  </a:moveTo>
                  <a:lnTo>
                    <a:pt x="1" y="5858"/>
                  </a:lnTo>
                  <a:lnTo>
                    <a:pt x="1" y="5858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38"/>
            <p:cNvSpPr/>
            <p:nvPr/>
          </p:nvSpPr>
          <p:spPr>
            <a:xfrm>
              <a:off x="7039527" y="1561397"/>
              <a:ext cx="112327" cy="219229"/>
            </a:xfrm>
            <a:custGeom>
              <a:avLst/>
              <a:gdLst/>
              <a:ahLst/>
              <a:cxnLst/>
              <a:rect l="l" t="t" r="r" b="b"/>
              <a:pathLst>
                <a:path w="3002" h="5859" fill="none" extrusionOk="0">
                  <a:moveTo>
                    <a:pt x="3001" y="1"/>
                  </a:moveTo>
                  <a:lnTo>
                    <a:pt x="1" y="5859"/>
                  </a:lnTo>
                  <a:lnTo>
                    <a:pt x="1" y="5859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38"/>
            <p:cNvSpPr/>
            <p:nvPr/>
          </p:nvSpPr>
          <p:spPr>
            <a:xfrm>
              <a:off x="7013259" y="1823369"/>
              <a:ext cx="4490" cy="8943"/>
            </a:xfrm>
            <a:custGeom>
              <a:avLst/>
              <a:gdLst/>
              <a:ahLst/>
              <a:cxnLst/>
              <a:rect l="l" t="t" r="r" b="b"/>
              <a:pathLst>
                <a:path w="120" h="239" fill="none" extrusionOk="0">
                  <a:moveTo>
                    <a:pt x="120" y="1"/>
                  </a:moveTo>
                  <a:lnTo>
                    <a:pt x="120" y="1"/>
                  </a:lnTo>
                  <a:lnTo>
                    <a:pt x="0" y="239"/>
                  </a:lnTo>
                  <a:lnTo>
                    <a:pt x="0" y="239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38"/>
            <p:cNvSpPr/>
            <p:nvPr/>
          </p:nvSpPr>
          <p:spPr>
            <a:xfrm>
              <a:off x="6548588" y="2521049"/>
              <a:ext cx="111841" cy="219229"/>
            </a:xfrm>
            <a:custGeom>
              <a:avLst/>
              <a:gdLst/>
              <a:ahLst/>
              <a:cxnLst/>
              <a:rect l="l" t="t" r="r" b="b"/>
              <a:pathLst>
                <a:path w="2989" h="5859" fill="none" extrusionOk="0">
                  <a:moveTo>
                    <a:pt x="2989" y="1"/>
                  </a:moveTo>
                  <a:lnTo>
                    <a:pt x="0" y="5859"/>
                  </a:lnTo>
                  <a:lnTo>
                    <a:pt x="0" y="5859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38"/>
            <p:cNvSpPr/>
            <p:nvPr/>
          </p:nvSpPr>
          <p:spPr>
            <a:xfrm>
              <a:off x="6685804" y="2463162"/>
              <a:ext cx="4490" cy="8943"/>
            </a:xfrm>
            <a:custGeom>
              <a:avLst/>
              <a:gdLst/>
              <a:ahLst/>
              <a:cxnLst/>
              <a:rect l="l" t="t" r="r" b="b"/>
              <a:pathLst>
                <a:path w="120" h="239" fill="none" extrusionOk="0">
                  <a:moveTo>
                    <a:pt x="119" y="0"/>
                  </a:moveTo>
                  <a:lnTo>
                    <a:pt x="119" y="0"/>
                  </a:lnTo>
                  <a:lnTo>
                    <a:pt x="0" y="238"/>
                  </a:lnTo>
                  <a:lnTo>
                    <a:pt x="0" y="238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38"/>
            <p:cNvSpPr/>
            <p:nvPr/>
          </p:nvSpPr>
          <p:spPr>
            <a:xfrm>
              <a:off x="7203049" y="1246440"/>
              <a:ext cx="110082" cy="214327"/>
            </a:xfrm>
            <a:custGeom>
              <a:avLst/>
              <a:gdLst/>
              <a:ahLst/>
              <a:cxnLst/>
              <a:rect l="l" t="t" r="r" b="b"/>
              <a:pathLst>
                <a:path w="2942" h="5728" fill="none" extrusionOk="0">
                  <a:moveTo>
                    <a:pt x="2941" y="0"/>
                  </a:moveTo>
                  <a:lnTo>
                    <a:pt x="1" y="5727"/>
                  </a:lnTo>
                  <a:lnTo>
                    <a:pt x="1" y="5727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38"/>
            <p:cNvSpPr/>
            <p:nvPr/>
          </p:nvSpPr>
          <p:spPr>
            <a:xfrm>
              <a:off x="6427388" y="2783021"/>
              <a:ext cx="1530338" cy="966793"/>
            </a:xfrm>
            <a:custGeom>
              <a:avLst/>
              <a:gdLst/>
              <a:ahLst/>
              <a:cxnLst/>
              <a:rect l="l" t="t" r="r" b="b"/>
              <a:pathLst>
                <a:path w="40899" h="25838" fill="none" extrusionOk="0">
                  <a:moveTo>
                    <a:pt x="40006" y="23932"/>
                  </a:moveTo>
                  <a:lnTo>
                    <a:pt x="40899" y="22194"/>
                  </a:lnTo>
                  <a:cubicBezTo>
                    <a:pt x="40196" y="23563"/>
                    <a:pt x="38517" y="24099"/>
                    <a:pt x="37148" y="23396"/>
                  </a:cubicBezTo>
                  <a:lnTo>
                    <a:pt x="2799" y="5823"/>
                  </a:lnTo>
                  <a:cubicBezTo>
                    <a:pt x="1430" y="5120"/>
                    <a:pt x="882" y="3442"/>
                    <a:pt x="1584" y="2072"/>
                  </a:cubicBezTo>
                  <a:lnTo>
                    <a:pt x="2656" y="1"/>
                  </a:lnTo>
                  <a:lnTo>
                    <a:pt x="2656" y="1"/>
                  </a:lnTo>
                  <a:lnTo>
                    <a:pt x="703" y="3811"/>
                  </a:lnTo>
                  <a:cubicBezTo>
                    <a:pt x="1" y="5180"/>
                    <a:pt x="548" y="6859"/>
                    <a:pt x="1918" y="7561"/>
                  </a:cubicBezTo>
                  <a:lnTo>
                    <a:pt x="36255" y="25135"/>
                  </a:lnTo>
                  <a:cubicBezTo>
                    <a:pt x="37625" y="25837"/>
                    <a:pt x="39303" y="25290"/>
                    <a:pt x="40006" y="2393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38"/>
            <p:cNvSpPr/>
            <p:nvPr/>
          </p:nvSpPr>
          <p:spPr>
            <a:xfrm>
              <a:off x="8046850" y="1998902"/>
              <a:ext cx="736900" cy="1440349"/>
            </a:xfrm>
            <a:custGeom>
              <a:avLst/>
              <a:gdLst/>
              <a:ahLst/>
              <a:cxnLst/>
              <a:rect l="l" t="t" r="r" b="b"/>
              <a:pathLst>
                <a:path w="19694" h="38494" fill="none" extrusionOk="0">
                  <a:moveTo>
                    <a:pt x="19694" y="1"/>
                  </a:moveTo>
                  <a:lnTo>
                    <a:pt x="19694" y="1"/>
                  </a:lnTo>
                  <a:lnTo>
                    <a:pt x="1" y="38494"/>
                  </a:ln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38"/>
            <p:cNvSpPr/>
            <p:nvPr/>
          </p:nvSpPr>
          <p:spPr>
            <a:xfrm>
              <a:off x="6460803" y="1109636"/>
              <a:ext cx="2382597" cy="2575035"/>
            </a:xfrm>
            <a:custGeom>
              <a:avLst/>
              <a:gdLst/>
              <a:ahLst/>
              <a:cxnLst/>
              <a:rect l="l" t="t" r="r" b="b"/>
              <a:pathLst>
                <a:path w="63676" h="68819" fill="none" extrusionOk="0">
                  <a:moveTo>
                    <a:pt x="24956" y="3501"/>
                  </a:moveTo>
                  <a:cubicBezTo>
                    <a:pt x="26075" y="5085"/>
                    <a:pt x="26147" y="7168"/>
                    <a:pt x="25135" y="8823"/>
                  </a:cubicBezTo>
                  <a:cubicBezTo>
                    <a:pt x="24611" y="9645"/>
                    <a:pt x="23373" y="8859"/>
                    <a:pt x="23897" y="8038"/>
                  </a:cubicBezTo>
                  <a:cubicBezTo>
                    <a:pt x="24587" y="6895"/>
                    <a:pt x="24540" y="5454"/>
                    <a:pt x="23778" y="4359"/>
                  </a:cubicBezTo>
                  <a:cubicBezTo>
                    <a:pt x="23527" y="4025"/>
                    <a:pt x="23206" y="3740"/>
                    <a:pt x="22837" y="3525"/>
                  </a:cubicBezTo>
                  <a:lnTo>
                    <a:pt x="22777" y="3656"/>
                  </a:lnTo>
                  <a:lnTo>
                    <a:pt x="19837" y="9383"/>
                  </a:lnTo>
                  <a:cubicBezTo>
                    <a:pt x="20170" y="9859"/>
                    <a:pt x="19837" y="10514"/>
                    <a:pt x="19253" y="10526"/>
                  </a:cubicBezTo>
                  <a:lnTo>
                    <a:pt x="19134" y="10764"/>
                  </a:lnTo>
                  <a:cubicBezTo>
                    <a:pt x="19706" y="11086"/>
                    <a:pt x="20194" y="11514"/>
                    <a:pt x="20587" y="12050"/>
                  </a:cubicBezTo>
                  <a:cubicBezTo>
                    <a:pt x="21706" y="13622"/>
                    <a:pt x="21777" y="15717"/>
                    <a:pt x="20753" y="17372"/>
                  </a:cubicBezTo>
                  <a:cubicBezTo>
                    <a:pt x="20229" y="18194"/>
                    <a:pt x="19003" y="17408"/>
                    <a:pt x="19515" y="16586"/>
                  </a:cubicBezTo>
                  <a:cubicBezTo>
                    <a:pt x="20206" y="15443"/>
                    <a:pt x="20158" y="14003"/>
                    <a:pt x="19396" y="12907"/>
                  </a:cubicBezTo>
                  <a:cubicBezTo>
                    <a:pt x="19146" y="12574"/>
                    <a:pt x="18825" y="12288"/>
                    <a:pt x="18455" y="12074"/>
                  </a:cubicBezTo>
                  <a:lnTo>
                    <a:pt x="15467" y="17932"/>
                  </a:lnTo>
                  <a:cubicBezTo>
                    <a:pt x="15800" y="18420"/>
                    <a:pt x="15455" y="19075"/>
                    <a:pt x="14884" y="19075"/>
                  </a:cubicBezTo>
                  <a:lnTo>
                    <a:pt x="14764" y="19313"/>
                  </a:lnTo>
                  <a:cubicBezTo>
                    <a:pt x="15324" y="19634"/>
                    <a:pt x="15824" y="20075"/>
                    <a:pt x="16217" y="20599"/>
                  </a:cubicBezTo>
                  <a:cubicBezTo>
                    <a:pt x="17324" y="22182"/>
                    <a:pt x="17396" y="24266"/>
                    <a:pt x="16384" y="25921"/>
                  </a:cubicBezTo>
                  <a:cubicBezTo>
                    <a:pt x="15860" y="26742"/>
                    <a:pt x="14622" y="25957"/>
                    <a:pt x="15145" y="25135"/>
                  </a:cubicBezTo>
                  <a:cubicBezTo>
                    <a:pt x="15836" y="23992"/>
                    <a:pt x="15788" y="22551"/>
                    <a:pt x="15026" y="21468"/>
                  </a:cubicBezTo>
                  <a:cubicBezTo>
                    <a:pt x="14776" y="21123"/>
                    <a:pt x="14455" y="20837"/>
                    <a:pt x="14086" y="20623"/>
                  </a:cubicBezTo>
                  <a:lnTo>
                    <a:pt x="11085" y="26480"/>
                  </a:lnTo>
                  <a:cubicBezTo>
                    <a:pt x="11419" y="26969"/>
                    <a:pt x="11085" y="27623"/>
                    <a:pt x="10502" y="27623"/>
                  </a:cubicBezTo>
                  <a:lnTo>
                    <a:pt x="10383" y="27862"/>
                  </a:lnTo>
                  <a:cubicBezTo>
                    <a:pt x="10954" y="28183"/>
                    <a:pt x="11443" y="28624"/>
                    <a:pt x="11836" y="29147"/>
                  </a:cubicBezTo>
                  <a:cubicBezTo>
                    <a:pt x="12955" y="30731"/>
                    <a:pt x="13026" y="32815"/>
                    <a:pt x="12002" y="34469"/>
                  </a:cubicBezTo>
                  <a:cubicBezTo>
                    <a:pt x="11490" y="35291"/>
                    <a:pt x="10252" y="34505"/>
                    <a:pt x="10776" y="33684"/>
                  </a:cubicBezTo>
                  <a:cubicBezTo>
                    <a:pt x="11455" y="32541"/>
                    <a:pt x="11419" y="31100"/>
                    <a:pt x="10657" y="30017"/>
                  </a:cubicBezTo>
                  <a:cubicBezTo>
                    <a:pt x="10395" y="29671"/>
                    <a:pt x="10073" y="29386"/>
                    <a:pt x="9716" y="29171"/>
                  </a:cubicBezTo>
                  <a:lnTo>
                    <a:pt x="6716" y="35029"/>
                  </a:lnTo>
                  <a:cubicBezTo>
                    <a:pt x="7049" y="35505"/>
                    <a:pt x="6716" y="36172"/>
                    <a:pt x="6132" y="36172"/>
                  </a:cubicBezTo>
                  <a:lnTo>
                    <a:pt x="6013" y="36410"/>
                  </a:lnTo>
                  <a:cubicBezTo>
                    <a:pt x="6585" y="36732"/>
                    <a:pt x="7073" y="37172"/>
                    <a:pt x="7466" y="37696"/>
                  </a:cubicBezTo>
                  <a:cubicBezTo>
                    <a:pt x="8585" y="39280"/>
                    <a:pt x="8645" y="41375"/>
                    <a:pt x="7633" y="43018"/>
                  </a:cubicBezTo>
                  <a:cubicBezTo>
                    <a:pt x="7109" y="43840"/>
                    <a:pt x="5871" y="43054"/>
                    <a:pt x="6394" y="42232"/>
                  </a:cubicBezTo>
                  <a:cubicBezTo>
                    <a:pt x="7085" y="41089"/>
                    <a:pt x="7037" y="39661"/>
                    <a:pt x="6275" y="38565"/>
                  </a:cubicBezTo>
                  <a:cubicBezTo>
                    <a:pt x="6025" y="38220"/>
                    <a:pt x="5704" y="37934"/>
                    <a:pt x="5335" y="37732"/>
                  </a:cubicBezTo>
                  <a:lnTo>
                    <a:pt x="2346" y="43590"/>
                  </a:lnTo>
                  <a:cubicBezTo>
                    <a:pt x="2668" y="44066"/>
                    <a:pt x="2334" y="44721"/>
                    <a:pt x="1751" y="44721"/>
                  </a:cubicBezTo>
                  <a:lnTo>
                    <a:pt x="691" y="46792"/>
                  </a:lnTo>
                  <a:cubicBezTo>
                    <a:pt x="1" y="48162"/>
                    <a:pt x="537" y="49840"/>
                    <a:pt x="1906" y="50543"/>
                  </a:cubicBezTo>
                  <a:lnTo>
                    <a:pt x="36255" y="68116"/>
                  </a:lnTo>
                  <a:cubicBezTo>
                    <a:pt x="37624" y="68819"/>
                    <a:pt x="39303" y="68283"/>
                    <a:pt x="40006" y="66914"/>
                  </a:cubicBezTo>
                  <a:lnTo>
                    <a:pt x="40006" y="66914"/>
                  </a:lnTo>
                  <a:lnTo>
                    <a:pt x="42387" y="62259"/>
                  </a:lnTo>
                  <a:lnTo>
                    <a:pt x="62080" y="23766"/>
                  </a:lnTo>
                  <a:lnTo>
                    <a:pt x="62973" y="22027"/>
                  </a:lnTo>
                  <a:cubicBezTo>
                    <a:pt x="63675" y="20658"/>
                    <a:pt x="63140" y="18979"/>
                    <a:pt x="61758" y="18277"/>
                  </a:cubicBezTo>
                  <a:lnTo>
                    <a:pt x="27421" y="703"/>
                  </a:lnTo>
                  <a:cubicBezTo>
                    <a:pt x="26052" y="1"/>
                    <a:pt x="24361" y="537"/>
                    <a:pt x="23658" y="1906"/>
                  </a:cubicBezTo>
                  <a:lnTo>
                    <a:pt x="23516" y="2204"/>
                  </a:lnTo>
                  <a:cubicBezTo>
                    <a:pt x="24087" y="2537"/>
                    <a:pt x="24575" y="2978"/>
                    <a:pt x="24956" y="350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38"/>
            <p:cNvSpPr/>
            <p:nvPr/>
          </p:nvSpPr>
          <p:spPr>
            <a:xfrm>
              <a:off x="7053784" y="1145746"/>
              <a:ext cx="385400" cy="357786"/>
            </a:xfrm>
            <a:custGeom>
              <a:avLst/>
              <a:gdLst/>
              <a:ahLst/>
              <a:cxnLst/>
              <a:rect l="l" t="t" r="r" b="b"/>
              <a:pathLst>
                <a:path w="10300" h="9562" fill="none" extrusionOk="0">
                  <a:moveTo>
                    <a:pt x="4037" y="9180"/>
                  </a:moveTo>
                  <a:cubicBezTo>
                    <a:pt x="4168" y="8942"/>
                    <a:pt x="4144" y="8644"/>
                    <a:pt x="3990" y="8418"/>
                  </a:cubicBezTo>
                  <a:lnTo>
                    <a:pt x="3990" y="8418"/>
                  </a:lnTo>
                  <a:cubicBezTo>
                    <a:pt x="3930" y="8323"/>
                    <a:pt x="3835" y="8251"/>
                    <a:pt x="3740" y="8192"/>
                  </a:cubicBezTo>
                  <a:cubicBezTo>
                    <a:pt x="2120" y="7323"/>
                    <a:pt x="1549" y="5287"/>
                    <a:pt x="2466" y="3703"/>
                  </a:cubicBezTo>
                  <a:cubicBezTo>
                    <a:pt x="3382" y="2108"/>
                    <a:pt x="5430" y="1596"/>
                    <a:pt x="6990" y="2560"/>
                  </a:cubicBezTo>
                  <a:cubicBezTo>
                    <a:pt x="7359" y="2775"/>
                    <a:pt x="7680" y="3060"/>
                    <a:pt x="7931" y="3394"/>
                  </a:cubicBezTo>
                  <a:cubicBezTo>
                    <a:pt x="8693" y="4489"/>
                    <a:pt x="8740" y="5930"/>
                    <a:pt x="8050" y="7073"/>
                  </a:cubicBezTo>
                  <a:cubicBezTo>
                    <a:pt x="7526" y="7894"/>
                    <a:pt x="8764" y="8680"/>
                    <a:pt x="9288" y="7858"/>
                  </a:cubicBezTo>
                  <a:cubicBezTo>
                    <a:pt x="10300" y="6203"/>
                    <a:pt x="10228" y="4120"/>
                    <a:pt x="9109" y="2536"/>
                  </a:cubicBezTo>
                  <a:cubicBezTo>
                    <a:pt x="8728" y="2013"/>
                    <a:pt x="8228" y="1572"/>
                    <a:pt x="7657" y="1251"/>
                  </a:cubicBezTo>
                  <a:cubicBezTo>
                    <a:pt x="5525" y="0"/>
                    <a:pt x="2787" y="619"/>
                    <a:pt x="1394" y="2655"/>
                  </a:cubicBezTo>
                  <a:cubicBezTo>
                    <a:pt x="1" y="4703"/>
                    <a:pt x="418" y="7477"/>
                    <a:pt x="2346" y="9013"/>
                  </a:cubicBezTo>
                  <a:cubicBezTo>
                    <a:pt x="2561" y="9192"/>
                    <a:pt x="2799" y="9347"/>
                    <a:pt x="3037" y="9478"/>
                  </a:cubicBezTo>
                  <a:cubicBezTo>
                    <a:pt x="3156" y="9537"/>
                    <a:pt x="3275" y="9561"/>
                    <a:pt x="3406" y="9561"/>
                  </a:cubicBezTo>
                  <a:lnTo>
                    <a:pt x="3406" y="9561"/>
                  </a:lnTo>
                  <a:cubicBezTo>
                    <a:pt x="3668" y="9561"/>
                    <a:pt x="3906" y="9418"/>
                    <a:pt x="4037" y="918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38"/>
            <p:cNvSpPr/>
            <p:nvPr/>
          </p:nvSpPr>
          <p:spPr>
            <a:xfrm>
              <a:off x="6905904" y="1447793"/>
              <a:ext cx="369797" cy="376046"/>
            </a:xfrm>
            <a:custGeom>
              <a:avLst/>
              <a:gdLst/>
              <a:ahLst/>
              <a:cxnLst/>
              <a:rect l="l" t="t" r="r" b="b"/>
              <a:pathLst>
                <a:path w="9883" h="10050" fill="none" extrusionOk="0">
                  <a:moveTo>
                    <a:pt x="3608" y="9657"/>
                  </a:moveTo>
                  <a:cubicBezTo>
                    <a:pt x="3739" y="9419"/>
                    <a:pt x="3727" y="9121"/>
                    <a:pt x="3572" y="8895"/>
                  </a:cubicBezTo>
                  <a:lnTo>
                    <a:pt x="3572" y="8895"/>
                  </a:lnTo>
                  <a:cubicBezTo>
                    <a:pt x="3501" y="8799"/>
                    <a:pt x="3417" y="8728"/>
                    <a:pt x="3310" y="8669"/>
                  </a:cubicBezTo>
                  <a:cubicBezTo>
                    <a:pt x="1691" y="7799"/>
                    <a:pt x="1107" y="5763"/>
                    <a:pt x="2024" y="4168"/>
                  </a:cubicBezTo>
                  <a:cubicBezTo>
                    <a:pt x="2941" y="2573"/>
                    <a:pt x="5001" y="2061"/>
                    <a:pt x="6560" y="3037"/>
                  </a:cubicBezTo>
                  <a:lnTo>
                    <a:pt x="6560" y="3037"/>
                  </a:lnTo>
                  <a:cubicBezTo>
                    <a:pt x="6930" y="3251"/>
                    <a:pt x="7251" y="3537"/>
                    <a:pt x="7501" y="3882"/>
                  </a:cubicBezTo>
                  <a:cubicBezTo>
                    <a:pt x="8263" y="4966"/>
                    <a:pt x="8311" y="6406"/>
                    <a:pt x="7620" y="7549"/>
                  </a:cubicBezTo>
                  <a:cubicBezTo>
                    <a:pt x="7108" y="8371"/>
                    <a:pt x="8334" y="9157"/>
                    <a:pt x="8858" y="8335"/>
                  </a:cubicBezTo>
                  <a:cubicBezTo>
                    <a:pt x="9882" y="6680"/>
                    <a:pt x="9811" y="4597"/>
                    <a:pt x="8692" y="3013"/>
                  </a:cubicBezTo>
                  <a:cubicBezTo>
                    <a:pt x="8299" y="2489"/>
                    <a:pt x="7811" y="2049"/>
                    <a:pt x="7239" y="1727"/>
                  </a:cubicBezTo>
                  <a:lnTo>
                    <a:pt x="7239" y="1727"/>
                  </a:lnTo>
                  <a:cubicBezTo>
                    <a:pt x="4310" y="1"/>
                    <a:pt x="572" y="1858"/>
                    <a:pt x="179" y="5228"/>
                  </a:cubicBezTo>
                  <a:cubicBezTo>
                    <a:pt x="0" y="6859"/>
                    <a:pt x="667" y="8454"/>
                    <a:pt x="1929" y="9490"/>
                  </a:cubicBezTo>
                  <a:cubicBezTo>
                    <a:pt x="2143" y="9669"/>
                    <a:pt x="2369" y="9823"/>
                    <a:pt x="2619" y="9954"/>
                  </a:cubicBezTo>
                  <a:cubicBezTo>
                    <a:pt x="2727" y="10014"/>
                    <a:pt x="2858" y="10050"/>
                    <a:pt x="2989" y="10038"/>
                  </a:cubicBezTo>
                  <a:lnTo>
                    <a:pt x="2989" y="10038"/>
                  </a:lnTo>
                  <a:cubicBezTo>
                    <a:pt x="3250" y="10038"/>
                    <a:pt x="3489" y="9895"/>
                    <a:pt x="3608" y="965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38"/>
            <p:cNvSpPr/>
            <p:nvPr/>
          </p:nvSpPr>
          <p:spPr>
            <a:xfrm>
              <a:off x="6725880" y="1785501"/>
              <a:ext cx="385849" cy="357786"/>
            </a:xfrm>
            <a:custGeom>
              <a:avLst/>
              <a:gdLst/>
              <a:ahLst/>
              <a:cxnLst/>
              <a:rect l="l" t="t" r="r" b="b"/>
              <a:pathLst>
                <a:path w="10312" h="9562" fill="none" extrusionOk="0">
                  <a:moveTo>
                    <a:pt x="4049" y="9180"/>
                  </a:moveTo>
                  <a:cubicBezTo>
                    <a:pt x="4180" y="8942"/>
                    <a:pt x="4168" y="8645"/>
                    <a:pt x="4001" y="8418"/>
                  </a:cubicBezTo>
                  <a:lnTo>
                    <a:pt x="4001" y="8418"/>
                  </a:lnTo>
                  <a:cubicBezTo>
                    <a:pt x="3942" y="8323"/>
                    <a:pt x="3859" y="8240"/>
                    <a:pt x="3751" y="8192"/>
                  </a:cubicBezTo>
                  <a:cubicBezTo>
                    <a:pt x="2132" y="7323"/>
                    <a:pt x="1549" y="5287"/>
                    <a:pt x="2466" y="3692"/>
                  </a:cubicBezTo>
                  <a:cubicBezTo>
                    <a:pt x="3382" y="2096"/>
                    <a:pt x="5442" y="1584"/>
                    <a:pt x="7002" y="2561"/>
                  </a:cubicBezTo>
                  <a:lnTo>
                    <a:pt x="7002" y="2561"/>
                  </a:lnTo>
                  <a:cubicBezTo>
                    <a:pt x="7371" y="2775"/>
                    <a:pt x="7692" y="3061"/>
                    <a:pt x="7942" y="3394"/>
                  </a:cubicBezTo>
                  <a:cubicBezTo>
                    <a:pt x="8704" y="4489"/>
                    <a:pt x="8752" y="5930"/>
                    <a:pt x="8061" y="7061"/>
                  </a:cubicBezTo>
                  <a:cubicBezTo>
                    <a:pt x="7538" y="7895"/>
                    <a:pt x="8776" y="8680"/>
                    <a:pt x="9300" y="7847"/>
                  </a:cubicBezTo>
                  <a:cubicBezTo>
                    <a:pt x="10312" y="6204"/>
                    <a:pt x="10252" y="4108"/>
                    <a:pt x="9133" y="2537"/>
                  </a:cubicBezTo>
                  <a:cubicBezTo>
                    <a:pt x="8740" y="2001"/>
                    <a:pt x="8240" y="1572"/>
                    <a:pt x="7680" y="1251"/>
                  </a:cubicBezTo>
                  <a:lnTo>
                    <a:pt x="7680" y="1251"/>
                  </a:lnTo>
                  <a:cubicBezTo>
                    <a:pt x="5537" y="1"/>
                    <a:pt x="2799" y="608"/>
                    <a:pt x="1406" y="2656"/>
                  </a:cubicBezTo>
                  <a:cubicBezTo>
                    <a:pt x="1" y="4704"/>
                    <a:pt x="430" y="7478"/>
                    <a:pt x="2370" y="9014"/>
                  </a:cubicBezTo>
                  <a:cubicBezTo>
                    <a:pt x="2585" y="9192"/>
                    <a:pt x="2811" y="9347"/>
                    <a:pt x="3061" y="9478"/>
                  </a:cubicBezTo>
                  <a:cubicBezTo>
                    <a:pt x="3168" y="9538"/>
                    <a:pt x="3299" y="9561"/>
                    <a:pt x="3418" y="9561"/>
                  </a:cubicBezTo>
                  <a:lnTo>
                    <a:pt x="3418" y="9561"/>
                  </a:lnTo>
                  <a:cubicBezTo>
                    <a:pt x="3680" y="9561"/>
                    <a:pt x="3918" y="9407"/>
                    <a:pt x="4049" y="918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38"/>
            <p:cNvSpPr/>
            <p:nvPr/>
          </p:nvSpPr>
          <p:spPr>
            <a:xfrm>
              <a:off x="6562396" y="2105397"/>
              <a:ext cx="385849" cy="358198"/>
            </a:xfrm>
            <a:custGeom>
              <a:avLst/>
              <a:gdLst/>
              <a:ahLst/>
              <a:cxnLst/>
              <a:rect l="l" t="t" r="r" b="b"/>
              <a:pathLst>
                <a:path w="10312" h="9573" fill="none" extrusionOk="0">
                  <a:moveTo>
                    <a:pt x="4048" y="9192"/>
                  </a:moveTo>
                  <a:cubicBezTo>
                    <a:pt x="4168" y="8942"/>
                    <a:pt x="4156" y="8644"/>
                    <a:pt x="4001" y="8418"/>
                  </a:cubicBezTo>
                  <a:lnTo>
                    <a:pt x="4001" y="8418"/>
                  </a:lnTo>
                  <a:cubicBezTo>
                    <a:pt x="3929" y="8323"/>
                    <a:pt x="3846" y="8251"/>
                    <a:pt x="3751" y="8192"/>
                  </a:cubicBezTo>
                  <a:cubicBezTo>
                    <a:pt x="2120" y="7335"/>
                    <a:pt x="1536" y="5287"/>
                    <a:pt x="2453" y="3691"/>
                  </a:cubicBezTo>
                  <a:cubicBezTo>
                    <a:pt x="3370" y="2096"/>
                    <a:pt x="5442" y="1584"/>
                    <a:pt x="7001" y="2572"/>
                  </a:cubicBezTo>
                  <a:lnTo>
                    <a:pt x="7001" y="2572"/>
                  </a:lnTo>
                  <a:cubicBezTo>
                    <a:pt x="7358" y="2775"/>
                    <a:pt x="7680" y="3060"/>
                    <a:pt x="7942" y="3406"/>
                  </a:cubicBezTo>
                  <a:cubicBezTo>
                    <a:pt x="8704" y="4489"/>
                    <a:pt x="8740" y="5930"/>
                    <a:pt x="8061" y="7073"/>
                  </a:cubicBezTo>
                  <a:cubicBezTo>
                    <a:pt x="7537" y="7894"/>
                    <a:pt x="8775" y="8680"/>
                    <a:pt x="9299" y="7858"/>
                  </a:cubicBezTo>
                  <a:cubicBezTo>
                    <a:pt x="10311" y="6215"/>
                    <a:pt x="10240" y="4120"/>
                    <a:pt x="9121" y="2536"/>
                  </a:cubicBezTo>
                  <a:cubicBezTo>
                    <a:pt x="8728" y="2013"/>
                    <a:pt x="8239" y="1572"/>
                    <a:pt x="7668" y="1251"/>
                  </a:cubicBezTo>
                  <a:lnTo>
                    <a:pt x="7668" y="1251"/>
                  </a:lnTo>
                  <a:cubicBezTo>
                    <a:pt x="5537" y="0"/>
                    <a:pt x="2798" y="619"/>
                    <a:pt x="1393" y="2667"/>
                  </a:cubicBezTo>
                  <a:cubicBezTo>
                    <a:pt x="0" y="4703"/>
                    <a:pt x="417" y="7477"/>
                    <a:pt x="2358" y="9013"/>
                  </a:cubicBezTo>
                  <a:cubicBezTo>
                    <a:pt x="2572" y="9192"/>
                    <a:pt x="2810" y="9347"/>
                    <a:pt x="3048" y="9478"/>
                  </a:cubicBezTo>
                  <a:cubicBezTo>
                    <a:pt x="3167" y="9537"/>
                    <a:pt x="3286" y="9573"/>
                    <a:pt x="3417" y="9573"/>
                  </a:cubicBezTo>
                  <a:lnTo>
                    <a:pt x="3417" y="9573"/>
                  </a:lnTo>
                  <a:cubicBezTo>
                    <a:pt x="3679" y="9561"/>
                    <a:pt x="3918" y="9418"/>
                    <a:pt x="4048" y="919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38"/>
            <p:cNvSpPr/>
            <p:nvPr/>
          </p:nvSpPr>
          <p:spPr>
            <a:xfrm>
              <a:off x="6398425" y="2425293"/>
              <a:ext cx="385849" cy="358198"/>
            </a:xfrm>
            <a:custGeom>
              <a:avLst/>
              <a:gdLst/>
              <a:ahLst/>
              <a:cxnLst/>
              <a:rect l="l" t="t" r="r" b="b"/>
              <a:pathLst>
                <a:path w="10312" h="9573" fill="none" extrusionOk="0">
                  <a:moveTo>
                    <a:pt x="4049" y="9192"/>
                  </a:moveTo>
                  <a:cubicBezTo>
                    <a:pt x="4180" y="8942"/>
                    <a:pt x="4168" y="8644"/>
                    <a:pt x="4013" y="8430"/>
                  </a:cubicBezTo>
                  <a:lnTo>
                    <a:pt x="4013" y="8430"/>
                  </a:lnTo>
                  <a:cubicBezTo>
                    <a:pt x="3942" y="8322"/>
                    <a:pt x="3858" y="8251"/>
                    <a:pt x="3751" y="8192"/>
                  </a:cubicBezTo>
                  <a:cubicBezTo>
                    <a:pt x="2132" y="7334"/>
                    <a:pt x="1549" y="5286"/>
                    <a:pt x="2465" y="3691"/>
                  </a:cubicBezTo>
                  <a:cubicBezTo>
                    <a:pt x="3382" y="2096"/>
                    <a:pt x="5442" y="1584"/>
                    <a:pt x="7002" y="2560"/>
                  </a:cubicBezTo>
                  <a:lnTo>
                    <a:pt x="7002" y="2560"/>
                  </a:lnTo>
                  <a:cubicBezTo>
                    <a:pt x="7371" y="2774"/>
                    <a:pt x="7692" y="3060"/>
                    <a:pt x="7942" y="3405"/>
                  </a:cubicBezTo>
                  <a:cubicBezTo>
                    <a:pt x="8704" y="4489"/>
                    <a:pt x="8752" y="5929"/>
                    <a:pt x="8061" y="7072"/>
                  </a:cubicBezTo>
                  <a:cubicBezTo>
                    <a:pt x="7538" y="7894"/>
                    <a:pt x="8776" y="8680"/>
                    <a:pt x="9300" y="7858"/>
                  </a:cubicBezTo>
                  <a:cubicBezTo>
                    <a:pt x="10312" y="6215"/>
                    <a:pt x="10252" y="4120"/>
                    <a:pt x="9133" y="2536"/>
                  </a:cubicBezTo>
                  <a:cubicBezTo>
                    <a:pt x="8740" y="2012"/>
                    <a:pt x="8252" y="1572"/>
                    <a:pt x="7680" y="1250"/>
                  </a:cubicBezTo>
                  <a:lnTo>
                    <a:pt x="7680" y="1250"/>
                  </a:lnTo>
                  <a:cubicBezTo>
                    <a:pt x="5537" y="0"/>
                    <a:pt x="2799" y="607"/>
                    <a:pt x="1394" y="2655"/>
                  </a:cubicBezTo>
                  <a:cubicBezTo>
                    <a:pt x="1" y="4703"/>
                    <a:pt x="418" y="7477"/>
                    <a:pt x="2370" y="9013"/>
                  </a:cubicBezTo>
                  <a:cubicBezTo>
                    <a:pt x="2585" y="9192"/>
                    <a:pt x="2811" y="9346"/>
                    <a:pt x="3061" y="9477"/>
                  </a:cubicBezTo>
                  <a:cubicBezTo>
                    <a:pt x="3168" y="9537"/>
                    <a:pt x="3299" y="9573"/>
                    <a:pt x="3418" y="9561"/>
                  </a:cubicBezTo>
                  <a:lnTo>
                    <a:pt x="3418" y="9561"/>
                  </a:lnTo>
                  <a:cubicBezTo>
                    <a:pt x="3680" y="9561"/>
                    <a:pt x="3930" y="9418"/>
                    <a:pt x="4049" y="919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3" name="Google Shape;1533;p38"/>
          <p:cNvGrpSpPr/>
          <p:nvPr/>
        </p:nvGrpSpPr>
        <p:grpSpPr>
          <a:xfrm>
            <a:off x="970197" y="906374"/>
            <a:ext cx="296561" cy="333763"/>
            <a:chOff x="5674900" y="634750"/>
            <a:chExt cx="400975" cy="451275"/>
          </a:xfrm>
        </p:grpSpPr>
        <p:sp>
          <p:nvSpPr>
            <p:cNvPr id="1534" name="Google Shape;1534;p38"/>
            <p:cNvSpPr/>
            <p:nvPr/>
          </p:nvSpPr>
          <p:spPr>
            <a:xfrm>
              <a:off x="5674900" y="6458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8"/>
            <p:cNvSpPr/>
            <p:nvPr/>
          </p:nvSpPr>
          <p:spPr>
            <a:xfrm>
              <a:off x="5674900" y="6347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6" name="Google Shape;1536;p38"/>
          <p:cNvGrpSpPr/>
          <p:nvPr/>
        </p:nvGrpSpPr>
        <p:grpSpPr>
          <a:xfrm rot="-1943281">
            <a:off x="565540" y="1144637"/>
            <a:ext cx="296586" cy="333791"/>
            <a:chOff x="5415500" y="1188950"/>
            <a:chExt cx="400975" cy="451275"/>
          </a:xfrm>
        </p:grpSpPr>
        <p:sp>
          <p:nvSpPr>
            <p:cNvPr id="1537" name="Google Shape;1537;p38"/>
            <p:cNvSpPr/>
            <p:nvPr/>
          </p:nvSpPr>
          <p:spPr>
            <a:xfrm>
              <a:off x="5415500" y="1200000"/>
              <a:ext cx="396800" cy="428875"/>
            </a:xfrm>
            <a:custGeom>
              <a:avLst/>
              <a:gdLst/>
              <a:ahLst/>
              <a:cxnLst/>
              <a:rect l="l" t="t" r="r" b="b"/>
              <a:pathLst>
                <a:path w="15872" h="17155" extrusionOk="0">
                  <a:moveTo>
                    <a:pt x="4812" y="1"/>
                  </a:moveTo>
                  <a:cubicBezTo>
                    <a:pt x="4737" y="1"/>
                    <a:pt x="4661" y="4"/>
                    <a:pt x="4584" y="11"/>
                  </a:cubicBezTo>
                  <a:cubicBezTo>
                    <a:pt x="0" y="416"/>
                    <a:pt x="4501" y="6738"/>
                    <a:pt x="5632" y="8333"/>
                  </a:cubicBezTo>
                  <a:cubicBezTo>
                    <a:pt x="7144" y="10488"/>
                    <a:pt x="8704" y="12643"/>
                    <a:pt x="10311" y="14727"/>
                  </a:cubicBezTo>
                  <a:cubicBezTo>
                    <a:pt x="11121" y="15787"/>
                    <a:pt x="11883" y="17025"/>
                    <a:pt x="13347" y="17144"/>
                  </a:cubicBezTo>
                  <a:cubicBezTo>
                    <a:pt x="13428" y="17151"/>
                    <a:pt x="13506" y="17155"/>
                    <a:pt x="13582" y="17155"/>
                  </a:cubicBezTo>
                  <a:cubicBezTo>
                    <a:pt x="15119" y="17155"/>
                    <a:pt x="15783" y="15704"/>
                    <a:pt x="15193" y="14286"/>
                  </a:cubicBezTo>
                  <a:cubicBezTo>
                    <a:pt x="14645" y="12953"/>
                    <a:pt x="13514" y="11643"/>
                    <a:pt x="12704" y="10453"/>
                  </a:cubicBezTo>
                  <a:cubicBezTo>
                    <a:pt x="11752" y="9060"/>
                    <a:pt x="10764" y="7702"/>
                    <a:pt x="9740" y="6357"/>
                  </a:cubicBezTo>
                  <a:cubicBezTo>
                    <a:pt x="9152" y="5584"/>
                    <a:pt x="8385" y="4209"/>
                    <a:pt x="7235" y="4209"/>
                  </a:cubicBezTo>
                  <a:cubicBezTo>
                    <a:pt x="7197" y="4209"/>
                    <a:pt x="7159" y="4211"/>
                    <a:pt x="7120" y="4214"/>
                  </a:cubicBezTo>
                  <a:cubicBezTo>
                    <a:pt x="6430" y="4273"/>
                    <a:pt x="5989" y="4761"/>
                    <a:pt x="5918" y="5440"/>
                  </a:cubicBezTo>
                  <a:cubicBezTo>
                    <a:pt x="5739" y="6964"/>
                    <a:pt x="7442" y="8583"/>
                    <a:pt x="8228" y="9702"/>
                  </a:cubicBezTo>
                  <a:cubicBezTo>
                    <a:pt x="9383" y="11334"/>
                    <a:pt x="10549" y="12929"/>
                    <a:pt x="11800" y="14477"/>
                  </a:cubicBezTo>
                  <a:cubicBezTo>
                    <a:pt x="11881" y="14581"/>
                    <a:pt x="11978" y="14625"/>
                    <a:pt x="12073" y="14625"/>
                  </a:cubicBezTo>
                  <a:cubicBezTo>
                    <a:pt x="12368" y="14625"/>
                    <a:pt x="12647" y="14206"/>
                    <a:pt x="12395" y="13882"/>
                  </a:cubicBezTo>
                  <a:cubicBezTo>
                    <a:pt x="11395" y="12655"/>
                    <a:pt x="10454" y="11393"/>
                    <a:pt x="9537" y="10107"/>
                  </a:cubicBezTo>
                  <a:cubicBezTo>
                    <a:pt x="9073" y="9441"/>
                    <a:pt x="7918" y="7869"/>
                    <a:pt x="7490" y="7274"/>
                  </a:cubicBezTo>
                  <a:cubicBezTo>
                    <a:pt x="6729" y="6318"/>
                    <a:pt x="6465" y="5105"/>
                    <a:pt x="7334" y="5105"/>
                  </a:cubicBezTo>
                  <a:cubicBezTo>
                    <a:pt x="7472" y="5105"/>
                    <a:pt x="7638" y="5135"/>
                    <a:pt x="7835" y="5202"/>
                  </a:cubicBezTo>
                  <a:cubicBezTo>
                    <a:pt x="8537" y="5416"/>
                    <a:pt x="10276" y="8488"/>
                    <a:pt x="10752" y="9143"/>
                  </a:cubicBezTo>
                  <a:cubicBezTo>
                    <a:pt x="11383" y="10024"/>
                    <a:pt x="11990" y="10905"/>
                    <a:pt x="12585" y="11810"/>
                  </a:cubicBezTo>
                  <a:cubicBezTo>
                    <a:pt x="13228" y="12774"/>
                    <a:pt x="15872" y="16001"/>
                    <a:pt x="13562" y="16275"/>
                  </a:cubicBezTo>
                  <a:cubicBezTo>
                    <a:pt x="13494" y="16283"/>
                    <a:pt x="13428" y="16287"/>
                    <a:pt x="13365" y="16287"/>
                  </a:cubicBezTo>
                  <a:cubicBezTo>
                    <a:pt x="12621" y="16287"/>
                    <a:pt x="12202" y="15731"/>
                    <a:pt x="11752" y="15215"/>
                  </a:cubicBezTo>
                  <a:cubicBezTo>
                    <a:pt x="10573" y="13882"/>
                    <a:pt x="9549" y="12346"/>
                    <a:pt x="8502" y="10905"/>
                  </a:cubicBezTo>
                  <a:cubicBezTo>
                    <a:pt x="7513" y="9548"/>
                    <a:pt x="1155" y="2035"/>
                    <a:pt x="4358" y="916"/>
                  </a:cubicBezTo>
                  <a:cubicBezTo>
                    <a:pt x="4532" y="854"/>
                    <a:pt x="4708" y="826"/>
                    <a:pt x="4886" y="826"/>
                  </a:cubicBezTo>
                  <a:cubicBezTo>
                    <a:pt x="6643" y="826"/>
                    <a:pt x="8528" y="3597"/>
                    <a:pt x="9383" y="4678"/>
                  </a:cubicBezTo>
                  <a:cubicBezTo>
                    <a:pt x="11323" y="7107"/>
                    <a:pt x="13050" y="9714"/>
                    <a:pt x="14752" y="12310"/>
                  </a:cubicBezTo>
                  <a:cubicBezTo>
                    <a:pt x="14843" y="12452"/>
                    <a:pt x="14975" y="12510"/>
                    <a:pt x="15106" y="12510"/>
                  </a:cubicBezTo>
                  <a:cubicBezTo>
                    <a:pt x="15403" y="12510"/>
                    <a:pt x="15694" y="12207"/>
                    <a:pt x="15479" y="11893"/>
                  </a:cubicBezTo>
                  <a:cubicBezTo>
                    <a:pt x="13502" y="8857"/>
                    <a:pt x="11490" y="5797"/>
                    <a:pt x="9133" y="3035"/>
                  </a:cubicBezTo>
                  <a:cubicBezTo>
                    <a:pt x="8105" y="1836"/>
                    <a:pt x="6594" y="1"/>
                    <a:pt x="4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8"/>
            <p:cNvSpPr/>
            <p:nvPr/>
          </p:nvSpPr>
          <p:spPr>
            <a:xfrm>
              <a:off x="5415500" y="1188950"/>
              <a:ext cx="400975" cy="451275"/>
            </a:xfrm>
            <a:custGeom>
              <a:avLst/>
              <a:gdLst/>
              <a:ahLst/>
              <a:cxnLst/>
              <a:rect l="l" t="t" r="r" b="b"/>
              <a:pathLst>
                <a:path w="16039" h="18051" extrusionOk="0">
                  <a:moveTo>
                    <a:pt x="4815" y="1724"/>
                  </a:moveTo>
                  <a:cubicBezTo>
                    <a:pt x="4837" y="1724"/>
                    <a:pt x="4860" y="1725"/>
                    <a:pt x="4882" y="1727"/>
                  </a:cubicBezTo>
                  <a:cubicBezTo>
                    <a:pt x="6085" y="1727"/>
                    <a:pt x="7525" y="3453"/>
                    <a:pt x="8418" y="4620"/>
                  </a:cubicBezTo>
                  <a:cubicBezTo>
                    <a:pt x="8073" y="4370"/>
                    <a:pt x="7656" y="4227"/>
                    <a:pt x="7228" y="4215"/>
                  </a:cubicBezTo>
                  <a:cubicBezTo>
                    <a:pt x="7180" y="4215"/>
                    <a:pt x="7120" y="4215"/>
                    <a:pt x="7073" y="4227"/>
                  </a:cubicBezTo>
                  <a:cubicBezTo>
                    <a:pt x="6192" y="4298"/>
                    <a:pt x="5561" y="4941"/>
                    <a:pt x="5454" y="5846"/>
                  </a:cubicBezTo>
                  <a:cubicBezTo>
                    <a:pt x="5442" y="6025"/>
                    <a:pt x="5442" y="6203"/>
                    <a:pt x="5454" y="6382"/>
                  </a:cubicBezTo>
                  <a:cubicBezTo>
                    <a:pt x="4465" y="4799"/>
                    <a:pt x="3691" y="3191"/>
                    <a:pt x="3953" y="2310"/>
                  </a:cubicBezTo>
                  <a:cubicBezTo>
                    <a:pt x="4025" y="2060"/>
                    <a:pt x="4239" y="1858"/>
                    <a:pt x="4501" y="1786"/>
                  </a:cubicBezTo>
                  <a:cubicBezTo>
                    <a:pt x="4600" y="1747"/>
                    <a:pt x="4706" y="1724"/>
                    <a:pt x="4815" y="1724"/>
                  </a:cubicBezTo>
                  <a:close/>
                  <a:moveTo>
                    <a:pt x="7323" y="6001"/>
                  </a:moveTo>
                  <a:cubicBezTo>
                    <a:pt x="7442" y="6013"/>
                    <a:pt x="7561" y="6037"/>
                    <a:pt x="7680" y="6073"/>
                  </a:cubicBezTo>
                  <a:lnTo>
                    <a:pt x="7692" y="6073"/>
                  </a:lnTo>
                  <a:cubicBezTo>
                    <a:pt x="8097" y="6251"/>
                    <a:pt x="9347" y="8239"/>
                    <a:pt x="9811" y="8990"/>
                  </a:cubicBezTo>
                  <a:cubicBezTo>
                    <a:pt x="10061" y="9371"/>
                    <a:pt x="10252" y="9680"/>
                    <a:pt x="10371" y="9859"/>
                  </a:cubicBezTo>
                  <a:cubicBezTo>
                    <a:pt x="10966" y="10668"/>
                    <a:pt x="11561" y="11537"/>
                    <a:pt x="12204" y="12502"/>
                  </a:cubicBezTo>
                  <a:cubicBezTo>
                    <a:pt x="12288" y="12633"/>
                    <a:pt x="12395" y="12776"/>
                    <a:pt x="12514" y="12954"/>
                  </a:cubicBezTo>
                  <a:cubicBezTo>
                    <a:pt x="13002" y="13621"/>
                    <a:pt x="14276" y="15407"/>
                    <a:pt x="14002" y="16026"/>
                  </a:cubicBezTo>
                  <a:cubicBezTo>
                    <a:pt x="13943" y="16157"/>
                    <a:pt x="13776" y="16240"/>
                    <a:pt x="13490" y="16264"/>
                  </a:cubicBezTo>
                  <a:cubicBezTo>
                    <a:pt x="13443" y="16276"/>
                    <a:pt x="13407" y="16276"/>
                    <a:pt x="13359" y="16276"/>
                  </a:cubicBezTo>
                  <a:cubicBezTo>
                    <a:pt x="12907" y="16276"/>
                    <a:pt x="12609" y="15978"/>
                    <a:pt x="12204" y="15514"/>
                  </a:cubicBezTo>
                  <a:cubicBezTo>
                    <a:pt x="12478" y="15455"/>
                    <a:pt x="12716" y="15264"/>
                    <a:pt x="12835" y="15002"/>
                  </a:cubicBezTo>
                  <a:cubicBezTo>
                    <a:pt x="12990" y="14693"/>
                    <a:pt x="12943" y="14324"/>
                    <a:pt x="12728" y="14050"/>
                  </a:cubicBezTo>
                  <a:cubicBezTo>
                    <a:pt x="11776" y="12871"/>
                    <a:pt x="10847" y="11645"/>
                    <a:pt x="9883" y="10287"/>
                  </a:cubicBezTo>
                  <a:cubicBezTo>
                    <a:pt x="9561" y="9847"/>
                    <a:pt x="8930" y="8966"/>
                    <a:pt x="8430" y="8275"/>
                  </a:cubicBezTo>
                  <a:lnTo>
                    <a:pt x="7835" y="7454"/>
                  </a:lnTo>
                  <a:lnTo>
                    <a:pt x="7835" y="7442"/>
                  </a:lnTo>
                  <a:cubicBezTo>
                    <a:pt x="7298" y="6765"/>
                    <a:pt x="7184" y="6157"/>
                    <a:pt x="7247" y="6009"/>
                  </a:cubicBezTo>
                  <a:lnTo>
                    <a:pt x="7247" y="6009"/>
                  </a:lnTo>
                  <a:cubicBezTo>
                    <a:pt x="7269" y="6001"/>
                    <a:pt x="7291" y="6001"/>
                    <a:pt x="7323" y="6001"/>
                  </a:cubicBezTo>
                  <a:close/>
                  <a:moveTo>
                    <a:pt x="4811" y="441"/>
                  </a:moveTo>
                  <a:cubicBezTo>
                    <a:pt x="6597" y="441"/>
                    <a:pt x="8097" y="2274"/>
                    <a:pt x="9133" y="3477"/>
                  </a:cubicBezTo>
                  <a:cubicBezTo>
                    <a:pt x="11478" y="6239"/>
                    <a:pt x="13502" y="9299"/>
                    <a:pt x="15479" y="12323"/>
                  </a:cubicBezTo>
                  <a:cubicBezTo>
                    <a:pt x="15693" y="12657"/>
                    <a:pt x="15407" y="12954"/>
                    <a:pt x="15110" y="12954"/>
                  </a:cubicBezTo>
                  <a:cubicBezTo>
                    <a:pt x="14967" y="12954"/>
                    <a:pt x="14824" y="12883"/>
                    <a:pt x="14752" y="12764"/>
                  </a:cubicBezTo>
                  <a:cubicBezTo>
                    <a:pt x="13062" y="10156"/>
                    <a:pt x="11323" y="7549"/>
                    <a:pt x="9395" y="5120"/>
                  </a:cubicBezTo>
                  <a:cubicBezTo>
                    <a:pt x="8537" y="4048"/>
                    <a:pt x="6644" y="1274"/>
                    <a:pt x="4894" y="1274"/>
                  </a:cubicBezTo>
                  <a:cubicBezTo>
                    <a:pt x="4871" y="1273"/>
                    <a:pt x="4848" y="1272"/>
                    <a:pt x="4825" y="1272"/>
                  </a:cubicBezTo>
                  <a:cubicBezTo>
                    <a:pt x="4669" y="1272"/>
                    <a:pt x="4515" y="1306"/>
                    <a:pt x="4370" y="1358"/>
                  </a:cubicBezTo>
                  <a:cubicBezTo>
                    <a:pt x="1167" y="2477"/>
                    <a:pt x="7525" y="9990"/>
                    <a:pt x="8513" y="11347"/>
                  </a:cubicBezTo>
                  <a:cubicBezTo>
                    <a:pt x="9561" y="12788"/>
                    <a:pt x="10573" y="14324"/>
                    <a:pt x="11752" y="15669"/>
                  </a:cubicBezTo>
                  <a:cubicBezTo>
                    <a:pt x="12204" y="16181"/>
                    <a:pt x="12633" y="16729"/>
                    <a:pt x="13371" y="16729"/>
                  </a:cubicBezTo>
                  <a:cubicBezTo>
                    <a:pt x="13443" y="16729"/>
                    <a:pt x="13502" y="16729"/>
                    <a:pt x="13562" y="16717"/>
                  </a:cubicBezTo>
                  <a:cubicBezTo>
                    <a:pt x="15883" y="16443"/>
                    <a:pt x="13240" y="13228"/>
                    <a:pt x="12597" y="12252"/>
                  </a:cubicBezTo>
                  <a:cubicBezTo>
                    <a:pt x="12002" y="11359"/>
                    <a:pt x="11383" y="10466"/>
                    <a:pt x="10752" y="9597"/>
                  </a:cubicBezTo>
                  <a:cubicBezTo>
                    <a:pt x="10287" y="8930"/>
                    <a:pt x="8537" y="5858"/>
                    <a:pt x="7835" y="5644"/>
                  </a:cubicBezTo>
                  <a:cubicBezTo>
                    <a:pt x="7680" y="5584"/>
                    <a:pt x="7513" y="5561"/>
                    <a:pt x="7335" y="5549"/>
                  </a:cubicBezTo>
                  <a:cubicBezTo>
                    <a:pt x="6466" y="5549"/>
                    <a:pt x="6728" y="6763"/>
                    <a:pt x="7490" y="7716"/>
                  </a:cubicBezTo>
                  <a:cubicBezTo>
                    <a:pt x="7930" y="8311"/>
                    <a:pt x="9073" y="9883"/>
                    <a:pt x="9537" y="10549"/>
                  </a:cubicBezTo>
                  <a:cubicBezTo>
                    <a:pt x="10454" y="11835"/>
                    <a:pt x="11407" y="13097"/>
                    <a:pt x="12395" y="14335"/>
                  </a:cubicBezTo>
                  <a:cubicBezTo>
                    <a:pt x="12609" y="14621"/>
                    <a:pt x="12431" y="15038"/>
                    <a:pt x="12073" y="15074"/>
                  </a:cubicBezTo>
                  <a:cubicBezTo>
                    <a:pt x="11954" y="15074"/>
                    <a:pt x="11859" y="15014"/>
                    <a:pt x="11800" y="14931"/>
                  </a:cubicBezTo>
                  <a:cubicBezTo>
                    <a:pt x="10549" y="13383"/>
                    <a:pt x="9371" y="11776"/>
                    <a:pt x="8228" y="10156"/>
                  </a:cubicBezTo>
                  <a:cubicBezTo>
                    <a:pt x="7442" y="9025"/>
                    <a:pt x="5739" y="7418"/>
                    <a:pt x="5906" y="5882"/>
                  </a:cubicBezTo>
                  <a:cubicBezTo>
                    <a:pt x="5989" y="5203"/>
                    <a:pt x="6430" y="4715"/>
                    <a:pt x="7120" y="4656"/>
                  </a:cubicBezTo>
                  <a:lnTo>
                    <a:pt x="7239" y="4656"/>
                  </a:lnTo>
                  <a:cubicBezTo>
                    <a:pt x="8382" y="4656"/>
                    <a:pt x="9156" y="6037"/>
                    <a:pt x="9740" y="6811"/>
                  </a:cubicBezTo>
                  <a:cubicBezTo>
                    <a:pt x="10764" y="8156"/>
                    <a:pt x="11752" y="9513"/>
                    <a:pt x="12704" y="10895"/>
                  </a:cubicBezTo>
                  <a:cubicBezTo>
                    <a:pt x="13514" y="12097"/>
                    <a:pt x="14633" y="13407"/>
                    <a:pt x="15193" y="14740"/>
                  </a:cubicBezTo>
                  <a:cubicBezTo>
                    <a:pt x="15788" y="16157"/>
                    <a:pt x="15110" y="17610"/>
                    <a:pt x="13562" y="17610"/>
                  </a:cubicBezTo>
                  <a:cubicBezTo>
                    <a:pt x="13490" y="17610"/>
                    <a:pt x="13419" y="17610"/>
                    <a:pt x="13335" y="17598"/>
                  </a:cubicBezTo>
                  <a:cubicBezTo>
                    <a:pt x="11871" y="17479"/>
                    <a:pt x="11121" y="16229"/>
                    <a:pt x="10299" y="15181"/>
                  </a:cubicBezTo>
                  <a:cubicBezTo>
                    <a:pt x="8692" y="13085"/>
                    <a:pt x="7144" y="10930"/>
                    <a:pt x="5620" y="8775"/>
                  </a:cubicBezTo>
                  <a:cubicBezTo>
                    <a:pt x="4513" y="7192"/>
                    <a:pt x="0" y="870"/>
                    <a:pt x="4584" y="465"/>
                  </a:cubicBezTo>
                  <a:cubicBezTo>
                    <a:pt x="4656" y="465"/>
                    <a:pt x="4727" y="453"/>
                    <a:pt x="4811" y="453"/>
                  </a:cubicBezTo>
                  <a:lnTo>
                    <a:pt x="4811" y="441"/>
                  </a:lnTo>
                  <a:close/>
                  <a:moveTo>
                    <a:pt x="4811" y="0"/>
                  </a:moveTo>
                  <a:lnTo>
                    <a:pt x="4811" y="12"/>
                  </a:lnTo>
                  <a:cubicBezTo>
                    <a:pt x="4715" y="12"/>
                    <a:pt x="4632" y="12"/>
                    <a:pt x="4537" y="24"/>
                  </a:cubicBezTo>
                  <a:cubicBezTo>
                    <a:pt x="3418" y="119"/>
                    <a:pt x="2679" y="548"/>
                    <a:pt x="2322" y="1298"/>
                  </a:cubicBezTo>
                  <a:cubicBezTo>
                    <a:pt x="1429" y="3239"/>
                    <a:pt x="3549" y="6608"/>
                    <a:pt x="5215" y="8978"/>
                  </a:cubicBezTo>
                  <a:lnTo>
                    <a:pt x="5251" y="9037"/>
                  </a:lnTo>
                  <a:cubicBezTo>
                    <a:pt x="7037" y="11561"/>
                    <a:pt x="8525" y="13609"/>
                    <a:pt x="9942" y="15455"/>
                  </a:cubicBezTo>
                  <a:cubicBezTo>
                    <a:pt x="10037" y="15574"/>
                    <a:pt x="10121" y="15693"/>
                    <a:pt x="10204" y="15812"/>
                  </a:cubicBezTo>
                  <a:cubicBezTo>
                    <a:pt x="10954" y="16800"/>
                    <a:pt x="11800" y="17919"/>
                    <a:pt x="13300" y="18038"/>
                  </a:cubicBezTo>
                  <a:cubicBezTo>
                    <a:pt x="13383" y="18050"/>
                    <a:pt x="13466" y="18050"/>
                    <a:pt x="13550" y="18050"/>
                  </a:cubicBezTo>
                  <a:cubicBezTo>
                    <a:pt x="14371" y="18050"/>
                    <a:pt x="15038" y="17717"/>
                    <a:pt x="15455" y="17098"/>
                  </a:cubicBezTo>
                  <a:cubicBezTo>
                    <a:pt x="15919" y="16407"/>
                    <a:pt x="15967" y="15467"/>
                    <a:pt x="15598" y="14574"/>
                  </a:cubicBezTo>
                  <a:cubicBezTo>
                    <a:pt x="15419" y="14157"/>
                    <a:pt x="15217" y="13764"/>
                    <a:pt x="14990" y="13395"/>
                  </a:cubicBezTo>
                  <a:lnTo>
                    <a:pt x="15098" y="13395"/>
                  </a:lnTo>
                  <a:cubicBezTo>
                    <a:pt x="15419" y="13395"/>
                    <a:pt x="15729" y="13216"/>
                    <a:pt x="15895" y="12931"/>
                  </a:cubicBezTo>
                  <a:cubicBezTo>
                    <a:pt x="16038" y="12657"/>
                    <a:pt x="16014" y="12335"/>
                    <a:pt x="15848" y="12085"/>
                  </a:cubicBezTo>
                  <a:cubicBezTo>
                    <a:pt x="13621" y="8668"/>
                    <a:pt x="11740" y="5858"/>
                    <a:pt x="9466" y="3191"/>
                  </a:cubicBezTo>
                  <a:lnTo>
                    <a:pt x="9383" y="3096"/>
                  </a:lnTo>
                  <a:cubicBezTo>
                    <a:pt x="8335" y="1858"/>
                    <a:pt x="6751" y="0"/>
                    <a:pt x="4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9" name="Google Shape;1539;p38"/>
          <p:cNvGrpSpPr/>
          <p:nvPr/>
        </p:nvGrpSpPr>
        <p:grpSpPr>
          <a:xfrm rot="3671661">
            <a:off x="-838745" y="3681548"/>
            <a:ext cx="2466775" cy="1724758"/>
            <a:chOff x="6406085" y="2180284"/>
            <a:chExt cx="2294135" cy="1604049"/>
          </a:xfrm>
        </p:grpSpPr>
        <p:sp>
          <p:nvSpPr>
            <p:cNvPr id="1540" name="Google Shape;1540;p38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38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38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38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38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38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38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38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38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38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38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38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39"/>
          <p:cNvSpPr txBox="1">
            <a:spLocks noGrp="1"/>
          </p:cNvSpPr>
          <p:nvPr>
            <p:ph type="title"/>
          </p:nvPr>
        </p:nvSpPr>
        <p:spPr>
          <a:xfrm>
            <a:off x="1046466" y="1097003"/>
            <a:ext cx="7053348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Influye el contexto, el espacio y el tiempo.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557" name="Google Shape;1557;p39"/>
          <p:cNvSpPr txBox="1">
            <a:spLocks noGrp="1"/>
          </p:cNvSpPr>
          <p:nvPr>
            <p:ph type="title" idx="2"/>
          </p:nvPr>
        </p:nvSpPr>
        <p:spPr>
          <a:xfrm>
            <a:off x="4170900" y="2481749"/>
            <a:ext cx="8022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</a:t>
            </a:r>
            <a:endParaRPr/>
          </a:p>
        </p:txBody>
      </p:sp>
      <p:sp>
        <p:nvSpPr>
          <p:cNvPr id="1558" name="Google Shape;1558;p39"/>
          <p:cNvSpPr txBox="1">
            <a:spLocks noGrp="1"/>
          </p:cNvSpPr>
          <p:nvPr>
            <p:ph type="title" idx="3"/>
          </p:nvPr>
        </p:nvSpPr>
        <p:spPr>
          <a:xfrm>
            <a:off x="3298141" y="2890917"/>
            <a:ext cx="2611374" cy="33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Conocimiento</a:t>
            </a:r>
            <a:endParaRPr sz="3200" dirty="0"/>
          </a:p>
        </p:txBody>
      </p:sp>
      <p:sp>
        <p:nvSpPr>
          <p:cNvPr id="1559" name="Google Shape;1559;p39"/>
          <p:cNvSpPr txBox="1">
            <a:spLocks noGrp="1"/>
          </p:cNvSpPr>
          <p:nvPr>
            <p:ph type="title" idx="4"/>
          </p:nvPr>
        </p:nvSpPr>
        <p:spPr>
          <a:xfrm>
            <a:off x="2970123" y="3312682"/>
            <a:ext cx="3203604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S</a:t>
            </a:r>
            <a:r>
              <a:rPr lang="en" sz="2000" dirty="0"/>
              <a:t>e requiere conocimiento de las propias </a:t>
            </a:r>
            <a:r>
              <a:rPr lang="en" sz="2000" b="1" dirty="0"/>
              <a:t>emociones </a:t>
            </a:r>
            <a:r>
              <a:rPr lang="en" sz="2000" dirty="0"/>
              <a:t>y</a:t>
            </a:r>
            <a:r>
              <a:rPr lang="en" sz="2000" b="1" dirty="0"/>
              <a:t> capacides</a:t>
            </a:r>
            <a:endParaRPr sz="2000" b="1" dirty="0"/>
          </a:p>
        </p:txBody>
      </p:sp>
      <p:sp>
        <p:nvSpPr>
          <p:cNvPr id="1560" name="Google Shape;1560;p39"/>
          <p:cNvSpPr txBox="1">
            <a:spLocks noGrp="1"/>
          </p:cNvSpPr>
          <p:nvPr>
            <p:ph type="title" idx="5"/>
          </p:nvPr>
        </p:nvSpPr>
        <p:spPr>
          <a:xfrm>
            <a:off x="1832104" y="1643549"/>
            <a:ext cx="8271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</a:t>
            </a:r>
            <a:endParaRPr dirty="0"/>
          </a:p>
        </p:txBody>
      </p:sp>
      <p:sp>
        <p:nvSpPr>
          <p:cNvPr id="1561" name="Google Shape;1561;p39"/>
          <p:cNvSpPr txBox="1">
            <a:spLocks noGrp="1"/>
          </p:cNvSpPr>
          <p:nvPr>
            <p:ph type="title" idx="6"/>
          </p:nvPr>
        </p:nvSpPr>
        <p:spPr>
          <a:xfrm>
            <a:off x="971795" y="2052717"/>
            <a:ext cx="2611374" cy="33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Autoeficacia</a:t>
            </a:r>
          </a:p>
        </p:txBody>
      </p:sp>
      <p:sp>
        <p:nvSpPr>
          <p:cNvPr id="1562" name="Google Shape;1562;p39"/>
          <p:cNvSpPr txBox="1">
            <a:spLocks noGrp="1"/>
          </p:cNvSpPr>
          <p:nvPr>
            <p:ph type="title" idx="7"/>
          </p:nvPr>
        </p:nvSpPr>
        <p:spPr>
          <a:xfrm>
            <a:off x="1120654" y="2389616"/>
            <a:ext cx="22500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Para que haya autoeficacia</a:t>
            </a:r>
            <a:endParaRPr sz="2000" dirty="0"/>
          </a:p>
        </p:txBody>
      </p:sp>
      <p:sp>
        <p:nvSpPr>
          <p:cNvPr id="1563" name="Google Shape;1563;p39"/>
          <p:cNvSpPr txBox="1">
            <a:spLocks noGrp="1"/>
          </p:cNvSpPr>
          <p:nvPr>
            <p:ph type="title" idx="8"/>
          </p:nvPr>
        </p:nvSpPr>
        <p:spPr>
          <a:xfrm>
            <a:off x="6484750" y="1643549"/>
            <a:ext cx="8271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endParaRPr/>
          </a:p>
        </p:txBody>
      </p:sp>
      <p:sp>
        <p:nvSpPr>
          <p:cNvPr id="1564" name="Google Shape;1564;p39"/>
          <p:cNvSpPr txBox="1">
            <a:spLocks noGrp="1"/>
          </p:cNvSpPr>
          <p:nvPr>
            <p:ph type="title" idx="9"/>
          </p:nvPr>
        </p:nvSpPr>
        <p:spPr>
          <a:xfrm>
            <a:off x="5624591" y="2052717"/>
            <a:ext cx="2611026" cy="33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Regularlas</a:t>
            </a:r>
            <a:endParaRPr sz="3200" dirty="0"/>
          </a:p>
        </p:txBody>
      </p:sp>
      <p:sp>
        <p:nvSpPr>
          <p:cNvPr id="1565" name="Google Shape;1565;p39"/>
          <p:cNvSpPr txBox="1">
            <a:spLocks noGrp="1"/>
          </p:cNvSpPr>
          <p:nvPr>
            <p:ph type="title" idx="13"/>
          </p:nvPr>
        </p:nvSpPr>
        <p:spPr>
          <a:xfrm>
            <a:off x="5805104" y="2456649"/>
            <a:ext cx="22500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Regularlas h</a:t>
            </a:r>
            <a:r>
              <a:rPr lang="en" sz="2000" dirty="0"/>
              <a:t>acía resultados deseados</a:t>
            </a:r>
            <a:endParaRPr sz="2000" dirty="0"/>
          </a:p>
        </p:txBody>
      </p:sp>
      <p:grpSp>
        <p:nvGrpSpPr>
          <p:cNvPr id="1566" name="Google Shape;1566;p39"/>
          <p:cNvGrpSpPr/>
          <p:nvPr/>
        </p:nvGrpSpPr>
        <p:grpSpPr>
          <a:xfrm rot="7708046">
            <a:off x="8059595" y="207574"/>
            <a:ext cx="703516" cy="939264"/>
            <a:chOff x="1153191" y="2102098"/>
            <a:chExt cx="703481" cy="939218"/>
          </a:xfrm>
        </p:grpSpPr>
        <p:sp>
          <p:nvSpPr>
            <p:cNvPr id="1567" name="Google Shape;1567;p39"/>
            <p:cNvSpPr/>
            <p:nvPr/>
          </p:nvSpPr>
          <p:spPr>
            <a:xfrm>
              <a:off x="1161103" y="2109969"/>
              <a:ext cx="687655" cy="923475"/>
            </a:xfrm>
            <a:custGeom>
              <a:avLst/>
              <a:gdLst/>
              <a:ahLst/>
              <a:cxnLst/>
              <a:rect l="l" t="t" r="r" b="b"/>
              <a:pathLst>
                <a:path w="16598" h="22290" extrusionOk="0">
                  <a:moveTo>
                    <a:pt x="3348" y="9813"/>
                  </a:moveTo>
                  <a:cubicBezTo>
                    <a:pt x="4028" y="9813"/>
                    <a:pt x="4679" y="10337"/>
                    <a:pt x="4679" y="11133"/>
                  </a:cubicBezTo>
                  <a:cubicBezTo>
                    <a:pt x="4679" y="11871"/>
                    <a:pt x="4084" y="12467"/>
                    <a:pt x="3358" y="12467"/>
                  </a:cubicBezTo>
                  <a:cubicBezTo>
                    <a:pt x="2179" y="12467"/>
                    <a:pt x="1584" y="11038"/>
                    <a:pt x="2417" y="10204"/>
                  </a:cubicBezTo>
                  <a:cubicBezTo>
                    <a:pt x="2688" y="9934"/>
                    <a:pt x="3021" y="9813"/>
                    <a:pt x="3348" y="9813"/>
                  </a:cubicBezTo>
                  <a:close/>
                  <a:moveTo>
                    <a:pt x="10037" y="1"/>
                  </a:moveTo>
                  <a:cubicBezTo>
                    <a:pt x="9001" y="1"/>
                    <a:pt x="8156" y="834"/>
                    <a:pt x="8156" y="1870"/>
                  </a:cubicBezTo>
                  <a:lnTo>
                    <a:pt x="8156" y="7942"/>
                  </a:lnTo>
                  <a:lnTo>
                    <a:pt x="5680" y="8538"/>
                  </a:lnTo>
                  <a:cubicBezTo>
                    <a:pt x="5006" y="7954"/>
                    <a:pt x="4220" y="7692"/>
                    <a:pt x="3452" y="7692"/>
                  </a:cubicBezTo>
                  <a:cubicBezTo>
                    <a:pt x="1680" y="7692"/>
                    <a:pt x="0" y="9086"/>
                    <a:pt x="0" y="11145"/>
                  </a:cubicBezTo>
                  <a:cubicBezTo>
                    <a:pt x="0" y="13196"/>
                    <a:pt x="1679" y="14586"/>
                    <a:pt x="3451" y="14586"/>
                  </a:cubicBezTo>
                  <a:cubicBezTo>
                    <a:pt x="4219" y="14586"/>
                    <a:pt x="5006" y="14324"/>
                    <a:pt x="5680" y="13741"/>
                  </a:cubicBezTo>
                  <a:lnTo>
                    <a:pt x="8156" y="14336"/>
                  </a:lnTo>
                  <a:lnTo>
                    <a:pt x="8156" y="20408"/>
                  </a:lnTo>
                  <a:cubicBezTo>
                    <a:pt x="8156" y="21444"/>
                    <a:pt x="9001" y="22289"/>
                    <a:pt x="10037" y="22289"/>
                  </a:cubicBezTo>
                  <a:lnTo>
                    <a:pt x="14728" y="22289"/>
                  </a:lnTo>
                  <a:cubicBezTo>
                    <a:pt x="15764" y="22289"/>
                    <a:pt x="16598" y="21444"/>
                    <a:pt x="16598" y="20408"/>
                  </a:cubicBezTo>
                  <a:lnTo>
                    <a:pt x="16598" y="1870"/>
                  </a:lnTo>
                  <a:cubicBezTo>
                    <a:pt x="16598" y="834"/>
                    <a:pt x="15764" y="1"/>
                    <a:pt x="147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9"/>
            <p:cNvSpPr/>
            <p:nvPr/>
          </p:nvSpPr>
          <p:spPr>
            <a:xfrm>
              <a:off x="1153191" y="2102098"/>
              <a:ext cx="703481" cy="939218"/>
            </a:xfrm>
            <a:custGeom>
              <a:avLst/>
              <a:gdLst/>
              <a:ahLst/>
              <a:cxnLst/>
              <a:rect l="l" t="t" r="r" b="b"/>
              <a:pathLst>
                <a:path w="16980" h="22670" extrusionOk="0">
                  <a:moveTo>
                    <a:pt x="3570" y="10204"/>
                  </a:moveTo>
                  <a:cubicBezTo>
                    <a:pt x="4180" y="10204"/>
                    <a:pt x="4680" y="10711"/>
                    <a:pt x="4680" y="11335"/>
                  </a:cubicBezTo>
                  <a:cubicBezTo>
                    <a:pt x="4680" y="12019"/>
                    <a:pt x="4121" y="12469"/>
                    <a:pt x="3537" y="12469"/>
                  </a:cubicBezTo>
                  <a:cubicBezTo>
                    <a:pt x="3257" y="12469"/>
                    <a:pt x="2971" y="12365"/>
                    <a:pt x="2739" y="12133"/>
                  </a:cubicBezTo>
                  <a:cubicBezTo>
                    <a:pt x="2025" y="11418"/>
                    <a:pt x="2537" y="10204"/>
                    <a:pt x="3549" y="10204"/>
                  </a:cubicBezTo>
                  <a:cubicBezTo>
                    <a:pt x="3556" y="10204"/>
                    <a:pt x="3563" y="10204"/>
                    <a:pt x="3570" y="10204"/>
                  </a:cubicBezTo>
                  <a:close/>
                  <a:moveTo>
                    <a:pt x="3534" y="9819"/>
                  </a:moveTo>
                  <a:cubicBezTo>
                    <a:pt x="3163" y="9819"/>
                    <a:pt x="2785" y="9956"/>
                    <a:pt x="2477" y="10264"/>
                  </a:cubicBezTo>
                  <a:cubicBezTo>
                    <a:pt x="1525" y="11216"/>
                    <a:pt x="2192" y="12847"/>
                    <a:pt x="3549" y="12847"/>
                  </a:cubicBezTo>
                  <a:cubicBezTo>
                    <a:pt x="4382" y="12847"/>
                    <a:pt x="5061" y="12169"/>
                    <a:pt x="5061" y="11335"/>
                  </a:cubicBezTo>
                  <a:cubicBezTo>
                    <a:pt x="5061" y="10424"/>
                    <a:pt x="4313" y="9819"/>
                    <a:pt x="3534" y="9819"/>
                  </a:cubicBezTo>
                  <a:close/>
                  <a:moveTo>
                    <a:pt x="14919" y="381"/>
                  </a:moveTo>
                  <a:cubicBezTo>
                    <a:pt x="15848" y="381"/>
                    <a:pt x="16598" y="1131"/>
                    <a:pt x="16610" y="2060"/>
                  </a:cubicBezTo>
                  <a:lnTo>
                    <a:pt x="16610" y="20586"/>
                  </a:lnTo>
                  <a:cubicBezTo>
                    <a:pt x="16598" y="21515"/>
                    <a:pt x="15848" y="22277"/>
                    <a:pt x="14919" y="22277"/>
                  </a:cubicBezTo>
                  <a:lnTo>
                    <a:pt x="10228" y="22277"/>
                  </a:lnTo>
                  <a:cubicBezTo>
                    <a:pt x="9300" y="22277"/>
                    <a:pt x="8538" y="21515"/>
                    <a:pt x="8538" y="20586"/>
                  </a:cubicBezTo>
                  <a:lnTo>
                    <a:pt x="8538" y="14526"/>
                  </a:lnTo>
                  <a:cubicBezTo>
                    <a:pt x="8538" y="14431"/>
                    <a:pt x="8478" y="14359"/>
                    <a:pt x="8395" y="14335"/>
                  </a:cubicBezTo>
                  <a:lnTo>
                    <a:pt x="5918" y="13740"/>
                  </a:lnTo>
                  <a:lnTo>
                    <a:pt x="5871" y="13740"/>
                  </a:lnTo>
                  <a:cubicBezTo>
                    <a:pt x="5823" y="13740"/>
                    <a:pt x="5787" y="13752"/>
                    <a:pt x="5752" y="13788"/>
                  </a:cubicBezTo>
                  <a:cubicBezTo>
                    <a:pt x="5115" y="14338"/>
                    <a:pt x="4371" y="14585"/>
                    <a:pt x="3644" y="14585"/>
                  </a:cubicBezTo>
                  <a:cubicBezTo>
                    <a:pt x="1964" y="14585"/>
                    <a:pt x="370" y="13267"/>
                    <a:pt x="370" y="11323"/>
                  </a:cubicBezTo>
                  <a:cubicBezTo>
                    <a:pt x="370" y="9382"/>
                    <a:pt x="1960" y="8070"/>
                    <a:pt x="3637" y="8070"/>
                  </a:cubicBezTo>
                  <a:cubicBezTo>
                    <a:pt x="4367" y="8070"/>
                    <a:pt x="5113" y="8318"/>
                    <a:pt x="5752" y="8871"/>
                  </a:cubicBezTo>
                  <a:cubicBezTo>
                    <a:pt x="5786" y="8896"/>
                    <a:pt x="5826" y="8916"/>
                    <a:pt x="5869" y="8916"/>
                  </a:cubicBezTo>
                  <a:cubicBezTo>
                    <a:pt x="5885" y="8916"/>
                    <a:pt x="5902" y="8913"/>
                    <a:pt x="5918" y="8906"/>
                  </a:cubicBezTo>
                  <a:lnTo>
                    <a:pt x="8395" y="8311"/>
                  </a:lnTo>
                  <a:cubicBezTo>
                    <a:pt x="8478" y="8299"/>
                    <a:pt x="8538" y="8216"/>
                    <a:pt x="8538" y="8132"/>
                  </a:cubicBezTo>
                  <a:lnTo>
                    <a:pt x="8538" y="2060"/>
                  </a:lnTo>
                  <a:cubicBezTo>
                    <a:pt x="8538" y="1131"/>
                    <a:pt x="9300" y="381"/>
                    <a:pt x="10228" y="381"/>
                  </a:cubicBezTo>
                  <a:close/>
                  <a:moveTo>
                    <a:pt x="10228" y="0"/>
                  </a:moveTo>
                  <a:cubicBezTo>
                    <a:pt x="9085" y="0"/>
                    <a:pt x="8157" y="917"/>
                    <a:pt x="8157" y="2060"/>
                  </a:cubicBezTo>
                  <a:lnTo>
                    <a:pt x="8157" y="7978"/>
                  </a:lnTo>
                  <a:lnTo>
                    <a:pt x="5930" y="8525"/>
                  </a:lnTo>
                  <a:cubicBezTo>
                    <a:pt x="5230" y="7954"/>
                    <a:pt x="4428" y="7698"/>
                    <a:pt x="3646" y="7698"/>
                  </a:cubicBezTo>
                  <a:cubicBezTo>
                    <a:pt x="1768" y="7698"/>
                    <a:pt x="1" y="9175"/>
                    <a:pt x="1" y="11335"/>
                  </a:cubicBezTo>
                  <a:cubicBezTo>
                    <a:pt x="1" y="13495"/>
                    <a:pt x="1768" y="14973"/>
                    <a:pt x="3646" y="14973"/>
                  </a:cubicBezTo>
                  <a:cubicBezTo>
                    <a:pt x="4428" y="14973"/>
                    <a:pt x="5230" y="14716"/>
                    <a:pt x="5930" y="14145"/>
                  </a:cubicBezTo>
                  <a:lnTo>
                    <a:pt x="8157" y="14681"/>
                  </a:lnTo>
                  <a:lnTo>
                    <a:pt x="8157" y="20598"/>
                  </a:lnTo>
                  <a:cubicBezTo>
                    <a:pt x="8157" y="21741"/>
                    <a:pt x="9085" y="22670"/>
                    <a:pt x="10228" y="22670"/>
                  </a:cubicBezTo>
                  <a:lnTo>
                    <a:pt x="14919" y="22670"/>
                  </a:lnTo>
                  <a:cubicBezTo>
                    <a:pt x="16050" y="22670"/>
                    <a:pt x="16979" y="21741"/>
                    <a:pt x="16979" y="20598"/>
                  </a:cubicBezTo>
                  <a:lnTo>
                    <a:pt x="16979" y="2060"/>
                  </a:lnTo>
                  <a:cubicBezTo>
                    <a:pt x="16979" y="917"/>
                    <a:pt x="16050" y="0"/>
                    <a:pt x="149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9" name="Google Shape;1569;p39"/>
          <p:cNvGrpSpPr/>
          <p:nvPr/>
        </p:nvGrpSpPr>
        <p:grpSpPr>
          <a:xfrm rot="-511727">
            <a:off x="883198" y="4305014"/>
            <a:ext cx="413842" cy="597289"/>
            <a:chOff x="7517113" y="2393388"/>
            <a:chExt cx="413860" cy="597314"/>
          </a:xfrm>
        </p:grpSpPr>
        <p:sp>
          <p:nvSpPr>
            <p:cNvPr id="1570" name="Google Shape;1570;p39"/>
            <p:cNvSpPr/>
            <p:nvPr/>
          </p:nvSpPr>
          <p:spPr>
            <a:xfrm>
              <a:off x="7517113" y="2393388"/>
              <a:ext cx="413860" cy="597314"/>
            </a:xfrm>
            <a:custGeom>
              <a:avLst/>
              <a:gdLst/>
              <a:ahLst/>
              <a:cxnLst/>
              <a:rect l="l" t="t" r="r" b="b"/>
              <a:pathLst>
                <a:path w="28921" h="41741" extrusionOk="0">
                  <a:moveTo>
                    <a:pt x="8085" y="4590"/>
                  </a:moveTo>
                  <a:cubicBezTo>
                    <a:pt x="8133" y="5019"/>
                    <a:pt x="8180" y="5388"/>
                    <a:pt x="8204" y="5757"/>
                  </a:cubicBezTo>
                  <a:cubicBezTo>
                    <a:pt x="8478" y="11305"/>
                    <a:pt x="9359" y="16806"/>
                    <a:pt x="10823" y="22164"/>
                  </a:cubicBezTo>
                  <a:cubicBezTo>
                    <a:pt x="11300" y="23950"/>
                    <a:pt x="11907" y="25688"/>
                    <a:pt x="12633" y="27379"/>
                  </a:cubicBezTo>
                  <a:cubicBezTo>
                    <a:pt x="13145" y="28617"/>
                    <a:pt x="13788" y="29784"/>
                    <a:pt x="14562" y="30879"/>
                  </a:cubicBezTo>
                  <a:cubicBezTo>
                    <a:pt x="14484" y="30953"/>
                    <a:pt x="14417" y="30980"/>
                    <a:pt x="14357" y="30980"/>
                  </a:cubicBezTo>
                  <a:cubicBezTo>
                    <a:pt x="14233" y="30980"/>
                    <a:pt x="14142" y="30864"/>
                    <a:pt x="14062" y="30808"/>
                  </a:cubicBezTo>
                  <a:cubicBezTo>
                    <a:pt x="13407" y="30331"/>
                    <a:pt x="12859" y="29736"/>
                    <a:pt x="12431" y="29058"/>
                  </a:cubicBezTo>
                  <a:cubicBezTo>
                    <a:pt x="11669" y="27903"/>
                    <a:pt x="11097" y="26629"/>
                    <a:pt x="10728" y="25295"/>
                  </a:cubicBezTo>
                  <a:cubicBezTo>
                    <a:pt x="10038" y="22747"/>
                    <a:pt x="9347" y="20199"/>
                    <a:pt x="8776" y="17628"/>
                  </a:cubicBezTo>
                  <a:cubicBezTo>
                    <a:pt x="7871" y="13591"/>
                    <a:pt x="7049" y="9543"/>
                    <a:pt x="6192" y="5495"/>
                  </a:cubicBezTo>
                  <a:cubicBezTo>
                    <a:pt x="6180" y="5364"/>
                    <a:pt x="6168" y="5245"/>
                    <a:pt x="6168" y="5126"/>
                  </a:cubicBezTo>
                  <a:cubicBezTo>
                    <a:pt x="6740" y="4805"/>
                    <a:pt x="7359" y="4685"/>
                    <a:pt x="8085" y="4590"/>
                  </a:cubicBezTo>
                  <a:close/>
                  <a:moveTo>
                    <a:pt x="17988" y="2156"/>
                  </a:moveTo>
                  <a:cubicBezTo>
                    <a:pt x="18036" y="2156"/>
                    <a:pt x="18085" y="2158"/>
                    <a:pt x="18134" y="2161"/>
                  </a:cubicBezTo>
                  <a:cubicBezTo>
                    <a:pt x="18241" y="2530"/>
                    <a:pt x="18348" y="2864"/>
                    <a:pt x="18432" y="3185"/>
                  </a:cubicBezTo>
                  <a:cubicBezTo>
                    <a:pt x="19694" y="8829"/>
                    <a:pt x="20337" y="14603"/>
                    <a:pt x="20325" y="20390"/>
                  </a:cubicBezTo>
                  <a:cubicBezTo>
                    <a:pt x="20313" y="23116"/>
                    <a:pt x="20063" y="25831"/>
                    <a:pt x="19420" y="28486"/>
                  </a:cubicBezTo>
                  <a:cubicBezTo>
                    <a:pt x="19241" y="29272"/>
                    <a:pt x="18943" y="30022"/>
                    <a:pt x="18527" y="30712"/>
                  </a:cubicBezTo>
                  <a:cubicBezTo>
                    <a:pt x="18121" y="31367"/>
                    <a:pt x="17668" y="31702"/>
                    <a:pt x="17176" y="31702"/>
                  </a:cubicBezTo>
                  <a:cubicBezTo>
                    <a:pt x="16774" y="31702"/>
                    <a:pt x="16346" y="31478"/>
                    <a:pt x="15895" y="31022"/>
                  </a:cubicBezTo>
                  <a:cubicBezTo>
                    <a:pt x="15384" y="30510"/>
                    <a:pt x="14943" y="29927"/>
                    <a:pt x="14598" y="29284"/>
                  </a:cubicBezTo>
                  <a:cubicBezTo>
                    <a:pt x="13979" y="28141"/>
                    <a:pt x="13443" y="26962"/>
                    <a:pt x="12955" y="25748"/>
                  </a:cubicBezTo>
                  <a:cubicBezTo>
                    <a:pt x="12014" y="23354"/>
                    <a:pt x="11359" y="20878"/>
                    <a:pt x="10800" y="18366"/>
                  </a:cubicBezTo>
                  <a:cubicBezTo>
                    <a:pt x="9823" y="13913"/>
                    <a:pt x="9276" y="9388"/>
                    <a:pt x="9002" y="4828"/>
                  </a:cubicBezTo>
                  <a:cubicBezTo>
                    <a:pt x="9002" y="4685"/>
                    <a:pt x="9014" y="4555"/>
                    <a:pt x="9049" y="4412"/>
                  </a:cubicBezTo>
                  <a:cubicBezTo>
                    <a:pt x="9264" y="4304"/>
                    <a:pt x="9490" y="4209"/>
                    <a:pt x="9728" y="4126"/>
                  </a:cubicBezTo>
                  <a:cubicBezTo>
                    <a:pt x="12359" y="3471"/>
                    <a:pt x="15003" y="2816"/>
                    <a:pt x="17646" y="2173"/>
                  </a:cubicBezTo>
                  <a:cubicBezTo>
                    <a:pt x="17755" y="2165"/>
                    <a:pt x="17871" y="2156"/>
                    <a:pt x="17988" y="2156"/>
                  </a:cubicBezTo>
                  <a:close/>
                  <a:moveTo>
                    <a:pt x="21956" y="804"/>
                  </a:moveTo>
                  <a:cubicBezTo>
                    <a:pt x="22051" y="1018"/>
                    <a:pt x="22122" y="1233"/>
                    <a:pt x="22182" y="1447"/>
                  </a:cubicBezTo>
                  <a:cubicBezTo>
                    <a:pt x="24075" y="11627"/>
                    <a:pt x="25968" y="21807"/>
                    <a:pt x="27849" y="31975"/>
                  </a:cubicBezTo>
                  <a:cubicBezTo>
                    <a:pt x="27897" y="32236"/>
                    <a:pt x="27921" y="32498"/>
                    <a:pt x="27957" y="32748"/>
                  </a:cubicBezTo>
                  <a:cubicBezTo>
                    <a:pt x="27849" y="32832"/>
                    <a:pt x="27730" y="32891"/>
                    <a:pt x="27611" y="32939"/>
                  </a:cubicBezTo>
                  <a:cubicBezTo>
                    <a:pt x="21575" y="34177"/>
                    <a:pt x="15538" y="35415"/>
                    <a:pt x="9454" y="36654"/>
                  </a:cubicBezTo>
                  <a:cubicBezTo>
                    <a:pt x="9371" y="36487"/>
                    <a:pt x="9311" y="36308"/>
                    <a:pt x="9252" y="36118"/>
                  </a:cubicBezTo>
                  <a:cubicBezTo>
                    <a:pt x="7347" y="26033"/>
                    <a:pt x="5430" y="15949"/>
                    <a:pt x="3525" y="5840"/>
                  </a:cubicBezTo>
                  <a:cubicBezTo>
                    <a:pt x="4037" y="5459"/>
                    <a:pt x="4608" y="5436"/>
                    <a:pt x="5192" y="5317"/>
                  </a:cubicBezTo>
                  <a:cubicBezTo>
                    <a:pt x="5549" y="6043"/>
                    <a:pt x="5644" y="6805"/>
                    <a:pt x="5787" y="7543"/>
                  </a:cubicBezTo>
                  <a:cubicBezTo>
                    <a:pt x="6859" y="12877"/>
                    <a:pt x="7966" y="18211"/>
                    <a:pt x="9335" y="23485"/>
                  </a:cubicBezTo>
                  <a:cubicBezTo>
                    <a:pt x="9692" y="24890"/>
                    <a:pt x="10109" y="26295"/>
                    <a:pt x="10740" y="27617"/>
                  </a:cubicBezTo>
                  <a:cubicBezTo>
                    <a:pt x="11085" y="28343"/>
                    <a:pt x="11490" y="29046"/>
                    <a:pt x="11931" y="29712"/>
                  </a:cubicBezTo>
                  <a:cubicBezTo>
                    <a:pt x="13121" y="31486"/>
                    <a:pt x="14848" y="32367"/>
                    <a:pt x="16931" y="32606"/>
                  </a:cubicBezTo>
                  <a:cubicBezTo>
                    <a:pt x="17023" y="32616"/>
                    <a:pt x="17113" y="32622"/>
                    <a:pt x="17199" y="32622"/>
                  </a:cubicBezTo>
                  <a:cubicBezTo>
                    <a:pt x="17875" y="32622"/>
                    <a:pt x="18396" y="32300"/>
                    <a:pt x="18860" y="31772"/>
                  </a:cubicBezTo>
                  <a:cubicBezTo>
                    <a:pt x="19372" y="31189"/>
                    <a:pt x="19682" y="30486"/>
                    <a:pt x="19944" y="29772"/>
                  </a:cubicBezTo>
                  <a:cubicBezTo>
                    <a:pt x="20467" y="28284"/>
                    <a:pt x="20789" y="26736"/>
                    <a:pt x="20932" y="25164"/>
                  </a:cubicBezTo>
                  <a:cubicBezTo>
                    <a:pt x="21289" y="21569"/>
                    <a:pt x="21241" y="17973"/>
                    <a:pt x="20956" y="14365"/>
                  </a:cubicBezTo>
                  <a:cubicBezTo>
                    <a:pt x="20658" y="10508"/>
                    <a:pt x="20086" y="6674"/>
                    <a:pt x="19253" y="2888"/>
                  </a:cubicBezTo>
                  <a:cubicBezTo>
                    <a:pt x="19182" y="2554"/>
                    <a:pt x="19134" y="2221"/>
                    <a:pt x="19074" y="1852"/>
                  </a:cubicBezTo>
                  <a:cubicBezTo>
                    <a:pt x="19991" y="1352"/>
                    <a:pt x="20968" y="1185"/>
                    <a:pt x="21956" y="804"/>
                  </a:cubicBezTo>
                  <a:close/>
                  <a:moveTo>
                    <a:pt x="2918" y="7114"/>
                  </a:moveTo>
                  <a:cubicBezTo>
                    <a:pt x="4846" y="17282"/>
                    <a:pt x="6728" y="27176"/>
                    <a:pt x="8633" y="37154"/>
                  </a:cubicBezTo>
                  <a:cubicBezTo>
                    <a:pt x="8359" y="38059"/>
                    <a:pt x="7561" y="38844"/>
                    <a:pt x="7525" y="40059"/>
                  </a:cubicBezTo>
                  <a:cubicBezTo>
                    <a:pt x="7752" y="39952"/>
                    <a:pt x="7918" y="39928"/>
                    <a:pt x="7990" y="39833"/>
                  </a:cubicBezTo>
                  <a:cubicBezTo>
                    <a:pt x="8335" y="39333"/>
                    <a:pt x="8716" y="38844"/>
                    <a:pt x="8978" y="38297"/>
                  </a:cubicBezTo>
                  <a:cubicBezTo>
                    <a:pt x="9264" y="37701"/>
                    <a:pt x="9692" y="37475"/>
                    <a:pt x="10311" y="37356"/>
                  </a:cubicBezTo>
                  <a:cubicBezTo>
                    <a:pt x="14705" y="36499"/>
                    <a:pt x="19098" y="35606"/>
                    <a:pt x="23492" y="34725"/>
                  </a:cubicBezTo>
                  <a:cubicBezTo>
                    <a:pt x="24587" y="34511"/>
                    <a:pt x="25682" y="34284"/>
                    <a:pt x="26766" y="34070"/>
                  </a:cubicBezTo>
                  <a:cubicBezTo>
                    <a:pt x="26944" y="34034"/>
                    <a:pt x="27123" y="34034"/>
                    <a:pt x="27409" y="34011"/>
                  </a:cubicBezTo>
                  <a:lnTo>
                    <a:pt x="27409" y="34011"/>
                  </a:lnTo>
                  <a:cubicBezTo>
                    <a:pt x="27361" y="34177"/>
                    <a:pt x="27302" y="34344"/>
                    <a:pt x="27242" y="34511"/>
                  </a:cubicBezTo>
                  <a:cubicBezTo>
                    <a:pt x="26742" y="35320"/>
                    <a:pt x="26218" y="36130"/>
                    <a:pt x="25730" y="36951"/>
                  </a:cubicBezTo>
                  <a:cubicBezTo>
                    <a:pt x="25540" y="37297"/>
                    <a:pt x="25206" y="37523"/>
                    <a:pt x="24825" y="37582"/>
                  </a:cubicBezTo>
                  <a:cubicBezTo>
                    <a:pt x="24027" y="37713"/>
                    <a:pt x="23230" y="37868"/>
                    <a:pt x="22444" y="38011"/>
                  </a:cubicBezTo>
                  <a:lnTo>
                    <a:pt x="7537" y="40821"/>
                  </a:lnTo>
                  <a:cubicBezTo>
                    <a:pt x="7275" y="40868"/>
                    <a:pt x="7013" y="40892"/>
                    <a:pt x="6716" y="40940"/>
                  </a:cubicBezTo>
                  <a:cubicBezTo>
                    <a:pt x="6632" y="40630"/>
                    <a:pt x="6549" y="40380"/>
                    <a:pt x="6501" y="40118"/>
                  </a:cubicBezTo>
                  <a:cubicBezTo>
                    <a:pt x="4727" y="30582"/>
                    <a:pt x="2953" y="21057"/>
                    <a:pt x="1179" y="11520"/>
                  </a:cubicBezTo>
                  <a:cubicBezTo>
                    <a:pt x="1120" y="11258"/>
                    <a:pt x="1084" y="10996"/>
                    <a:pt x="1048" y="10722"/>
                  </a:cubicBezTo>
                  <a:cubicBezTo>
                    <a:pt x="1013" y="10543"/>
                    <a:pt x="1036" y="10353"/>
                    <a:pt x="1108" y="10174"/>
                  </a:cubicBezTo>
                  <a:cubicBezTo>
                    <a:pt x="1656" y="9222"/>
                    <a:pt x="2108" y="8210"/>
                    <a:pt x="2918" y="7114"/>
                  </a:cubicBezTo>
                  <a:close/>
                  <a:moveTo>
                    <a:pt x="21917" y="0"/>
                  </a:moveTo>
                  <a:cubicBezTo>
                    <a:pt x="21831" y="0"/>
                    <a:pt x="21741" y="10"/>
                    <a:pt x="21646" y="30"/>
                  </a:cubicBezTo>
                  <a:cubicBezTo>
                    <a:pt x="21229" y="125"/>
                    <a:pt x="20825" y="244"/>
                    <a:pt x="20420" y="364"/>
                  </a:cubicBezTo>
                  <a:cubicBezTo>
                    <a:pt x="17134" y="1387"/>
                    <a:pt x="13788" y="2233"/>
                    <a:pt x="10442" y="3054"/>
                  </a:cubicBezTo>
                  <a:cubicBezTo>
                    <a:pt x="8204" y="3614"/>
                    <a:pt x="6001" y="4269"/>
                    <a:pt x="3787" y="4840"/>
                  </a:cubicBezTo>
                  <a:cubicBezTo>
                    <a:pt x="3180" y="4983"/>
                    <a:pt x="2668" y="5388"/>
                    <a:pt x="2394" y="5948"/>
                  </a:cubicBezTo>
                  <a:cubicBezTo>
                    <a:pt x="1953" y="6793"/>
                    <a:pt x="1477" y="7626"/>
                    <a:pt x="1013" y="8460"/>
                  </a:cubicBezTo>
                  <a:cubicBezTo>
                    <a:pt x="1" y="10293"/>
                    <a:pt x="1" y="10293"/>
                    <a:pt x="394" y="12365"/>
                  </a:cubicBezTo>
                  <a:cubicBezTo>
                    <a:pt x="1977" y="20830"/>
                    <a:pt x="3573" y="29308"/>
                    <a:pt x="5168" y="37785"/>
                  </a:cubicBezTo>
                  <a:cubicBezTo>
                    <a:pt x="5358" y="38797"/>
                    <a:pt x="5549" y="39809"/>
                    <a:pt x="5787" y="40821"/>
                  </a:cubicBezTo>
                  <a:cubicBezTo>
                    <a:pt x="5951" y="41495"/>
                    <a:pt x="6138" y="41741"/>
                    <a:pt x="6663" y="41741"/>
                  </a:cubicBezTo>
                  <a:cubicBezTo>
                    <a:pt x="6788" y="41741"/>
                    <a:pt x="6931" y="41727"/>
                    <a:pt x="7097" y="41702"/>
                  </a:cubicBezTo>
                  <a:cubicBezTo>
                    <a:pt x="7978" y="41583"/>
                    <a:pt x="8847" y="41428"/>
                    <a:pt x="9704" y="41273"/>
                  </a:cubicBezTo>
                  <a:cubicBezTo>
                    <a:pt x="14229" y="40428"/>
                    <a:pt x="18753" y="39606"/>
                    <a:pt x="23265" y="38773"/>
                  </a:cubicBezTo>
                  <a:cubicBezTo>
                    <a:pt x="23552" y="38722"/>
                    <a:pt x="23839" y="38606"/>
                    <a:pt x="24134" y="38606"/>
                  </a:cubicBezTo>
                  <a:cubicBezTo>
                    <a:pt x="24256" y="38606"/>
                    <a:pt x="24379" y="38626"/>
                    <a:pt x="24504" y="38678"/>
                  </a:cubicBezTo>
                  <a:cubicBezTo>
                    <a:pt x="24516" y="38904"/>
                    <a:pt x="24516" y="39118"/>
                    <a:pt x="24528" y="39380"/>
                  </a:cubicBezTo>
                  <a:cubicBezTo>
                    <a:pt x="24682" y="39333"/>
                    <a:pt x="24813" y="39333"/>
                    <a:pt x="24873" y="39273"/>
                  </a:cubicBezTo>
                  <a:cubicBezTo>
                    <a:pt x="25266" y="38856"/>
                    <a:pt x="25694" y="38452"/>
                    <a:pt x="26004" y="37987"/>
                  </a:cubicBezTo>
                  <a:cubicBezTo>
                    <a:pt x="26742" y="36904"/>
                    <a:pt x="27421" y="35796"/>
                    <a:pt x="28099" y="34689"/>
                  </a:cubicBezTo>
                  <a:cubicBezTo>
                    <a:pt x="28707" y="33749"/>
                    <a:pt x="28921" y="32606"/>
                    <a:pt x="28683" y="31510"/>
                  </a:cubicBezTo>
                  <a:cubicBezTo>
                    <a:pt x="27528" y="25605"/>
                    <a:pt x="26468" y="19687"/>
                    <a:pt x="25349" y="13782"/>
                  </a:cubicBezTo>
                  <a:cubicBezTo>
                    <a:pt x="24599" y="9793"/>
                    <a:pt x="23837" y="5793"/>
                    <a:pt x="23075" y="1804"/>
                  </a:cubicBezTo>
                  <a:cubicBezTo>
                    <a:pt x="23004" y="1435"/>
                    <a:pt x="22920" y="1054"/>
                    <a:pt x="22801" y="697"/>
                  </a:cubicBezTo>
                  <a:cubicBezTo>
                    <a:pt x="22653" y="242"/>
                    <a:pt x="22340" y="0"/>
                    <a:pt x="21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9"/>
            <p:cNvSpPr/>
            <p:nvPr/>
          </p:nvSpPr>
          <p:spPr>
            <a:xfrm>
              <a:off x="7567711" y="2404892"/>
              <a:ext cx="349465" cy="513013"/>
            </a:xfrm>
            <a:custGeom>
              <a:avLst/>
              <a:gdLst/>
              <a:ahLst/>
              <a:cxnLst/>
              <a:rect l="l" t="t" r="r" b="b"/>
              <a:pathLst>
                <a:path w="24421" h="35850" extrusionOk="0">
                  <a:moveTo>
                    <a:pt x="18420" y="0"/>
                  </a:moveTo>
                  <a:cubicBezTo>
                    <a:pt x="17443" y="369"/>
                    <a:pt x="16455" y="548"/>
                    <a:pt x="15538" y="1048"/>
                  </a:cubicBezTo>
                  <a:cubicBezTo>
                    <a:pt x="15610" y="1417"/>
                    <a:pt x="15658" y="1750"/>
                    <a:pt x="15729" y="2084"/>
                  </a:cubicBezTo>
                  <a:cubicBezTo>
                    <a:pt x="16562" y="5870"/>
                    <a:pt x="17122" y="9704"/>
                    <a:pt x="17432" y="13561"/>
                  </a:cubicBezTo>
                  <a:cubicBezTo>
                    <a:pt x="17717" y="17169"/>
                    <a:pt x="17765" y="20765"/>
                    <a:pt x="17408" y="24360"/>
                  </a:cubicBezTo>
                  <a:cubicBezTo>
                    <a:pt x="17265" y="25932"/>
                    <a:pt x="16943" y="27480"/>
                    <a:pt x="16420" y="28968"/>
                  </a:cubicBezTo>
                  <a:cubicBezTo>
                    <a:pt x="16158" y="29682"/>
                    <a:pt x="15836" y="30397"/>
                    <a:pt x="15336" y="30968"/>
                  </a:cubicBezTo>
                  <a:cubicBezTo>
                    <a:pt x="14881" y="31487"/>
                    <a:pt x="14350" y="31817"/>
                    <a:pt x="13669" y="31817"/>
                  </a:cubicBezTo>
                  <a:cubicBezTo>
                    <a:pt x="13584" y="31817"/>
                    <a:pt x="13497" y="31812"/>
                    <a:pt x="13407" y="31802"/>
                  </a:cubicBezTo>
                  <a:cubicBezTo>
                    <a:pt x="11324" y="31563"/>
                    <a:pt x="9597" y="30682"/>
                    <a:pt x="8407" y="28908"/>
                  </a:cubicBezTo>
                  <a:cubicBezTo>
                    <a:pt x="7966" y="28242"/>
                    <a:pt x="7561" y="27539"/>
                    <a:pt x="7216" y="26813"/>
                  </a:cubicBezTo>
                  <a:cubicBezTo>
                    <a:pt x="6585" y="25491"/>
                    <a:pt x="6168" y="24086"/>
                    <a:pt x="5811" y="22681"/>
                  </a:cubicBezTo>
                  <a:cubicBezTo>
                    <a:pt x="4442" y="17407"/>
                    <a:pt x="3335" y="12073"/>
                    <a:pt x="2263" y="6739"/>
                  </a:cubicBezTo>
                  <a:cubicBezTo>
                    <a:pt x="2120" y="6001"/>
                    <a:pt x="2025" y="5239"/>
                    <a:pt x="1668" y="4513"/>
                  </a:cubicBezTo>
                  <a:cubicBezTo>
                    <a:pt x="1084" y="4632"/>
                    <a:pt x="513" y="4655"/>
                    <a:pt x="1" y="5036"/>
                  </a:cubicBezTo>
                  <a:cubicBezTo>
                    <a:pt x="1906" y="15133"/>
                    <a:pt x="3823" y="25229"/>
                    <a:pt x="5740" y="35314"/>
                  </a:cubicBezTo>
                  <a:cubicBezTo>
                    <a:pt x="5787" y="35504"/>
                    <a:pt x="5847" y="35683"/>
                    <a:pt x="5918" y="35850"/>
                  </a:cubicBezTo>
                  <a:cubicBezTo>
                    <a:pt x="12002" y="34611"/>
                    <a:pt x="18039" y="33373"/>
                    <a:pt x="24075" y="32135"/>
                  </a:cubicBezTo>
                  <a:cubicBezTo>
                    <a:pt x="24194" y="32087"/>
                    <a:pt x="24313" y="32016"/>
                    <a:pt x="24421" y="31944"/>
                  </a:cubicBezTo>
                  <a:cubicBezTo>
                    <a:pt x="24385" y="31694"/>
                    <a:pt x="24361" y="31432"/>
                    <a:pt x="24313" y="31171"/>
                  </a:cubicBezTo>
                  <a:cubicBezTo>
                    <a:pt x="22432" y="20991"/>
                    <a:pt x="20539" y="10823"/>
                    <a:pt x="18646" y="643"/>
                  </a:cubicBezTo>
                  <a:cubicBezTo>
                    <a:pt x="18586" y="429"/>
                    <a:pt x="18515" y="214"/>
                    <a:pt x="18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9"/>
            <p:cNvSpPr/>
            <p:nvPr/>
          </p:nvSpPr>
          <p:spPr>
            <a:xfrm>
              <a:off x="7645914" y="2424196"/>
              <a:ext cx="162218" cy="422775"/>
            </a:xfrm>
            <a:custGeom>
              <a:avLst/>
              <a:gdLst/>
              <a:ahLst/>
              <a:cxnLst/>
              <a:rect l="l" t="t" r="r" b="b"/>
              <a:pathLst>
                <a:path w="11336" h="29544" extrusionOk="0">
                  <a:moveTo>
                    <a:pt x="8927" y="1"/>
                  </a:moveTo>
                  <a:cubicBezTo>
                    <a:pt x="8830" y="1"/>
                    <a:pt x="8735" y="6"/>
                    <a:pt x="8645" y="20"/>
                  </a:cubicBezTo>
                  <a:cubicBezTo>
                    <a:pt x="6002" y="663"/>
                    <a:pt x="3358" y="1318"/>
                    <a:pt x="727" y="1973"/>
                  </a:cubicBezTo>
                  <a:cubicBezTo>
                    <a:pt x="489" y="2044"/>
                    <a:pt x="263" y="2140"/>
                    <a:pt x="48" y="2259"/>
                  </a:cubicBezTo>
                  <a:cubicBezTo>
                    <a:pt x="13" y="2390"/>
                    <a:pt x="1" y="2532"/>
                    <a:pt x="1" y="2675"/>
                  </a:cubicBezTo>
                  <a:cubicBezTo>
                    <a:pt x="275" y="7224"/>
                    <a:pt x="822" y="11748"/>
                    <a:pt x="1799" y="16213"/>
                  </a:cubicBezTo>
                  <a:cubicBezTo>
                    <a:pt x="2358" y="18713"/>
                    <a:pt x="3013" y="21201"/>
                    <a:pt x="3954" y="23595"/>
                  </a:cubicBezTo>
                  <a:cubicBezTo>
                    <a:pt x="4442" y="24797"/>
                    <a:pt x="4978" y="25988"/>
                    <a:pt x="5597" y="27131"/>
                  </a:cubicBezTo>
                  <a:cubicBezTo>
                    <a:pt x="5942" y="27774"/>
                    <a:pt x="6383" y="28357"/>
                    <a:pt x="6894" y="28869"/>
                  </a:cubicBezTo>
                  <a:cubicBezTo>
                    <a:pt x="7346" y="29320"/>
                    <a:pt x="7775" y="29544"/>
                    <a:pt x="8178" y="29544"/>
                  </a:cubicBezTo>
                  <a:cubicBezTo>
                    <a:pt x="8669" y="29544"/>
                    <a:pt x="9121" y="29213"/>
                    <a:pt x="9526" y="28559"/>
                  </a:cubicBezTo>
                  <a:cubicBezTo>
                    <a:pt x="9942" y="27869"/>
                    <a:pt x="10240" y="27119"/>
                    <a:pt x="10419" y="26333"/>
                  </a:cubicBezTo>
                  <a:cubicBezTo>
                    <a:pt x="11062" y="23678"/>
                    <a:pt x="11312" y="20975"/>
                    <a:pt x="11324" y="18237"/>
                  </a:cubicBezTo>
                  <a:cubicBezTo>
                    <a:pt x="11336" y="12450"/>
                    <a:pt x="10704" y="6676"/>
                    <a:pt x="9431" y="1032"/>
                  </a:cubicBezTo>
                  <a:cubicBezTo>
                    <a:pt x="9347" y="699"/>
                    <a:pt x="9240" y="377"/>
                    <a:pt x="9133" y="8"/>
                  </a:cubicBezTo>
                  <a:cubicBezTo>
                    <a:pt x="9064" y="3"/>
                    <a:pt x="8995" y="1"/>
                    <a:pt x="89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9"/>
            <p:cNvSpPr/>
            <p:nvPr/>
          </p:nvSpPr>
          <p:spPr>
            <a:xfrm>
              <a:off x="7531594" y="2495187"/>
              <a:ext cx="377741" cy="484050"/>
            </a:xfrm>
            <a:custGeom>
              <a:avLst/>
              <a:gdLst/>
              <a:ahLst/>
              <a:cxnLst/>
              <a:rect l="l" t="t" r="r" b="b"/>
              <a:pathLst>
                <a:path w="26397" h="33826" extrusionOk="0">
                  <a:moveTo>
                    <a:pt x="1906" y="0"/>
                  </a:moveTo>
                  <a:cubicBezTo>
                    <a:pt x="1096" y="1096"/>
                    <a:pt x="644" y="2108"/>
                    <a:pt x="96" y="3060"/>
                  </a:cubicBezTo>
                  <a:cubicBezTo>
                    <a:pt x="24" y="3239"/>
                    <a:pt x="1" y="3429"/>
                    <a:pt x="36" y="3608"/>
                  </a:cubicBezTo>
                  <a:cubicBezTo>
                    <a:pt x="72" y="3882"/>
                    <a:pt x="108" y="4144"/>
                    <a:pt x="167" y="4406"/>
                  </a:cubicBezTo>
                  <a:cubicBezTo>
                    <a:pt x="1941" y="13943"/>
                    <a:pt x="3715" y="23479"/>
                    <a:pt x="5489" y="33004"/>
                  </a:cubicBezTo>
                  <a:cubicBezTo>
                    <a:pt x="5537" y="33266"/>
                    <a:pt x="5620" y="33516"/>
                    <a:pt x="5704" y="33826"/>
                  </a:cubicBezTo>
                  <a:cubicBezTo>
                    <a:pt x="6001" y="33778"/>
                    <a:pt x="6263" y="33754"/>
                    <a:pt x="6525" y="33707"/>
                  </a:cubicBezTo>
                  <a:lnTo>
                    <a:pt x="21432" y="30885"/>
                  </a:lnTo>
                  <a:cubicBezTo>
                    <a:pt x="22230" y="30742"/>
                    <a:pt x="23015" y="30599"/>
                    <a:pt x="23813" y="30456"/>
                  </a:cubicBezTo>
                  <a:cubicBezTo>
                    <a:pt x="24194" y="30409"/>
                    <a:pt x="24528" y="30171"/>
                    <a:pt x="24706" y="29825"/>
                  </a:cubicBezTo>
                  <a:cubicBezTo>
                    <a:pt x="25206" y="29004"/>
                    <a:pt x="25718" y="28206"/>
                    <a:pt x="26218" y="27385"/>
                  </a:cubicBezTo>
                  <a:cubicBezTo>
                    <a:pt x="26290" y="27230"/>
                    <a:pt x="26349" y="27063"/>
                    <a:pt x="26397" y="26885"/>
                  </a:cubicBezTo>
                  <a:lnTo>
                    <a:pt x="26397" y="26885"/>
                  </a:lnTo>
                  <a:cubicBezTo>
                    <a:pt x="26111" y="26920"/>
                    <a:pt x="25932" y="26920"/>
                    <a:pt x="25754" y="26956"/>
                  </a:cubicBezTo>
                  <a:cubicBezTo>
                    <a:pt x="24659" y="27158"/>
                    <a:pt x="23575" y="27385"/>
                    <a:pt x="22480" y="27599"/>
                  </a:cubicBezTo>
                  <a:cubicBezTo>
                    <a:pt x="18086" y="28480"/>
                    <a:pt x="13693" y="29373"/>
                    <a:pt x="9288" y="30230"/>
                  </a:cubicBezTo>
                  <a:cubicBezTo>
                    <a:pt x="8680" y="30349"/>
                    <a:pt x="8252" y="30576"/>
                    <a:pt x="7966" y="31171"/>
                  </a:cubicBezTo>
                  <a:cubicBezTo>
                    <a:pt x="7704" y="31719"/>
                    <a:pt x="7323" y="32207"/>
                    <a:pt x="6966" y="32719"/>
                  </a:cubicBezTo>
                  <a:cubicBezTo>
                    <a:pt x="6906" y="32802"/>
                    <a:pt x="6740" y="32826"/>
                    <a:pt x="6513" y="32933"/>
                  </a:cubicBezTo>
                  <a:cubicBezTo>
                    <a:pt x="6549" y="31719"/>
                    <a:pt x="7347" y="30933"/>
                    <a:pt x="7621" y="30040"/>
                  </a:cubicBezTo>
                  <a:cubicBezTo>
                    <a:pt x="5716" y="20062"/>
                    <a:pt x="3834" y="10168"/>
                    <a:pt x="1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9"/>
            <p:cNvSpPr/>
            <p:nvPr/>
          </p:nvSpPr>
          <p:spPr>
            <a:xfrm>
              <a:off x="7605375" y="2459241"/>
              <a:ext cx="119961" cy="377569"/>
            </a:xfrm>
            <a:custGeom>
              <a:avLst/>
              <a:gdLst/>
              <a:ahLst/>
              <a:cxnLst/>
              <a:rect l="l" t="t" r="r" b="b"/>
              <a:pathLst>
                <a:path w="8383" h="26385" extrusionOk="0">
                  <a:moveTo>
                    <a:pt x="1917" y="0"/>
                  </a:moveTo>
                  <a:cubicBezTo>
                    <a:pt x="1191" y="83"/>
                    <a:pt x="572" y="203"/>
                    <a:pt x="0" y="524"/>
                  </a:cubicBezTo>
                  <a:cubicBezTo>
                    <a:pt x="0" y="643"/>
                    <a:pt x="12" y="762"/>
                    <a:pt x="24" y="893"/>
                  </a:cubicBezTo>
                  <a:cubicBezTo>
                    <a:pt x="881" y="4929"/>
                    <a:pt x="1703" y="8989"/>
                    <a:pt x="2608" y="13026"/>
                  </a:cubicBezTo>
                  <a:cubicBezTo>
                    <a:pt x="3179" y="15597"/>
                    <a:pt x="3870" y="18145"/>
                    <a:pt x="4548" y="20705"/>
                  </a:cubicBezTo>
                  <a:cubicBezTo>
                    <a:pt x="4917" y="22039"/>
                    <a:pt x="5489" y="23301"/>
                    <a:pt x="6251" y="24456"/>
                  </a:cubicBezTo>
                  <a:cubicBezTo>
                    <a:pt x="6679" y="25146"/>
                    <a:pt x="7227" y="25741"/>
                    <a:pt x="7882" y="26218"/>
                  </a:cubicBezTo>
                  <a:cubicBezTo>
                    <a:pt x="7962" y="26274"/>
                    <a:pt x="8054" y="26384"/>
                    <a:pt x="8178" y="26384"/>
                  </a:cubicBezTo>
                  <a:cubicBezTo>
                    <a:pt x="8237" y="26384"/>
                    <a:pt x="8305" y="26359"/>
                    <a:pt x="8382" y="26289"/>
                  </a:cubicBezTo>
                  <a:cubicBezTo>
                    <a:pt x="7608" y="25194"/>
                    <a:pt x="6965" y="24015"/>
                    <a:pt x="6453" y="22789"/>
                  </a:cubicBezTo>
                  <a:cubicBezTo>
                    <a:pt x="5727" y="21098"/>
                    <a:pt x="5120" y="19348"/>
                    <a:pt x="4644" y="17574"/>
                  </a:cubicBezTo>
                  <a:cubicBezTo>
                    <a:pt x="3179" y="12216"/>
                    <a:pt x="2310" y="6715"/>
                    <a:pt x="2036" y="1167"/>
                  </a:cubicBezTo>
                  <a:cubicBezTo>
                    <a:pt x="2012" y="798"/>
                    <a:pt x="1965" y="429"/>
                    <a:pt x="1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9"/>
            <p:cNvSpPr/>
            <p:nvPr/>
          </p:nvSpPr>
          <p:spPr>
            <a:xfrm>
              <a:off x="7693794" y="2599404"/>
              <a:ext cx="87076" cy="77002"/>
            </a:xfrm>
            <a:custGeom>
              <a:avLst/>
              <a:gdLst/>
              <a:ahLst/>
              <a:cxnLst/>
              <a:rect l="l" t="t" r="r" b="b"/>
              <a:pathLst>
                <a:path w="6085" h="5381" extrusionOk="0">
                  <a:moveTo>
                    <a:pt x="2742" y="833"/>
                  </a:moveTo>
                  <a:cubicBezTo>
                    <a:pt x="2943" y="833"/>
                    <a:pt x="3144" y="874"/>
                    <a:pt x="3334" y="956"/>
                  </a:cubicBezTo>
                  <a:cubicBezTo>
                    <a:pt x="4441" y="1421"/>
                    <a:pt x="4846" y="3052"/>
                    <a:pt x="4108" y="3969"/>
                  </a:cubicBezTo>
                  <a:cubicBezTo>
                    <a:pt x="3851" y="4315"/>
                    <a:pt x="3454" y="4505"/>
                    <a:pt x="3041" y="4505"/>
                  </a:cubicBezTo>
                  <a:cubicBezTo>
                    <a:pt x="2956" y="4505"/>
                    <a:pt x="2871" y="4497"/>
                    <a:pt x="2786" y="4481"/>
                  </a:cubicBezTo>
                  <a:cubicBezTo>
                    <a:pt x="1882" y="4326"/>
                    <a:pt x="1179" y="3362"/>
                    <a:pt x="1262" y="2349"/>
                  </a:cubicBezTo>
                  <a:cubicBezTo>
                    <a:pt x="1298" y="1826"/>
                    <a:pt x="1453" y="1385"/>
                    <a:pt x="1917" y="1087"/>
                  </a:cubicBezTo>
                  <a:cubicBezTo>
                    <a:pt x="2164" y="918"/>
                    <a:pt x="2452" y="833"/>
                    <a:pt x="2742" y="833"/>
                  </a:cubicBezTo>
                  <a:close/>
                  <a:moveTo>
                    <a:pt x="2657" y="0"/>
                  </a:moveTo>
                  <a:cubicBezTo>
                    <a:pt x="2070" y="0"/>
                    <a:pt x="1551" y="215"/>
                    <a:pt x="1132" y="683"/>
                  </a:cubicBezTo>
                  <a:cubicBezTo>
                    <a:pt x="0" y="1933"/>
                    <a:pt x="250" y="3945"/>
                    <a:pt x="1632" y="4921"/>
                  </a:cubicBezTo>
                  <a:cubicBezTo>
                    <a:pt x="2075" y="5230"/>
                    <a:pt x="2568" y="5380"/>
                    <a:pt x="3049" y="5380"/>
                  </a:cubicBezTo>
                  <a:cubicBezTo>
                    <a:pt x="3719" y="5380"/>
                    <a:pt x="4365" y="5089"/>
                    <a:pt x="4822" y="4528"/>
                  </a:cubicBezTo>
                  <a:cubicBezTo>
                    <a:pt x="6085" y="2945"/>
                    <a:pt x="5108" y="373"/>
                    <a:pt x="3108" y="40"/>
                  </a:cubicBezTo>
                  <a:cubicBezTo>
                    <a:pt x="2954" y="14"/>
                    <a:pt x="2803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9"/>
            <p:cNvSpPr/>
            <p:nvPr/>
          </p:nvSpPr>
          <p:spPr>
            <a:xfrm>
              <a:off x="7710665" y="2611309"/>
              <a:ext cx="52661" cy="52561"/>
            </a:xfrm>
            <a:custGeom>
              <a:avLst/>
              <a:gdLst/>
              <a:ahLst/>
              <a:cxnLst/>
              <a:rect l="l" t="t" r="r" b="b"/>
              <a:pathLst>
                <a:path w="3680" h="3673" extrusionOk="0">
                  <a:moveTo>
                    <a:pt x="1563" y="1"/>
                  </a:moveTo>
                  <a:cubicBezTo>
                    <a:pt x="1273" y="1"/>
                    <a:pt x="985" y="86"/>
                    <a:pt x="738" y="255"/>
                  </a:cubicBezTo>
                  <a:cubicBezTo>
                    <a:pt x="274" y="553"/>
                    <a:pt x="119" y="1006"/>
                    <a:pt x="83" y="1517"/>
                  </a:cubicBezTo>
                  <a:cubicBezTo>
                    <a:pt x="0" y="2530"/>
                    <a:pt x="703" y="3494"/>
                    <a:pt x="1607" y="3649"/>
                  </a:cubicBezTo>
                  <a:cubicBezTo>
                    <a:pt x="1692" y="3665"/>
                    <a:pt x="1777" y="3673"/>
                    <a:pt x="1862" y="3673"/>
                  </a:cubicBezTo>
                  <a:cubicBezTo>
                    <a:pt x="2275" y="3673"/>
                    <a:pt x="2672" y="3483"/>
                    <a:pt x="2929" y="3137"/>
                  </a:cubicBezTo>
                  <a:cubicBezTo>
                    <a:pt x="3679" y="2220"/>
                    <a:pt x="3262" y="589"/>
                    <a:pt x="2155" y="124"/>
                  </a:cubicBezTo>
                  <a:cubicBezTo>
                    <a:pt x="1965" y="42"/>
                    <a:pt x="1764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" name="Google Shape;1585;p40"/>
          <p:cNvSpPr txBox="1">
            <a:spLocks noGrp="1"/>
          </p:cNvSpPr>
          <p:nvPr>
            <p:ph type="title" idx="4"/>
          </p:nvPr>
        </p:nvSpPr>
        <p:spPr>
          <a:xfrm>
            <a:off x="1380479" y="1492960"/>
            <a:ext cx="3274608" cy="34052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Toma de conciencia de los sentimientos</a:t>
            </a:r>
            <a:br>
              <a:rPr lang="es-ES" dirty="0"/>
            </a:br>
            <a:r>
              <a:rPr lang="es-ES" dirty="0"/>
              <a:t>Manejo de los sentimientos</a:t>
            </a:r>
            <a:br>
              <a:rPr lang="es-ES" dirty="0"/>
            </a:br>
            <a:r>
              <a:rPr lang="es-ES" dirty="0"/>
              <a:t>Análisis de normas sociales</a:t>
            </a:r>
            <a:br>
              <a:rPr lang="es-ES" dirty="0"/>
            </a:br>
            <a:r>
              <a:rPr lang="es-ES" dirty="0"/>
              <a:t>Sentido constructivo del yo</a:t>
            </a:r>
            <a:br>
              <a:rPr lang="es-ES" dirty="0"/>
            </a:br>
            <a:r>
              <a:rPr lang="es-ES" dirty="0"/>
              <a:t>Responsabilidad</a:t>
            </a:r>
            <a:br>
              <a:rPr lang="es-ES" dirty="0"/>
            </a:br>
            <a:r>
              <a:rPr lang="es-ES" dirty="0"/>
              <a:t>Cuidado</a:t>
            </a:r>
            <a:br>
              <a:rPr lang="es-ES" dirty="0"/>
            </a:br>
            <a:r>
              <a:rPr lang="es-ES" dirty="0"/>
              <a:t>Identificación de problemas</a:t>
            </a:r>
            <a:br>
              <a:rPr lang="es-ES" dirty="0"/>
            </a:br>
            <a:br>
              <a:rPr lang="es-ES" dirty="0"/>
            </a:br>
            <a:endParaRPr dirty="0"/>
          </a:p>
        </p:txBody>
      </p:sp>
      <p:sp>
        <p:nvSpPr>
          <p:cNvPr id="1588" name="Google Shape;1588;p40"/>
          <p:cNvSpPr txBox="1">
            <a:spLocks noGrp="1"/>
          </p:cNvSpPr>
          <p:nvPr>
            <p:ph type="title"/>
          </p:nvPr>
        </p:nvSpPr>
        <p:spPr>
          <a:xfrm>
            <a:off x="758775" y="825191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Competencias socio-emocionales propuestas en </a:t>
            </a:r>
            <a:r>
              <a:rPr lang="es-ES" dirty="0" err="1"/>
              <a:t>Graczyk</a:t>
            </a:r>
            <a:r>
              <a:rPr lang="es-ES" dirty="0"/>
              <a:t>, </a:t>
            </a:r>
            <a:r>
              <a:rPr lang="es-MX" dirty="0" err="1"/>
              <a:t>Payton</a:t>
            </a:r>
            <a:r>
              <a:rPr lang="es-MX" dirty="0"/>
              <a:t> y CASEL</a:t>
            </a:r>
            <a:r>
              <a:rPr lang="en" dirty="0"/>
              <a:t>:</a:t>
            </a:r>
            <a:endParaRPr dirty="0"/>
          </a:p>
        </p:txBody>
      </p:sp>
      <p:grpSp>
        <p:nvGrpSpPr>
          <p:cNvPr id="1590" name="Google Shape;1590;p40"/>
          <p:cNvGrpSpPr/>
          <p:nvPr/>
        </p:nvGrpSpPr>
        <p:grpSpPr>
          <a:xfrm rot="1178299">
            <a:off x="-143908" y="325895"/>
            <a:ext cx="1355470" cy="1502863"/>
            <a:chOff x="110275" y="76150"/>
            <a:chExt cx="1298968" cy="1440218"/>
          </a:xfrm>
        </p:grpSpPr>
        <p:sp>
          <p:nvSpPr>
            <p:cNvPr id="1591" name="Google Shape;1591;p40"/>
            <p:cNvSpPr/>
            <p:nvPr/>
          </p:nvSpPr>
          <p:spPr>
            <a:xfrm>
              <a:off x="1259193" y="1336868"/>
              <a:ext cx="150050" cy="179500"/>
            </a:xfrm>
            <a:custGeom>
              <a:avLst/>
              <a:gdLst/>
              <a:ahLst/>
              <a:cxnLst/>
              <a:rect l="l" t="t" r="r" b="b"/>
              <a:pathLst>
                <a:path w="6002" h="7180" extrusionOk="0">
                  <a:moveTo>
                    <a:pt x="3311" y="0"/>
                  </a:moveTo>
                  <a:lnTo>
                    <a:pt x="1" y="2965"/>
                  </a:lnTo>
                  <a:lnTo>
                    <a:pt x="3787" y="7180"/>
                  </a:lnTo>
                  <a:lnTo>
                    <a:pt x="6002" y="3001"/>
                  </a:lnTo>
                  <a:lnTo>
                    <a:pt x="3311" y="0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40"/>
            <p:cNvSpPr/>
            <p:nvPr/>
          </p:nvSpPr>
          <p:spPr>
            <a:xfrm>
              <a:off x="110275" y="76150"/>
              <a:ext cx="990925" cy="1050975"/>
            </a:xfrm>
            <a:custGeom>
              <a:avLst/>
              <a:gdLst/>
              <a:ahLst/>
              <a:cxnLst/>
              <a:rect l="l" t="t" r="r" b="b"/>
              <a:pathLst>
                <a:path w="39637" h="42039" extrusionOk="0">
                  <a:moveTo>
                    <a:pt x="9523" y="1"/>
                  </a:moveTo>
                  <a:cubicBezTo>
                    <a:pt x="9405" y="1"/>
                    <a:pt x="9287" y="42"/>
                    <a:pt x="9192" y="126"/>
                  </a:cubicBezTo>
                  <a:lnTo>
                    <a:pt x="48" y="8318"/>
                  </a:lnTo>
                  <a:cubicBezTo>
                    <a:pt x="12" y="8353"/>
                    <a:pt x="0" y="8425"/>
                    <a:pt x="48" y="8472"/>
                  </a:cubicBezTo>
                  <a:lnTo>
                    <a:pt x="30123" y="42012"/>
                  </a:lnTo>
                  <a:cubicBezTo>
                    <a:pt x="30141" y="42030"/>
                    <a:pt x="30168" y="42039"/>
                    <a:pt x="30196" y="42039"/>
                  </a:cubicBezTo>
                  <a:cubicBezTo>
                    <a:pt x="30224" y="42039"/>
                    <a:pt x="30254" y="42030"/>
                    <a:pt x="30278" y="42012"/>
                  </a:cubicBezTo>
                  <a:lnTo>
                    <a:pt x="39410" y="33821"/>
                  </a:lnTo>
                  <a:cubicBezTo>
                    <a:pt x="39612" y="33642"/>
                    <a:pt x="39636" y="33321"/>
                    <a:pt x="39446" y="33118"/>
                  </a:cubicBezTo>
                  <a:lnTo>
                    <a:pt x="9882" y="162"/>
                  </a:lnTo>
                  <a:cubicBezTo>
                    <a:pt x="9788" y="54"/>
                    <a:pt x="9656" y="1"/>
                    <a:pt x="952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40"/>
            <p:cNvSpPr/>
            <p:nvPr/>
          </p:nvSpPr>
          <p:spPr>
            <a:xfrm>
              <a:off x="119800" y="90675"/>
              <a:ext cx="1199575" cy="1270050"/>
            </a:xfrm>
            <a:custGeom>
              <a:avLst/>
              <a:gdLst/>
              <a:ahLst/>
              <a:cxnLst/>
              <a:rect l="l" t="t" r="r" b="b"/>
              <a:pathLst>
                <a:path w="47983" h="50802" extrusionOk="0">
                  <a:moveTo>
                    <a:pt x="11771" y="1"/>
                  </a:moveTo>
                  <a:cubicBezTo>
                    <a:pt x="11584" y="1"/>
                    <a:pt x="11395" y="67"/>
                    <a:pt x="11240" y="200"/>
                  </a:cubicBezTo>
                  <a:lnTo>
                    <a:pt x="346" y="9975"/>
                  </a:lnTo>
                  <a:cubicBezTo>
                    <a:pt x="24" y="10261"/>
                    <a:pt x="0" y="10761"/>
                    <a:pt x="286" y="11082"/>
                  </a:cubicBezTo>
                  <a:lnTo>
                    <a:pt x="35910" y="50801"/>
                  </a:lnTo>
                  <a:lnTo>
                    <a:pt x="47982" y="39979"/>
                  </a:lnTo>
                  <a:lnTo>
                    <a:pt x="12359" y="259"/>
                  </a:lnTo>
                  <a:cubicBezTo>
                    <a:pt x="12200" y="88"/>
                    <a:pt x="11987" y="1"/>
                    <a:pt x="11771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40"/>
            <p:cNvSpPr/>
            <p:nvPr/>
          </p:nvSpPr>
          <p:spPr>
            <a:xfrm rot="2886739">
              <a:off x="156371" y="580792"/>
              <a:ext cx="1078373" cy="234116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40"/>
            <p:cNvSpPr/>
            <p:nvPr/>
          </p:nvSpPr>
          <p:spPr>
            <a:xfrm>
              <a:off x="1023168" y="1096068"/>
              <a:ext cx="337250" cy="333700"/>
            </a:xfrm>
            <a:custGeom>
              <a:avLst/>
              <a:gdLst/>
              <a:ahLst/>
              <a:cxnLst/>
              <a:rect l="l" t="t" r="r" b="b"/>
              <a:pathLst>
                <a:path w="13490" h="13348" extrusionOk="0">
                  <a:moveTo>
                    <a:pt x="11621" y="0"/>
                  </a:moveTo>
                  <a:lnTo>
                    <a:pt x="0" y="10442"/>
                  </a:lnTo>
                  <a:lnTo>
                    <a:pt x="6834" y="11240"/>
                  </a:lnTo>
                  <a:cubicBezTo>
                    <a:pt x="7370" y="11240"/>
                    <a:pt x="7882" y="11478"/>
                    <a:pt x="8251" y="11883"/>
                  </a:cubicBezTo>
                  <a:lnTo>
                    <a:pt x="9573" y="13347"/>
                  </a:lnTo>
                  <a:lnTo>
                    <a:pt x="13490" y="9835"/>
                  </a:lnTo>
                  <a:lnTo>
                    <a:pt x="12168" y="8358"/>
                  </a:lnTo>
                  <a:cubicBezTo>
                    <a:pt x="11799" y="7965"/>
                    <a:pt x="11621" y="7430"/>
                    <a:pt x="11680" y="6894"/>
                  </a:cubicBezTo>
                  <a:lnTo>
                    <a:pt x="11621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40"/>
            <p:cNvSpPr/>
            <p:nvPr/>
          </p:nvSpPr>
          <p:spPr>
            <a:xfrm>
              <a:off x="1215143" y="1289543"/>
              <a:ext cx="105100" cy="94975"/>
            </a:xfrm>
            <a:custGeom>
              <a:avLst/>
              <a:gdLst/>
              <a:ahLst/>
              <a:cxnLst/>
              <a:rect l="l" t="t" r="r" b="b"/>
              <a:pathLst>
                <a:path w="4204" h="3799" extrusionOk="0">
                  <a:moveTo>
                    <a:pt x="4085" y="0"/>
                  </a:moveTo>
                  <a:lnTo>
                    <a:pt x="1" y="3667"/>
                  </a:lnTo>
                  <a:lnTo>
                    <a:pt x="108" y="3798"/>
                  </a:lnTo>
                  <a:lnTo>
                    <a:pt x="4204" y="131"/>
                  </a:lnTo>
                  <a:lnTo>
                    <a:pt x="4085" y="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7" name="Google Shape;1597;p40"/>
          <p:cNvGrpSpPr/>
          <p:nvPr/>
        </p:nvGrpSpPr>
        <p:grpSpPr>
          <a:xfrm rot="260575">
            <a:off x="7789896" y="3986294"/>
            <a:ext cx="1209701" cy="1040065"/>
            <a:chOff x="6252550" y="2797850"/>
            <a:chExt cx="887650" cy="763175"/>
          </a:xfrm>
        </p:grpSpPr>
        <p:sp>
          <p:nvSpPr>
            <p:cNvPr id="1598" name="Google Shape;1598;p40"/>
            <p:cNvSpPr/>
            <p:nvPr/>
          </p:nvSpPr>
          <p:spPr>
            <a:xfrm>
              <a:off x="6255525" y="2802300"/>
              <a:ext cx="884675" cy="754225"/>
            </a:xfrm>
            <a:custGeom>
              <a:avLst/>
              <a:gdLst/>
              <a:ahLst/>
              <a:cxnLst/>
              <a:rect l="l" t="t" r="r" b="b"/>
              <a:pathLst>
                <a:path w="35387" h="30169" extrusionOk="0">
                  <a:moveTo>
                    <a:pt x="20457" y="1"/>
                  </a:moveTo>
                  <a:cubicBezTo>
                    <a:pt x="20264" y="1"/>
                    <a:pt x="20076" y="12"/>
                    <a:pt x="19896" y="35"/>
                  </a:cubicBezTo>
                  <a:cubicBezTo>
                    <a:pt x="18313" y="225"/>
                    <a:pt x="17289" y="1559"/>
                    <a:pt x="16003" y="2404"/>
                  </a:cubicBezTo>
                  <a:cubicBezTo>
                    <a:pt x="11586" y="5297"/>
                    <a:pt x="3275" y="2892"/>
                    <a:pt x="1346" y="9298"/>
                  </a:cubicBezTo>
                  <a:cubicBezTo>
                    <a:pt x="1" y="13762"/>
                    <a:pt x="941" y="16846"/>
                    <a:pt x="3775" y="20347"/>
                  </a:cubicBezTo>
                  <a:cubicBezTo>
                    <a:pt x="5966" y="23073"/>
                    <a:pt x="4763" y="26943"/>
                    <a:pt x="8192" y="28967"/>
                  </a:cubicBezTo>
                  <a:cubicBezTo>
                    <a:pt x="9588" y="29781"/>
                    <a:pt x="11547" y="30169"/>
                    <a:pt x="13422" y="30169"/>
                  </a:cubicBezTo>
                  <a:cubicBezTo>
                    <a:pt x="14619" y="30169"/>
                    <a:pt x="15781" y="30011"/>
                    <a:pt x="16741" y="29705"/>
                  </a:cubicBezTo>
                  <a:cubicBezTo>
                    <a:pt x="19122" y="28943"/>
                    <a:pt x="20908" y="27086"/>
                    <a:pt x="23444" y="26824"/>
                  </a:cubicBezTo>
                  <a:cubicBezTo>
                    <a:pt x="23633" y="26805"/>
                    <a:pt x="23826" y="26797"/>
                    <a:pt x="24021" y="26797"/>
                  </a:cubicBezTo>
                  <a:cubicBezTo>
                    <a:pt x="25158" y="26797"/>
                    <a:pt x="26386" y="27069"/>
                    <a:pt x="27547" y="27069"/>
                  </a:cubicBezTo>
                  <a:cubicBezTo>
                    <a:pt x="28207" y="27069"/>
                    <a:pt x="28845" y="26981"/>
                    <a:pt x="29433" y="26705"/>
                  </a:cubicBezTo>
                  <a:cubicBezTo>
                    <a:pt x="31683" y="25633"/>
                    <a:pt x="33695" y="21906"/>
                    <a:pt x="34279" y="19608"/>
                  </a:cubicBezTo>
                  <a:cubicBezTo>
                    <a:pt x="35386" y="15215"/>
                    <a:pt x="31183" y="12703"/>
                    <a:pt x="29112" y="9214"/>
                  </a:cubicBezTo>
                  <a:cubicBezTo>
                    <a:pt x="27373" y="6285"/>
                    <a:pt x="28266" y="3333"/>
                    <a:pt x="24944" y="1356"/>
                  </a:cubicBezTo>
                  <a:cubicBezTo>
                    <a:pt x="23794" y="660"/>
                    <a:pt x="21961" y="1"/>
                    <a:pt x="20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40"/>
            <p:cNvSpPr/>
            <p:nvPr/>
          </p:nvSpPr>
          <p:spPr>
            <a:xfrm>
              <a:off x="6299275" y="2970425"/>
              <a:ext cx="92875" cy="278350"/>
            </a:xfrm>
            <a:custGeom>
              <a:avLst/>
              <a:gdLst/>
              <a:ahLst/>
              <a:cxnLst/>
              <a:rect l="l" t="t" r="r" b="b"/>
              <a:pathLst>
                <a:path w="3715" h="11134" extrusionOk="0">
                  <a:moveTo>
                    <a:pt x="2738" y="1"/>
                  </a:moveTo>
                  <a:cubicBezTo>
                    <a:pt x="2670" y="1"/>
                    <a:pt x="2599" y="8"/>
                    <a:pt x="2525" y="25"/>
                  </a:cubicBezTo>
                  <a:cubicBezTo>
                    <a:pt x="1918" y="156"/>
                    <a:pt x="1430" y="1072"/>
                    <a:pt x="1192" y="1608"/>
                  </a:cubicBezTo>
                  <a:cubicBezTo>
                    <a:pt x="549" y="3073"/>
                    <a:pt x="1" y="4775"/>
                    <a:pt x="37" y="6395"/>
                  </a:cubicBezTo>
                  <a:cubicBezTo>
                    <a:pt x="84" y="8121"/>
                    <a:pt x="692" y="9788"/>
                    <a:pt x="1787" y="11133"/>
                  </a:cubicBezTo>
                  <a:cubicBezTo>
                    <a:pt x="1620" y="10288"/>
                    <a:pt x="1835" y="9407"/>
                    <a:pt x="2358" y="8728"/>
                  </a:cubicBezTo>
                  <a:cubicBezTo>
                    <a:pt x="2835" y="8121"/>
                    <a:pt x="3597" y="7609"/>
                    <a:pt x="3644" y="6835"/>
                  </a:cubicBezTo>
                  <a:cubicBezTo>
                    <a:pt x="3704" y="5799"/>
                    <a:pt x="2442" y="5085"/>
                    <a:pt x="2370" y="4037"/>
                  </a:cubicBezTo>
                  <a:cubicBezTo>
                    <a:pt x="2335" y="3525"/>
                    <a:pt x="2608" y="3049"/>
                    <a:pt x="2894" y="2620"/>
                  </a:cubicBezTo>
                  <a:cubicBezTo>
                    <a:pt x="3180" y="2192"/>
                    <a:pt x="3501" y="1775"/>
                    <a:pt x="3597" y="1263"/>
                  </a:cubicBezTo>
                  <a:cubicBezTo>
                    <a:pt x="3715" y="651"/>
                    <a:pt x="3359" y="1"/>
                    <a:pt x="27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40"/>
            <p:cNvSpPr/>
            <p:nvPr/>
          </p:nvSpPr>
          <p:spPr>
            <a:xfrm>
              <a:off x="6535625" y="3345100"/>
              <a:ext cx="238750" cy="90100"/>
            </a:xfrm>
            <a:custGeom>
              <a:avLst/>
              <a:gdLst/>
              <a:ahLst/>
              <a:cxnLst/>
              <a:rect l="l" t="t" r="r" b="b"/>
              <a:pathLst>
                <a:path w="9550" h="3604" extrusionOk="0">
                  <a:moveTo>
                    <a:pt x="3822" y="0"/>
                  </a:moveTo>
                  <a:cubicBezTo>
                    <a:pt x="2960" y="0"/>
                    <a:pt x="2158" y="79"/>
                    <a:pt x="1560" y="325"/>
                  </a:cubicBezTo>
                  <a:cubicBezTo>
                    <a:pt x="1" y="968"/>
                    <a:pt x="679" y="2409"/>
                    <a:pt x="2096" y="3159"/>
                  </a:cubicBezTo>
                  <a:cubicBezTo>
                    <a:pt x="2681" y="3473"/>
                    <a:pt x="3343" y="3603"/>
                    <a:pt x="4013" y="3603"/>
                  </a:cubicBezTo>
                  <a:cubicBezTo>
                    <a:pt x="4461" y="3603"/>
                    <a:pt x="4912" y="3545"/>
                    <a:pt x="5346" y="3445"/>
                  </a:cubicBezTo>
                  <a:cubicBezTo>
                    <a:pt x="6418" y="3195"/>
                    <a:pt x="7430" y="2683"/>
                    <a:pt x="8418" y="2171"/>
                  </a:cubicBezTo>
                  <a:cubicBezTo>
                    <a:pt x="8930" y="1909"/>
                    <a:pt x="9549" y="1445"/>
                    <a:pt x="9383" y="885"/>
                  </a:cubicBezTo>
                  <a:cubicBezTo>
                    <a:pt x="9240" y="373"/>
                    <a:pt x="8573" y="266"/>
                    <a:pt x="8049" y="254"/>
                  </a:cubicBezTo>
                  <a:cubicBezTo>
                    <a:pt x="6945" y="231"/>
                    <a:pt x="5295" y="0"/>
                    <a:pt x="38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40"/>
            <p:cNvSpPr/>
            <p:nvPr/>
          </p:nvSpPr>
          <p:spPr>
            <a:xfrm>
              <a:off x="6505275" y="3139500"/>
              <a:ext cx="257900" cy="141250"/>
            </a:xfrm>
            <a:custGeom>
              <a:avLst/>
              <a:gdLst/>
              <a:ahLst/>
              <a:cxnLst/>
              <a:rect l="l" t="t" r="r" b="b"/>
              <a:pathLst>
                <a:path w="10316" h="5650" extrusionOk="0">
                  <a:moveTo>
                    <a:pt x="3032" y="1"/>
                  </a:moveTo>
                  <a:cubicBezTo>
                    <a:pt x="2012" y="1"/>
                    <a:pt x="1097" y="500"/>
                    <a:pt x="500" y="1858"/>
                  </a:cubicBezTo>
                  <a:cubicBezTo>
                    <a:pt x="0" y="3001"/>
                    <a:pt x="333" y="4525"/>
                    <a:pt x="1393" y="5156"/>
                  </a:cubicBezTo>
                  <a:cubicBezTo>
                    <a:pt x="2048" y="5549"/>
                    <a:pt x="2858" y="5573"/>
                    <a:pt x="3620" y="5597"/>
                  </a:cubicBezTo>
                  <a:cubicBezTo>
                    <a:pt x="3954" y="5603"/>
                    <a:pt x="4665" y="5649"/>
                    <a:pt x="5466" y="5649"/>
                  </a:cubicBezTo>
                  <a:cubicBezTo>
                    <a:pt x="7576" y="5649"/>
                    <a:pt x="10315" y="5329"/>
                    <a:pt x="8477" y="3120"/>
                  </a:cubicBezTo>
                  <a:cubicBezTo>
                    <a:pt x="7727" y="2227"/>
                    <a:pt x="6822" y="1477"/>
                    <a:pt x="5810" y="906"/>
                  </a:cubicBezTo>
                  <a:cubicBezTo>
                    <a:pt x="4899" y="383"/>
                    <a:pt x="3925" y="1"/>
                    <a:pt x="3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40"/>
            <p:cNvSpPr/>
            <p:nvPr/>
          </p:nvSpPr>
          <p:spPr>
            <a:xfrm>
              <a:off x="6567475" y="2961900"/>
              <a:ext cx="403950" cy="346800"/>
            </a:xfrm>
            <a:custGeom>
              <a:avLst/>
              <a:gdLst/>
              <a:ahLst/>
              <a:cxnLst/>
              <a:rect l="l" t="t" r="r" b="b"/>
              <a:pathLst>
                <a:path w="16158" h="13872" extrusionOk="0">
                  <a:moveTo>
                    <a:pt x="5681" y="0"/>
                  </a:moveTo>
                  <a:cubicBezTo>
                    <a:pt x="3641" y="0"/>
                    <a:pt x="1225" y="1474"/>
                    <a:pt x="1" y="2771"/>
                  </a:cubicBezTo>
                  <a:cubicBezTo>
                    <a:pt x="489" y="2694"/>
                    <a:pt x="981" y="2656"/>
                    <a:pt x="1472" y="2656"/>
                  </a:cubicBezTo>
                  <a:cubicBezTo>
                    <a:pt x="5758" y="2656"/>
                    <a:pt x="9990" y="5499"/>
                    <a:pt x="11442" y="9569"/>
                  </a:cubicBezTo>
                  <a:cubicBezTo>
                    <a:pt x="11835" y="10665"/>
                    <a:pt x="11978" y="12558"/>
                    <a:pt x="12919" y="13379"/>
                  </a:cubicBezTo>
                  <a:cubicBezTo>
                    <a:pt x="13306" y="13711"/>
                    <a:pt x="13779" y="13871"/>
                    <a:pt x="14237" y="13871"/>
                  </a:cubicBezTo>
                  <a:cubicBezTo>
                    <a:pt x="15059" y="13871"/>
                    <a:pt x="15833" y="13355"/>
                    <a:pt x="15979" y="12391"/>
                  </a:cubicBezTo>
                  <a:cubicBezTo>
                    <a:pt x="16157" y="11188"/>
                    <a:pt x="15467" y="10034"/>
                    <a:pt x="14586" y="9295"/>
                  </a:cubicBezTo>
                  <a:cubicBezTo>
                    <a:pt x="13085" y="8033"/>
                    <a:pt x="11240" y="7057"/>
                    <a:pt x="10240" y="5366"/>
                  </a:cubicBezTo>
                  <a:cubicBezTo>
                    <a:pt x="9192" y="3628"/>
                    <a:pt x="8918" y="723"/>
                    <a:pt x="6608" y="116"/>
                  </a:cubicBezTo>
                  <a:cubicBezTo>
                    <a:pt x="6313" y="36"/>
                    <a:pt x="6001" y="0"/>
                    <a:pt x="56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40"/>
            <p:cNvSpPr/>
            <p:nvPr/>
          </p:nvSpPr>
          <p:spPr>
            <a:xfrm>
              <a:off x="6252550" y="2797850"/>
              <a:ext cx="884075" cy="763175"/>
            </a:xfrm>
            <a:custGeom>
              <a:avLst/>
              <a:gdLst/>
              <a:ahLst/>
              <a:cxnLst/>
              <a:rect l="l" t="t" r="r" b="b"/>
              <a:pathLst>
                <a:path w="35363" h="30527" extrusionOk="0">
                  <a:moveTo>
                    <a:pt x="20544" y="339"/>
                  </a:moveTo>
                  <a:cubicBezTo>
                    <a:pt x="21987" y="339"/>
                    <a:pt x="23801" y="965"/>
                    <a:pt x="24980" y="1677"/>
                  </a:cubicBezTo>
                  <a:cubicBezTo>
                    <a:pt x="26992" y="2880"/>
                    <a:pt x="27397" y="4416"/>
                    <a:pt x="27861" y="6201"/>
                  </a:cubicBezTo>
                  <a:cubicBezTo>
                    <a:pt x="28135" y="7261"/>
                    <a:pt x="28421" y="8356"/>
                    <a:pt x="29076" y="9476"/>
                  </a:cubicBezTo>
                  <a:cubicBezTo>
                    <a:pt x="29707" y="10535"/>
                    <a:pt x="30528" y="11512"/>
                    <a:pt x="31326" y="12452"/>
                  </a:cubicBezTo>
                  <a:cubicBezTo>
                    <a:pt x="33207" y="14667"/>
                    <a:pt x="34981" y="16750"/>
                    <a:pt x="34219" y="19739"/>
                  </a:cubicBezTo>
                  <a:cubicBezTo>
                    <a:pt x="33660" y="21989"/>
                    <a:pt x="31695" y="25668"/>
                    <a:pt x="29481" y="26716"/>
                  </a:cubicBezTo>
                  <a:cubicBezTo>
                    <a:pt x="28916" y="26989"/>
                    <a:pt x="28290" y="27076"/>
                    <a:pt x="27642" y="27076"/>
                  </a:cubicBezTo>
                  <a:cubicBezTo>
                    <a:pt x="27073" y="27076"/>
                    <a:pt x="26487" y="27009"/>
                    <a:pt x="25909" y="26942"/>
                  </a:cubicBezTo>
                  <a:cubicBezTo>
                    <a:pt x="25335" y="26873"/>
                    <a:pt x="24742" y="26803"/>
                    <a:pt x="24172" y="26803"/>
                  </a:cubicBezTo>
                  <a:cubicBezTo>
                    <a:pt x="23961" y="26803"/>
                    <a:pt x="23754" y="26812"/>
                    <a:pt x="23551" y="26835"/>
                  </a:cubicBezTo>
                  <a:cubicBezTo>
                    <a:pt x="22027" y="26978"/>
                    <a:pt x="20753" y="27704"/>
                    <a:pt x="19515" y="28407"/>
                  </a:cubicBezTo>
                  <a:cubicBezTo>
                    <a:pt x="18658" y="28895"/>
                    <a:pt x="17777" y="29407"/>
                    <a:pt x="16812" y="29716"/>
                  </a:cubicBezTo>
                  <a:cubicBezTo>
                    <a:pt x="15886" y="30009"/>
                    <a:pt x="14722" y="30172"/>
                    <a:pt x="13508" y="30172"/>
                  </a:cubicBezTo>
                  <a:cubicBezTo>
                    <a:pt x="11712" y="30172"/>
                    <a:pt x="9807" y="29814"/>
                    <a:pt x="8407" y="28990"/>
                  </a:cubicBezTo>
                  <a:cubicBezTo>
                    <a:pt x="6478" y="27859"/>
                    <a:pt x="6061" y="26132"/>
                    <a:pt x="5620" y="24311"/>
                  </a:cubicBezTo>
                  <a:cubicBezTo>
                    <a:pt x="5311" y="22977"/>
                    <a:pt x="4978" y="21596"/>
                    <a:pt x="4025" y="20417"/>
                  </a:cubicBezTo>
                  <a:cubicBezTo>
                    <a:pt x="1048" y="16738"/>
                    <a:pt x="382" y="13690"/>
                    <a:pt x="1632" y="9523"/>
                  </a:cubicBezTo>
                  <a:cubicBezTo>
                    <a:pt x="2811" y="5642"/>
                    <a:pt x="6335" y="5094"/>
                    <a:pt x="10061" y="4523"/>
                  </a:cubicBezTo>
                  <a:cubicBezTo>
                    <a:pt x="12252" y="4189"/>
                    <a:pt x="14526" y="3832"/>
                    <a:pt x="16217" y="2725"/>
                  </a:cubicBezTo>
                  <a:lnTo>
                    <a:pt x="16217" y="2713"/>
                  </a:lnTo>
                  <a:cubicBezTo>
                    <a:pt x="16610" y="2439"/>
                    <a:pt x="16979" y="2153"/>
                    <a:pt x="17348" y="1844"/>
                  </a:cubicBezTo>
                  <a:cubicBezTo>
                    <a:pt x="18193" y="1153"/>
                    <a:pt x="18979" y="498"/>
                    <a:pt x="20039" y="367"/>
                  </a:cubicBezTo>
                  <a:cubicBezTo>
                    <a:pt x="20201" y="348"/>
                    <a:pt x="20370" y="339"/>
                    <a:pt x="20544" y="339"/>
                  </a:cubicBezTo>
                  <a:close/>
                  <a:moveTo>
                    <a:pt x="20568" y="1"/>
                  </a:moveTo>
                  <a:cubicBezTo>
                    <a:pt x="20375" y="1"/>
                    <a:pt x="20185" y="12"/>
                    <a:pt x="20003" y="34"/>
                  </a:cubicBezTo>
                  <a:cubicBezTo>
                    <a:pt x="18848" y="177"/>
                    <a:pt x="17979" y="891"/>
                    <a:pt x="17134" y="1582"/>
                  </a:cubicBezTo>
                  <a:cubicBezTo>
                    <a:pt x="16777" y="1879"/>
                    <a:pt x="16408" y="2165"/>
                    <a:pt x="16027" y="2427"/>
                  </a:cubicBezTo>
                  <a:cubicBezTo>
                    <a:pt x="14395" y="3499"/>
                    <a:pt x="12157" y="3844"/>
                    <a:pt x="10002" y="4177"/>
                  </a:cubicBezTo>
                  <a:cubicBezTo>
                    <a:pt x="6335" y="4737"/>
                    <a:pt x="2537" y="5320"/>
                    <a:pt x="1298" y="9416"/>
                  </a:cubicBezTo>
                  <a:cubicBezTo>
                    <a:pt x="1" y="13714"/>
                    <a:pt x="691" y="16858"/>
                    <a:pt x="3751" y="20644"/>
                  </a:cubicBezTo>
                  <a:cubicBezTo>
                    <a:pt x="4656" y="21751"/>
                    <a:pt x="4978" y="23084"/>
                    <a:pt x="5287" y="24382"/>
                  </a:cubicBezTo>
                  <a:cubicBezTo>
                    <a:pt x="5716" y="26204"/>
                    <a:pt x="6168" y="28085"/>
                    <a:pt x="8228" y="29300"/>
                  </a:cubicBezTo>
                  <a:cubicBezTo>
                    <a:pt x="9669" y="30157"/>
                    <a:pt x="11645" y="30526"/>
                    <a:pt x="13502" y="30526"/>
                  </a:cubicBezTo>
                  <a:cubicBezTo>
                    <a:pt x="13541" y="30526"/>
                    <a:pt x="13580" y="30526"/>
                    <a:pt x="13618" y="30526"/>
                  </a:cubicBezTo>
                  <a:cubicBezTo>
                    <a:pt x="14734" y="30526"/>
                    <a:pt x="15849" y="30360"/>
                    <a:pt x="16919" y="30050"/>
                  </a:cubicBezTo>
                  <a:cubicBezTo>
                    <a:pt x="17920" y="29728"/>
                    <a:pt x="18824" y="29204"/>
                    <a:pt x="19694" y="28716"/>
                  </a:cubicBezTo>
                  <a:cubicBezTo>
                    <a:pt x="20944" y="28002"/>
                    <a:pt x="22134" y="27323"/>
                    <a:pt x="23587" y="27180"/>
                  </a:cubicBezTo>
                  <a:cubicBezTo>
                    <a:pt x="23775" y="27161"/>
                    <a:pt x="23965" y="27153"/>
                    <a:pt x="24159" y="27153"/>
                  </a:cubicBezTo>
                  <a:cubicBezTo>
                    <a:pt x="24704" y="27153"/>
                    <a:pt x="25273" y="27217"/>
                    <a:pt x="25861" y="27287"/>
                  </a:cubicBezTo>
                  <a:cubicBezTo>
                    <a:pt x="26458" y="27354"/>
                    <a:pt x="27065" y="27423"/>
                    <a:pt x="27660" y="27423"/>
                  </a:cubicBezTo>
                  <a:cubicBezTo>
                    <a:pt x="28346" y="27423"/>
                    <a:pt x="29017" y="27331"/>
                    <a:pt x="29635" y="27037"/>
                  </a:cubicBezTo>
                  <a:cubicBezTo>
                    <a:pt x="31945" y="25942"/>
                    <a:pt x="33981" y="22144"/>
                    <a:pt x="34565" y="19822"/>
                  </a:cubicBezTo>
                  <a:cubicBezTo>
                    <a:pt x="35362" y="16655"/>
                    <a:pt x="33457" y="14405"/>
                    <a:pt x="31600" y="12226"/>
                  </a:cubicBezTo>
                  <a:cubicBezTo>
                    <a:pt x="30814" y="11297"/>
                    <a:pt x="30004" y="10333"/>
                    <a:pt x="29385" y="9297"/>
                  </a:cubicBezTo>
                  <a:cubicBezTo>
                    <a:pt x="28754" y="8226"/>
                    <a:pt x="28469" y="7166"/>
                    <a:pt x="28207" y="6118"/>
                  </a:cubicBezTo>
                  <a:cubicBezTo>
                    <a:pt x="27742" y="4344"/>
                    <a:pt x="27302" y="2665"/>
                    <a:pt x="25171" y="1379"/>
                  </a:cubicBezTo>
                  <a:cubicBezTo>
                    <a:pt x="23985" y="681"/>
                    <a:pt x="22122" y="1"/>
                    <a:pt x="20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40"/>
            <p:cNvSpPr/>
            <p:nvPr/>
          </p:nvSpPr>
          <p:spPr>
            <a:xfrm>
              <a:off x="6426675" y="3031125"/>
              <a:ext cx="470025" cy="434925"/>
            </a:xfrm>
            <a:custGeom>
              <a:avLst/>
              <a:gdLst/>
              <a:ahLst/>
              <a:cxnLst/>
              <a:rect l="l" t="t" r="r" b="b"/>
              <a:pathLst>
                <a:path w="18801" h="17397" extrusionOk="0">
                  <a:moveTo>
                    <a:pt x="7131" y="0"/>
                  </a:moveTo>
                  <a:cubicBezTo>
                    <a:pt x="6582" y="0"/>
                    <a:pt x="6044" y="13"/>
                    <a:pt x="5525" y="26"/>
                  </a:cubicBezTo>
                  <a:cubicBezTo>
                    <a:pt x="5485" y="25"/>
                    <a:pt x="5444" y="25"/>
                    <a:pt x="5404" y="25"/>
                  </a:cubicBezTo>
                  <a:cubicBezTo>
                    <a:pt x="4720" y="25"/>
                    <a:pt x="4046" y="120"/>
                    <a:pt x="3394" y="299"/>
                  </a:cubicBezTo>
                  <a:cubicBezTo>
                    <a:pt x="3311" y="323"/>
                    <a:pt x="3216" y="347"/>
                    <a:pt x="3108" y="359"/>
                  </a:cubicBezTo>
                  <a:cubicBezTo>
                    <a:pt x="2846" y="419"/>
                    <a:pt x="2537" y="478"/>
                    <a:pt x="2358" y="633"/>
                  </a:cubicBezTo>
                  <a:cubicBezTo>
                    <a:pt x="2192" y="788"/>
                    <a:pt x="2096" y="1002"/>
                    <a:pt x="2108" y="1228"/>
                  </a:cubicBezTo>
                  <a:cubicBezTo>
                    <a:pt x="2108" y="1264"/>
                    <a:pt x="2108" y="1311"/>
                    <a:pt x="2108" y="1347"/>
                  </a:cubicBezTo>
                  <a:cubicBezTo>
                    <a:pt x="1989" y="2228"/>
                    <a:pt x="1942" y="3109"/>
                    <a:pt x="1989" y="4002"/>
                  </a:cubicBezTo>
                  <a:cubicBezTo>
                    <a:pt x="2037" y="4621"/>
                    <a:pt x="2144" y="5241"/>
                    <a:pt x="2287" y="5836"/>
                  </a:cubicBezTo>
                  <a:cubicBezTo>
                    <a:pt x="2358" y="6122"/>
                    <a:pt x="2430" y="6419"/>
                    <a:pt x="2477" y="6717"/>
                  </a:cubicBezTo>
                  <a:lnTo>
                    <a:pt x="2525" y="6943"/>
                  </a:lnTo>
                  <a:cubicBezTo>
                    <a:pt x="2596" y="7527"/>
                    <a:pt x="2751" y="8086"/>
                    <a:pt x="2966" y="8634"/>
                  </a:cubicBezTo>
                  <a:cubicBezTo>
                    <a:pt x="3061" y="8860"/>
                    <a:pt x="3144" y="9110"/>
                    <a:pt x="3227" y="9372"/>
                  </a:cubicBezTo>
                  <a:cubicBezTo>
                    <a:pt x="3489" y="10205"/>
                    <a:pt x="3799" y="11146"/>
                    <a:pt x="4716" y="11515"/>
                  </a:cubicBezTo>
                  <a:cubicBezTo>
                    <a:pt x="5062" y="11652"/>
                    <a:pt x="5451" y="11685"/>
                    <a:pt x="5832" y="11685"/>
                  </a:cubicBezTo>
                  <a:cubicBezTo>
                    <a:pt x="6016" y="11685"/>
                    <a:pt x="6197" y="11678"/>
                    <a:pt x="6371" y="11670"/>
                  </a:cubicBezTo>
                  <a:cubicBezTo>
                    <a:pt x="6537" y="11658"/>
                    <a:pt x="6704" y="11658"/>
                    <a:pt x="6847" y="11658"/>
                  </a:cubicBezTo>
                  <a:cubicBezTo>
                    <a:pt x="6975" y="11659"/>
                    <a:pt x="7103" y="11660"/>
                    <a:pt x="7232" y="11660"/>
                  </a:cubicBezTo>
                  <a:cubicBezTo>
                    <a:pt x="8366" y="11660"/>
                    <a:pt x="9556" y="11614"/>
                    <a:pt x="10871" y="11539"/>
                  </a:cubicBezTo>
                  <a:cubicBezTo>
                    <a:pt x="11240" y="11515"/>
                    <a:pt x="11621" y="11515"/>
                    <a:pt x="11979" y="11515"/>
                  </a:cubicBezTo>
                  <a:cubicBezTo>
                    <a:pt x="12312" y="11515"/>
                    <a:pt x="12657" y="11515"/>
                    <a:pt x="13002" y="11503"/>
                  </a:cubicBezTo>
                  <a:lnTo>
                    <a:pt x="13110" y="11503"/>
                  </a:lnTo>
                  <a:cubicBezTo>
                    <a:pt x="13127" y="11504"/>
                    <a:pt x="13144" y="11505"/>
                    <a:pt x="13161" y="11505"/>
                  </a:cubicBezTo>
                  <a:cubicBezTo>
                    <a:pt x="13346" y="11505"/>
                    <a:pt x="13530" y="11447"/>
                    <a:pt x="13693" y="11348"/>
                  </a:cubicBezTo>
                  <a:cubicBezTo>
                    <a:pt x="14467" y="10848"/>
                    <a:pt x="14348" y="9646"/>
                    <a:pt x="14157" y="9015"/>
                  </a:cubicBezTo>
                  <a:cubicBezTo>
                    <a:pt x="13848" y="8015"/>
                    <a:pt x="12943" y="7134"/>
                    <a:pt x="12205" y="6419"/>
                  </a:cubicBezTo>
                  <a:lnTo>
                    <a:pt x="12038" y="6253"/>
                  </a:lnTo>
                  <a:cubicBezTo>
                    <a:pt x="11669" y="5883"/>
                    <a:pt x="11300" y="5467"/>
                    <a:pt x="10978" y="5110"/>
                  </a:cubicBezTo>
                  <a:cubicBezTo>
                    <a:pt x="10657" y="4740"/>
                    <a:pt x="10324" y="4359"/>
                    <a:pt x="9966" y="4002"/>
                  </a:cubicBezTo>
                  <a:cubicBezTo>
                    <a:pt x="9704" y="3740"/>
                    <a:pt x="9419" y="3490"/>
                    <a:pt x="9121" y="3264"/>
                  </a:cubicBezTo>
                  <a:cubicBezTo>
                    <a:pt x="8978" y="3169"/>
                    <a:pt x="8823" y="3074"/>
                    <a:pt x="8657" y="3002"/>
                  </a:cubicBezTo>
                  <a:cubicBezTo>
                    <a:pt x="8478" y="2919"/>
                    <a:pt x="8311" y="2812"/>
                    <a:pt x="8169" y="2693"/>
                  </a:cubicBezTo>
                  <a:cubicBezTo>
                    <a:pt x="8109" y="2633"/>
                    <a:pt x="8073" y="2597"/>
                    <a:pt x="8038" y="2562"/>
                  </a:cubicBezTo>
                  <a:cubicBezTo>
                    <a:pt x="7930" y="2407"/>
                    <a:pt x="7752" y="2323"/>
                    <a:pt x="7573" y="2323"/>
                  </a:cubicBezTo>
                  <a:cubicBezTo>
                    <a:pt x="7478" y="2312"/>
                    <a:pt x="7383" y="2306"/>
                    <a:pt x="7289" y="2306"/>
                  </a:cubicBezTo>
                  <a:cubicBezTo>
                    <a:pt x="7195" y="2306"/>
                    <a:pt x="7103" y="2312"/>
                    <a:pt x="7014" y="2323"/>
                  </a:cubicBezTo>
                  <a:lnTo>
                    <a:pt x="6895" y="2323"/>
                  </a:lnTo>
                  <a:cubicBezTo>
                    <a:pt x="6454" y="2335"/>
                    <a:pt x="6121" y="2526"/>
                    <a:pt x="5799" y="2728"/>
                  </a:cubicBezTo>
                  <a:cubicBezTo>
                    <a:pt x="5668" y="2812"/>
                    <a:pt x="5525" y="2895"/>
                    <a:pt x="5371" y="2966"/>
                  </a:cubicBezTo>
                  <a:cubicBezTo>
                    <a:pt x="5263" y="3014"/>
                    <a:pt x="5144" y="3074"/>
                    <a:pt x="5013" y="3133"/>
                  </a:cubicBezTo>
                  <a:cubicBezTo>
                    <a:pt x="4501" y="3359"/>
                    <a:pt x="3906" y="3621"/>
                    <a:pt x="3501" y="4002"/>
                  </a:cubicBezTo>
                  <a:cubicBezTo>
                    <a:pt x="3380" y="4133"/>
                    <a:pt x="3493" y="4308"/>
                    <a:pt x="3628" y="4308"/>
                  </a:cubicBezTo>
                  <a:cubicBezTo>
                    <a:pt x="3665" y="4308"/>
                    <a:pt x="3704" y="4295"/>
                    <a:pt x="3739" y="4264"/>
                  </a:cubicBezTo>
                  <a:cubicBezTo>
                    <a:pt x="4109" y="3919"/>
                    <a:pt x="4668" y="3669"/>
                    <a:pt x="5156" y="3443"/>
                  </a:cubicBezTo>
                  <a:lnTo>
                    <a:pt x="5525" y="3276"/>
                  </a:lnTo>
                  <a:cubicBezTo>
                    <a:pt x="5680" y="3205"/>
                    <a:pt x="5835" y="3121"/>
                    <a:pt x="5978" y="3026"/>
                  </a:cubicBezTo>
                  <a:cubicBezTo>
                    <a:pt x="6287" y="2835"/>
                    <a:pt x="6561" y="2681"/>
                    <a:pt x="6906" y="2669"/>
                  </a:cubicBezTo>
                  <a:lnTo>
                    <a:pt x="7026" y="2669"/>
                  </a:lnTo>
                  <a:cubicBezTo>
                    <a:pt x="7109" y="2663"/>
                    <a:pt x="7192" y="2660"/>
                    <a:pt x="7276" y="2660"/>
                  </a:cubicBezTo>
                  <a:cubicBezTo>
                    <a:pt x="7359" y="2660"/>
                    <a:pt x="7442" y="2663"/>
                    <a:pt x="7526" y="2669"/>
                  </a:cubicBezTo>
                  <a:cubicBezTo>
                    <a:pt x="7692" y="2693"/>
                    <a:pt x="7704" y="2704"/>
                    <a:pt x="7776" y="2788"/>
                  </a:cubicBezTo>
                  <a:cubicBezTo>
                    <a:pt x="7823" y="2847"/>
                    <a:pt x="7871" y="2895"/>
                    <a:pt x="7919" y="2943"/>
                  </a:cubicBezTo>
                  <a:cubicBezTo>
                    <a:pt x="8097" y="3097"/>
                    <a:pt x="8288" y="3216"/>
                    <a:pt x="8502" y="3312"/>
                  </a:cubicBezTo>
                  <a:cubicBezTo>
                    <a:pt x="8645" y="3383"/>
                    <a:pt x="8788" y="3455"/>
                    <a:pt x="8919" y="3550"/>
                  </a:cubicBezTo>
                  <a:cubicBezTo>
                    <a:pt x="9192" y="3764"/>
                    <a:pt x="9466" y="4002"/>
                    <a:pt x="9716" y="4252"/>
                  </a:cubicBezTo>
                  <a:cubicBezTo>
                    <a:pt x="10074" y="4598"/>
                    <a:pt x="10395" y="4979"/>
                    <a:pt x="10716" y="5336"/>
                  </a:cubicBezTo>
                  <a:cubicBezTo>
                    <a:pt x="11062" y="5729"/>
                    <a:pt x="11407" y="6133"/>
                    <a:pt x="11788" y="6503"/>
                  </a:cubicBezTo>
                  <a:lnTo>
                    <a:pt x="11967" y="6669"/>
                  </a:lnTo>
                  <a:cubicBezTo>
                    <a:pt x="12669" y="7348"/>
                    <a:pt x="13550" y="8205"/>
                    <a:pt x="13824" y="9110"/>
                  </a:cubicBezTo>
                  <a:cubicBezTo>
                    <a:pt x="13979" y="9610"/>
                    <a:pt x="14110" y="10670"/>
                    <a:pt x="13503" y="11063"/>
                  </a:cubicBezTo>
                  <a:cubicBezTo>
                    <a:pt x="13399" y="11115"/>
                    <a:pt x="13277" y="11148"/>
                    <a:pt x="13153" y="11148"/>
                  </a:cubicBezTo>
                  <a:cubicBezTo>
                    <a:pt x="13135" y="11148"/>
                    <a:pt x="13116" y="11148"/>
                    <a:pt x="13098" y="11146"/>
                  </a:cubicBezTo>
                  <a:lnTo>
                    <a:pt x="12979" y="11146"/>
                  </a:lnTo>
                  <a:cubicBezTo>
                    <a:pt x="12657" y="11158"/>
                    <a:pt x="12312" y="11158"/>
                    <a:pt x="11990" y="11158"/>
                  </a:cubicBezTo>
                  <a:cubicBezTo>
                    <a:pt x="11609" y="11158"/>
                    <a:pt x="11228" y="11158"/>
                    <a:pt x="10847" y="11182"/>
                  </a:cubicBezTo>
                  <a:cubicBezTo>
                    <a:pt x="9383" y="11265"/>
                    <a:pt x="8085" y="11289"/>
                    <a:pt x="6859" y="11301"/>
                  </a:cubicBezTo>
                  <a:cubicBezTo>
                    <a:pt x="6704" y="11301"/>
                    <a:pt x="6537" y="11313"/>
                    <a:pt x="6371" y="11313"/>
                  </a:cubicBezTo>
                  <a:cubicBezTo>
                    <a:pt x="6187" y="11321"/>
                    <a:pt x="6003" y="11329"/>
                    <a:pt x="5823" y="11329"/>
                  </a:cubicBezTo>
                  <a:cubicBezTo>
                    <a:pt x="5479" y="11329"/>
                    <a:pt x="5148" y="11299"/>
                    <a:pt x="4859" y="11182"/>
                  </a:cubicBezTo>
                  <a:cubicBezTo>
                    <a:pt x="4085" y="10872"/>
                    <a:pt x="3823" y="10051"/>
                    <a:pt x="3561" y="9265"/>
                  </a:cubicBezTo>
                  <a:cubicBezTo>
                    <a:pt x="3477" y="9003"/>
                    <a:pt x="3394" y="8729"/>
                    <a:pt x="3287" y="8491"/>
                  </a:cubicBezTo>
                  <a:cubicBezTo>
                    <a:pt x="3085" y="7979"/>
                    <a:pt x="2942" y="7431"/>
                    <a:pt x="2858" y="6884"/>
                  </a:cubicBezTo>
                  <a:lnTo>
                    <a:pt x="2823" y="6657"/>
                  </a:lnTo>
                  <a:cubicBezTo>
                    <a:pt x="2763" y="6360"/>
                    <a:pt x="2704" y="6062"/>
                    <a:pt x="2632" y="5764"/>
                  </a:cubicBezTo>
                  <a:cubicBezTo>
                    <a:pt x="2489" y="5181"/>
                    <a:pt x="2382" y="4574"/>
                    <a:pt x="2334" y="3978"/>
                  </a:cubicBezTo>
                  <a:cubicBezTo>
                    <a:pt x="2299" y="3109"/>
                    <a:pt x="2334" y="2252"/>
                    <a:pt x="2454" y="1383"/>
                  </a:cubicBezTo>
                  <a:cubicBezTo>
                    <a:pt x="2465" y="1347"/>
                    <a:pt x="2465" y="1300"/>
                    <a:pt x="2465" y="1252"/>
                  </a:cubicBezTo>
                  <a:cubicBezTo>
                    <a:pt x="2477" y="1073"/>
                    <a:pt x="2465" y="1002"/>
                    <a:pt x="2585" y="907"/>
                  </a:cubicBezTo>
                  <a:cubicBezTo>
                    <a:pt x="2692" y="811"/>
                    <a:pt x="2966" y="764"/>
                    <a:pt x="3192" y="716"/>
                  </a:cubicBezTo>
                  <a:cubicBezTo>
                    <a:pt x="3299" y="692"/>
                    <a:pt x="3406" y="669"/>
                    <a:pt x="3489" y="645"/>
                  </a:cubicBezTo>
                  <a:cubicBezTo>
                    <a:pt x="4156" y="466"/>
                    <a:pt x="4847" y="371"/>
                    <a:pt x="5525" y="371"/>
                  </a:cubicBezTo>
                  <a:cubicBezTo>
                    <a:pt x="6005" y="362"/>
                    <a:pt x="6501" y="352"/>
                    <a:pt x="7007" y="352"/>
                  </a:cubicBezTo>
                  <a:cubicBezTo>
                    <a:pt x="8524" y="352"/>
                    <a:pt x="10127" y="439"/>
                    <a:pt x="11609" y="895"/>
                  </a:cubicBezTo>
                  <a:cubicBezTo>
                    <a:pt x="13086" y="1359"/>
                    <a:pt x="14276" y="2454"/>
                    <a:pt x="14860" y="3883"/>
                  </a:cubicBezTo>
                  <a:cubicBezTo>
                    <a:pt x="14967" y="4145"/>
                    <a:pt x="15062" y="4407"/>
                    <a:pt x="15158" y="4669"/>
                  </a:cubicBezTo>
                  <a:cubicBezTo>
                    <a:pt x="15443" y="5431"/>
                    <a:pt x="15765" y="6193"/>
                    <a:pt x="16134" y="6919"/>
                  </a:cubicBezTo>
                  <a:cubicBezTo>
                    <a:pt x="16372" y="7372"/>
                    <a:pt x="16646" y="7824"/>
                    <a:pt x="16908" y="8253"/>
                  </a:cubicBezTo>
                  <a:cubicBezTo>
                    <a:pt x="17313" y="8860"/>
                    <a:pt x="17658" y="9503"/>
                    <a:pt x="17967" y="10170"/>
                  </a:cubicBezTo>
                  <a:cubicBezTo>
                    <a:pt x="18408" y="11217"/>
                    <a:pt x="17979" y="11634"/>
                    <a:pt x="17134" y="12360"/>
                  </a:cubicBezTo>
                  <a:cubicBezTo>
                    <a:pt x="15777" y="13468"/>
                    <a:pt x="14348" y="14480"/>
                    <a:pt x="12860" y="15397"/>
                  </a:cubicBezTo>
                  <a:cubicBezTo>
                    <a:pt x="12086" y="15897"/>
                    <a:pt x="11276" y="16337"/>
                    <a:pt x="10431" y="16718"/>
                  </a:cubicBezTo>
                  <a:cubicBezTo>
                    <a:pt x="9716" y="17016"/>
                    <a:pt x="9121" y="17028"/>
                    <a:pt x="8347" y="17028"/>
                  </a:cubicBezTo>
                  <a:lnTo>
                    <a:pt x="8216" y="17028"/>
                  </a:lnTo>
                  <a:cubicBezTo>
                    <a:pt x="7645" y="17028"/>
                    <a:pt x="7204" y="17028"/>
                    <a:pt x="6704" y="16813"/>
                  </a:cubicBezTo>
                  <a:cubicBezTo>
                    <a:pt x="6037" y="16480"/>
                    <a:pt x="5466" y="16004"/>
                    <a:pt x="5037" y="15420"/>
                  </a:cubicBezTo>
                  <a:cubicBezTo>
                    <a:pt x="4882" y="15194"/>
                    <a:pt x="4751" y="14944"/>
                    <a:pt x="4668" y="14682"/>
                  </a:cubicBezTo>
                  <a:cubicBezTo>
                    <a:pt x="4537" y="14313"/>
                    <a:pt x="4394" y="13932"/>
                    <a:pt x="4073" y="13646"/>
                  </a:cubicBezTo>
                  <a:cubicBezTo>
                    <a:pt x="3537" y="13146"/>
                    <a:pt x="2787" y="12765"/>
                    <a:pt x="2192" y="12491"/>
                  </a:cubicBezTo>
                  <a:cubicBezTo>
                    <a:pt x="1775" y="12301"/>
                    <a:pt x="1406" y="12051"/>
                    <a:pt x="1084" y="11729"/>
                  </a:cubicBezTo>
                  <a:cubicBezTo>
                    <a:pt x="429" y="10979"/>
                    <a:pt x="358" y="9824"/>
                    <a:pt x="358" y="8896"/>
                  </a:cubicBezTo>
                  <a:cubicBezTo>
                    <a:pt x="370" y="8789"/>
                    <a:pt x="287" y="8717"/>
                    <a:pt x="191" y="8717"/>
                  </a:cubicBezTo>
                  <a:cubicBezTo>
                    <a:pt x="96" y="8717"/>
                    <a:pt x="25" y="8789"/>
                    <a:pt x="13" y="8884"/>
                  </a:cubicBezTo>
                  <a:cubicBezTo>
                    <a:pt x="1" y="9872"/>
                    <a:pt x="84" y="11122"/>
                    <a:pt x="822" y="11956"/>
                  </a:cubicBezTo>
                  <a:cubicBezTo>
                    <a:pt x="1180" y="12313"/>
                    <a:pt x="1596" y="12610"/>
                    <a:pt x="2049" y="12813"/>
                  </a:cubicBezTo>
                  <a:cubicBezTo>
                    <a:pt x="2620" y="13087"/>
                    <a:pt x="3335" y="13456"/>
                    <a:pt x="3847" y="13920"/>
                  </a:cubicBezTo>
                  <a:cubicBezTo>
                    <a:pt x="4097" y="14146"/>
                    <a:pt x="4216" y="14468"/>
                    <a:pt x="4347" y="14813"/>
                  </a:cubicBezTo>
                  <a:cubicBezTo>
                    <a:pt x="4442" y="15111"/>
                    <a:pt x="4585" y="15385"/>
                    <a:pt x="4751" y="15647"/>
                  </a:cubicBezTo>
                  <a:cubicBezTo>
                    <a:pt x="5228" y="16290"/>
                    <a:pt x="5847" y="16801"/>
                    <a:pt x="6561" y="17147"/>
                  </a:cubicBezTo>
                  <a:cubicBezTo>
                    <a:pt x="7133" y="17397"/>
                    <a:pt x="7645" y="17397"/>
                    <a:pt x="8228" y="17397"/>
                  </a:cubicBezTo>
                  <a:lnTo>
                    <a:pt x="8442" y="17397"/>
                  </a:lnTo>
                  <a:cubicBezTo>
                    <a:pt x="9192" y="17397"/>
                    <a:pt x="9824" y="17361"/>
                    <a:pt x="10562" y="17040"/>
                  </a:cubicBezTo>
                  <a:cubicBezTo>
                    <a:pt x="11431" y="16659"/>
                    <a:pt x="12252" y="16206"/>
                    <a:pt x="13050" y="15694"/>
                  </a:cubicBezTo>
                  <a:cubicBezTo>
                    <a:pt x="14550" y="14766"/>
                    <a:pt x="15991" y="13742"/>
                    <a:pt x="17348" y="12622"/>
                  </a:cubicBezTo>
                  <a:cubicBezTo>
                    <a:pt x="18277" y="11848"/>
                    <a:pt x="18801" y="11277"/>
                    <a:pt x="18277" y="10027"/>
                  </a:cubicBezTo>
                  <a:cubicBezTo>
                    <a:pt x="17967" y="9348"/>
                    <a:pt x="17610" y="8693"/>
                    <a:pt x="17205" y="8074"/>
                  </a:cubicBezTo>
                  <a:cubicBezTo>
                    <a:pt x="16943" y="7646"/>
                    <a:pt x="16670" y="7205"/>
                    <a:pt x="16443" y="6765"/>
                  </a:cubicBezTo>
                  <a:cubicBezTo>
                    <a:pt x="16074" y="6038"/>
                    <a:pt x="15765" y="5300"/>
                    <a:pt x="15491" y="4538"/>
                  </a:cubicBezTo>
                  <a:cubicBezTo>
                    <a:pt x="15396" y="4276"/>
                    <a:pt x="15288" y="4014"/>
                    <a:pt x="15193" y="3752"/>
                  </a:cubicBezTo>
                  <a:cubicBezTo>
                    <a:pt x="14562" y="2228"/>
                    <a:pt x="13288" y="1050"/>
                    <a:pt x="11717" y="549"/>
                  </a:cubicBezTo>
                  <a:cubicBezTo>
                    <a:pt x="10225" y="96"/>
                    <a:pt x="8637" y="0"/>
                    <a:pt x="7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40"/>
            <p:cNvSpPr/>
            <p:nvPr/>
          </p:nvSpPr>
          <p:spPr>
            <a:xfrm>
              <a:off x="6784650" y="2799175"/>
              <a:ext cx="213850" cy="470425"/>
            </a:xfrm>
            <a:custGeom>
              <a:avLst/>
              <a:gdLst/>
              <a:ahLst/>
              <a:cxnLst/>
              <a:rect l="l" t="t" r="r" b="b"/>
              <a:pathLst>
                <a:path w="8554" h="18817" extrusionOk="0">
                  <a:moveTo>
                    <a:pt x="405" y="0"/>
                  </a:moveTo>
                  <a:cubicBezTo>
                    <a:pt x="343" y="0"/>
                    <a:pt x="277" y="6"/>
                    <a:pt x="207" y="17"/>
                  </a:cubicBezTo>
                  <a:cubicBezTo>
                    <a:pt x="1" y="63"/>
                    <a:pt x="38" y="363"/>
                    <a:pt x="244" y="363"/>
                  </a:cubicBezTo>
                  <a:cubicBezTo>
                    <a:pt x="251" y="363"/>
                    <a:pt x="259" y="363"/>
                    <a:pt x="267" y="362"/>
                  </a:cubicBezTo>
                  <a:cubicBezTo>
                    <a:pt x="317" y="354"/>
                    <a:pt x="365" y="350"/>
                    <a:pt x="410" y="350"/>
                  </a:cubicBezTo>
                  <a:cubicBezTo>
                    <a:pt x="761" y="350"/>
                    <a:pt x="972" y="587"/>
                    <a:pt x="1267" y="945"/>
                  </a:cubicBezTo>
                  <a:cubicBezTo>
                    <a:pt x="1362" y="1076"/>
                    <a:pt x="1470" y="1195"/>
                    <a:pt x="1577" y="1303"/>
                  </a:cubicBezTo>
                  <a:cubicBezTo>
                    <a:pt x="1672" y="1386"/>
                    <a:pt x="1755" y="1457"/>
                    <a:pt x="1839" y="1529"/>
                  </a:cubicBezTo>
                  <a:cubicBezTo>
                    <a:pt x="1993" y="1648"/>
                    <a:pt x="2124" y="1791"/>
                    <a:pt x="2220" y="1969"/>
                  </a:cubicBezTo>
                  <a:cubicBezTo>
                    <a:pt x="2291" y="2112"/>
                    <a:pt x="2374" y="2255"/>
                    <a:pt x="2470" y="2386"/>
                  </a:cubicBezTo>
                  <a:cubicBezTo>
                    <a:pt x="2624" y="2600"/>
                    <a:pt x="2696" y="2862"/>
                    <a:pt x="2684" y="3124"/>
                  </a:cubicBezTo>
                  <a:cubicBezTo>
                    <a:pt x="2708" y="3767"/>
                    <a:pt x="2458" y="4232"/>
                    <a:pt x="2160" y="4767"/>
                  </a:cubicBezTo>
                  <a:cubicBezTo>
                    <a:pt x="2077" y="4922"/>
                    <a:pt x="1993" y="5065"/>
                    <a:pt x="1922" y="5232"/>
                  </a:cubicBezTo>
                  <a:cubicBezTo>
                    <a:pt x="1291" y="6518"/>
                    <a:pt x="1208" y="7744"/>
                    <a:pt x="1208" y="8863"/>
                  </a:cubicBezTo>
                  <a:lnTo>
                    <a:pt x="1208" y="9137"/>
                  </a:lnTo>
                  <a:cubicBezTo>
                    <a:pt x="1208" y="9780"/>
                    <a:pt x="1196" y="10244"/>
                    <a:pt x="1779" y="10792"/>
                  </a:cubicBezTo>
                  <a:cubicBezTo>
                    <a:pt x="1958" y="10959"/>
                    <a:pt x="2124" y="11137"/>
                    <a:pt x="2291" y="11304"/>
                  </a:cubicBezTo>
                  <a:cubicBezTo>
                    <a:pt x="2684" y="11744"/>
                    <a:pt x="3125" y="12125"/>
                    <a:pt x="3613" y="12459"/>
                  </a:cubicBezTo>
                  <a:cubicBezTo>
                    <a:pt x="4732" y="13161"/>
                    <a:pt x="6018" y="14042"/>
                    <a:pt x="6982" y="15102"/>
                  </a:cubicBezTo>
                  <a:cubicBezTo>
                    <a:pt x="7482" y="15662"/>
                    <a:pt x="7827" y="16328"/>
                    <a:pt x="7994" y="17066"/>
                  </a:cubicBezTo>
                  <a:cubicBezTo>
                    <a:pt x="8089" y="17424"/>
                    <a:pt x="8173" y="18090"/>
                    <a:pt x="8089" y="18471"/>
                  </a:cubicBezTo>
                  <a:lnTo>
                    <a:pt x="8066" y="18471"/>
                  </a:lnTo>
                  <a:cubicBezTo>
                    <a:pt x="7851" y="18507"/>
                    <a:pt x="7875" y="18817"/>
                    <a:pt x="8089" y="18817"/>
                  </a:cubicBezTo>
                  <a:lnTo>
                    <a:pt x="8113" y="18817"/>
                  </a:lnTo>
                  <a:lnTo>
                    <a:pt x="8244" y="18805"/>
                  </a:lnTo>
                  <a:cubicBezTo>
                    <a:pt x="8316" y="18793"/>
                    <a:pt x="8363" y="18745"/>
                    <a:pt x="8387" y="18686"/>
                  </a:cubicBezTo>
                  <a:cubicBezTo>
                    <a:pt x="8554" y="18221"/>
                    <a:pt x="8423" y="17364"/>
                    <a:pt x="8339" y="16983"/>
                  </a:cubicBezTo>
                  <a:cubicBezTo>
                    <a:pt x="8161" y="16185"/>
                    <a:pt x="7780" y="15459"/>
                    <a:pt x="7244" y="14864"/>
                  </a:cubicBezTo>
                  <a:cubicBezTo>
                    <a:pt x="6256" y="13768"/>
                    <a:pt x="4946" y="12887"/>
                    <a:pt x="3803" y="12161"/>
                  </a:cubicBezTo>
                  <a:cubicBezTo>
                    <a:pt x="3339" y="11852"/>
                    <a:pt x="2910" y="11471"/>
                    <a:pt x="2541" y="11066"/>
                  </a:cubicBezTo>
                  <a:cubicBezTo>
                    <a:pt x="2374" y="10887"/>
                    <a:pt x="2196" y="10709"/>
                    <a:pt x="2017" y="10542"/>
                  </a:cubicBezTo>
                  <a:cubicBezTo>
                    <a:pt x="1553" y="10101"/>
                    <a:pt x="1565" y="9756"/>
                    <a:pt x="1565" y="9137"/>
                  </a:cubicBezTo>
                  <a:lnTo>
                    <a:pt x="1565" y="8863"/>
                  </a:lnTo>
                  <a:cubicBezTo>
                    <a:pt x="1553" y="7780"/>
                    <a:pt x="1636" y="6601"/>
                    <a:pt x="2232" y="5386"/>
                  </a:cubicBezTo>
                  <a:cubicBezTo>
                    <a:pt x="2315" y="5232"/>
                    <a:pt x="2398" y="5077"/>
                    <a:pt x="2470" y="4934"/>
                  </a:cubicBezTo>
                  <a:cubicBezTo>
                    <a:pt x="2779" y="4374"/>
                    <a:pt x="3053" y="3839"/>
                    <a:pt x="3029" y="3124"/>
                  </a:cubicBezTo>
                  <a:cubicBezTo>
                    <a:pt x="3053" y="2791"/>
                    <a:pt x="2958" y="2469"/>
                    <a:pt x="2755" y="2196"/>
                  </a:cubicBezTo>
                  <a:cubicBezTo>
                    <a:pt x="2672" y="2077"/>
                    <a:pt x="2601" y="1946"/>
                    <a:pt x="2541" y="1815"/>
                  </a:cubicBezTo>
                  <a:cubicBezTo>
                    <a:pt x="2422" y="1588"/>
                    <a:pt x="2255" y="1410"/>
                    <a:pt x="2065" y="1267"/>
                  </a:cubicBezTo>
                  <a:cubicBezTo>
                    <a:pt x="1982" y="1207"/>
                    <a:pt x="1910" y="1136"/>
                    <a:pt x="1827" y="1053"/>
                  </a:cubicBezTo>
                  <a:cubicBezTo>
                    <a:pt x="1731" y="957"/>
                    <a:pt x="1636" y="838"/>
                    <a:pt x="1541" y="731"/>
                  </a:cubicBezTo>
                  <a:cubicBezTo>
                    <a:pt x="1264" y="390"/>
                    <a:pt x="948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40"/>
            <p:cNvSpPr/>
            <p:nvPr/>
          </p:nvSpPr>
          <p:spPr>
            <a:xfrm>
              <a:off x="6882700" y="2942150"/>
              <a:ext cx="52100" cy="160775"/>
            </a:xfrm>
            <a:custGeom>
              <a:avLst/>
              <a:gdLst/>
              <a:ahLst/>
              <a:cxnLst/>
              <a:rect l="l" t="t" r="r" b="b"/>
              <a:pathLst>
                <a:path w="2084" h="6431" extrusionOk="0">
                  <a:moveTo>
                    <a:pt x="244" y="1"/>
                  </a:moveTo>
                  <a:cubicBezTo>
                    <a:pt x="158" y="1"/>
                    <a:pt x="72" y="60"/>
                    <a:pt x="72" y="179"/>
                  </a:cubicBezTo>
                  <a:cubicBezTo>
                    <a:pt x="72" y="668"/>
                    <a:pt x="60" y="1156"/>
                    <a:pt x="48" y="1644"/>
                  </a:cubicBezTo>
                  <a:cubicBezTo>
                    <a:pt x="24" y="2549"/>
                    <a:pt x="0" y="3501"/>
                    <a:pt x="60" y="4418"/>
                  </a:cubicBezTo>
                  <a:cubicBezTo>
                    <a:pt x="95" y="5037"/>
                    <a:pt x="465" y="6097"/>
                    <a:pt x="1167" y="6359"/>
                  </a:cubicBezTo>
                  <a:cubicBezTo>
                    <a:pt x="1298" y="6406"/>
                    <a:pt x="1441" y="6430"/>
                    <a:pt x="1584" y="6430"/>
                  </a:cubicBezTo>
                  <a:cubicBezTo>
                    <a:pt x="1655" y="6430"/>
                    <a:pt x="1727" y="6418"/>
                    <a:pt x="1786" y="6394"/>
                  </a:cubicBezTo>
                  <a:cubicBezTo>
                    <a:pt x="2084" y="6263"/>
                    <a:pt x="2060" y="6025"/>
                    <a:pt x="2048" y="5859"/>
                  </a:cubicBezTo>
                  <a:lnTo>
                    <a:pt x="2048" y="5728"/>
                  </a:lnTo>
                  <a:cubicBezTo>
                    <a:pt x="2048" y="5216"/>
                    <a:pt x="1989" y="5061"/>
                    <a:pt x="1691" y="4644"/>
                  </a:cubicBezTo>
                  <a:cubicBezTo>
                    <a:pt x="1651" y="4584"/>
                    <a:pt x="1598" y="4560"/>
                    <a:pt x="1546" y="4560"/>
                  </a:cubicBezTo>
                  <a:cubicBezTo>
                    <a:pt x="1412" y="4560"/>
                    <a:pt x="1285" y="4721"/>
                    <a:pt x="1405" y="4859"/>
                  </a:cubicBezTo>
                  <a:cubicBezTo>
                    <a:pt x="1667" y="5204"/>
                    <a:pt x="1703" y="5287"/>
                    <a:pt x="1703" y="5740"/>
                  </a:cubicBezTo>
                  <a:cubicBezTo>
                    <a:pt x="1703" y="5787"/>
                    <a:pt x="1715" y="5835"/>
                    <a:pt x="1715" y="5882"/>
                  </a:cubicBezTo>
                  <a:cubicBezTo>
                    <a:pt x="1727" y="6037"/>
                    <a:pt x="1727" y="6037"/>
                    <a:pt x="1655" y="6073"/>
                  </a:cubicBezTo>
                  <a:cubicBezTo>
                    <a:pt x="1627" y="6076"/>
                    <a:pt x="1598" y="6077"/>
                    <a:pt x="1569" y="6077"/>
                  </a:cubicBezTo>
                  <a:cubicBezTo>
                    <a:pt x="1475" y="6077"/>
                    <a:pt x="1377" y="6062"/>
                    <a:pt x="1286" y="6025"/>
                  </a:cubicBezTo>
                  <a:cubicBezTo>
                    <a:pt x="774" y="5835"/>
                    <a:pt x="441" y="4942"/>
                    <a:pt x="405" y="4394"/>
                  </a:cubicBezTo>
                  <a:cubicBezTo>
                    <a:pt x="357" y="3489"/>
                    <a:pt x="381" y="2561"/>
                    <a:pt x="393" y="1656"/>
                  </a:cubicBezTo>
                  <a:cubicBezTo>
                    <a:pt x="405" y="1156"/>
                    <a:pt x="417" y="668"/>
                    <a:pt x="417" y="179"/>
                  </a:cubicBezTo>
                  <a:cubicBezTo>
                    <a:pt x="417" y="60"/>
                    <a:pt x="331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40"/>
            <p:cNvSpPr/>
            <p:nvPr/>
          </p:nvSpPr>
          <p:spPr>
            <a:xfrm>
              <a:off x="6890225" y="3240400"/>
              <a:ext cx="167525" cy="157200"/>
            </a:xfrm>
            <a:custGeom>
              <a:avLst/>
              <a:gdLst/>
              <a:ahLst/>
              <a:cxnLst/>
              <a:rect l="l" t="t" r="r" b="b"/>
              <a:pathLst>
                <a:path w="6701" h="6288" extrusionOk="0">
                  <a:moveTo>
                    <a:pt x="6319" y="1"/>
                  </a:moveTo>
                  <a:cubicBezTo>
                    <a:pt x="6224" y="1"/>
                    <a:pt x="6152" y="84"/>
                    <a:pt x="6152" y="179"/>
                  </a:cubicBezTo>
                  <a:cubicBezTo>
                    <a:pt x="6152" y="513"/>
                    <a:pt x="6188" y="858"/>
                    <a:pt x="6236" y="1191"/>
                  </a:cubicBezTo>
                  <a:cubicBezTo>
                    <a:pt x="6271" y="1465"/>
                    <a:pt x="6307" y="1751"/>
                    <a:pt x="6319" y="2025"/>
                  </a:cubicBezTo>
                  <a:cubicBezTo>
                    <a:pt x="6355" y="3144"/>
                    <a:pt x="6093" y="4085"/>
                    <a:pt x="5533" y="4906"/>
                  </a:cubicBezTo>
                  <a:cubicBezTo>
                    <a:pt x="5067" y="5606"/>
                    <a:pt x="4601" y="5933"/>
                    <a:pt x="4048" y="5933"/>
                  </a:cubicBezTo>
                  <a:cubicBezTo>
                    <a:pt x="3896" y="5933"/>
                    <a:pt x="3736" y="5908"/>
                    <a:pt x="3569" y="5859"/>
                  </a:cubicBezTo>
                  <a:lnTo>
                    <a:pt x="3331" y="5799"/>
                  </a:lnTo>
                  <a:cubicBezTo>
                    <a:pt x="2845" y="5662"/>
                    <a:pt x="2415" y="5543"/>
                    <a:pt x="1883" y="5543"/>
                  </a:cubicBezTo>
                  <a:cubicBezTo>
                    <a:pt x="1816" y="5543"/>
                    <a:pt x="1747" y="5545"/>
                    <a:pt x="1676" y="5549"/>
                  </a:cubicBezTo>
                  <a:cubicBezTo>
                    <a:pt x="1259" y="5585"/>
                    <a:pt x="854" y="5680"/>
                    <a:pt x="461" y="5823"/>
                  </a:cubicBezTo>
                  <a:lnTo>
                    <a:pt x="223" y="5894"/>
                  </a:lnTo>
                  <a:cubicBezTo>
                    <a:pt x="1" y="5937"/>
                    <a:pt x="70" y="6243"/>
                    <a:pt x="256" y="6243"/>
                  </a:cubicBezTo>
                  <a:cubicBezTo>
                    <a:pt x="279" y="6243"/>
                    <a:pt x="304" y="6238"/>
                    <a:pt x="330" y="6228"/>
                  </a:cubicBezTo>
                  <a:lnTo>
                    <a:pt x="568" y="6156"/>
                  </a:lnTo>
                  <a:cubicBezTo>
                    <a:pt x="926" y="6025"/>
                    <a:pt x="1307" y="5942"/>
                    <a:pt x="1699" y="5894"/>
                  </a:cubicBezTo>
                  <a:cubicBezTo>
                    <a:pt x="1764" y="5890"/>
                    <a:pt x="1827" y="5889"/>
                    <a:pt x="1889" y="5889"/>
                  </a:cubicBezTo>
                  <a:cubicBezTo>
                    <a:pt x="2374" y="5889"/>
                    <a:pt x="2781" y="6006"/>
                    <a:pt x="3235" y="6133"/>
                  </a:cubicBezTo>
                  <a:lnTo>
                    <a:pt x="3474" y="6204"/>
                  </a:lnTo>
                  <a:cubicBezTo>
                    <a:pt x="3652" y="6252"/>
                    <a:pt x="3843" y="6275"/>
                    <a:pt x="4045" y="6287"/>
                  </a:cubicBezTo>
                  <a:cubicBezTo>
                    <a:pt x="4890" y="6287"/>
                    <a:pt x="5438" y="5680"/>
                    <a:pt x="5831" y="5109"/>
                  </a:cubicBezTo>
                  <a:cubicBezTo>
                    <a:pt x="6426" y="4216"/>
                    <a:pt x="6700" y="3204"/>
                    <a:pt x="6664" y="2013"/>
                  </a:cubicBezTo>
                  <a:cubicBezTo>
                    <a:pt x="6652" y="1727"/>
                    <a:pt x="6629" y="1442"/>
                    <a:pt x="6581" y="1144"/>
                  </a:cubicBezTo>
                  <a:cubicBezTo>
                    <a:pt x="6533" y="834"/>
                    <a:pt x="6510" y="501"/>
                    <a:pt x="6498" y="179"/>
                  </a:cubicBezTo>
                  <a:cubicBezTo>
                    <a:pt x="6498" y="84"/>
                    <a:pt x="6426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40"/>
            <p:cNvSpPr/>
            <p:nvPr/>
          </p:nvSpPr>
          <p:spPr>
            <a:xfrm>
              <a:off x="6341250" y="2957925"/>
              <a:ext cx="246800" cy="361100"/>
            </a:xfrm>
            <a:custGeom>
              <a:avLst/>
              <a:gdLst/>
              <a:ahLst/>
              <a:cxnLst/>
              <a:rect l="l" t="t" r="r" b="b"/>
              <a:pathLst>
                <a:path w="9872" h="14444" extrusionOk="0">
                  <a:moveTo>
                    <a:pt x="8398" y="1"/>
                  </a:moveTo>
                  <a:cubicBezTo>
                    <a:pt x="8012" y="1"/>
                    <a:pt x="7629" y="17"/>
                    <a:pt x="7240" y="48"/>
                  </a:cubicBezTo>
                  <a:cubicBezTo>
                    <a:pt x="6716" y="96"/>
                    <a:pt x="6204" y="191"/>
                    <a:pt x="5692" y="322"/>
                  </a:cubicBezTo>
                  <a:lnTo>
                    <a:pt x="5251" y="418"/>
                  </a:lnTo>
                  <a:cubicBezTo>
                    <a:pt x="5168" y="441"/>
                    <a:pt x="5061" y="453"/>
                    <a:pt x="4954" y="477"/>
                  </a:cubicBezTo>
                  <a:cubicBezTo>
                    <a:pt x="4680" y="513"/>
                    <a:pt x="4418" y="572"/>
                    <a:pt x="4156" y="680"/>
                  </a:cubicBezTo>
                  <a:cubicBezTo>
                    <a:pt x="3727" y="870"/>
                    <a:pt x="3585" y="1180"/>
                    <a:pt x="3454" y="1525"/>
                  </a:cubicBezTo>
                  <a:cubicBezTo>
                    <a:pt x="3311" y="1882"/>
                    <a:pt x="3144" y="2239"/>
                    <a:pt x="2954" y="2573"/>
                  </a:cubicBezTo>
                  <a:cubicBezTo>
                    <a:pt x="2739" y="2942"/>
                    <a:pt x="2549" y="3323"/>
                    <a:pt x="2394" y="3728"/>
                  </a:cubicBezTo>
                  <a:cubicBezTo>
                    <a:pt x="2168" y="4370"/>
                    <a:pt x="2156" y="5049"/>
                    <a:pt x="2144" y="5704"/>
                  </a:cubicBezTo>
                  <a:cubicBezTo>
                    <a:pt x="2132" y="5894"/>
                    <a:pt x="2132" y="6073"/>
                    <a:pt x="2120" y="6264"/>
                  </a:cubicBezTo>
                  <a:cubicBezTo>
                    <a:pt x="2120" y="6561"/>
                    <a:pt x="2084" y="6859"/>
                    <a:pt x="2025" y="7156"/>
                  </a:cubicBezTo>
                  <a:cubicBezTo>
                    <a:pt x="1930" y="7537"/>
                    <a:pt x="1739" y="7907"/>
                    <a:pt x="1477" y="8204"/>
                  </a:cubicBezTo>
                  <a:cubicBezTo>
                    <a:pt x="1334" y="8359"/>
                    <a:pt x="1191" y="8514"/>
                    <a:pt x="1037" y="8669"/>
                  </a:cubicBezTo>
                  <a:cubicBezTo>
                    <a:pt x="775" y="8931"/>
                    <a:pt x="525" y="9216"/>
                    <a:pt x="310" y="9526"/>
                  </a:cubicBezTo>
                  <a:cubicBezTo>
                    <a:pt x="1" y="10026"/>
                    <a:pt x="60" y="10657"/>
                    <a:pt x="108" y="11217"/>
                  </a:cubicBezTo>
                  <a:cubicBezTo>
                    <a:pt x="132" y="11431"/>
                    <a:pt x="156" y="11633"/>
                    <a:pt x="156" y="11812"/>
                  </a:cubicBezTo>
                  <a:lnTo>
                    <a:pt x="156" y="14265"/>
                  </a:lnTo>
                  <a:cubicBezTo>
                    <a:pt x="156" y="14360"/>
                    <a:pt x="227" y="14443"/>
                    <a:pt x="322" y="14443"/>
                  </a:cubicBezTo>
                  <a:cubicBezTo>
                    <a:pt x="429" y="14431"/>
                    <a:pt x="501" y="14348"/>
                    <a:pt x="501" y="14253"/>
                  </a:cubicBezTo>
                  <a:lnTo>
                    <a:pt x="501" y="11800"/>
                  </a:lnTo>
                  <a:cubicBezTo>
                    <a:pt x="501" y="11598"/>
                    <a:pt x="477" y="11395"/>
                    <a:pt x="453" y="11169"/>
                  </a:cubicBezTo>
                  <a:cubicBezTo>
                    <a:pt x="406" y="10645"/>
                    <a:pt x="358" y="10097"/>
                    <a:pt x="608" y="9693"/>
                  </a:cubicBezTo>
                  <a:cubicBezTo>
                    <a:pt x="798" y="9407"/>
                    <a:pt x="1037" y="9145"/>
                    <a:pt x="1287" y="8895"/>
                  </a:cubicBezTo>
                  <a:cubicBezTo>
                    <a:pt x="1430" y="8740"/>
                    <a:pt x="1584" y="8585"/>
                    <a:pt x="1727" y="8419"/>
                  </a:cubicBezTo>
                  <a:cubicBezTo>
                    <a:pt x="2037" y="8073"/>
                    <a:pt x="2251" y="7657"/>
                    <a:pt x="2358" y="7216"/>
                  </a:cubicBezTo>
                  <a:cubicBezTo>
                    <a:pt x="2418" y="6906"/>
                    <a:pt x="2453" y="6585"/>
                    <a:pt x="2465" y="6275"/>
                  </a:cubicBezTo>
                  <a:cubicBezTo>
                    <a:pt x="2477" y="6085"/>
                    <a:pt x="2477" y="5894"/>
                    <a:pt x="2477" y="5704"/>
                  </a:cubicBezTo>
                  <a:cubicBezTo>
                    <a:pt x="2489" y="5049"/>
                    <a:pt x="2501" y="4430"/>
                    <a:pt x="2715" y="3835"/>
                  </a:cubicBezTo>
                  <a:cubicBezTo>
                    <a:pt x="2858" y="3454"/>
                    <a:pt x="3037" y="3085"/>
                    <a:pt x="3239" y="2727"/>
                  </a:cubicBezTo>
                  <a:cubicBezTo>
                    <a:pt x="3442" y="2382"/>
                    <a:pt x="3620" y="2013"/>
                    <a:pt x="3763" y="1644"/>
                  </a:cubicBezTo>
                  <a:cubicBezTo>
                    <a:pt x="3906" y="1287"/>
                    <a:pt x="4013" y="1120"/>
                    <a:pt x="4287" y="989"/>
                  </a:cubicBezTo>
                  <a:cubicBezTo>
                    <a:pt x="4513" y="906"/>
                    <a:pt x="4763" y="846"/>
                    <a:pt x="5001" y="810"/>
                  </a:cubicBezTo>
                  <a:cubicBezTo>
                    <a:pt x="5109" y="799"/>
                    <a:pt x="5216" y="775"/>
                    <a:pt x="5323" y="751"/>
                  </a:cubicBezTo>
                  <a:lnTo>
                    <a:pt x="5775" y="656"/>
                  </a:lnTo>
                  <a:cubicBezTo>
                    <a:pt x="6263" y="537"/>
                    <a:pt x="6764" y="441"/>
                    <a:pt x="7275" y="394"/>
                  </a:cubicBezTo>
                  <a:cubicBezTo>
                    <a:pt x="7649" y="362"/>
                    <a:pt x="8027" y="346"/>
                    <a:pt x="8403" y="346"/>
                  </a:cubicBezTo>
                  <a:cubicBezTo>
                    <a:pt x="8592" y="346"/>
                    <a:pt x="8780" y="350"/>
                    <a:pt x="8966" y="358"/>
                  </a:cubicBezTo>
                  <a:cubicBezTo>
                    <a:pt x="9192" y="370"/>
                    <a:pt x="9419" y="370"/>
                    <a:pt x="9645" y="370"/>
                  </a:cubicBezTo>
                  <a:cubicBezTo>
                    <a:pt x="9871" y="370"/>
                    <a:pt x="9871" y="13"/>
                    <a:pt x="9645" y="13"/>
                  </a:cubicBezTo>
                  <a:lnTo>
                    <a:pt x="8978" y="13"/>
                  </a:lnTo>
                  <a:cubicBezTo>
                    <a:pt x="8784" y="5"/>
                    <a:pt x="8590" y="1"/>
                    <a:pt x="8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40"/>
            <p:cNvSpPr/>
            <p:nvPr/>
          </p:nvSpPr>
          <p:spPr>
            <a:xfrm>
              <a:off x="6438600" y="3367200"/>
              <a:ext cx="58650" cy="106600"/>
            </a:xfrm>
            <a:custGeom>
              <a:avLst/>
              <a:gdLst/>
              <a:ahLst/>
              <a:cxnLst/>
              <a:rect l="l" t="t" r="r" b="b"/>
              <a:pathLst>
                <a:path w="2346" h="4264" extrusionOk="0">
                  <a:moveTo>
                    <a:pt x="202" y="1"/>
                  </a:moveTo>
                  <a:cubicBezTo>
                    <a:pt x="133" y="1"/>
                    <a:pt x="63" y="44"/>
                    <a:pt x="36" y="108"/>
                  </a:cubicBezTo>
                  <a:cubicBezTo>
                    <a:pt x="0" y="203"/>
                    <a:pt x="48" y="299"/>
                    <a:pt x="143" y="334"/>
                  </a:cubicBezTo>
                  <a:cubicBezTo>
                    <a:pt x="917" y="632"/>
                    <a:pt x="1191" y="1501"/>
                    <a:pt x="1453" y="2287"/>
                  </a:cubicBezTo>
                  <a:cubicBezTo>
                    <a:pt x="1500" y="2442"/>
                    <a:pt x="1548" y="2585"/>
                    <a:pt x="1607" y="2739"/>
                  </a:cubicBezTo>
                  <a:cubicBezTo>
                    <a:pt x="1774" y="3180"/>
                    <a:pt x="1905" y="3644"/>
                    <a:pt x="1988" y="4120"/>
                  </a:cubicBezTo>
                  <a:cubicBezTo>
                    <a:pt x="2000" y="4204"/>
                    <a:pt x="2072" y="4263"/>
                    <a:pt x="2167" y="4263"/>
                  </a:cubicBezTo>
                  <a:lnTo>
                    <a:pt x="2191" y="4263"/>
                  </a:lnTo>
                  <a:cubicBezTo>
                    <a:pt x="2286" y="4251"/>
                    <a:pt x="2346" y="4168"/>
                    <a:pt x="2334" y="4073"/>
                  </a:cubicBezTo>
                  <a:cubicBezTo>
                    <a:pt x="2250" y="3573"/>
                    <a:pt x="2119" y="3085"/>
                    <a:pt x="1941" y="2620"/>
                  </a:cubicBezTo>
                  <a:cubicBezTo>
                    <a:pt x="1881" y="2477"/>
                    <a:pt x="1834" y="2323"/>
                    <a:pt x="1774" y="2156"/>
                  </a:cubicBezTo>
                  <a:cubicBezTo>
                    <a:pt x="1512" y="1346"/>
                    <a:pt x="1191" y="358"/>
                    <a:pt x="262" y="13"/>
                  </a:cubicBezTo>
                  <a:cubicBezTo>
                    <a:pt x="243" y="5"/>
                    <a:pt x="22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40"/>
            <p:cNvSpPr/>
            <p:nvPr/>
          </p:nvSpPr>
          <p:spPr>
            <a:xfrm>
              <a:off x="6684150" y="2962650"/>
              <a:ext cx="78900" cy="33400"/>
            </a:xfrm>
            <a:custGeom>
              <a:avLst/>
              <a:gdLst/>
              <a:ahLst/>
              <a:cxnLst/>
              <a:rect l="l" t="t" r="r" b="b"/>
              <a:pathLst>
                <a:path w="3156" h="1336" extrusionOk="0">
                  <a:moveTo>
                    <a:pt x="437" y="0"/>
                  </a:moveTo>
                  <a:cubicBezTo>
                    <a:pt x="345" y="0"/>
                    <a:pt x="259" y="1"/>
                    <a:pt x="179" y="2"/>
                  </a:cubicBezTo>
                  <a:cubicBezTo>
                    <a:pt x="84" y="2"/>
                    <a:pt x="1" y="86"/>
                    <a:pt x="13" y="181"/>
                  </a:cubicBezTo>
                  <a:cubicBezTo>
                    <a:pt x="1" y="276"/>
                    <a:pt x="84" y="360"/>
                    <a:pt x="179" y="360"/>
                  </a:cubicBezTo>
                  <a:cubicBezTo>
                    <a:pt x="258" y="358"/>
                    <a:pt x="344" y="357"/>
                    <a:pt x="436" y="357"/>
                  </a:cubicBezTo>
                  <a:cubicBezTo>
                    <a:pt x="1226" y="357"/>
                    <a:pt x="2414" y="440"/>
                    <a:pt x="2799" y="1241"/>
                  </a:cubicBezTo>
                  <a:cubicBezTo>
                    <a:pt x="2834" y="1300"/>
                    <a:pt x="2894" y="1336"/>
                    <a:pt x="2954" y="1336"/>
                  </a:cubicBezTo>
                  <a:cubicBezTo>
                    <a:pt x="2989" y="1336"/>
                    <a:pt x="3013" y="1324"/>
                    <a:pt x="3037" y="1312"/>
                  </a:cubicBezTo>
                  <a:cubicBezTo>
                    <a:pt x="3120" y="1276"/>
                    <a:pt x="3156" y="1169"/>
                    <a:pt x="3120" y="1086"/>
                  </a:cubicBezTo>
                  <a:cubicBezTo>
                    <a:pt x="2646" y="94"/>
                    <a:pt x="1312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40"/>
            <p:cNvSpPr/>
            <p:nvPr/>
          </p:nvSpPr>
          <p:spPr>
            <a:xfrm>
              <a:off x="6560525" y="3171150"/>
              <a:ext cx="126450" cy="74675"/>
            </a:xfrm>
            <a:custGeom>
              <a:avLst/>
              <a:gdLst/>
              <a:ahLst/>
              <a:cxnLst/>
              <a:rect l="l" t="t" r="r" b="b"/>
              <a:pathLst>
                <a:path w="5058" h="2987" extrusionOk="0">
                  <a:moveTo>
                    <a:pt x="239" y="1"/>
                  </a:moveTo>
                  <a:cubicBezTo>
                    <a:pt x="112" y="1"/>
                    <a:pt x="1" y="151"/>
                    <a:pt x="88" y="282"/>
                  </a:cubicBezTo>
                  <a:cubicBezTo>
                    <a:pt x="279" y="509"/>
                    <a:pt x="445" y="759"/>
                    <a:pt x="612" y="1009"/>
                  </a:cubicBezTo>
                  <a:cubicBezTo>
                    <a:pt x="1088" y="1735"/>
                    <a:pt x="1600" y="2485"/>
                    <a:pt x="2541" y="2807"/>
                  </a:cubicBezTo>
                  <a:cubicBezTo>
                    <a:pt x="2912" y="2927"/>
                    <a:pt x="3293" y="2987"/>
                    <a:pt x="3675" y="2987"/>
                  </a:cubicBezTo>
                  <a:cubicBezTo>
                    <a:pt x="3710" y="2987"/>
                    <a:pt x="3744" y="2986"/>
                    <a:pt x="3779" y="2985"/>
                  </a:cubicBezTo>
                  <a:cubicBezTo>
                    <a:pt x="3958" y="2985"/>
                    <a:pt x="4148" y="2985"/>
                    <a:pt x="4315" y="2973"/>
                  </a:cubicBezTo>
                  <a:cubicBezTo>
                    <a:pt x="4481" y="2961"/>
                    <a:pt x="4648" y="2961"/>
                    <a:pt x="4803" y="2961"/>
                  </a:cubicBezTo>
                  <a:cubicBezTo>
                    <a:pt x="4811" y="2962"/>
                    <a:pt x="4818" y="2962"/>
                    <a:pt x="4825" y="2962"/>
                  </a:cubicBezTo>
                  <a:cubicBezTo>
                    <a:pt x="5057" y="2962"/>
                    <a:pt x="5057" y="2615"/>
                    <a:pt x="4825" y="2615"/>
                  </a:cubicBezTo>
                  <a:cubicBezTo>
                    <a:pt x="4818" y="2615"/>
                    <a:pt x="4811" y="2615"/>
                    <a:pt x="4803" y="2616"/>
                  </a:cubicBezTo>
                  <a:cubicBezTo>
                    <a:pt x="4636" y="2616"/>
                    <a:pt x="4470" y="2628"/>
                    <a:pt x="4303" y="2628"/>
                  </a:cubicBezTo>
                  <a:cubicBezTo>
                    <a:pt x="4163" y="2631"/>
                    <a:pt x="4022" y="2634"/>
                    <a:pt x="3882" y="2634"/>
                  </a:cubicBezTo>
                  <a:cubicBezTo>
                    <a:pt x="3461" y="2634"/>
                    <a:pt x="3044" y="2607"/>
                    <a:pt x="2660" y="2473"/>
                  </a:cubicBezTo>
                  <a:cubicBezTo>
                    <a:pt x="1838" y="2187"/>
                    <a:pt x="1374" y="1521"/>
                    <a:pt x="898" y="806"/>
                  </a:cubicBezTo>
                  <a:cubicBezTo>
                    <a:pt x="731" y="556"/>
                    <a:pt x="564" y="306"/>
                    <a:pt x="374" y="68"/>
                  </a:cubicBezTo>
                  <a:cubicBezTo>
                    <a:pt x="333" y="21"/>
                    <a:pt x="285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6" name="Google Shape;1626;p40"/>
          <p:cNvGrpSpPr/>
          <p:nvPr/>
        </p:nvGrpSpPr>
        <p:grpSpPr>
          <a:xfrm>
            <a:off x="-197079" y="3867479"/>
            <a:ext cx="1538849" cy="1480745"/>
            <a:chOff x="-114050" y="3576425"/>
            <a:chExt cx="1375200" cy="1323275"/>
          </a:xfrm>
        </p:grpSpPr>
        <p:sp>
          <p:nvSpPr>
            <p:cNvPr id="1627" name="Google Shape;1627;p40"/>
            <p:cNvSpPr/>
            <p:nvPr/>
          </p:nvSpPr>
          <p:spPr>
            <a:xfrm>
              <a:off x="-114050" y="3576425"/>
              <a:ext cx="1375200" cy="1323275"/>
            </a:xfrm>
            <a:custGeom>
              <a:avLst/>
              <a:gdLst/>
              <a:ahLst/>
              <a:cxnLst/>
              <a:rect l="l" t="t" r="r" b="b"/>
              <a:pathLst>
                <a:path w="55008" h="52931" extrusionOk="0">
                  <a:moveTo>
                    <a:pt x="34612" y="1"/>
                  </a:moveTo>
                  <a:cubicBezTo>
                    <a:pt x="28707" y="2358"/>
                    <a:pt x="22801" y="4716"/>
                    <a:pt x="16896" y="7061"/>
                  </a:cubicBezTo>
                  <a:lnTo>
                    <a:pt x="15133" y="7776"/>
                  </a:lnTo>
                  <a:cubicBezTo>
                    <a:pt x="14240" y="8121"/>
                    <a:pt x="13336" y="8490"/>
                    <a:pt x="12609" y="9133"/>
                  </a:cubicBezTo>
                  <a:cubicBezTo>
                    <a:pt x="11050" y="10490"/>
                    <a:pt x="10847" y="13157"/>
                    <a:pt x="9168" y="14324"/>
                  </a:cubicBezTo>
                  <a:cubicBezTo>
                    <a:pt x="8528" y="14767"/>
                    <a:pt x="7944" y="14903"/>
                    <a:pt x="7395" y="14903"/>
                  </a:cubicBezTo>
                  <a:cubicBezTo>
                    <a:pt x="6531" y="14903"/>
                    <a:pt x="5753" y="14567"/>
                    <a:pt x="4975" y="14567"/>
                  </a:cubicBezTo>
                  <a:cubicBezTo>
                    <a:pt x="4668" y="14567"/>
                    <a:pt x="4361" y="14619"/>
                    <a:pt x="4049" y="14765"/>
                  </a:cubicBezTo>
                  <a:cubicBezTo>
                    <a:pt x="1" y="16658"/>
                    <a:pt x="2227" y="21670"/>
                    <a:pt x="3703" y="24587"/>
                  </a:cubicBezTo>
                  <a:cubicBezTo>
                    <a:pt x="8752" y="34612"/>
                    <a:pt x="15705" y="43923"/>
                    <a:pt x="23384" y="52067"/>
                  </a:cubicBezTo>
                  <a:cubicBezTo>
                    <a:pt x="23730" y="52436"/>
                    <a:pt x="24111" y="52817"/>
                    <a:pt x="24599" y="52912"/>
                  </a:cubicBezTo>
                  <a:cubicBezTo>
                    <a:pt x="24673" y="52925"/>
                    <a:pt x="24746" y="52930"/>
                    <a:pt x="24818" y="52930"/>
                  </a:cubicBezTo>
                  <a:cubicBezTo>
                    <a:pt x="25368" y="52930"/>
                    <a:pt x="25886" y="52595"/>
                    <a:pt x="26349" y="52269"/>
                  </a:cubicBezTo>
                  <a:lnTo>
                    <a:pt x="42292" y="41077"/>
                  </a:lnTo>
                  <a:cubicBezTo>
                    <a:pt x="46530" y="38113"/>
                    <a:pt x="50769" y="35148"/>
                    <a:pt x="55007" y="32171"/>
                  </a:cubicBezTo>
                  <a:cubicBezTo>
                    <a:pt x="45732" y="23230"/>
                    <a:pt x="38744" y="12205"/>
                    <a:pt x="34612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40"/>
            <p:cNvSpPr/>
            <p:nvPr/>
          </p:nvSpPr>
          <p:spPr>
            <a:xfrm>
              <a:off x="71275" y="3787600"/>
              <a:ext cx="632300" cy="344450"/>
            </a:xfrm>
            <a:custGeom>
              <a:avLst/>
              <a:gdLst/>
              <a:ahLst/>
              <a:cxnLst/>
              <a:rect l="l" t="t" r="r" b="b"/>
              <a:pathLst>
                <a:path w="25292" h="13778" extrusionOk="0">
                  <a:moveTo>
                    <a:pt x="25030" y="0"/>
                  </a:moveTo>
                  <a:cubicBezTo>
                    <a:pt x="25004" y="0"/>
                    <a:pt x="24977" y="6"/>
                    <a:pt x="24949" y="19"/>
                  </a:cubicBezTo>
                  <a:cubicBezTo>
                    <a:pt x="20674" y="2055"/>
                    <a:pt x="16507" y="4401"/>
                    <a:pt x="12304" y="6556"/>
                  </a:cubicBezTo>
                  <a:cubicBezTo>
                    <a:pt x="8220" y="8663"/>
                    <a:pt x="3875" y="10699"/>
                    <a:pt x="160" y="13426"/>
                  </a:cubicBezTo>
                  <a:cubicBezTo>
                    <a:pt x="1" y="13535"/>
                    <a:pt x="99" y="13778"/>
                    <a:pt x="254" y="13778"/>
                  </a:cubicBezTo>
                  <a:cubicBezTo>
                    <a:pt x="285" y="13778"/>
                    <a:pt x="317" y="13768"/>
                    <a:pt x="350" y="13747"/>
                  </a:cubicBezTo>
                  <a:cubicBezTo>
                    <a:pt x="8030" y="8306"/>
                    <a:pt x="17281" y="5460"/>
                    <a:pt x="25127" y="341"/>
                  </a:cubicBezTo>
                  <a:cubicBezTo>
                    <a:pt x="25291" y="228"/>
                    <a:pt x="25190" y="0"/>
                    <a:pt x="250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40"/>
            <p:cNvSpPr/>
            <p:nvPr/>
          </p:nvSpPr>
          <p:spPr>
            <a:xfrm>
              <a:off x="221125" y="3938750"/>
              <a:ext cx="569550" cy="382975"/>
            </a:xfrm>
            <a:custGeom>
              <a:avLst/>
              <a:gdLst/>
              <a:ahLst/>
              <a:cxnLst/>
              <a:rect l="l" t="t" r="r" b="b"/>
              <a:pathLst>
                <a:path w="22782" h="15319" extrusionOk="0">
                  <a:moveTo>
                    <a:pt x="22412" y="0"/>
                  </a:moveTo>
                  <a:cubicBezTo>
                    <a:pt x="22373" y="0"/>
                    <a:pt x="22331" y="10"/>
                    <a:pt x="22289" y="33"/>
                  </a:cubicBezTo>
                  <a:cubicBezTo>
                    <a:pt x="17169" y="2712"/>
                    <a:pt x="12097" y="5546"/>
                    <a:pt x="7132" y="8475"/>
                  </a:cubicBezTo>
                  <a:cubicBezTo>
                    <a:pt x="4477" y="10058"/>
                    <a:pt x="441" y="11821"/>
                    <a:pt x="0" y="15285"/>
                  </a:cubicBezTo>
                  <a:cubicBezTo>
                    <a:pt x="0" y="15306"/>
                    <a:pt x="20" y="15319"/>
                    <a:pt x="39" y="15319"/>
                  </a:cubicBezTo>
                  <a:cubicBezTo>
                    <a:pt x="53" y="15319"/>
                    <a:pt x="66" y="15312"/>
                    <a:pt x="71" y="15297"/>
                  </a:cubicBezTo>
                  <a:cubicBezTo>
                    <a:pt x="833" y="11309"/>
                    <a:pt x="7334" y="8880"/>
                    <a:pt x="10537" y="7106"/>
                  </a:cubicBezTo>
                  <a:cubicBezTo>
                    <a:pt x="14538" y="4891"/>
                    <a:pt x="18598" y="2772"/>
                    <a:pt x="22539" y="474"/>
                  </a:cubicBezTo>
                  <a:cubicBezTo>
                    <a:pt x="22782" y="332"/>
                    <a:pt x="22637" y="0"/>
                    <a:pt x="224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40"/>
            <p:cNvSpPr/>
            <p:nvPr/>
          </p:nvSpPr>
          <p:spPr>
            <a:xfrm>
              <a:off x="296350" y="4090700"/>
              <a:ext cx="597800" cy="363100"/>
            </a:xfrm>
            <a:custGeom>
              <a:avLst/>
              <a:gdLst/>
              <a:ahLst/>
              <a:cxnLst/>
              <a:rect l="l" t="t" r="r" b="b"/>
              <a:pathLst>
                <a:path w="23912" h="14524" extrusionOk="0">
                  <a:moveTo>
                    <a:pt x="23690" y="1"/>
                  </a:moveTo>
                  <a:cubicBezTo>
                    <a:pt x="23665" y="1"/>
                    <a:pt x="23639" y="9"/>
                    <a:pt x="23613" y="28"/>
                  </a:cubicBezTo>
                  <a:cubicBezTo>
                    <a:pt x="18910" y="3314"/>
                    <a:pt x="14398" y="6386"/>
                    <a:pt x="9028" y="8529"/>
                  </a:cubicBezTo>
                  <a:cubicBezTo>
                    <a:pt x="5659" y="9862"/>
                    <a:pt x="1920" y="10838"/>
                    <a:pt x="75" y="14256"/>
                  </a:cubicBezTo>
                  <a:cubicBezTo>
                    <a:pt x="1" y="14395"/>
                    <a:pt x="125" y="14523"/>
                    <a:pt x="244" y="14523"/>
                  </a:cubicBezTo>
                  <a:cubicBezTo>
                    <a:pt x="298" y="14523"/>
                    <a:pt x="351" y="14497"/>
                    <a:pt x="384" y="14434"/>
                  </a:cubicBezTo>
                  <a:cubicBezTo>
                    <a:pt x="2658" y="10243"/>
                    <a:pt x="8373" y="9374"/>
                    <a:pt x="12386" y="7493"/>
                  </a:cubicBezTo>
                  <a:cubicBezTo>
                    <a:pt x="16398" y="5600"/>
                    <a:pt x="20506" y="3266"/>
                    <a:pt x="23804" y="278"/>
                  </a:cubicBezTo>
                  <a:cubicBezTo>
                    <a:pt x="23912" y="180"/>
                    <a:pt x="23810" y="1"/>
                    <a:pt x="236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40"/>
            <p:cNvSpPr/>
            <p:nvPr/>
          </p:nvSpPr>
          <p:spPr>
            <a:xfrm>
              <a:off x="402825" y="4282325"/>
              <a:ext cx="527925" cy="293525"/>
            </a:xfrm>
            <a:custGeom>
              <a:avLst/>
              <a:gdLst/>
              <a:ahLst/>
              <a:cxnLst/>
              <a:rect l="l" t="t" r="r" b="b"/>
              <a:pathLst>
                <a:path w="21117" h="11741" extrusionOk="0">
                  <a:moveTo>
                    <a:pt x="20922" y="0"/>
                  </a:moveTo>
                  <a:cubicBezTo>
                    <a:pt x="20901" y="0"/>
                    <a:pt x="20878" y="6"/>
                    <a:pt x="20855" y="18"/>
                  </a:cubicBezTo>
                  <a:cubicBezTo>
                    <a:pt x="17009" y="1935"/>
                    <a:pt x="13401" y="4305"/>
                    <a:pt x="9567" y="6245"/>
                  </a:cubicBezTo>
                  <a:cubicBezTo>
                    <a:pt x="6317" y="7900"/>
                    <a:pt x="2876" y="9031"/>
                    <a:pt x="102" y="11496"/>
                  </a:cubicBezTo>
                  <a:cubicBezTo>
                    <a:pt x="1" y="11597"/>
                    <a:pt x="98" y="11741"/>
                    <a:pt x="208" y="11741"/>
                  </a:cubicBezTo>
                  <a:cubicBezTo>
                    <a:pt x="241" y="11741"/>
                    <a:pt x="275" y="11728"/>
                    <a:pt x="304" y="11698"/>
                  </a:cubicBezTo>
                  <a:lnTo>
                    <a:pt x="316" y="11698"/>
                  </a:lnTo>
                  <a:cubicBezTo>
                    <a:pt x="3329" y="9019"/>
                    <a:pt x="7210" y="7876"/>
                    <a:pt x="10734" y="6031"/>
                  </a:cubicBezTo>
                  <a:cubicBezTo>
                    <a:pt x="14187" y="4233"/>
                    <a:pt x="17688" y="2328"/>
                    <a:pt x="20986" y="245"/>
                  </a:cubicBezTo>
                  <a:cubicBezTo>
                    <a:pt x="21117" y="174"/>
                    <a:pt x="21042" y="0"/>
                    <a:pt x="209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40"/>
            <p:cNvSpPr/>
            <p:nvPr/>
          </p:nvSpPr>
          <p:spPr>
            <a:xfrm>
              <a:off x="487750" y="4373925"/>
              <a:ext cx="587650" cy="380225"/>
            </a:xfrm>
            <a:custGeom>
              <a:avLst/>
              <a:gdLst/>
              <a:ahLst/>
              <a:cxnLst/>
              <a:rect l="l" t="t" r="r" b="b"/>
              <a:pathLst>
                <a:path w="23506" h="15209" extrusionOk="0">
                  <a:moveTo>
                    <a:pt x="23306" y="0"/>
                  </a:moveTo>
                  <a:cubicBezTo>
                    <a:pt x="23283" y="0"/>
                    <a:pt x="23258" y="7"/>
                    <a:pt x="23232" y="21"/>
                  </a:cubicBezTo>
                  <a:cubicBezTo>
                    <a:pt x="15303" y="4546"/>
                    <a:pt x="7778" y="9975"/>
                    <a:pt x="122" y="14952"/>
                  </a:cubicBezTo>
                  <a:cubicBezTo>
                    <a:pt x="1" y="15033"/>
                    <a:pt x="77" y="15208"/>
                    <a:pt x="190" y="15208"/>
                  </a:cubicBezTo>
                  <a:cubicBezTo>
                    <a:pt x="210" y="15208"/>
                    <a:pt x="231" y="15203"/>
                    <a:pt x="253" y="15190"/>
                  </a:cubicBezTo>
                  <a:cubicBezTo>
                    <a:pt x="7944" y="10261"/>
                    <a:pt x="15993" y="5641"/>
                    <a:pt x="23375" y="283"/>
                  </a:cubicBezTo>
                  <a:cubicBezTo>
                    <a:pt x="23506" y="193"/>
                    <a:pt x="23433" y="0"/>
                    <a:pt x="233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1585;p40">
            <a:extLst>
              <a:ext uri="{FF2B5EF4-FFF2-40B4-BE49-F238E27FC236}">
                <a16:creationId xmlns:a16="http://schemas.microsoft.com/office/drawing/2014/main" id="{81B90F14-16E9-4756-AF6F-9D6D2129B25C}"/>
              </a:ext>
            </a:extLst>
          </p:cNvPr>
          <p:cNvSpPr txBox="1">
            <a:spLocks/>
          </p:cNvSpPr>
          <p:nvPr/>
        </p:nvSpPr>
        <p:spPr>
          <a:xfrm>
            <a:off x="4857898" y="1304741"/>
            <a:ext cx="3664066" cy="3405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1" i="0" u="none" strike="noStrike" cap="none">
                <a:solidFill>
                  <a:schemeClr val="accent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Love Ya Like A Sister"/>
              <a:buNone/>
              <a:defRPr sz="2000" b="0" i="0" u="none" strike="noStrike" cap="none">
                <a:solidFill>
                  <a:schemeClr val="accent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br>
              <a:rPr lang="es-ES" dirty="0"/>
            </a:br>
            <a:r>
              <a:rPr lang="es-ES" dirty="0"/>
              <a:t>Respeto por los demás</a:t>
            </a:r>
            <a:br>
              <a:rPr lang="es-ES" dirty="0"/>
            </a:br>
            <a:r>
              <a:rPr lang="es-ES" dirty="0"/>
              <a:t>Fijar objetivos adaptativos</a:t>
            </a:r>
            <a:br>
              <a:rPr lang="es-ES" dirty="0"/>
            </a:br>
            <a:r>
              <a:rPr lang="es-ES" dirty="0"/>
              <a:t>Solución de problemas</a:t>
            </a:r>
            <a:br>
              <a:rPr lang="es-ES" dirty="0"/>
            </a:br>
            <a:r>
              <a:rPr lang="es-ES" dirty="0"/>
              <a:t>Comunicación receptiva y expresiva</a:t>
            </a:r>
            <a:br>
              <a:rPr lang="es-ES" dirty="0"/>
            </a:br>
            <a:r>
              <a:rPr lang="es-ES" dirty="0"/>
              <a:t>Cooperación</a:t>
            </a:r>
            <a:br>
              <a:rPr lang="es-ES" dirty="0"/>
            </a:br>
            <a:r>
              <a:rPr lang="es-ES" dirty="0"/>
              <a:t>Negociación</a:t>
            </a:r>
            <a:br>
              <a:rPr lang="es-ES" dirty="0"/>
            </a:br>
            <a:r>
              <a:rPr lang="es-ES" dirty="0"/>
              <a:t>Negativa</a:t>
            </a:r>
            <a:br>
              <a:rPr lang="es-ES" dirty="0"/>
            </a:br>
            <a:r>
              <a:rPr lang="es-ES" dirty="0"/>
              <a:t>Buscar ayuda</a:t>
            </a:r>
            <a:br>
              <a:rPr lang="es-ES" dirty="0"/>
            </a:b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1"/>
          <p:cNvSpPr txBox="1">
            <a:spLocks noGrp="1"/>
          </p:cNvSpPr>
          <p:nvPr>
            <p:ph type="title"/>
          </p:nvPr>
        </p:nvSpPr>
        <p:spPr>
          <a:xfrm>
            <a:off x="758775" y="681795"/>
            <a:ext cx="76263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</a:t>
            </a:r>
            <a:r>
              <a:rPr lang="es-MX" dirty="0"/>
              <a:t>a</a:t>
            </a:r>
            <a:r>
              <a:rPr lang="en" dirty="0"/>
              <a:t>s competencias emocionales</a:t>
            </a:r>
            <a:endParaRPr dirty="0"/>
          </a:p>
        </p:txBody>
      </p:sp>
      <p:grpSp>
        <p:nvGrpSpPr>
          <p:cNvPr id="1638" name="Google Shape;1638;p41"/>
          <p:cNvGrpSpPr/>
          <p:nvPr/>
        </p:nvGrpSpPr>
        <p:grpSpPr>
          <a:xfrm>
            <a:off x="1269250" y="1564650"/>
            <a:ext cx="2797400" cy="2535450"/>
            <a:chOff x="1048025" y="1236900"/>
            <a:chExt cx="2797400" cy="2535450"/>
          </a:xfrm>
        </p:grpSpPr>
        <p:sp>
          <p:nvSpPr>
            <p:cNvPr id="1639" name="Google Shape;1639;p41"/>
            <p:cNvSpPr/>
            <p:nvPr/>
          </p:nvSpPr>
          <p:spPr>
            <a:xfrm>
              <a:off x="1049225" y="1577700"/>
              <a:ext cx="2796200" cy="1740125"/>
            </a:xfrm>
            <a:custGeom>
              <a:avLst/>
              <a:gdLst/>
              <a:ahLst/>
              <a:cxnLst/>
              <a:rect l="l" t="t" r="r" b="b"/>
              <a:pathLst>
                <a:path w="111848" h="69605" extrusionOk="0">
                  <a:moveTo>
                    <a:pt x="111324" y="501"/>
                  </a:moveTo>
                  <a:lnTo>
                    <a:pt x="111348" y="69069"/>
                  </a:lnTo>
                  <a:lnTo>
                    <a:pt x="524" y="69093"/>
                  </a:lnTo>
                  <a:lnTo>
                    <a:pt x="501" y="525"/>
                  </a:lnTo>
                  <a:lnTo>
                    <a:pt x="111324" y="501"/>
                  </a:lnTo>
                  <a:close/>
                  <a:moveTo>
                    <a:pt x="111824" y="1"/>
                  </a:moveTo>
                  <a:lnTo>
                    <a:pt x="251" y="25"/>
                  </a:lnTo>
                  <a:lnTo>
                    <a:pt x="1" y="25"/>
                  </a:lnTo>
                  <a:lnTo>
                    <a:pt x="24" y="69354"/>
                  </a:lnTo>
                  <a:lnTo>
                    <a:pt x="24" y="69604"/>
                  </a:lnTo>
                  <a:lnTo>
                    <a:pt x="111598" y="69569"/>
                  </a:lnTo>
                  <a:lnTo>
                    <a:pt x="111848" y="69569"/>
                  </a:lnTo>
                  <a:lnTo>
                    <a:pt x="111824" y="251"/>
                  </a:lnTo>
                  <a:lnTo>
                    <a:pt x="111824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41"/>
            <p:cNvSpPr/>
            <p:nvPr/>
          </p:nvSpPr>
          <p:spPr>
            <a:xfrm>
              <a:off x="1048025" y="1236900"/>
              <a:ext cx="1599650" cy="194375"/>
            </a:xfrm>
            <a:custGeom>
              <a:avLst/>
              <a:gdLst/>
              <a:ahLst/>
              <a:cxnLst/>
              <a:rect l="l" t="t" r="r" b="b"/>
              <a:pathLst>
                <a:path w="63986" h="7775" extrusionOk="0">
                  <a:moveTo>
                    <a:pt x="59032" y="512"/>
                  </a:moveTo>
                  <a:cubicBezTo>
                    <a:pt x="60818" y="619"/>
                    <a:pt x="62211" y="2119"/>
                    <a:pt x="62187" y="3917"/>
                  </a:cubicBezTo>
                  <a:cubicBezTo>
                    <a:pt x="62187" y="5763"/>
                    <a:pt x="60687" y="7263"/>
                    <a:pt x="58842" y="7263"/>
                  </a:cubicBezTo>
                  <a:lnTo>
                    <a:pt x="3894" y="7275"/>
                  </a:lnTo>
                  <a:cubicBezTo>
                    <a:pt x="2061" y="7239"/>
                    <a:pt x="584" y="5739"/>
                    <a:pt x="584" y="3905"/>
                  </a:cubicBezTo>
                  <a:cubicBezTo>
                    <a:pt x="584" y="2060"/>
                    <a:pt x="2061" y="560"/>
                    <a:pt x="3894" y="524"/>
                  </a:cubicBezTo>
                  <a:lnTo>
                    <a:pt x="58842" y="512"/>
                  </a:lnTo>
                  <a:close/>
                  <a:moveTo>
                    <a:pt x="58842" y="0"/>
                  </a:moveTo>
                  <a:lnTo>
                    <a:pt x="3894" y="24"/>
                  </a:lnTo>
                  <a:cubicBezTo>
                    <a:pt x="1811" y="36"/>
                    <a:pt x="120" y="1703"/>
                    <a:pt x="60" y="3786"/>
                  </a:cubicBezTo>
                  <a:cubicBezTo>
                    <a:pt x="1" y="5870"/>
                    <a:pt x="1596" y="7632"/>
                    <a:pt x="3680" y="7775"/>
                  </a:cubicBezTo>
                  <a:lnTo>
                    <a:pt x="3894" y="7775"/>
                  </a:lnTo>
                  <a:lnTo>
                    <a:pt x="58842" y="7763"/>
                  </a:lnTo>
                  <a:cubicBezTo>
                    <a:pt x="59866" y="7763"/>
                    <a:pt x="60842" y="7346"/>
                    <a:pt x="61556" y="6632"/>
                  </a:cubicBezTo>
                  <a:cubicBezTo>
                    <a:pt x="63985" y="4191"/>
                    <a:pt x="62271" y="36"/>
                    <a:pt x="5884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41"/>
            <p:cNvSpPr/>
            <p:nvPr/>
          </p:nvSpPr>
          <p:spPr>
            <a:xfrm>
              <a:off x="1056075" y="3532100"/>
              <a:ext cx="2032125" cy="12825"/>
            </a:xfrm>
            <a:custGeom>
              <a:avLst/>
              <a:gdLst/>
              <a:ahLst/>
              <a:cxnLst/>
              <a:rect l="l" t="t" r="r" b="b"/>
              <a:pathLst>
                <a:path w="81285" h="513" extrusionOk="0">
                  <a:moveTo>
                    <a:pt x="81284" y="1"/>
                  </a:moveTo>
                  <a:lnTo>
                    <a:pt x="0" y="13"/>
                  </a:lnTo>
                  <a:lnTo>
                    <a:pt x="0" y="513"/>
                  </a:lnTo>
                  <a:lnTo>
                    <a:pt x="81284" y="501"/>
                  </a:lnTo>
                  <a:lnTo>
                    <a:pt x="81284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41"/>
            <p:cNvSpPr/>
            <p:nvPr/>
          </p:nvSpPr>
          <p:spPr>
            <a:xfrm>
              <a:off x="1056075" y="3759225"/>
              <a:ext cx="2032125" cy="13125"/>
            </a:xfrm>
            <a:custGeom>
              <a:avLst/>
              <a:gdLst/>
              <a:ahLst/>
              <a:cxnLst/>
              <a:rect l="l" t="t" r="r" b="b"/>
              <a:pathLst>
                <a:path w="81285" h="525" extrusionOk="0">
                  <a:moveTo>
                    <a:pt x="81284" y="0"/>
                  </a:moveTo>
                  <a:lnTo>
                    <a:pt x="0" y="24"/>
                  </a:lnTo>
                  <a:lnTo>
                    <a:pt x="0" y="524"/>
                  </a:lnTo>
                  <a:lnTo>
                    <a:pt x="81284" y="500"/>
                  </a:lnTo>
                  <a:lnTo>
                    <a:pt x="81284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41"/>
            <p:cNvSpPr/>
            <p:nvPr/>
          </p:nvSpPr>
          <p:spPr>
            <a:xfrm>
              <a:off x="3495375" y="1665875"/>
              <a:ext cx="280700" cy="252075"/>
            </a:xfrm>
            <a:custGeom>
              <a:avLst/>
              <a:gdLst/>
              <a:ahLst/>
              <a:cxnLst/>
              <a:rect l="l" t="t" r="r" b="b"/>
              <a:pathLst>
                <a:path w="11228" h="10083" extrusionOk="0">
                  <a:moveTo>
                    <a:pt x="5563" y="510"/>
                  </a:moveTo>
                  <a:cubicBezTo>
                    <a:pt x="5578" y="510"/>
                    <a:pt x="5593" y="510"/>
                    <a:pt x="5608" y="510"/>
                  </a:cubicBezTo>
                  <a:lnTo>
                    <a:pt x="5882" y="510"/>
                  </a:lnTo>
                  <a:cubicBezTo>
                    <a:pt x="7001" y="569"/>
                    <a:pt x="8061" y="1046"/>
                    <a:pt x="8870" y="1831"/>
                  </a:cubicBezTo>
                  <a:cubicBezTo>
                    <a:pt x="9728" y="2677"/>
                    <a:pt x="10216" y="3832"/>
                    <a:pt x="10216" y="5046"/>
                  </a:cubicBezTo>
                  <a:cubicBezTo>
                    <a:pt x="10228" y="6249"/>
                    <a:pt x="9739" y="7404"/>
                    <a:pt x="8870" y="8249"/>
                  </a:cubicBezTo>
                  <a:cubicBezTo>
                    <a:pt x="7965" y="9136"/>
                    <a:pt x="6790" y="9579"/>
                    <a:pt x="5614" y="9579"/>
                  </a:cubicBezTo>
                  <a:cubicBezTo>
                    <a:pt x="4438" y="9579"/>
                    <a:pt x="3262" y="9136"/>
                    <a:pt x="2358" y="8249"/>
                  </a:cubicBezTo>
                  <a:cubicBezTo>
                    <a:pt x="560" y="6487"/>
                    <a:pt x="560" y="3594"/>
                    <a:pt x="2358" y="1831"/>
                  </a:cubicBezTo>
                  <a:cubicBezTo>
                    <a:pt x="3204" y="985"/>
                    <a:pt x="4365" y="510"/>
                    <a:pt x="5563" y="510"/>
                  </a:cubicBezTo>
                  <a:close/>
                  <a:moveTo>
                    <a:pt x="5609" y="1"/>
                  </a:moveTo>
                  <a:cubicBezTo>
                    <a:pt x="4304" y="1"/>
                    <a:pt x="3000" y="492"/>
                    <a:pt x="2000" y="1474"/>
                  </a:cubicBezTo>
                  <a:cubicBezTo>
                    <a:pt x="0" y="3439"/>
                    <a:pt x="0" y="6654"/>
                    <a:pt x="2000" y="8606"/>
                  </a:cubicBezTo>
                  <a:cubicBezTo>
                    <a:pt x="2893" y="9487"/>
                    <a:pt x="4072" y="10011"/>
                    <a:pt x="5310" y="10071"/>
                  </a:cubicBezTo>
                  <a:cubicBezTo>
                    <a:pt x="5417" y="10083"/>
                    <a:pt x="5513" y="10083"/>
                    <a:pt x="5608" y="10083"/>
                  </a:cubicBezTo>
                  <a:cubicBezTo>
                    <a:pt x="6965" y="10083"/>
                    <a:pt x="8263" y="9559"/>
                    <a:pt x="9227" y="8606"/>
                  </a:cubicBezTo>
                  <a:cubicBezTo>
                    <a:pt x="11228" y="6654"/>
                    <a:pt x="11228" y="3427"/>
                    <a:pt x="9227" y="1474"/>
                  </a:cubicBezTo>
                  <a:cubicBezTo>
                    <a:pt x="8221" y="492"/>
                    <a:pt x="6915" y="1"/>
                    <a:pt x="560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41"/>
            <p:cNvSpPr/>
            <p:nvPr/>
          </p:nvSpPr>
          <p:spPr>
            <a:xfrm>
              <a:off x="3567050" y="1724300"/>
              <a:ext cx="126275" cy="133825"/>
            </a:xfrm>
            <a:custGeom>
              <a:avLst/>
              <a:gdLst/>
              <a:ahLst/>
              <a:cxnLst/>
              <a:rect l="l" t="t" r="r" b="b"/>
              <a:pathLst>
                <a:path w="5051" h="5353" extrusionOk="0">
                  <a:moveTo>
                    <a:pt x="3344" y="0"/>
                  </a:moveTo>
                  <a:cubicBezTo>
                    <a:pt x="3326" y="0"/>
                    <a:pt x="3307" y="2"/>
                    <a:pt x="3289" y="6"/>
                  </a:cubicBezTo>
                  <a:cubicBezTo>
                    <a:pt x="2312" y="245"/>
                    <a:pt x="1324" y="435"/>
                    <a:pt x="336" y="590"/>
                  </a:cubicBezTo>
                  <a:cubicBezTo>
                    <a:pt x="1" y="623"/>
                    <a:pt x="53" y="1096"/>
                    <a:pt x="346" y="1096"/>
                  </a:cubicBezTo>
                  <a:cubicBezTo>
                    <a:pt x="365" y="1096"/>
                    <a:pt x="386" y="1094"/>
                    <a:pt x="407" y="1090"/>
                  </a:cubicBezTo>
                  <a:cubicBezTo>
                    <a:pt x="1169" y="971"/>
                    <a:pt x="1931" y="828"/>
                    <a:pt x="2693" y="661"/>
                  </a:cubicBezTo>
                  <a:lnTo>
                    <a:pt x="2693" y="661"/>
                  </a:lnTo>
                  <a:cubicBezTo>
                    <a:pt x="2289" y="1149"/>
                    <a:pt x="1872" y="1626"/>
                    <a:pt x="1443" y="2078"/>
                  </a:cubicBezTo>
                  <a:cubicBezTo>
                    <a:pt x="1277" y="2254"/>
                    <a:pt x="1424" y="2511"/>
                    <a:pt x="1621" y="2511"/>
                  </a:cubicBezTo>
                  <a:cubicBezTo>
                    <a:pt x="1663" y="2511"/>
                    <a:pt x="1708" y="2499"/>
                    <a:pt x="1753" y="2471"/>
                  </a:cubicBezTo>
                  <a:cubicBezTo>
                    <a:pt x="2139" y="2244"/>
                    <a:pt x="2569" y="2125"/>
                    <a:pt x="3011" y="2125"/>
                  </a:cubicBezTo>
                  <a:cubicBezTo>
                    <a:pt x="3032" y="2125"/>
                    <a:pt x="3053" y="2125"/>
                    <a:pt x="3074" y="2126"/>
                  </a:cubicBezTo>
                  <a:cubicBezTo>
                    <a:pt x="3455" y="2126"/>
                    <a:pt x="3824" y="2257"/>
                    <a:pt x="4122" y="2495"/>
                  </a:cubicBezTo>
                  <a:cubicBezTo>
                    <a:pt x="4384" y="2709"/>
                    <a:pt x="4515" y="3066"/>
                    <a:pt x="4455" y="3412"/>
                  </a:cubicBezTo>
                  <a:cubicBezTo>
                    <a:pt x="4372" y="3674"/>
                    <a:pt x="4194" y="3900"/>
                    <a:pt x="3967" y="4055"/>
                  </a:cubicBezTo>
                  <a:cubicBezTo>
                    <a:pt x="3170" y="4674"/>
                    <a:pt x="2050" y="4769"/>
                    <a:pt x="1122" y="4840"/>
                  </a:cubicBezTo>
                  <a:cubicBezTo>
                    <a:pt x="1063" y="4785"/>
                    <a:pt x="994" y="4761"/>
                    <a:pt x="926" y="4761"/>
                  </a:cubicBezTo>
                  <a:cubicBezTo>
                    <a:pt x="758" y="4761"/>
                    <a:pt x="600" y="4908"/>
                    <a:pt x="634" y="5102"/>
                  </a:cubicBezTo>
                  <a:cubicBezTo>
                    <a:pt x="669" y="5245"/>
                    <a:pt x="800" y="5352"/>
                    <a:pt x="955" y="5352"/>
                  </a:cubicBezTo>
                  <a:lnTo>
                    <a:pt x="1026" y="5352"/>
                  </a:lnTo>
                  <a:cubicBezTo>
                    <a:pt x="2050" y="5281"/>
                    <a:pt x="3324" y="5198"/>
                    <a:pt x="4277" y="4459"/>
                  </a:cubicBezTo>
                  <a:cubicBezTo>
                    <a:pt x="4598" y="4245"/>
                    <a:pt x="4836" y="3912"/>
                    <a:pt x="4944" y="3531"/>
                  </a:cubicBezTo>
                  <a:cubicBezTo>
                    <a:pt x="5051" y="3007"/>
                    <a:pt x="4872" y="2459"/>
                    <a:pt x="4455" y="2114"/>
                  </a:cubicBezTo>
                  <a:cubicBezTo>
                    <a:pt x="4074" y="1804"/>
                    <a:pt x="3598" y="1626"/>
                    <a:pt x="3098" y="1626"/>
                  </a:cubicBezTo>
                  <a:cubicBezTo>
                    <a:pt x="3062" y="1624"/>
                    <a:pt x="3027" y="1623"/>
                    <a:pt x="2992" y="1623"/>
                  </a:cubicBezTo>
                  <a:cubicBezTo>
                    <a:pt x="2828" y="1623"/>
                    <a:pt x="2669" y="1644"/>
                    <a:pt x="2503" y="1673"/>
                  </a:cubicBezTo>
                  <a:cubicBezTo>
                    <a:pt x="2860" y="1257"/>
                    <a:pt x="3205" y="840"/>
                    <a:pt x="3551" y="411"/>
                  </a:cubicBezTo>
                  <a:cubicBezTo>
                    <a:pt x="3610" y="328"/>
                    <a:pt x="3622" y="209"/>
                    <a:pt x="3562" y="114"/>
                  </a:cubicBezTo>
                  <a:cubicBezTo>
                    <a:pt x="3513" y="45"/>
                    <a:pt x="3432" y="0"/>
                    <a:pt x="334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41"/>
            <p:cNvSpPr/>
            <p:nvPr/>
          </p:nvSpPr>
          <p:spPr>
            <a:xfrm>
              <a:off x="2130025" y="2108025"/>
              <a:ext cx="529550" cy="512750"/>
            </a:xfrm>
            <a:custGeom>
              <a:avLst/>
              <a:gdLst/>
              <a:ahLst/>
              <a:cxnLst/>
              <a:rect l="l" t="t" r="r" b="b"/>
              <a:pathLst>
                <a:path w="21182" h="20510" extrusionOk="0">
                  <a:moveTo>
                    <a:pt x="20365" y="1"/>
                  </a:moveTo>
                  <a:cubicBezTo>
                    <a:pt x="20351" y="1"/>
                    <a:pt x="20338" y="2"/>
                    <a:pt x="20324" y="5"/>
                  </a:cubicBezTo>
                  <a:cubicBezTo>
                    <a:pt x="20169" y="16"/>
                    <a:pt x="20074" y="147"/>
                    <a:pt x="20098" y="290"/>
                  </a:cubicBezTo>
                  <a:cubicBezTo>
                    <a:pt x="20669" y="3957"/>
                    <a:pt x="20550" y="7696"/>
                    <a:pt x="19753" y="11304"/>
                  </a:cubicBezTo>
                  <a:cubicBezTo>
                    <a:pt x="19086" y="14316"/>
                    <a:pt x="18014" y="16471"/>
                    <a:pt x="16490" y="17912"/>
                  </a:cubicBezTo>
                  <a:cubicBezTo>
                    <a:pt x="15005" y="19310"/>
                    <a:pt x="12940" y="20018"/>
                    <a:pt x="10844" y="20018"/>
                  </a:cubicBezTo>
                  <a:cubicBezTo>
                    <a:pt x="8943" y="20018"/>
                    <a:pt x="7018" y="19435"/>
                    <a:pt x="5477" y="18257"/>
                  </a:cubicBezTo>
                  <a:cubicBezTo>
                    <a:pt x="3405" y="16685"/>
                    <a:pt x="1869" y="14078"/>
                    <a:pt x="1155" y="10923"/>
                  </a:cubicBezTo>
                  <a:cubicBezTo>
                    <a:pt x="512" y="8041"/>
                    <a:pt x="536" y="5041"/>
                    <a:pt x="560" y="2148"/>
                  </a:cubicBezTo>
                  <a:cubicBezTo>
                    <a:pt x="560" y="2011"/>
                    <a:pt x="462" y="1897"/>
                    <a:pt x="329" y="1897"/>
                  </a:cubicBezTo>
                  <a:cubicBezTo>
                    <a:pt x="323" y="1897"/>
                    <a:pt x="316" y="1897"/>
                    <a:pt x="310" y="1898"/>
                  </a:cubicBezTo>
                  <a:cubicBezTo>
                    <a:pt x="303" y="1897"/>
                    <a:pt x="297" y="1897"/>
                    <a:pt x="290" y="1897"/>
                  </a:cubicBezTo>
                  <a:cubicBezTo>
                    <a:pt x="157" y="1897"/>
                    <a:pt x="60" y="2011"/>
                    <a:pt x="60" y="2148"/>
                  </a:cubicBezTo>
                  <a:cubicBezTo>
                    <a:pt x="36" y="5077"/>
                    <a:pt x="0" y="8101"/>
                    <a:pt x="667" y="11030"/>
                  </a:cubicBezTo>
                  <a:cubicBezTo>
                    <a:pt x="1191" y="13340"/>
                    <a:pt x="2405" y="16554"/>
                    <a:pt x="5179" y="18662"/>
                  </a:cubicBezTo>
                  <a:cubicBezTo>
                    <a:pt x="6656" y="19769"/>
                    <a:pt x="8442" y="20412"/>
                    <a:pt x="10287" y="20495"/>
                  </a:cubicBezTo>
                  <a:cubicBezTo>
                    <a:pt x="10469" y="20505"/>
                    <a:pt x="10651" y="20510"/>
                    <a:pt x="10833" y="20510"/>
                  </a:cubicBezTo>
                  <a:cubicBezTo>
                    <a:pt x="13066" y="20510"/>
                    <a:pt x="15260" y="19766"/>
                    <a:pt x="16824" y="18269"/>
                  </a:cubicBezTo>
                  <a:cubicBezTo>
                    <a:pt x="18443" y="16769"/>
                    <a:pt x="19562" y="14518"/>
                    <a:pt x="20253" y="11411"/>
                  </a:cubicBezTo>
                  <a:cubicBezTo>
                    <a:pt x="21062" y="7732"/>
                    <a:pt x="21181" y="3934"/>
                    <a:pt x="20610" y="207"/>
                  </a:cubicBezTo>
                  <a:cubicBezTo>
                    <a:pt x="20589" y="90"/>
                    <a:pt x="20481" y="1"/>
                    <a:pt x="2036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41"/>
            <p:cNvSpPr/>
            <p:nvPr/>
          </p:nvSpPr>
          <p:spPr>
            <a:xfrm>
              <a:off x="2046975" y="2110375"/>
              <a:ext cx="117000" cy="232100"/>
            </a:xfrm>
            <a:custGeom>
              <a:avLst/>
              <a:gdLst/>
              <a:ahLst/>
              <a:cxnLst/>
              <a:rect l="l" t="t" r="r" b="b"/>
              <a:pathLst>
                <a:path w="4680" h="9284" extrusionOk="0">
                  <a:moveTo>
                    <a:pt x="2310" y="0"/>
                  </a:moveTo>
                  <a:cubicBezTo>
                    <a:pt x="2207" y="0"/>
                    <a:pt x="2105" y="18"/>
                    <a:pt x="2012" y="53"/>
                  </a:cubicBezTo>
                  <a:cubicBezTo>
                    <a:pt x="1727" y="173"/>
                    <a:pt x="1477" y="375"/>
                    <a:pt x="1310" y="649"/>
                  </a:cubicBezTo>
                  <a:cubicBezTo>
                    <a:pt x="131" y="2292"/>
                    <a:pt x="0" y="4685"/>
                    <a:pt x="953" y="6864"/>
                  </a:cubicBezTo>
                  <a:cubicBezTo>
                    <a:pt x="1310" y="7685"/>
                    <a:pt x="1727" y="8281"/>
                    <a:pt x="2251" y="8685"/>
                  </a:cubicBezTo>
                  <a:cubicBezTo>
                    <a:pt x="2679" y="9031"/>
                    <a:pt x="3215" y="9245"/>
                    <a:pt x="3763" y="9281"/>
                  </a:cubicBezTo>
                  <a:cubicBezTo>
                    <a:pt x="3802" y="9283"/>
                    <a:pt x="3842" y="9284"/>
                    <a:pt x="3882" y="9284"/>
                  </a:cubicBezTo>
                  <a:cubicBezTo>
                    <a:pt x="4080" y="9284"/>
                    <a:pt x="4279" y="9259"/>
                    <a:pt x="4477" y="9209"/>
                  </a:cubicBezTo>
                  <a:cubicBezTo>
                    <a:pt x="4608" y="9174"/>
                    <a:pt x="4679" y="9031"/>
                    <a:pt x="4644" y="8900"/>
                  </a:cubicBezTo>
                  <a:cubicBezTo>
                    <a:pt x="4614" y="8781"/>
                    <a:pt x="4511" y="8712"/>
                    <a:pt x="4402" y="8712"/>
                  </a:cubicBezTo>
                  <a:cubicBezTo>
                    <a:pt x="4379" y="8712"/>
                    <a:pt x="4357" y="8715"/>
                    <a:pt x="4334" y="8721"/>
                  </a:cubicBezTo>
                  <a:cubicBezTo>
                    <a:pt x="4188" y="8768"/>
                    <a:pt x="4033" y="8790"/>
                    <a:pt x="3876" y="8790"/>
                  </a:cubicBezTo>
                  <a:cubicBezTo>
                    <a:pt x="3430" y="8790"/>
                    <a:pt x="2956" y="8612"/>
                    <a:pt x="2560" y="8304"/>
                  </a:cubicBezTo>
                  <a:cubicBezTo>
                    <a:pt x="2108" y="7935"/>
                    <a:pt x="1739" y="7412"/>
                    <a:pt x="1417" y="6673"/>
                  </a:cubicBezTo>
                  <a:cubicBezTo>
                    <a:pt x="536" y="4649"/>
                    <a:pt x="643" y="2447"/>
                    <a:pt x="1727" y="946"/>
                  </a:cubicBezTo>
                  <a:cubicBezTo>
                    <a:pt x="1834" y="756"/>
                    <a:pt x="1989" y="613"/>
                    <a:pt x="2179" y="518"/>
                  </a:cubicBezTo>
                  <a:cubicBezTo>
                    <a:pt x="2217" y="504"/>
                    <a:pt x="2255" y="497"/>
                    <a:pt x="2293" y="497"/>
                  </a:cubicBezTo>
                  <a:cubicBezTo>
                    <a:pt x="2387" y="497"/>
                    <a:pt x="2477" y="540"/>
                    <a:pt x="2536" y="625"/>
                  </a:cubicBezTo>
                  <a:cubicBezTo>
                    <a:pt x="2582" y="730"/>
                    <a:pt x="2670" y="774"/>
                    <a:pt x="2758" y="774"/>
                  </a:cubicBezTo>
                  <a:cubicBezTo>
                    <a:pt x="2920" y="774"/>
                    <a:pt x="3086" y="623"/>
                    <a:pt x="3001" y="423"/>
                  </a:cubicBezTo>
                  <a:cubicBezTo>
                    <a:pt x="2879" y="135"/>
                    <a:pt x="2591" y="0"/>
                    <a:pt x="231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41"/>
            <p:cNvSpPr/>
            <p:nvPr/>
          </p:nvSpPr>
          <p:spPr>
            <a:xfrm>
              <a:off x="2630075" y="2085125"/>
              <a:ext cx="75325" cy="218500"/>
            </a:xfrm>
            <a:custGeom>
              <a:avLst/>
              <a:gdLst/>
              <a:ahLst/>
              <a:cxnLst/>
              <a:rect l="l" t="t" r="r" b="b"/>
              <a:pathLst>
                <a:path w="3013" h="8740" extrusionOk="0">
                  <a:moveTo>
                    <a:pt x="1882" y="1"/>
                  </a:moveTo>
                  <a:cubicBezTo>
                    <a:pt x="1854" y="1"/>
                    <a:pt x="1826" y="6"/>
                    <a:pt x="1798" y="16"/>
                  </a:cubicBezTo>
                  <a:cubicBezTo>
                    <a:pt x="1668" y="63"/>
                    <a:pt x="1596" y="218"/>
                    <a:pt x="1644" y="349"/>
                  </a:cubicBezTo>
                  <a:cubicBezTo>
                    <a:pt x="2477" y="2552"/>
                    <a:pt x="2382" y="4993"/>
                    <a:pt x="1370" y="7124"/>
                  </a:cubicBezTo>
                  <a:cubicBezTo>
                    <a:pt x="1048" y="7779"/>
                    <a:pt x="691" y="8148"/>
                    <a:pt x="286" y="8243"/>
                  </a:cubicBezTo>
                  <a:cubicBezTo>
                    <a:pt x="1" y="8302"/>
                    <a:pt x="36" y="8719"/>
                    <a:pt x="334" y="8731"/>
                  </a:cubicBezTo>
                  <a:cubicBezTo>
                    <a:pt x="346" y="8737"/>
                    <a:pt x="358" y="8740"/>
                    <a:pt x="371" y="8740"/>
                  </a:cubicBezTo>
                  <a:cubicBezTo>
                    <a:pt x="385" y="8740"/>
                    <a:pt x="399" y="8737"/>
                    <a:pt x="417" y="8731"/>
                  </a:cubicBezTo>
                  <a:cubicBezTo>
                    <a:pt x="977" y="8600"/>
                    <a:pt x="1429" y="8148"/>
                    <a:pt x="1822" y="7350"/>
                  </a:cubicBezTo>
                  <a:cubicBezTo>
                    <a:pt x="2906" y="5088"/>
                    <a:pt x="3013" y="2504"/>
                    <a:pt x="2120" y="170"/>
                  </a:cubicBezTo>
                  <a:cubicBezTo>
                    <a:pt x="2082" y="67"/>
                    <a:pt x="1986" y="1"/>
                    <a:pt x="188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41"/>
            <p:cNvSpPr/>
            <p:nvPr/>
          </p:nvSpPr>
          <p:spPr>
            <a:xfrm>
              <a:off x="1864200" y="2481925"/>
              <a:ext cx="320775" cy="773400"/>
            </a:xfrm>
            <a:custGeom>
              <a:avLst/>
              <a:gdLst/>
              <a:ahLst/>
              <a:cxnLst/>
              <a:rect l="l" t="t" r="r" b="b"/>
              <a:pathLst>
                <a:path w="12831" h="30936" extrusionOk="0">
                  <a:moveTo>
                    <a:pt x="12462" y="0"/>
                  </a:moveTo>
                  <a:cubicBezTo>
                    <a:pt x="12409" y="0"/>
                    <a:pt x="12353" y="19"/>
                    <a:pt x="12300" y="62"/>
                  </a:cubicBezTo>
                  <a:cubicBezTo>
                    <a:pt x="8169" y="3444"/>
                    <a:pt x="4871" y="8266"/>
                    <a:pt x="2811" y="13981"/>
                  </a:cubicBezTo>
                  <a:cubicBezTo>
                    <a:pt x="1049" y="18827"/>
                    <a:pt x="132" y="24291"/>
                    <a:pt x="1" y="30673"/>
                  </a:cubicBezTo>
                  <a:cubicBezTo>
                    <a:pt x="1" y="30816"/>
                    <a:pt x="108" y="30923"/>
                    <a:pt x="239" y="30935"/>
                  </a:cubicBezTo>
                  <a:lnTo>
                    <a:pt x="251" y="30935"/>
                  </a:lnTo>
                  <a:cubicBezTo>
                    <a:pt x="394" y="30935"/>
                    <a:pt x="501" y="30828"/>
                    <a:pt x="513" y="30685"/>
                  </a:cubicBezTo>
                  <a:cubicBezTo>
                    <a:pt x="632" y="24363"/>
                    <a:pt x="1549" y="18946"/>
                    <a:pt x="3275" y="14159"/>
                  </a:cubicBezTo>
                  <a:cubicBezTo>
                    <a:pt x="5311" y="8516"/>
                    <a:pt x="8550" y="3777"/>
                    <a:pt x="12621" y="455"/>
                  </a:cubicBezTo>
                  <a:cubicBezTo>
                    <a:pt x="12830" y="284"/>
                    <a:pt x="12668" y="0"/>
                    <a:pt x="1246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41"/>
            <p:cNvSpPr/>
            <p:nvPr/>
          </p:nvSpPr>
          <p:spPr>
            <a:xfrm>
              <a:off x="2116925" y="1857075"/>
              <a:ext cx="575400" cy="283250"/>
            </a:xfrm>
            <a:custGeom>
              <a:avLst/>
              <a:gdLst/>
              <a:ahLst/>
              <a:cxnLst/>
              <a:rect l="l" t="t" r="r" b="b"/>
              <a:pathLst>
                <a:path w="23016" h="11330" extrusionOk="0">
                  <a:moveTo>
                    <a:pt x="13774" y="1"/>
                  </a:moveTo>
                  <a:cubicBezTo>
                    <a:pt x="13543" y="1"/>
                    <a:pt x="13305" y="6"/>
                    <a:pt x="13061" y="18"/>
                  </a:cubicBezTo>
                  <a:cubicBezTo>
                    <a:pt x="9799" y="172"/>
                    <a:pt x="6727" y="1268"/>
                    <a:pt x="4417" y="3089"/>
                  </a:cubicBezTo>
                  <a:cubicBezTo>
                    <a:pt x="1893" y="5102"/>
                    <a:pt x="238" y="8078"/>
                    <a:pt x="12" y="11055"/>
                  </a:cubicBezTo>
                  <a:cubicBezTo>
                    <a:pt x="0" y="11197"/>
                    <a:pt x="107" y="11317"/>
                    <a:pt x="250" y="11328"/>
                  </a:cubicBezTo>
                  <a:cubicBezTo>
                    <a:pt x="257" y="11329"/>
                    <a:pt x="264" y="11329"/>
                    <a:pt x="270" y="11329"/>
                  </a:cubicBezTo>
                  <a:cubicBezTo>
                    <a:pt x="393" y="11329"/>
                    <a:pt x="501" y="11226"/>
                    <a:pt x="512" y="11090"/>
                  </a:cubicBezTo>
                  <a:cubicBezTo>
                    <a:pt x="727" y="8245"/>
                    <a:pt x="2310" y="5399"/>
                    <a:pt x="4727" y="3482"/>
                  </a:cubicBezTo>
                  <a:cubicBezTo>
                    <a:pt x="6954" y="1720"/>
                    <a:pt x="9918" y="672"/>
                    <a:pt x="13085" y="518"/>
                  </a:cubicBezTo>
                  <a:cubicBezTo>
                    <a:pt x="13325" y="506"/>
                    <a:pt x="13559" y="500"/>
                    <a:pt x="13788" y="500"/>
                  </a:cubicBezTo>
                  <a:cubicBezTo>
                    <a:pt x="15192" y="500"/>
                    <a:pt x="16382" y="720"/>
                    <a:pt x="17395" y="1161"/>
                  </a:cubicBezTo>
                  <a:cubicBezTo>
                    <a:pt x="20598" y="2530"/>
                    <a:pt x="22467" y="6530"/>
                    <a:pt x="21765" y="10447"/>
                  </a:cubicBezTo>
                  <a:cubicBezTo>
                    <a:pt x="21729" y="10578"/>
                    <a:pt x="21824" y="10721"/>
                    <a:pt x="21967" y="10745"/>
                  </a:cubicBezTo>
                  <a:cubicBezTo>
                    <a:pt x="21986" y="10750"/>
                    <a:pt x="22005" y="10753"/>
                    <a:pt x="22024" y="10753"/>
                  </a:cubicBezTo>
                  <a:cubicBezTo>
                    <a:pt x="22137" y="10753"/>
                    <a:pt x="22245" y="10665"/>
                    <a:pt x="22265" y="10543"/>
                  </a:cubicBezTo>
                  <a:cubicBezTo>
                    <a:pt x="23015" y="6399"/>
                    <a:pt x="21015" y="2173"/>
                    <a:pt x="17598" y="696"/>
                  </a:cubicBezTo>
                  <a:cubicBezTo>
                    <a:pt x="16516" y="233"/>
                    <a:pt x="15265" y="1"/>
                    <a:pt x="1377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41"/>
            <p:cNvSpPr/>
            <p:nvPr/>
          </p:nvSpPr>
          <p:spPr>
            <a:xfrm>
              <a:off x="2142525" y="2006925"/>
              <a:ext cx="508000" cy="199800"/>
            </a:xfrm>
            <a:custGeom>
              <a:avLst/>
              <a:gdLst/>
              <a:ahLst/>
              <a:cxnLst/>
              <a:rect l="l" t="t" r="r" b="b"/>
              <a:pathLst>
                <a:path w="20320" h="7992" extrusionOk="0">
                  <a:moveTo>
                    <a:pt x="17229" y="0"/>
                  </a:moveTo>
                  <a:cubicBezTo>
                    <a:pt x="17176" y="0"/>
                    <a:pt x="17125" y="16"/>
                    <a:pt x="17086" y="48"/>
                  </a:cubicBezTo>
                  <a:cubicBezTo>
                    <a:pt x="15010" y="1532"/>
                    <a:pt x="12466" y="2282"/>
                    <a:pt x="9924" y="2282"/>
                  </a:cubicBezTo>
                  <a:cubicBezTo>
                    <a:pt x="7654" y="2282"/>
                    <a:pt x="5385" y="1684"/>
                    <a:pt x="3453" y="477"/>
                  </a:cubicBezTo>
                  <a:cubicBezTo>
                    <a:pt x="3408" y="446"/>
                    <a:pt x="3359" y="432"/>
                    <a:pt x="3312" y="432"/>
                  </a:cubicBezTo>
                  <a:cubicBezTo>
                    <a:pt x="3195" y="432"/>
                    <a:pt x="3085" y="516"/>
                    <a:pt x="3060" y="643"/>
                  </a:cubicBezTo>
                  <a:cubicBezTo>
                    <a:pt x="2655" y="3168"/>
                    <a:pt x="1631" y="5549"/>
                    <a:pt x="84" y="7585"/>
                  </a:cubicBezTo>
                  <a:cubicBezTo>
                    <a:pt x="0" y="7692"/>
                    <a:pt x="24" y="7859"/>
                    <a:pt x="131" y="7942"/>
                  </a:cubicBezTo>
                  <a:cubicBezTo>
                    <a:pt x="167" y="7966"/>
                    <a:pt x="215" y="7990"/>
                    <a:pt x="274" y="7990"/>
                  </a:cubicBezTo>
                  <a:cubicBezTo>
                    <a:pt x="285" y="7991"/>
                    <a:pt x="295" y="7992"/>
                    <a:pt x="306" y="7992"/>
                  </a:cubicBezTo>
                  <a:cubicBezTo>
                    <a:pt x="378" y="7992"/>
                    <a:pt x="448" y="7957"/>
                    <a:pt x="500" y="7894"/>
                  </a:cubicBezTo>
                  <a:cubicBezTo>
                    <a:pt x="2012" y="5894"/>
                    <a:pt x="3048" y="3560"/>
                    <a:pt x="3513" y="1084"/>
                  </a:cubicBezTo>
                  <a:cubicBezTo>
                    <a:pt x="5457" y="2216"/>
                    <a:pt x="7700" y="2778"/>
                    <a:pt x="9942" y="2778"/>
                  </a:cubicBezTo>
                  <a:cubicBezTo>
                    <a:pt x="12465" y="2778"/>
                    <a:pt x="14987" y="2067"/>
                    <a:pt x="17086" y="655"/>
                  </a:cubicBezTo>
                  <a:cubicBezTo>
                    <a:pt x="17717" y="2822"/>
                    <a:pt x="18622" y="4906"/>
                    <a:pt x="19765" y="6847"/>
                  </a:cubicBezTo>
                  <a:cubicBezTo>
                    <a:pt x="19820" y="6940"/>
                    <a:pt x="19901" y="6978"/>
                    <a:pt x="19980" y="6978"/>
                  </a:cubicBezTo>
                  <a:cubicBezTo>
                    <a:pt x="20153" y="6978"/>
                    <a:pt x="20320" y="6793"/>
                    <a:pt x="20205" y="6597"/>
                  </a:cubicBezTo>
                  <a:cubicBezTo>
                    <a:pt x="19014" y="4584"/>
                    <a:pt x="18098" y="2429"/>
                    <a:pt x="17467" y="179"/>
                  </a:cubicBezTo>
                  <a:cubicBezTo>
                    <a:pt x="17443" y="108"/>
                    <a:pt x="17383" y="36"/>
                    <a:pt x="17312" y="12"/>
                  </a:cubicBezTo>
                  <a:cubicBezTo>
                    <a:pt x="17284" y="4"/>
                    <a:pt x="17256" y="0"/>
                    <a:pt x="1722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41"/>
            <p:cNvSpPr/>
            <p:nvPr/>
          </p:nvSpPr>
          <p:spPr>
            <a:xfrm>
              <a:off x="2217950" y="2260925"/>
              <a:ext cx="131950" cy="30500"/>
            </a:xfrm>
            <a:custGeom>
              <a:avLst/>
              <a:gdLst/>
              <a:ahLst/>
              <a:cxnLst/>
              <a:rect l="l" t="t" r="r" b="b"/>
              <a:pathLst>
                <a:path w="5278" h="1220" extrusionOk="0">
                  <a:moveTo>
                    <a:pt x="364" y="1"/>
                  </a:moveTo>
                  <a:cubicBezTo>
                    <a:pt x="153" y="1"/>
                    <a:pt x="0" y="297"/>
                    <a:pt x="222" y="461"/>
                  </a:cubicBezTo>
                  <a:cubicBezTo>
                    <a:pt x="865" y="913"/>
                    <a:pt x="1615" y="1175"/>
                    <a:pt x="2401" y="1211"/>
                  </a:cubicBezTo>
                  <a:cubicBezTo>
                    <a:pt x="2488" y="1216"/>
                    <a:pt x="2576" y="1219"/>
                    <a:pt x="2663" y="1219"/>
                  </a:cubicBezTo>
                  <a:cubicBezTo>
                    <a:pt x="3515" y="1219"/>
                    <a:pt x="4354" y="959"/>
                    <a:pt x="5056" y="473"/>
                  </a:cubicBezTo>
                  <a:cubicBezTo>
                    <a:pt x="5277" y="309"/>
                    <a:pt x="5125" y="13"/>
                    <a:pt x="4913" y="13"/>
                  </a:cubicBezTo>
                  <a:cubicBezTo>
                    <a:pt x="4863" y="13"/>
                    <a:pt x="4810" y="29"/>
                    <a:pt x="4758" y="68"/>
                  </a:cubicBezTo>
                  <a:cubicBezTo>
                    <a:pt x="4125" y="505"/>
                    <a:pt x="3390" y="723"/>
                    <a:pt x="2654" y="723"/>
                  </a:cubicBezTo>
                  <a:cubicBezTo>
                    <a:pt x="1908" y="723"/>
                    <a:pt x="1161" y="500"/>
                    <a:pt x="519" y="56"/>
                  </a:cubicBezTo>
                  <a:cubicBezTo>
                    <a:pt x="467" y="17"/>
                    <a:pt x="414" y="1"/>
                    <a:pt x="36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41"/>
            <p:cNvSpPr/>
            <p:nvPr/>
          </p:nvSpPr>
          <p:spPr>
            <a:xfrm>
              <a:off x="2210675" y="2181025"/>
              <a:ext cx="128325" cy="32200"/>
            </a:xfrm>
            <a:custGeom>
              <a:avLst/>
              <a:gdLst/>
              <a:ahLst/>
              <a:cxnLst/>
              <a:rect l="l" t="t" r="r" b="b"/>
              <a:pathLst>
                <a:path w="5133" h="1288" extrusionOk="0">
                  <a:moveTo>
                    <a:pt x="4704" y="0"/>
                  </a:moveTo>
                  <a:cubicBezTo>
                    <a:pt x="3185" y="0"/>
                    <a:pt x="1679" y="274"/>
                    <a:pt x="251" y="799"/>
                  </a:cubicBezTo>
                  <a:cubicBezTo>
                    <a:pt x="1" y="895"/>
                    <a:pt x="48" y="1264"/>
                    <a:pt x="322" y="1287"/>
                  </a:cubicBezTo>
                  <a:cubicBezTo>
                    <a:pt x="358" y="1287"/>
                    <a:pt x="394" y="1287"/>
                    <a:pt x="429" y="1276"/>
                  </a:cubicBezTo>
                  <a:cubicBezTo>
                    <a:pt x="1826" y="752"/>
                    <a:pt x="3302" y="501"/>
                    <a:pt x="4790" y="501"/>
                  </a:cubicBezTo>
                  <a:cubicBezTo>
                    <a:pt x="4825" y="501"/>
                    <a:pt x="4860" y="501"/>
                    <a:pt x="4894" y="502"/>
                  </a:cubicBezTo>
                  <a:cubicBezTo>
                    <a:pt x="5025" y="502"/>
                    <a:pt x="5132" y="395"/>
                    <a:pt x="5132" y="252"/>
                  </a:cubicBezTo>
                  <a:cubicBezTo>
                    <a:pt x="5132" y="109"/>
                    <a:pt x="5025" y="2"/>
                    <a:pt x="4894" y="2"/>
                  </a:cubicBezTo>
                  <a:cubicBezTo>
                    <a:pt x="4831" y="1"/>
                    <a:pt x="4767" y="0"/>
                    <a:pt x="470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41"/>
            <p:cNvSpPr/>
            <p:nvPr/>
          </p:nvSpPr>
          <p:spPr>
            <a:xfrm>
              <a:off x="2447025" y="2163425"/>
              <a:ext cx="128000" cy="17450"/>
            </a:xfrm>
            <a:custGeom>
              <a:avLst/>
              <a:gdLst/>
              <a:ahLst/>
              <a:cxnLst/>
              <a:rect l="l" t="t" r="r" b="b"/>
              <a:pathLst>
                <a:path w="5120" h="698" extrusionOk="0">
                  <a:moveTo>
                    <a:pt x="2541" y="0"/>
                  </a:moveTo>
                  <a:cubicBezTo>
                    <a:pt x="1791" y="0"/>
                    <a:pt x="1042" y="60"/>
                    <a:pt x="298" y="182"/>
                  </a:cubicBezTo>
                  <a:cubicBezTo>
                    <a:pt x="0" y="217"/>
                    <a:pt x="24" y="658"/>
                    <a:pt x="322" y="682"/>
                  </a:cubicBezTo>
                  <a:cubicBezTo>
                    <a:pt x="346" y="682"/>
                    <a:pt x="357" y="682"/>
                    <a:pt x="381" y="670"/>
                  </a:cubicBezTo>
                  <a:cubicBezTo>
                    <a:pt x="1095" y="560"/>
                    <a:pt x="1818" y="503"/>
                    <a:pt x="2540" y="503"/>
                  </a:cubicBezTo>
                  <a:cubicBezTo>
                    <a:pt x="3300" y="503"/>
                    <a:pt x="4060" y="566"/>
                    <a:pt x="4810" y="694"/>
                  </a:cubicBezTo>
                  <a:cubicBezTo>
                    <a:pt x="4824" y="696"/>
                    <a:pt x="4838" y="697"/>
                    <a:pt x="4851" y="697"/>
                  </a:cubicBezTo>
                  <a:cubicBezTo>
                    <a:pt x="4967" y="697"/>
                    <a:pt x="5075" y="609"/>
                    <a:pt x="5096" y="491"/>
                  </a:cubicBezTo>
                  <a:cubicBezTo>
                    <a:pt x="5120" y="348"/>
                    <a:pt x="5025" y="217"/>
                    <a:pt x="4894" y="194"/>
                  </a:cubicBezTo>
                  <a:cubicBezTo>
                    <a:pt x="4114" y="66"/>
                    <a:pt x="3327" y="0"/>
                    <a:pt x="254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1"/>
            <p:cNvSpPr/>
            <p:nvPr/>
          </p:nvSpPr>
          <p:spPr>
            <a:xfrm>
              <a:off x="2487800" y="2230650"/>
              <a:ext cx="49725" cy="44225"/>
            </a:xfrm>
            <a:custGeom>
              <a:avLst/>
              <a:gdLst/>
              <a:ahLst/>
              <a:cxnLst/>
              <a:rect l="l" t="t" r="r" b="b"/>
              <a:pathLst>
                <a:path w="1989" h="1769" extrusionOk="0">
                  <a:moveTo>
                    <a:pt x="972" y="508"/>
                  </a:moveTo>
                  <a:cubicBezTo>
                    <a:pt x="980" y="508"/>
                    <a:pt x="989" y="511"/>
                    <a:pt x="1001" y="517"/>
                  </a:cubicBezTo>
                  <a:cubicBezTo>
                    <a:pt x="1132" y="553"/>
                    <a:pt x="1227" y="672"/>
                    <a:pt x="1251" y="815"/>
                  </a:cubicBezTo>
                  <a:cubicBezTo>
                    <a:pt x="1263" y="838"/>
                    <a:pt x="1263" y="874"/>
                    <a:pt x="1274" y="922"/>
                  </a:cubicBezTo>
                  <a:cubicBezTo>
                    <a:pt x="1251" y="898"/>
                    <a:pt x="1239" y="898"/>
                    <a:pt x="1227" y="886"/>
                  </a:cubicBezTo>
                  <a:cubicBezTo>
                    <a:pt x="1024" y="779"/>
                    <a:pt x="882" y="576"/>
                    <a:pt x="893" y="517"/>
                  </a:cubicBezTo>
                  <a:cubicBezTo>
                    <a:pt x="899" y="511"/>
                    <a:pt x="908" y="508"/>
                    <a:pt x="919" y="508"/>
                  </a:cubicBezTo>
                  <a:cubicBezTo>
                    <a:pt x="929" y="508"/>
                    <a:pt x="941" y="511"/>
                    <a:pt x="953" y="517"/>
                  </a:cubicBezTo>
                  <a:cubicBezTo>
                    <a:pt x="959" y="511"/>
                    <a:pt x="965" y="508"/>
                    <a:pt x="972" y="508"/>
                  </a:cubicBezTo>
                  <a:close/>
                  <a:moveTo>
                    <a:pt x="501" y="886"/>
                  </a:moveTo>
                  <a:lnTo>
                    <a:pt x="501" y="886"/>
                  </a:lnTo>
                  <a:cubicBezTo>
                    <a:pt x="596" y="1029"/>
                    <a:pt x="727" y="1160"/>
                    <a:pt x="870" y="1255"/>
                  </a:cubicBezTo>
                  <a:cubicBezTo>
                    <a:pt x="846" y="1243"/>
                    <a:pt x="810" y="1243"/>
                    <a:pt x="786" y="1231"/>
                  </a:cubicBezTo>
                  <a:cubicBezTo>
                    <a:pt x="655" y="1196"/>
                    <a:pt x="548" y="1088"/>
                    <a:pt x="524" y="946"/>
                  </a:cubicBezTo>
                  <a:cubicBezTo>
                    <a:pt x="524" y="934"/>
                    <a:pt x="512" y="910"/>
                    <a:pt x="501" y="886"/>
                  </a:cubicBezTo>
                  <a:close/>
                  <a:moveTo>
                    <a:pt x="932" y="0"/>
                  </a:moveTo>
                  <a:cubicBezTo>
                    <a:pt x="805" y="0"/>
                    <a:pt x="677" y="43"/>
                    <a:pt x="572" y="124"/>
                  </a:cubicBezTo>
                  <a:cubicBezTo>
                    <a:pt x="441" y="219"/>
                    <a:pt x="370" y="398"/>
                    <a:pt x="381" y="565"/>
                  </a:cubicBezTo>
                  <a:cubicBezTo>
                    <a:pt x="393" y="660"/>
                    <a:pt x="417" y="743"/>
                    <a:pt x="465" y="826"/>
                  </a:cubicBezTo>
                  <a:cubicBezTo>
                    <a:pt x="414" y="763"/>
                    <a:pt x="344" y="736"/>
                    <a:pt x="275" y="736"/>
                  </a:cubicBezTo>
                  <a:cubicBezTo>
                    <a:pt x="136" y="736"/>
                    <a:pt x="0" y="850"/>
                    <a:pt x="24" y="1017"/>
                  </a:cubicBezTo>
                  <a:cubicBezTo>
                    <a:pt x="72" y="1338"/>
                    <a:pt x="310" y="1600"/>
                    <a:pt x="620" y="1708"/>
                  </a:cubicBezTo>
                  <a:cubicBezTo>
                    <a:pt x="703" y="1743"/>
                    <a:pt x="798" y="1755"/>
                    <a:pt x="905" y="1767"/>
                  </a:cubicBezTo>
                  <a:cubicBezTo>
                    <a:pt x="919" y="1768"/>
                    <a:pt x="932" y="1768"/>
                    <a:pt x="946" y="1768"/>
                  </a:cubicBezTo>
                  <a:cubicBezTo>
                    <a:pt x="1148" y="1768"/>
                    <a:pt x="1356" y="1687"/>
                    <a:pt x="1513" y="1553"/>
                  </a:cubicBezTo>
                  <a:cubicBezTo>
                    <a:pt x="1989" y="1053"/>
                    <a:pt x="1774" y="219"/>
                    <a:pt x="1108" y="29"/>
                  </a:cubicBezTo>
                  <a:cubicBezTo>
                    <a:pt x="1051" y="10"/>
                    <a:pt x="991" y="0"/>
                    <a:pt x="93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41"/>
            <p:cNvSpPr/>
            <p:nvPr/>
          </p:nvSpPr>
          <p:spPr>
            <a:xfrm>
              <a:off x="2396725" y="2237025"/>
              <a:ext cx="42275" cy="129850"/>
            </a:xfrm>
            <a:custGeom>
              <a:avLst/>
              <a:gdLst/>
              <a:ahLst/>
              <a:cxnLst/>
              <a:rect l="l" t="t" r="r" b="b"/>
              <a:pathLst>
                <a:path w="1691" h="5194" extrusionOk="0">
                  <a:moveTo>
                    <a:pt x="854" y="0"/>
                  </a:moveTo>
                  <a:cubicBezTo>
                    <a:pt x="707" y="0"/>
                    <a:pt x="555" y="115"/>
                    <a:pt x="595" y="310"/>
                  </a:cubicBezTo>
                  <a:lnTo>
                    <a:pt x="1048" y="3024"/>
                  </a:lnTo>
                  <a:cubicBezTo>
                    <a:pt x="1107" y="3393"/>
                    <a:pt x="1179" y="3822"/>
                    <a:pt x="1060" y="4191"/>
                  </a:cubicBezTo>
                  <a:cubicBezTo>
                    <a:pt x="1000" y="4334"/>
                    <a:pt x="905" y="4465"/>
                    <a:pt x="774" y="4572"/>
                  </a:cubicBezTo>
                  <a:cubicBezTo>
                    <a:pt x="762" y="4501"/>
                    <a:pt x="726" y="4453"/>
                    <a:pt x="679" y="4417"/>
                  </a:cubicBezTo>
                  <a:cubicBezTo>
                    <a:pt x="636" y="4384"/>
                    <a:pt x="586" y="4368"/>
                    <a:pt x="536" y="4368"/>
                  </a:cubicBezTo>
                  <a:cubicBezTo>
                    <a:pt x="460" y="4368"/>
                    <a:pt x="384" y="4405"/>
                    <a:pt x="334" y="4477"/>
                  </a:cubicBezTo>
                  <a:lnTo>
                    <a:pt x="107" y="4786"/>
                  </a:lnTo>
                  <a:cubicBezTo>
                    <a:pt x="0" y="4929"/>
                    <a:pt x="72" y="5132"/>
                    <a:pt x="250" y="5179"/>
                  </a:cubicBezTo>
                  <a:cubicBezTo>
                    <a:pt x="298" y="5191"/>
                    <a:pt x="345" y="5191"/>
                    <a:pt x="405" y="5191"/>
                  </a:cubicBezTo>
                  <a:cubicBezTo>
                    <a:pt x="426" y="5193"/>
                    <a:pt x="446" y="5193"/>
                    <a:pt x="466" y="5193"/>
                  </a:cubicBezTo>
                  <a:cubicBezTo>
                    <a:pt x="953" y="5193"/>
                    <a:pt x="1376" y="4791"/>
                    <a:pt x="1524" y="4346"/>
                  </a:cubicBezTo>
                  <a:cubicBezTo>
                    <a:pt x="1691" y="3870"/>
                    <a:pt x="1607" y="3358"/>
                    <a:pt x="1536" y="2941"/>
                  </a:cubicBezTo>
                  <a:lnTo>
                    <a:pt x="1096" y="226"/>
                  </a:lnTo>
                  <a:cubicBezTo>
                    <a:pt x="1080" y="70"/>
                    <a:pt x="969" y="0"/>
                    <a:pt x="85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41"/>
            <p:cNvSpPr/>
            <p:nvPr/>
          </p:nvSpPr>
          <p:spPr>
            <a:xfrm>
              <a:off x="2369925" y="2436175"/>
              <a:ext cx="64025" cy="111025"/>
            </a:xfrm>
            <a:custGeom>
              <a:avLst/>
              <a:gdLst/>
              <a:ahLst/>
              <a:cxnLst/>
              <a:rect l="l" t="t" r="r" b="b"/>
              <a:pathLst>
                <a:path w="2561" h="4441" extrusionOk="0">
                  <a:moveTo>
                    <a:pt x="1154" y="498"/>
                  </a:moveTo>
                  <a:cubicBezTo>
                    <a:pt x="1391" y="498"/>
                    <a:pt x="1613" y="616"/>
                    <a:pt x="1727" y="821"/>
                  </a:cubicBezTo>
                  <a:cubicBezTo>
                    <a:pt x="1882" y="1083"/>
                    <a:pt x="1953" y="1380"/>
                    <a:pt x="1965" y="1690"/>
                  </a:cubicBezTo>
                  <a:cubicBezTo>
                    <a:pt x="1989" y="2154"/>
                    <a:pt x="1989" y="3309"/>
                    <a:pt x="1227" y="3821"/>
                  </a:cubicBezTo>
                  <a:cubicBezTo>
                    <a:pt x="1133" y="3894"/>
                    <a:pt x="1021" y="3931"/>
                    <a:pt x="907" y="3931"/>
                  </a:cubicBezTo>
                  <a:cubicBezTo>
                    <a:pt x="891" y="3931"/>
                    <a:pt x="874" y="3930"/>
                    <a:pt x="858" y="3928"/>
                  </a:cubicBezTo>
                  <a:cubicBezTo>
                    <a:pt x="620" y="3857"/>
                    <a:pt x="560" y="3416"/>
                    <a:pt x="560" y="3166"/>
                  </a:cubicBezTo>
                  <a:lnTo>
                    <a:pt x="525" y="2227"/>
                  </a:lnTo>
                  <a:lnTo>
                    <a:pt x="525" y="2227"/>
                  </a:lnTo>
                  <a:cubicBezTo>
                    <a:pt x="584" y="2333"/>
                    <a:pt x="644" y="2428"/>
                    <a:pt x="703" y="2523"/>
                  </a:cubicBezTo>
                  <a:cubicBezTo>
                    <a:pt x="758" y="2611"/>
                    <a:pt x="835" y="2647"/>
                    <a:pt x="912" y="2647"/>
                  </a:cubicBezTo>
                  <a:cubicBezTo>
                    <a:pt x="1087" y="2647"/>
                    <a:pt x="1256" y="2460"/>
                    <a:pt x="1132" y="2261"/>
                  </a:cubicBezTo>
                  <a:cubicBezTo>
                    <a:pt x="941" y="1952"/>
                    <a:pt x="727" y="1583"/>
                    <a:pt x="703" y="1226"/>
                  </a:cubicBezTo>
                  <a:cubicBezTo>
                    <a:pt x="679" y="928"/>
                    <a:pt x="834" y="571"/>
                    <a:pt x="1120" y="499"/>
                  </a:cubicBezTo>
                  <a:cubicBezTo>
                    <a:pt x="1131" y="499"/>
                    <a:pt x="1143" y="498"/>
                    <a:pt x="1154" y="498"/>
                  </a:cubicBezTo>
                  <a:close/>
                  <a:moveTo>
                    <a:pt x="1224" y="1"/>
                  </a:moveTo>
                  <a:cubicBezTo>
                    <a:pt x="1159" y="1"/>
                    <a:pt x="1092" y="8"/>
                    <a:pt x="1025" y="23"/>
                  </a:cubicBezTo>
                  <a:cubicBezTo>
                    <a:pt x="465" y="142"/>
                    <a:pt x="179" y="749"/>
                    <a:pt x="215" y="1261"/>
                  </a:cubicBezTo>
                  <a:lnTo>
                    <a:pt x="215" y="1333"/>
                  </a:lnTo>
                  <a:cubicBezTo>
                    <a:pt x="84" y="1357"/>
                    <a:pt x="1" y="1464"/>
                    <a:pt x="12" y="1583"/>
                  </a:cubicBezTo>
                  <a:lnTo>
                    <a:pt x="48" y="3178"/>
                  </a:lnTo>
                  <a:cubicBezTo>
                    <a:pt x="72" y="3881"/>
                    <a:pt x="298" y="4297"/>
                    <a:pt x="715" y="4405"/>
                  </a:cubicBezTo>
                  <a:cubicBezTo>
                    <a:pt x="763" y="4428"/>
                    <a:pt x="822" y="4428"/>
                    <a:pt x="870" y="4440"/>
                  </a:cubicBezTo>
                  <a:cubicBezTo>
                    <a:pt x="1108" y="4440"/>
                    <a:pt x="1334" y="4369"/>
                    <a:pt x="1525" y="4238"/>
                  </a:cubicBezTo>
                  <a:cubicBezTo>
                    <a:pt x="2203" y="3774"/>
                    <a:pt x="2560" y="2833"/>
                    <a:pt x="2477" y="1654"/>
                  </a:cubicBezTo>
                  <a:cubicBezTo>
                    <a:pt x="2465" y="1261"/>
                    <a:pt x="2358" y="880"/>
                    <a:pt x="2168" y="547"/>
                  </a:cubicBezTo>
                  <a:cubicBezTo>
                    <a:pt x="1973" y="261"/>
                    <a:pt x="1621" y="1"/>
                    <a:pt x="122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41"/>
            <p:cNvSpPr/>
            <p:nvPr/>
          </p:nvSpPr>
          <p:spPr>
            <a:xfrm>
              <a:off x="2745875" y="1921800"/>
              <a:ext cx="169675" cy="135150"/>
            </a:xfrm>
            <a:custGeom>
              <a:avLst/>
              <a:gdLst/>
              <a:ahLst/>
              <a:cxnLst/>
              <a:rect l="l" t="t" r="r" b="b"/>
              <a:pathLst>
                <a:path w="6787" h="5406" extrusionOk="0">
                  <a:moveTo>
                    <a:pt x="2167" y="0"/>
                  </a:moveTo>
                  <a:lnTo>
                    <a:pt x="1798" y="941"/>
                  </a:lnTo>
                  <a:cubicBezTo>
                    <a:pt x="2739" y="1298"/>
                    <a:pt x="3691" y="1584"/>
                    <a:pt x="4667" y="1798"/>
                  </a:cubicBezTo>
                  <a:lnTo>
                    <a:pt x="4489" y="1858"/>
                  </a:lnTo>
                  <a:lnTo>
                    <a:pt x="0" y="3370"/>
                  </a:lnTo>
                  <a:lnTo>
                    <a:pt x="5048" y="5406"/>
                  </a:lnTo>
                  <a:lnTo>
                    <a:pt x="5429" y="4477"/>
                  </a:lnTo>
                  <a:lnTo>
                    <a:pt x="2905" y="3465"/>
                  </a:lnTo>
                  <a:lnTo>
                    <a:pt x="4822" y="2822"/>
                  </a:lnTo>
                  <a:cubicBezTo>
                    <a:pt x="5287" y="2655"/>
                    <a:pt x="6001" y="2417"/>
                    <a:pt x="6382" y="1810"/>
                  </a:cubicBezTo>
                  <a:lnTo>
                    <a:pt x="6787" y="1155"/>
                  </a:lnTo>
                  <a:lnTo>
                    <a:pt x="6037" y="1036"/>
                  </a:lnTo>
                  <a:cubicBezTo>
                    <a:pt x="4715" y="834"/>
                    <a:pt x="3417" y="477"/>
                    <a:pt x="2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41"/>
            <p:cNvSpPr/>
            <p:nvPr/>
          </p:nvSpPr>
          <p:spPr>
            <a:xfrm>
              <a:off x="2871175" y="1727475"/>
              <a:ext cx="264650" cy="193450"/>
            </a:xfrm>
            <a:custGeom>
              <a:avLst/>
              <a:gdLst/>
              <a:ahLst/>
              <a:cxnLst/>
              <a:rect l="l" t="t" r="r" b="b"/>
              <a:pathLst>
                <a:path w="10586" h="7738" extrusionOk="0">
                  <a:moveTo>
                    <a:pt x="2659" y="0"/>
                  </a:moveTo>
                  <a:cubicBezTo>
                    <a:pt x="2606" y="0"/>
                    <a:pt x="2553" y="7"/>
                    <a:pt x="2501" y="22"/>
                  </a:cubicBezTo>
                  <a:lnTo>
                    <a:pt x="2096" y="177"/>
                  </a:lnTo>
                  <a:lnTo>
                    <a:pt x="2096" y="558"/>
                  </a:lnTo>
                  <a:cubicBezTo>
                    <a:pt x="2096" y="665"/>
                    <a:pt x="2132" y="1046"/>
                    <a:pt x="2644" y="1189"/>
                  </a:cubicBezTo>
                  <a:cubicBezTo>
                    <a:pt x="4751" y="1784"/>
                    <a:pt x="6883" y="2439"/>
                    <a:pt x="8966" y="3142"/>
                  </a:cubicBezTo>
                  <a:cubicBezTo>
                    <a:pt x="8526" y="3201"/>
                    <a:pt x="8097" y="3249"/>
                    <a:pt x="7656" y="3261"/>
                  </a:cubicBezTo>
                  <a:lnTo>
                    <a:pt x="7275" y="3285"/>
                  </a:lnTo>
                  <a:cubicBezTo>
                    <a:pt x="5239" y="3428"/>
                    <a:pt x="3227" y="3844"/>
                    <a:pt x="1310" y="4523"/>
                  </a:cubicBezTo>
                  <a:lnTo>
                    <a:pt x="1" y="4987"/>
                  </a:lnTo>
                  <a:lnTo>
                    <a:pt x="7466" y="7738"/>
                  </a:lnTo>
                  <a:lnTo>
                    <a:pt x="7811" y="6797"/>
                  </a:lnTo>
                  <a:lnTo>
                    <a:pt x="3025" y="5035"/>
                  </a:lnTo>
                  <a:cubicBezTo>
                    <a:pt x="4430" y="4642"/>
                    <a:pt x="5882" y="4392"/>
                    <a:pt x="7335" y="4285"/>
                  </a:cubicBezTo>
                  <a:lnTo>
                    <a:pt x="7716" y="4261"/>
                  </a:lnTo>
                  <a:cubicBezTo>
                    <a:pt x="8454" y="4213"/>
                    <a:pt x="9228" y="4178"/>
                    <a:pt x="9978" y="3916"/>
                  </a:cubicBezTo>
                  <a:cubicBezTo>
                    <a:pt x="10181" y="3856"/>
                    <a:pt x="10371" y="3725"/>
                    <a:pt x="10478" y="3535"/>
                  </a:cubicBezTo>
                  <a:cubicBezTo>
                    <a:pt x="10573" y="3344"/>
                    <a:pt x="10585" y="3130"/>
                    <a:pt x="10514" y="2951"/>
                  </a:cubicBezTo>
                  <a:cubicBezTo>
                    <a:pt x="10359" y="2570"/>
                    <a:pt x="9954" y="2415"/>
                    <a:pt x="9835" y="2368"/>
                  </a:cubicBezTo>
                  <a:cubicBezTo>
                    <a:pt x="7633" y="1618"/>
                    <a:pt x="5406" y="927"/>
                    <a:pt x="3168" y="296"/>
                  </a:cubicBezTo>
                  <a:lnTo>
                    <a:pt x="3156" y="272"/>
                  </a:lnTo>
                  <a:cubicBezTo>
                    <a:pt x="3052" y="103"/>
                    <a:pt x="2859" y="0"/>
                    <a:pt x="26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41"/>
            <p:cNvSpPr/>
            <p:nvPr/>
          </p:nvSpPr>
          <p:spPr>
            <a:xfrm>
              <a:off x="3019125" y="1453625"/>
              <a:ext cx="382500" cy="286025"/>
            </a:xfrm>
            <a:custGeom>
              <a:avLst/>
              <a:gdLst/>
              <a:ahLst/>
              <a:cxnLst/>
              <a:rect l="l" t="t" r="r" b="b"/>
              <a:pathLst>
                <a:path w="15300" h="11441" extrusionOk="0">
                  <a:moveTo>
                    <a:pt x="3310" y="642"/>
                  </a:moveTo>
                  <a:lnTo>
                    <a:pt x="3405" y="999"/>
                  </a:lnTo>
                  <a:cubicBezTo>
                    <a:pt x="3379" y="1004"/>
                    <a:pt x="3353" y="1007"/>
                    <a:pt x="3327" y="1007"/>
                  </a:cubicBezTo>
                  <a:cubicBezTo>
                    <a:pt x="3186" y="1007"/>
                    <a:pt x="3047" y="927"/>
                    <a:pt x="2977" y="797"/>
                  </a:cubicBezTo>
                  <a:lnTo>
                    <a:pt x="3310" y="642"/>
                  </a:lnTo>
                  <a:close/>
                  <a:moveTo>
                    <a:pt x="3318" y="1"/>
                  </a:moveTo>
                  <a:cubicBezTo>
                    <a:pt x="3264" y="1"/>
                    <a:pt x="3209" y="8"/>
                    <a:pt x="3155" y="23"/>
                  </a:cubicBezTo>
                  <a:lnTo>
                    <a:pt x="2715" y="201"/>
                  </a:lnTo>
                  <a:lnTo>
                    <a:pt x="2715" y="582"/>
                  </a:lnTo>
                  <a:cubicBezTo>
                    <a:pt x="2715" y="701"/>
                    <a:pt x="2762" y="1130"/>
                    <a:pt x="3358" y="1297"/>
                  </a:cubicBezTo>
                  <a:cubicBezTo>
                    <a:pt x="6918" y="2297"/>
                    <a:pt x="10501" y="3404"/>
                    <a:pt x="14002" y="4607"/>
                  </a:cubicBezTo>
                  <a:cubicBezTo>
                    <a:pt x="14026" y="4607"/>
                    <a:pt x="14049" y="4618"/>
                    <a:pt x="14073" y="4630"/>
                  </a:cubicBezTo>
                  <a:cubicBezTo>
                    <a:pt x="13133" y="4928"/>
                    <a:pt x="12121" y="4988"/>
                    <a:pt x="11073" y="5047"/>
                  </a:cubicBezTo>
                  <a:lnTo>
                    <a:pt x="10478" y="5083"/>
                  </a:lnTo>
                  <a:cubicBezTo>
                    <a:pt x="7346" y="5297"/>
                    <a:pt x="4263" y="5928"/>
                    <a:pt x="1310" y="6976"/>
                  </a:cubicBezTo>
                  <a:lnTo>
                    <a:pt x="0" y="7440"/>
                  </a:lnTo>
                  <a:lnTo>
                    <a:pt x="10847" y="11441"/>
                  </a:lnTo>
                  <a:lnTo>
                    <a:pt x="11204" y="10500"/>
                  </a:lnTo>
                  <a:lnTo>
                    <a:pt x="3012" y="7476"/>
                  </a:lnTo>
                  <a:cubicBezTo>
                    <a:pt x="5465" y="6726"/>
                    <a:pt x="7989" y="6261"/>
                    <a:pt x="10549" y="6083"/>
                  </a:cubicBezTo>
                  <a:lnTo>
                    <a:pt x="11132" y="6047"/>
                  </a:lnTo>
                  <a:cubicBezTo>
                    <a:pt x="12264" y="5976"/>
                    <a:pt x="13442" y="5916"/>
                    <a:pt x="14561" y="5523"/>
                  </a:cubicBezTo>
                  <a:cubicBezTo>
                    <a:pt x="14811" y="5452"/>
                    <a:pt x="15038" y="5285"/>
                    <a:pt x="15181" y="5059"/>
                  </a:cubicBezTo>
                  <a:cubicBezTo>
                    <a:pt x="15288" y="4845"/>
                    <a:pt x="15300" y="4607"/>
                    <a:pt x="15216" y="4380"/>
                  </a:cubicBezTo>
                  <a:cubicBezTo>
                    <a:pt x="15038" y="3916"/>
                    <a:pt x="14502" y="3702"/>
                    <a:pt x="14335" y="3654"/>
                  </a:cubicBezTo>
                  <a:cubicBezTo>
                    <a:pt x="10918" y="2487"/>
                    <a:pt x="7430" y="1404"/>
                    <a:pt x="3917" y="404"/>
                  </a:cubicBezTo>
                  <a:lnTo>
                    <a:pt x="3846" y="296"/>
                  </a:lnTo>
                  <a:cubicBezTo>
                    <a:pt x="3732" y="107"/>
                    <a:pt x="3529" y="1"/>
                    <a:pt x="3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41"/>
            <p:cNvSpPr/>
            <p:nvPr/>
          </p:nvSpPr>
          <p:spPr>
            <a:xfrm>
              <a:off x="2610750" y="2447025"/>
              <a:ext cx="328925" cy="828825"/>
            </a:xfrm>
            <a:custGeom>
              <a:avLst/>
              <a:gdLst/>
              <a:ahLst/>
              <a:cxnLst/>
              <a:rect l="l" t="t" r="r" b="b"/>
              <a:pathLst>
                <a:path w="13157" h="33153" extrusionOk="0">
                  <a:moveTo>
                    <a:pt x="359" y="0"/>
                  </a:moveTo>
                  <a:cubicBezTo>
                    <a:pt x="155" y="0"/>
                    <a:pt x="1" y="274"/>
                    <a:pt x="202" y="446"/>
                  </a:cubicBezTo>
                  <a:cubicBezTo>
                    <a:pt x="3679" y="3268"/>
                    <a:pt x="6477" y="6840"/>
                    <a:pt x="8394" y="10888"/>
                  </a:cubicBezTo>
                  <a:cubicBezTo>
                    <a:pt x="11644" y="17770"/>
                    <a:pt x="12180" y="25818"/>
                    <a:pt x="12656" y="32915"/>
                  </a:cubicBezTo>
                  <a:cubicBezTo>
                    <a:pt x="12656" y="33046"/>
                    <a:pt x="12763" y="33141"/>
                    <a:pt x="12894" y="33153"/>
                  </a:cubicBezTo>
                  <a:lnTo>
                    <a:pt x="12918" y="33153"/>
                  </a:lnTo>
                  <a:cubicBezTo>
                    <a:pt x="13049" y="33141"/>
                    <a:pt x="13156" y="33022"/>
                    <a:pt x="13144" y="32879"/>
                  </a:cubicBezTo>
                  <a:cubicBezTo>
                    <a:pt x="12680" y="25735"/>
                    <a:pt x="12144" y="17651"/>
                    <a:pt x="8846" y="10686"/>
                  </a:cubicBezTo>
                  <a:cubicBezTo>
                    <a:pt x="6893" y="6566"/>
                    <a:pt x="4048" y="2935"/>
                    <a:pt x="512" y="53"/>
                  </a:cubicBezTo>
                  <a:cubicBezTo>
                    <a:pt x="461" y="16"/>
                    <a:pt x="409" y="0"/>
                    <a:pt x="35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41"/>
            <p:cNvSpPr/>
            <p:nvPr/>
          </p:nvSpPr>
          <p:spPr>
            <a:xfrm>
              <a:off x="2016025" y="2694625"/>
              <a:ext cx="144675" cy="346400"/>
            </a:xfrm>
            <a:custGeom>
              <a:avLst/>
              <a:gdLst/>
              <a:ahLst/>
              <a:cxnLst/>
              <a:rect l="l" t="t" r="r" b="b"/>
              <a:pathLst>
                <a:path w="5787" h="13856" extrusionOk="0">
                  <a:moveTo>
                    <a:pt x="5443" y="0"/>
                  </a:moveTo>
                  <a:cubicBezTo>
                    <a:pt x="5358" y="0"/>
                    <a:pt x="5274" y="44"/>
                    <a:pt x="5227" y="151"/>
                  </a:cubicBezTo>
                  <a:cubicBezTo>
                    <a:pt x="3024" y="4425"/>
                    <a:pt x="1286" y="8914"/>
                    <a:pt x="36" y="13545"/>
                  </a:cubicBezTo>
                  <a:cubicBezTo>
                    <a:pt x="0" y="13676"/>
                    <a:pt x="83" y="13819"/>
                    <a:pt x="214" y="13855"/>
                  </a:cubicBezTo>
                  <a:lnTo>
                    <a:pt x="262" y="13855"/>
                  </a:lnTo>
                  <a:cubicBezTo>
                    <a:pt x="270" y="13855"/>
                    <a:pt x="277" y="13856"/>
                    <a:pt x="285" y="13856"/>
                  </a:cubicBezTo>
                  <a:cubicBezTo>
                    <a:pt x="394" y="13856"/>
                    <a:pt x="490" y="13776"/>
                    <a:pt x="524" y="13676"/>
                  </a:cubicBezTo>
                  <a:cubicBezTo>
                    <a:pt x="1762" y="9068"/>
                    <a:pt x="3489" y="4615"/>
                    <a:pt x="5667" y="377"/>
                  </a:cubicBezTo>
                  <a:cubicBezTo>
                    <a:pt x="5787" y="178"/>
                    <a:pt x="5614" y="0"/>
                    <a:pt x="544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41"/>
            <p:cNvSpPr/>
            <p:nvPr/>
          </p:nvSpPr>
          <p:spPr>
            <a:xfrm>
              <a:off x="1980125" y="2984450"/>
              <a:ext cx="600275" cy="292300"/>
            </a:xfrm>
            <a:custGeom>
              <a:avLst/>
              <a:gdLst/>
              <a:ahLst/>
              <a:cxnLst/>
              <a:rect l="l" t="t" r="r" b="b"/>
              <a:pathLst>
                <a:path w="24011" h="11692" extrusionOk="0">
                  <a:moveTo>
                    <a:pt x="366" y="0"/>
                  </a:moveTo>
                  <a:cubicBezTo>
                    <a:pt x="169" y="0"/>
                    <a:pt x="0" y="264"/>
                    <a:pt x="186" y="440"/>
                  </a:cubicBezTo>
                  <a:cubicBezTo>
                    <a:pt x="4471" y="4429"/>
                    <a:pt x="10278" y="6596"/>
                    <a:pt x="16094" y="6596"/>
                  </a:cubicBezTo>
                  <a:cubicBezTo>
                    <a:pt x="18229" y="6596"/>
                    <a:pt x="20365" y="6304"/>
                    <a:pt x="22427" y="5703"/>
                  </a:cubicBezTo>
                  <a:cubicBezTo>
                    <a:pt x="23284" y="7465"/>
                    <a:pt x="23475" y="9477"/>
                    <a:pt x="22974" y="11370"/>
                  </a:cubicBezTo>
                  <a:cubicBezTo>
                    <a:pt x="22939" y="11513"/>
                    <a:pt x="23022" y="11644"/>
                    <a:pt x="23153" y="11680"/>
                  </a:cubicBezTo>
                  <a:cubicBezTo>
                    <a:pt x="23177" y="11691"/>
                    <a:pt x="23189" y="11691"/>
                    <a:pt x="23213" y="11691"/>
                  </a:cubicBezTo>
                  <a:cubicBezTo>
                    <a:pt x="23332" y="11691"/>
                    <a:pt x="23439" y="11620"/>
                    <a:pt x="23463" y="11501"/>
                  </a:cubicBezTo>
                  <a:cubicBezTo>
                    <a:pt x="24010" y="9417"/>
                    <a:pt x="23772" y="7203"/>
                    <a:pt x="22784" y="5286"/>
                  </a:cubicBezTo>
                  <a:cubicBezTo>
                    <a:pt x="22738" y="5202"/>
                    <a:pt x="22655" y="5155"/>
                    <a:pt x="22565" y="5155"/>
                  </a:cubicBezTo>
                  <a:cubicBezTo>
                    <a:pt x="22539" y="5155"/>
                    <a:pt x="22513" y="5159"/>
                    <a:pt x="22486" y="5167"/>
                  </a:cubicBezTo>
                  <a:cubicBezTo>
                    <a:pt x="20410" y="5795"/>
                    <a:pt x="18254" y="6099"/>
                    <a:pt x="16098" y="6099"/>
                  </a:cubicBezTo>
                  <a:cubicBezTo>
                    <a:pt x="10406" y="6099"/>
                    <a:pt x="4720" y="3975"/>
                    <a:pt x="531" y="71"/>
                  </a:cubicBezTo>
                  <a:cubicBezTo>
                    <a:pt x="479" y="21"/>
                    <a:pt x="421" y="0"/>
                    <a:pt x="36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41"/>
            <p:cNvSpPr/>
            <p:nvPr/>
          </p:nvSpPr>
          <p:spPr>
            <a:xfrm>
              <a:off x="2553825" y="3046275"/>
              <a:ext cx="208150" cy="232875"/>
            </a:xfrm>
            <a:custGeom>
              <a:avLst/>
              <a:gdLst/>
              <a:ahLst/>
              <a:cxnLst/>
              <a:rect l="l" t="t" r="r" b="b"/>
              <a:pathLst>
                <a:path w="8326" h="9315" extrusionOk="0">
                  <a:moveTo>
                    <a:pt x="6503" y="1"/>
                  </a:moveTo>
                  <a:cubicBezTo>
                    <a:pt x="6243" y="1"/>
                    <a:pt x="5971" y="49"/>
                    <a:pt x="5706" y="146"/>
                  </a:cubicBezTo>
                  <a:cubicBezTo>
                    <a:pt x="5170" y="348"/>
                    <a:pt x="4718" y="717"/>
                    <a:pt x="4289" y="1075"/>
                  </a:cubicBezTo>
                  <a:lnTo>
                    <a:pt x="4182" y="1170"/>
                  </a:lnTo>
                  <a:cubicBezTo>
                    <a:pt x="2955" y="2158"/>
                    <a:pt x="1634" y="3051"/>
                    <a:pt x="253" y="3813"/>
                  </a:cubicBezTo>
                  <a:cubicBezTo>
                    <a:pt x="0" y="3944"/>
                    <a:pt x="133" y="4290"/>
                    <a:pt x="361" y="4290"/>
                  </a:cubicBezTo>
                  <a:cubicBezTo>
                    <a:pt x="402" y="4290"/>
                    <a:pt x="446" y="4279"/>
                    <a:pt x="491" y="4254"/>
                  </a:cubicBezTo>
                  <a:cubicBezTo>
                    <a:pt x="1908" y="3480"/>
                    <a:pt x="3241" y="2575"/>
                    <a:pt x="4491" y="1563"/>
                  </a:cubicBezTo>
                  <a:lnTo>
                    <a:pt x="4598" y="1479"/>
                  </a:lnTo>
                  <a:cubicBezTo>
                    <a:pt x="4991" y="1146"/>
                    <a:pt x="5420" y="801"/>
                    <a:pt x="5884" y="622"/>
                  </a:cubicBezTo>
                  <a:cubicBezTo>
                    <a:pt x="6065" y="553"/>
                    <a:pt x="6288" y="505"/>
                    <a:pt x="6515" y="505"/>
                  </a:cubicBezTo>
                  <a:cubicBezTo>
                    <a:pt x="6796" y="505"/>
                    <a:pt x="7083" y="579"/>
                    <a:pt x="7301" y="777"/>
                  </a:cubicBezTo>
                  <a:cubicBezTo>
                    <a:pt x="7849" y="1277"/>
                    <a:pt x="7646" y="2277"/>
                    <a:pt x="7468" y="2825"/>
                  </a:cubicBezTo>
                  <a:cubicBezTo>
                    <a:pt x="6718" y="5146"/>
                    <a:pt x="5241" y="7159"/>
                    <a:pt x="3241" y="8552"/>
                  </a:cubicBezTo>
                  <a:cubicBezTo>
                    <a:pt x="3055" y="8682"/>
                    <a:pt x="2826" y="8812"/>
                    <a:pt x="2632" y="8812"/>
                  </a:cubicBezTo>
                  <a:cubicBezTo>
                    <a:pt x="2578" y="8812"/>
                    <a:pt x="2526" y="8801"/>
                    <a:pt x="2479" y="8778"/>
                  </a:cubicBezTo>
                  <a:cubicBezTo>
                    <a:pt x="2430" y="8743"/>
                    <a:pt x="2380" y="8728"/>
                    <a:pt x="2334" y="8728"/>
                  </a:cubicBezTo>
                  <a:cubicBezTo>
                    <a:pt x="2116" y="8728"/>
                    <a:pt x="1973" y="9069"/>
                    <a:pt x="2229" y="9207"/>
                  </a:cubicBezTo>
                  <a:cubicBezTo>
                    <a:pt x="2336" y="9266"/>
                    <a:pt x="2455" y="9314"/>
                    <a:pt x="2586" y="9314"/>
                  </a:cubicBezTo>
                  <a:cubicBezTo>
                    <a:pt x="2600" y="9314"/>
                    <a:pt x="2614" y="9315"/>
                    <a:pt x="2628" y="9315"/>
                  </a:cubicBezTo>
                  <a:cubicBezTo>
                    <a:pt x="2892" y="9315"/>
                    <a:pt x="3199" y="9206"/>
                    <a:pt x="3539" y="8968"/>
                  </a:cubicBezTo>
                  <a:cubicBezTo>
                    <a:pt x="5622" y="7504"/>
                    <a:pt x="7170" y="5397"/>
                    <a:pt x="7956" y="2968"/>
                  </a:cubicBezTo>
                  <a:cubicBezTo>
                    <a:pt x="8325" y="1813"/>
                    <a:pt x="8218" y="920"/>
                    <a:pt x="7646" y="408"/>
                  </a:cubicBezTo>
                  <a:cubicBezTo>
                    <a:pt x="7354" y="138"/>
                    <a:pt x="6945" y="1"/>
                    <a:pt x="650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1"/>
            <p:cNvSpPr/>
            <p:nvPr/>
          </p:nvSpPr>
          <p:spPr>
            <a:xfrm>
              <a:off x="2117675" y="2705350"/>
              <a:ext cx="515700" cy="428525"/>
            </a:xfrm>
            <a:custGeom>
              <a:avLst/>
              <a:gdLst/>
              <a:ahLst/>
              <a:cxnLst/>
              <a:rect l="l" t="t" r="r" b="b"/>
              <a:pathLst>
                <a:path w="20628" h="17141" extrusionOk="0">
                  <a:moveTo>
                    <a:pt x="13613" y="0"/>
                  </a:moveTo>
                  <a:cubicBezTo>
                    <a:pt x="12025" y="0"/>
                    <a:pt x="10314" y="443"/>
                    <a:pt x="8495" y="1353"/>
                  </a:cubicBezTo>
                  <a:cubicBezTo>
                    <a:pt x="6769" y="2198"/>
                    <a:pt x="5519" y="3174"/>
                    <a:pt x="4661" y="4317"/>
                  </a:cubicBezTo>
                  <a:cubicBezTo>
                    <a:pt x="3768" y="5508"/>
                    <a:pt x="3185" y="7080"/>
                    <a:pt x="2911" y="8985"/>
                  </a:cubicBezTo>
                  <a:lnTo>
                    <a:pt x="2875" y="9294"/>
                  </a:lnTo>
                  <a:cubicBezTo>
                    <a:pt x="2804" y="10199"/>
                    <a:pt x="2518" y="11080"/>
                    <a:pt x="2030" y="11842"/>
                  </a:cubicBezTo>
                  <a:lnTo>
                    <a:pt x="113" y="15390"/>
                  </a:lnTo>
                  <a:cubicBezTo>
                    <a:pt x="1" y="15591"/>
                    <a:pt x="170" y="15765"/>
                    <a:pt x="340" y="15765"/>
                  </a:cubicBezTo>
                  <a:cubicBezTo>
                    <a:pt x="422" y="15765"/>
                    <a:pt x="503" y="15725"/>
                    <a:pt x="554" y="15628"/>
                  </a:cubicBezTo>
                  <a:lnTo>
                    <a:pt x="2482" y="12080"/>
                  </a:lnTo>
                  <a:cubicBezTo>
                    <a:pt x="2744" y="11628"/>
                    <a:pt x="2959" y="11152"/>
                    <a:pt x="3137" y="10663"/>
                  </a:cubicBezTo>
                  <a:cubicBezTo>
                    <a:pt x="3244" y="10235"/>
                    <a:pt x="3328" y="9794"/>
                    <a:pt x="3375" y="9354"/>
                  </a:cubicBezTo>
                  <a:lnTo>
                    <a:pt x="3423" y="9056"/>
                  </a:lnTo>
                  <a:cubicBezTo>
                    <a:pt x="3685" y="7234"/>
                    <a:pt x="4233" y="5734"/>
                    <a:pt x="5078" y="4615"/>
                  </a:cubicBezTo>
                  <a:cubicBezTo>
                    <a:pt x="5888" y="3532"/>
                    <a:pt x="7078" y="2615"/>
                    <a:pt x="8721" y="1793"/>
                  </a:cubicBezTo>
                  <a:cubicBezTo>
                    <a:pt x="10451" y="934"/>
                    <a:pt x="12084" y="496"/>
                    <a:pt x="13575" y="496"/>
                  </a:cubicBezTo>
                  <a:cubicBezTo>
                    <a:pt x="13818" y="496"/>
                    <a:pt x="14058" y="508"/>
                    <a:pt x="14293" y="531"/>
                  </a:cubicBezTo>
                  <a:cubicBezTo>
                    <a:pt x="16318" y="722"/>
                    <a:pt x="18115" y="1865"/>
                    <a:pt x="18877" y="3436"/>
                  </a:cubicBezTo>
                  <a:cubicBezTo>
                    <a:pt x="20080" y="5925"/>
                    <a:pt x="18735" y="8818"/>
                    <a:pt x="17818" y="10330"/>
                  </a:cubicBezTo>
                  <a:cubicBezTo>
                    <a:pt x="17401" y="11021"/>
                    <a:pt x="16913" y="11711"/>
                    <a:pt x="16460" y="12366"/>
                  </a:cubicBezTo>
                  <a:cubicBezTo>
                    <a:pt x="15484" y="13747"/>
                    <a:pt x="14496" y="15176"/>
                    <a:pt x="13924" y="16807"/>
                  </a:cubicBezTo>
                  <a:cubicBezTo>
                    <a:pt x="13877" y="16938"/>
                    <a:pt x="13948" y="17081"/>
                    <a:pt x="14079" y="17129"/>
                  </a:cubicBezTo>
                  <a:cubicBezTo>
                    <a:pt x="14091" y="17129"/>
                    <a:pt x="14115" y="17140"/>
                    <a:pt x="14139" y="17140"/>
                  </a:cubicBezTo>
                  <a:cubicBezTo>
                    <a:pt x="14258" y="17140"/>
                    <a:pt x="14353" y="17081"/>
                    <a:pt x="14401" y="16974"/>
                  </a:cubicBezTo>
                  <a:cubicBezTo>
                    <a:pt x="14936" y="15414"/>
                    <a:pt x="15913" y="14009"/>
                    <a:pt x="16865" y="12664"/>
                  </a:cubicBezTo>
                  <a:cubicBezTo>
                    <a:pt x="17330" y="11997"/>
                    <a:pt x="17806" y="11294"/>
                    <a:pt x="18234" y="10592"/>
                  </a:cubicBezTo>
                  <a:cubicBezTo>
                    <a:pt x="19199" y="8997"/>
                    <a:pt x="20628" y="5925"/>
                    <a:pt x="19318" y="3222"/>
                  </a:cubicBezTo>
                  <a:cubicBezTo>
                    <a:pt x="18461" y="1472"/>
                    <a:pt x="16556" y="246"/>
                    <a:pt x="14329" y="31"/>
                  </a:cubicBezTo>
                  <a:cubicBezTo>
                    <a:pt x="14093" y="11"/>
                    <a:pt x="13854" y="0"/>
                    <a:pt x="1361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1"/>
            <p:cNvSpPr/>
            <p:nvPr/>
          </p:nvSpPr>
          <p:spPr>
            <a:xfrm>
              <a:off x="2262775" y="2674400"/>
              <a:ext cx="91900" cy="106150"/>
            </a:xfrm>
            <a:custGeom>
              <a:avLst/>
              <a:gdLst/>
              <a:ahLst/>
              <a:cxnLst/>
              <a:rect l="l" t="t" r="r" b="b"/>
              <a:pathLst>
                <a:path w="3676" h="4246" extrusionOk="0">
                  <a:moveTo>
                    <a:pt x="938" y="1"/>
                  </a:moveTo>
                  <a:cubicBezTo>
                    <a:pt x="858" y="1"/>
                    <a:pt x="778" y="45"/>
                    <a:pt x="739" y="114"/>
                  </a:cubicBezTo>
                  <a:cubicBezTo>
                    <a:pt x="0" y="1174"/>
                    <a:pt x="155" y="2531"/>
                    <a:pt x="381" y="3829"/>
                  </a:cubicBezTo>
                  <a:cubicBezTo>
                    <a:pt x="429" y="4150"/>
                    <a:pt x="619" y="4222"/>
                    <a:pt x="727" y="4246"/>
                  </a:cubicBezTo>
                  <a:lnTo>
                    <a:pt x="750" y="4246"/>
                  </a:lnTo>
                  <a:cubicBezTo>
                    <a:pt x="881" y="4246"/>
                    <a:pt x="1000" y="4174"/>
                    <a:pt x="1048" y="4055"/>
                  </a:cubicBezTo>
                  <a:cubicBezTo>
                    <a:pt x="1108" y="3924"/>
                    <a:pt x="1084" y="3769"/>
                    <a:pt x="989" y="3674"/>
                  </a:cubicBezTo>
                  <a:cubicBezTo>
                    <a:pt x="941" y="3639"/>
                    <a:pt x="905" y="3615"/>
                    <a:pt x="858" y="3615"/>
                  </a:cubicBezTo>
                  <a:cubicBezTo>
                    <a:pt x="667" y="2519"/>
                    <a:pt x="560" y="1388"/>
                    <a:pt x="1060" y="543"/>
                  </a:cubicBezTo>
                  <a:cubicBezTo>
                    <a:pt x="1501" y="686"/>
                    <a:pt x="1834" y="1091"/>
                    <a:pt x="2179" y="1507"/>
                  </a:cubicBezTo>
                  <a:cubicBezTo>
                    <a:pt x="2465" y="1876"/>
                    <a:pt x="2810" y="2210"/>
                    <a:pt x="3203" y="2472"/>
                  </a:cubicBezTo>
                  <a:cubicBezTo>
                    <a:pt x="3247" y="2496"/>
                    <a:pt x="3289" y="2507"/>
                    <a:pt x="3329" y="2507"/>
                  </a:cubicBezTo>
                  <a:cubicBezTo>
                    <a:pt x="3540" y="2507"/>
                    <a:pt x="3675" y="2205"/>
                    <a:pt x="3465" y="2055"/>
                  </a:cubicBezTo>
                  <a:cubicBezTo>
                    <a:pt x="3120" y="1805"/>
                    <a:pt x="2822" y="1519"/>
                    <a:pt x="2572" y="1174"/>
                  </a:cubicBezTo>
                  <a:cubicBezTo>
                    <a:pt x="2132" y="662"/>
                    <a:pt x="1691" y="138"/>
                    <a:pt x="989" y="7"/>
                  </a:cubicBezTo>
                  <a:cubicBezTo>
                    <a:pt x="972" y="3"/>
                    <a:pt x="955" y="1"/>
                    <a:pt x="93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1"/>
            <p:cNvSpPr/>
            <p:nvPr/>
          </p:nvSpPr>
          <p:spPr>
            <a:xfrm>
              <a:off x="2538150" y="2720675"/>
              <a:ext cx="113375" cy="86425"/>
            </a:xfrm>
            <a:custGeom>
              <a:avLst/>
              <a:gdLst/>
              <a:ahLst/>
              <a:cxnLst/>
              <a:rect l="l" t="t" r="r" b="b"/>
              <a:pathLst>
                <a:path w="4535" h="3457" extrusionOk="0">
                  <a:moveTo>
                    <a:pt x="2789" y="0"/>
                  </a:moveTo>
                  <a:cubicBezTo>
                    <a:pt x="1927" y="0"/>
                    <a:pt x="1071" y="173"/>
                    <a:pt x="272" y="514"/>
                  </a:cubicBezTo>
                  <a:cubicBezTo>
                    <a:pt x="0" y="629"/>
                    <a:pt x="124" y="1001"/>
                    <a:pt x="367" y="1001"/>
                  </a:cubicBezTo>
                  <a:cubicBezTo>
                    <a:pt x="401" y="1001"/>
                    <a:pt x="437" y="994"/>
                    <a:pt x="475" y="978"/>
                  </a:cubicBezTo>
                  <a:cubicBezTo>
                    <a:pt x="1203" y="664"/>
                    <a:pt x="1988" y="504"/>
                    <a:pt x="2775" y="504"/>
                  </a:cubicBezTo>
                  <a:cubicBezTo>
                    <a:pt x="3121" y="504"/>
                    <a:pt x="3467" y="535"/>
                    <a:pt x="3809" y="597"/>
                  </a:cubicBezTo>
                  <a:cubicBezTo>
                    <a:pt x="3906" y="616"/>
                    <a:pt x="3947" y="636"/>
                    <a:pt x="3959" y="636"/>
                  </a:cubicBezTo>
                  <a:cubicBezTo>
                    <a:pt x="3961" y="636"/>
                    <a:pt x="3963" y="635"/>
                    <a:pt x="3963" y="634"/>
                  </a:cubicBezTo>
                  <a:lnTo>
                    <a:pt x="3963" y="634"/>
                  </a:lnTo>
                  <a:cubicBezTo>
                    <a:pt x="3951" y="693"/>
                    <a:pt x="3927" y="752"/>
                    <a:pt x="3880" y="799"/>
                  </a:cubicBezTo>
                  <a:lnTo>
                    <a:pt x="2427" y="3073"/>
                  </a:lnTo>
                  <a:cubicBezTo>
                    <a:pt x="2344" y="3192"/>
                    <a:pt x="2380" y="3347"/>
                    <a:pt x="2499" y="3419"/>
                  </a:cubicBezTo>
                  <a:cubicBezTo>
                    <a:pt x="2535" y="3442"/>
                    <a:pt x="2582" y="3454"/>
                    <a:pt x="2618" y="3454"/>
                  </a:cubicBezTo>
                  <a:cubicBezTo>
                    <a:pt x="2628" y="3456"/>
                    <a:pt x="2637" y="3456"/>
                    <a:pt x="2647" y="3456"/>
                  </a:cubicBezTo>
                  <a:cubicBezTo>
                    <a:pt x="2730" y="3456"/>
                    <a:pt x="2801" y="3410"/>
                    <a:pt x="2844" y="3335"/>
                  </a:cubicBezTo>
                  <a:lnTo>
                    <a:pt x="4309" y="1061"/>
                  </a:lnTo>
                  <a:cubicBezTo>
                    <a:pt x="4380" y="954"/>
                    <a:pt x="4535" y="692"/>
                    <a:pt x="4416" y="430"/>
                  </a:cubicBezTo>
                  <a:cubicBezTo>
                    <a:pt x="4309" y="180"/>
                    <a:pt x="4011" y="121"/>
                    <a:pt x="3904" y="97"/>
                  </a:cubicBezTo>
                  <a:cubicBezTo>
                    <a:pt x="3534" y="32"/>
                    <a:pt x="3161" y="0"/>
                    <a:pt x="278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1"/>
            <p:cNvSpPr/>
            <p:nvPr/>
          </p:nvSpPr>
          <p:spPr>
            <a:xfrm>
              <a:off x="2414575" y="2796975"/>
              <a:ext cx="42600" cy="42225"/>
            </a:xfrm>
            <a:custGeom>
              <a:avLst/>
              <a:gdLst/>
              <a:ahLst/>
              <a:cxnLst/>
              <a:rect l="l" t="t" r="r" b="b"/>
              <a:pathLst>
                <a:path w="1704" h="1689" extrusionOk="0">
                  <a:moveTo>
                    <a:pt x="1024" y="497"/>
                  </a:moveTo>
                  <a:cubicBezTo>
                    <a:pt x="1061" y="497"/>
                    <a:pt x="1098" y="505"/>
                    <a:pt x="1132" y="521"/>
                  </a:cubicBezTo>
                  <a:cubicBezTo>
                    <a:pt x="1203" y="533"/>
                    <a:pt x="1203" y="569"/>
                    <a:pt x="1203" y="569"/>
                  </a:cubicBezTo>
                  <a:cubicBezTo>
                    <a:pt x="1191" y="641"/>
                    <a:pt x="1108" y="712"/>
                    <a:pt x="1013" y="724"/>
                  </a:cubicBezTo>
                  <a:cubicBezTo>
                    <a:pt x="929" y="724"/>
                    <a:pt x="858" y="712"/>
                    <a:pt x="786" y="688"/>
                  </a:cubicBezTo>
                  <a:cubicBezTo>
                    <a:pt x="798" y="641"/>
                    <a:pt x="810" y="605"/>
                    <a:pt x="834" y="569"/>
                  </a:cubicBezTo>
                  <a:cubicBezTo>
                    <a:pt x="888" y="523"/>
                    <a:pt x="956" y="497"/>
                    <a:pt x="1024" y="497"/>
                  </a:cubicBezTo>
                  <a:close/>
                  <a:moveTo>
                    <a:pt x="1052" y="1"/>
                  </a:moveTo>
                  <a:cubicBezTo>
                    <a:pt x="853" y="1"/>
                    <a:pt x="660" y="73"/>
                    <a:pt x="512" y="212"/>
                  </a:cubicBezTo>
                  <a:cubicBezTo>
                    <a:pt x="465" y="176"/>
                    <a:pt x="417" y="164"/>
                    <a:pt x="358" y="164"/>
                  </a:cubicBezTo>
                  <a:cubicBezTo>
                    <a:pt x="203" y="164"/>
                    <a:pt x="60" y="271"/>
                    <a:pt x="24" y="426"/>
                  </a:cubicBezTo>
                  <a:cubicBezTo>
                    <a:pt x="1" y="629"/>
                    <a:pt x="72" y="831"/>
                    <a:pt x="227" y="962"/>
                  </a:cubicBezTo>
                  <a:cubicBezTo>
                    <a:pt x="227" y="1141"/>
                    <a:pt x="251" y="1307"/>
                    <a:pt x="286" y="1486"/>
                  </a:cubicBezTo>
                  <a:cubicBezTo>
                    <a:pt x="310" y="1593"/>
                    <a:pt x="405" y="1676"/>
                    <a:pt x="524" y="1688"/>
                  </a:cubicBezTo>
                  <a:cubicBezTo>
                    <a:pt x="548" y="1688"/>
                    <a:pt x="572" y="1688"/>
                    <a:pt x="596" y="1676"/>
                  </a:cubicBezTo>
                  <a:cubicBezTo>
                    <a:pt x="727" y="1653"/>
                    <a:pt x="822" y="1522"/>
                    <a:pt x="786" y="1379"/>
                  </a:cubicBezTo>
                  <a:cubicBezTo>
                    <a:pt x="774" y="1319"/>
                    <a:pt x="763" y="1260"/>
                    <a:pt x="763" y="1200"/>
                  </a:cubicBezTo>
                  <a:lnTo>
                    <a:pt x="763" y="1200"/>
                  </a:lnTo>
                  <a:cubicBezTo>
                    <a:pt x="832" y="1218"/>
                    <a:pt x="908" y="1229"/>
                    <a:pt x="986" y="1229"/>
                  </a:cubicBezTo>
                  <a:cubicBezTo>
                    <a:pt x="1015" y="1229"/>
                    <a:pt x="1043" y="1227"/>
                    <a:pt x="1072" y="1224"/>
                  </a:cubicBezTo>
                  <a:cubicBezTo>
                    <a:pt x="1417" y="1200"/>
                    <a:pt x="1679" y="926"/>
                    <a:pt x="1703" y="581"/>
                  </a:cubicBezTo>
                  <a:cubicBezTo>
                    <a:pt x="1703" y="343"/>
                    <a:pt x="1548" y="129"/>
                    <a:pt x="1322" y="45"/>
                  </a:cubicBezTo>
                  <a:cubicBezTo>
                    <a:pt x="1233" y="16"/>
                    <a:pt x="1142" y="1"/>
                    <a:pt x="105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1"/>
            <p:cNvSpPr/>
            <p:nvPr/>
          </p:nvSpPr>
          <p:spPr>
            <a:xfrm>
              <a:off x="2319625" y="2806625"/>
              <a:ext cx="120875" cy="91275"/>
            </a:xfrm>
            <a:custGeom>
              <a:avLst/>
              <a:gdLst/>
              <a:ahLst/>
              <a:cxnLst/>
              <a:rect l="l" t="t" r="r" b="b"/>
              <a:pathLst>
                <a:path w="4835" h="3651" extrusionOk="0">
                  <a:moveTo>
                    <a:pt x="4541" y="0"/>
                  </a:moveTo>
                  <a:cubicBezTo>
                    <a:pt x="4440" y="0"/>
                    <a:pt x="4347" y="59"/>
                    <a:pt x="4310" y="159"/>
                  </a:cubicBezTo>
                  <a:lnTo>
                    <a:pt x="3465" y="2421"/>
                  </a:lnTo>
                  <a:cubicBezTo>
                    <a:pt x="3346" y="2719"/>
                    <a:pt x="3215" y="3017"/>
                    <a:pt x="2989" y="3112"/>
                  </a:cubicBezTo>
                  <a:cubicBezTo>
                    <a:pt x="2900" y="3136"/>
                    <a:pt x="2810" y="3148"/>
                    <a:pt x="2721" y="3148"/>
                  </a:cubicBezTo>
                  <a:cubicBezTo>
                    <a:pt x="2632" y="3148"/>
                    <a:pt x="2542" y="3136"/>
                    <a:pt x="2453" y="3112"/>
                  </a:cubicBezTo>
                  <a:cubicBezTo>
                    <a:pt x="2096" y="3064"/>
                    <a:pt x="1751" y="2969"/>
                    <a:pt x="1405" y="2850"/>
                  </a:cubicBezTo>
                  <a:cubicBezTo>
                    <a:pt x="1429" y="2779"/>
                    <a:pt x="1405" y="2707"/>
                    <a:pt x="1370" y="2648"/>
                  </a:cubicBezTo>
                  <a:cubicBezTo>
                    <a:pt x="1108" y="2302"/>
                    <a:pt x="762" y="2029"/>
                    <a:pt x="358" y="1862"/>
                  </a:cubicBezTo>
                  <a:cubicBezTo>
                    <a:pt x="328" y="1849"/>
                    <a:pt x="295" y="1842"/>
                    <a:pt x="261" y="1842"/>
                  </a:cubicBezTo>
                  <a:cubicBezTo>
                    <a:pt x="202" y="1842"/>
                    <a:pt x="141" y="1864"/>
                    <a:pt x="96" y="1909"/>
                  </a:cubicBezTo>
                  <a:cubicBezTo>
                    <a:pt x="24" y="1969"/>
                    <a:pt x="0" y="2064"/>
                    <a:pt x="24" y="2160"/>
                  </a:cubicBezTo>
                  <a:cubicBezTo>
                    <a:pt x="310" y="3172"/>
                    <a:pt x="1501" y="3469"/>
                    <a:pt x="2382" y="3612"/>
                  </a:cubicBezTo>
                  <a:cubicBezTo>
                    <a:pt x="2477" y="3624"/>
                    <a:pt x="2584" y="3636"/>
                    <a:pt x="2691" y="3648"/>
                  </a:cubicBezTo>
                  <a:cubicBezTo>
                    <a:pt x="2719" y="3650"/>
                    <a:pt x="2747" y="3651"/>
                    <a:pt x="2774" y="3651"/>
                  </a:cubicBezTo>
                  <a:cubicBezTo>
                    <a:pt x="2913" y="3651"/>
                    <a:pt x="3048" y="3626"/>
                    <a:pt x="3167" y="3576"/>
                  </a:cubicBezTo>
                  <a:cubicBezTo>
                    <a:pt x="3596" y="3410"/>
                    <a:pt x="3787" y="2981"/>
                    <a:pt x="3929" y="2600"/>
                  </a:cubicBezTo>
                  <a:lnTo>
                    <a:pt x="4787" y="338"/>
                  </a:lnTo>
                  <a:cubicBezTo>
                    <a:pt x="4834" y="207"/>
                    <a:pt x="4763" y="64"/>
                    <a:pt x="4632" y="16"/>
                  </a:cubicBezTo>
                  <a:cubicBezTo>
                    <a:pt x="4602" y="5"/>
                    <a:pt x="4571" y="0"/>
                    <a:pt x="454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1"/>
            <p:cNvSpPr/>
            <p:nvPr/>
          </p:nvSpPr>
          <p:spPr>
            <a:xfrm>
              <a:off x="2397025" y="2822450"/>
              <a:ext cx="92000" cy="95975"/>
            </a:xfrm>
            <a:custGeom>
              <a:avLst/>
              <a:gdLst/>
              <a:ahLst/>
              <a:cxnLst/>
              <a:rect l="l" t="t" r="r" b="b"/>
              <a:pathLst>
                <a:path w="3680" h="3839" extrusionOk="0">
                  <a:moveTo>
                    <a:pt x="1039" y="1"/>
                  </a:moveTo>
                  <a:cubicBezTo>
                    <a:pt x="971" y="1"/>
                    <a:pt x="901" y="32"/>
                    <a:pt x="845" y="110"/>
                  </a:cubicBezTo>
                  <a:cubicBezTo>
                    <a:pt x="83" y="955"/>
                    <a:pt x="0" y="2277"/>
                    <a:pt x="655" y="3110"/>
                  </a:cubicBezTo>
                  <a:cubicBezTo>
                    <a:pt x="1012" y="3551"/>
                    <a:pt x="1536" y="3813"/>
                    <a:pt x="2096" y="3836"/>
                  </a:cubicBezTo>
                  <a:lnTo>
                    <a:pt x="2203" y="3836"/>
                  </a:lnTo>
                  <a:cubicBezTo>
                    <a:pt x="2228" y="3837"/>
                    <a:pt x="2253" y="3838"/>
                    <a:pt x="2278" y="3838"/>
                  </a:cubicBezTo>
                  <a:cubicBezTo>
                    <a:pt x="2775" y="3838"/>
                    <a:pt x="3255" y="3615"/>
                    <a:pt x="3584" y="3229"/>
                  </a:cubicBezTo>
                  <a:cubicBezTo>
                    <a:pt x="3679" y="3122"/>
                    <a:pt x="3667" y="2967"/>
                    <a:pt x="3560" y="2872"/>
                  </a:cubicBezTo>
                  <a:cubicBezTo>
                    <a:pt x="3508" y="2835"/>
                    <a:pt x="3449" y="2817"/>
                    <a:pt x="3392" y="2817"/>
                  </a:cubicBezTo>
                  <a:cubicBezTo>
                    <a:pt x="3319" y="2817"/>
                    <a:pt x="3250" y="2847"/>
                    <a:pt x="3203" y="2908"/>
                  </a:cubicBezTo>
                  <a:cubicBezTo>
                    <a:pt x="2970" y="3174"/>
                    <a:pt x="2633" y="3327"/>
                    <a:pt x="2279" y="3327"/>
                  </a:cubicBezTo>
                  <a:cubicBezTo>
                    <a:pt x="2254" y="3327"/>
                    <a:pt x="2228" y="3326"/>
                    <a:pt x="2203" y="3324"/>
                  </a:cubicBezTo>
                  <a:cubicBezTo>
                    <a:pt x="2190" y="3325"/>
                    <a:pt x="2178" y="3325"/>
                    <a:pt x="2166" y="3325"/>
                  </a:cubicBezTo>
                  <a:cubicBezTo>
                    <a:pt x="1738" y="3325"/>
                    <a:pt x="1326" y="3125"/>
                    <a:pt x="1048" y="2800"/>
                  </a:cubicBezTo>
                  <a:cubicBezTo>
                    <a:pt x="548" y="2158"/>
                    <a:pt x="619" y="1098"/>
                    <a:pt x="1214" y="443"/>
                  </a:cubicBezTo>
                  <a:cubicBezTo>
                    <a:pt x="1417" y="258"/>
                    <a:pt x="1235" y="1"/>
                    <a:pt x="103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1"/>
            <p:cNvSpPr/>
            <p:nvPr/>
          </p:nvSpPr>
          <p:spPr>
            <a:xfrm>
              <a:off x="2500000" y="2823450"/>
              <a:ext cx="40850" cy="32125"/>
            </a:xfrm>
            <a:custGeom>
              <a:avLst/>
              <a:gdLst/>
              <a:ahLst/>
              <a:cxnLst/>
              <a:rect l="l" t="t" r="r" b="b"/>
              <a:pathLst>
                <a:path w="1634" h="1285" extrusionOk="0">
                  <a:moveTo>
                    <a:pt x="679" y="522"/>
                  </a:moveTo>
                  <a:cubicBezTo>
                    <a:pt x="727" y="522"/>
                    <a:pt x="763" y="534"/>
                    <a:pt x="798" y="558"/>
                  </a:cubicBezTo>
                  <a:cubicBezTo>
                    <a:pt x="894" y="605"/>
                    <a:pt x="870" y="736"/>
                    <a:pt x="775" y="760"/>
                  </a:cubicBezTo>
                  <a:cubicBezTo>
                    <a:pt x="757" y="772"/>
                    <a:pt x="736" y="778"/>
                    <a:pt x="715" y="778"/>
                  </a:cubicBezTo>
                  <a:cubicBezTo>
                    <a:pt x="694" y="778"/>
                    <a:pt x="673" y="772"/>
                    <a:pt x="655" y="760"/>
                  </a:cubicBezTo>
                  <a:cubicBezTo>
                    <a:pt x="620" y="736"/>
                    <a:pt x="596" y="701"/>
                    <a:pt x="596" y="653"/>
                  </a:cubicBezTo>
                  <a:cubicBezTo>
                    <a:pt x="596" y="605"/>
                    <a:pt x="608" y="570"/>
                    <a:pt x="644" y="534"/>
                  </a:cubicBezTo>
                  <a:lnTo>
                    <a:pt x="667" y="522"/>
                  </a:lnTo>
                  <a:close/>
                  <a:moveTo>
                    <a:pt x="734" y="0"/>
                  </a:moveTo>
                  <a:cubicBezTo>
                    <a:pt x="668" y="0"/>
                    <a:pt x="598" y="11"/>
                    <a:pt x="524" y="34"/>
                  </a:cubicBezTo>
                  <a:cubicBezTo>
                    <a:pt x="501" y="46"/>
                    <a:pt x="477" y="58"/>
                    <a:pt x="453" y="82"/>
                  </a:cubicBezTo>
                  <a:cubicBezTo>
                    <a:pt x="417" y="93"/>
                    <a:pt x="394" y="105"/>
                    <a:pt x="358" y="117"/>
                  </a:cubicBezTo>
                  <a:cubicBezTo>
                    <a:pt x="1" y="391"/>
                    <a:pt x="13" y="939"/>
                    <a:pt x="382" y="1189"/>
                  </a:cubicBezTo>
                  <a:cubicBezTo>
                    <a:pt x="465" y="1248"/>
                    <a:pt x="560" y="1272"/>
                    <a:pt x="667" y="1284"/>
                  </a:cubicBezTo>
                  <a:cubicBezTo>
                    <a:pt x="775" y="1284"/>
                    <a:pt x="894" y="1260"/>
                    <a:pt x="989" y="1213"/>
                  </a:cubicBezTo>
                  <a:cubicBezTo>
                    <a:pt x="1634" y="912"/>
                    <a:pt x="1347" y="0"/>
                    <a:pt x="73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1"/>
            <p:cNvSpPr/>
            <p:nvPr/>
          </p:nvSpPr>
          <p:spPr>
            <a:xfrm>
              <a:off x="2325275" y="2789750"/>
              <a:ext cx="30975" cy="31275"/>
            </a:xfrm>
            <a:custGeom>
              <a:avLst/>
              <a:gdLst/>
              <a:ahLst/>
              <a:cxnLst/>
              <a:rect l="l" t="t" r="r" b="b"/>
              <a:pathLst>
                <a:path w="1239" h="1251" extrusionOk="0">
                  <a:moveTo>
                    <a:pt x="862" y="1"/>
                  </a:moveTo>
                  <a:cubicBezTo>
                    <a:pt x="807" y="1"/>
                    <a:pt x="751" y="19"/>
                    <a:pt x="703" y="60"/>
                  </a:cubicBezTo>
                  <a:lnTo>
                    <a:pt x="513" y="227"/>
                  </a:lnTo>
                  <a:cubicBezTo>
                    <a:pt x="479" y="213"/>
                    <a:pt x="444" y="207"/>
                    <a:pt x="409" y="207"/>
                  </a:cubicBezTo>
                  <a:cubicBezTo>
                    <a:pt x="324" y="207"/>
                    <a:pt x="242" y="249"/>
                    <a:pt x="191" y="334"/>
                  </a:cubicBezTo>
                  <a:cubicBezTo>
                    <a:pt x="1" y="715"/>
                    <a:pt x="239" y="1180"/>
                    <a:pt x="667" y="1251"/>
                  </a:cubicBezTo>
                  <a:lnTo>
                    <a:pt x="679" y="1251"/>
                  </a:lnTo>
                  <a:cubicBezTo>
                    <a:pt x="727" y="1251"/>
                    <a:pt x="786" y="1239"/>
                    <a:pt x="822" y="1215"/>
                  </a:cubicBezTo>
                  <a:cubicBezTo>
                    <a:pt x="1072" y="1049"/>
                    <a:pt x="1227" y="775"/>
                    <a:pt x="1227" y="489"/>
                  </a:cubicBezTo>
                  <a:cubicBezTo>
                    <a:pt x="1239" y="394"/>
                    <a:pt x="1191" y="322"/>
                    <a:pt x="1120" y="275"/>
                  </a:cubicBezTo>
                  <a:cubicBezTo>
                    <a:pt x="1128" y="114"/>
                    <a:pt x="998" y="1"/>
                    <a:pt x="86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1"/>
            <p:cNvSpPr/>
            <p:nvPr/>
          </p:nvSpPr>
          <p:spPr>
            <a:xfrm>
              <a:off x="2174675" y="3077400"/>
              <a:ext cx="90500" cy="150575"/>
            </a:xfrm>
            <a:custGeom>
              <a:avLst/>
              <a:gdLst/>
              <a:ahLst/>
              <a:cxnLst/>
              <a:rect l="l" t="t" r="r" b="b"/>
              <a:pathLst>
                <a:path w="3620" h="6023" extrusionOk="0">
                  <a:moveTo>
                    <a:pt x="2174" y="497"/>
                  </a:moveTo>
                  <a:cubicBezTo>
                    <a:pt x="2465" y="497"/>
                    <a:pt x="2773" y="613"/>
                    <a:pt x="2917" y="865"/>
                  </a:cubicBezTo>
                  <a:cubicBezTo>
                    <a:pt x="3084" y="1175"/>
                    <a:pt x="2977" y="1592"/>
                    <a:pt x="2822" y="2008"/>
                  </a:cubicBezTo>
                  <a:cubicBezTo>
                    <a:pt x="2488" y="2973"/>
                    <a:pt x="2096" y="3913"/>
                    <a:pt x="1655" y="4842"/>
                  </a:cubicBezTo>
                  <a:cubicBezTo>
                    <a:pt x="1505" y="5154"/>
                    <a:pt x="1265" y="5522"/>
                    <a:pt x="979" y="5522"/>
                  </a:cubicBezTo>
                  <a:cubicBezTo>
                    <a:pt x="970" y="5522"/>
                    <a:pt x="961" y="5521"/>
                    <a:pt x="953" y="5521"/>
                  </a:cubicBezTo>
                  <a:cubicBezTo>
                    <a:pt x="583" y="5473"/>
                    <a:pt x="512" y="4818"/>
                    <a:pt x="536" y="4473"/>
                  </a:cubicBezTo>
                  <a:cubicBezTo>
                    <a:pt x="595" y="3235"/>
                    <a:pt x="845" y="1996"/>
                    <a:pt x="1250" y="830"/>
                  </a:cubicBezTo>
                  <a:cubicBezTo>
                    <a:pt x="1453" y="687"/>
                    <a:pt x="1667" y="592"/>
                    <a:pt x="1905" y="532"/>
                  </a:cubicBezTo>
                  <a:cubicBezTo>
                    <a:pt x="1989" y="509"/>
                    <a:pt x="2080" y="497"/>
                    <a:pt x="2174" y="497"/>
                  </a:cubicBezTo>
                  <a:close/>
                  <a:moveTo>
                    <a:pt x="2161" y="0"/>
                  </a:moveTo>
                  <a:cubicBezTo>
                    <a:pt x="2031" y="0"/>
                    <a:pt x="1903" y="15"/>
                    <a:pt x="1786" y="44"/>
                  </a:cubicBezTo>
                  <a:cubicBezTo>
                    <a:pt x="1238" y="163"/>
                    <a:pt x="810" y="520"/>
                    <a:pt x="417" y="818"/>
                  </a:cubicBezTo>
                  <a:cubicBezTo>
                    <a:pt x="310" y="901"/>
                    <a:pt x="298" y="1056"/>
                    <a:pt x="381" y="1175"/>
                  </a:cubicBezTo>
                  <a:cubicBezTo>
                    <a:pt x="429" y="1234"/>
                    <a:pt x="500" y="1270"/>
                    <a:pt x="583" y="1270"/>
                  </a:cubicBezTo>
                  <a:cubicBezTo>
                    <a:pt x="274" y="2306"/>
                    <a:pt x="95" y="3366"/>
                    <a:pt x="36" y="4449"/>
                  </a:cubicBezTo>
                  <a:cubicBezTo>
                    <a:pt x="0" y="5128"/>
                    <a:pt x="202" y="5949"/>
                    <a:pt x="905" y="6021"/>
                  </a:cubicBezTo>
                  <a:lnTo>
                    <a:pt x="953" y="6021"/>
                  </a:lnTo>
                  <a:cubicBezTo>
                    <a:pt x="968" y="6022"/>
                    <a:pt x="984" y="6022"/>
                    <a:pt x="999" y="6022"/>
                  </a:cubicBezTo>
                  <a:cubicBezTo>
                    <a:pt x="1431" y="6022"/>
                    <a:pt x="1797" y="5700"/>
                    <a:pt x="2107" y="5056"/>
                  </a:cubicBezTo>
                  <a:cubicBezTo>
                    <a:pt x="2560" y="4116"/>
                    <a:pt x="2953" y="3151"/>
                    <a:pt x="3298" y="2175"/>
                  </a:cubicBezTo>
                  <a:cubicBezTo>
                    <a:pt x="3477" y="1651"/>
                    <a:pt x="3620" y="1104"/>
                    <a:pt x="3358" y="627"/>
                  </a:cubicBezTo>
                  <a:cubicBezTo>
                    <a:pt x="3125" y="190"/>
                    <a:pt x="2624" y="0"/>
                    <a:pt x="216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1"/>
            <p:cNvSpPr/>
            <p:nvPr/>
          </p:nvSpPr>
          <p:spPr>
            <a:xfrm>
              <a:off x="2300275" y="3097075"/>
              <a:ext cx="106050" cy="141600"/>
            </a:xfrm>
            <a:custGeom>
              <a:avLst/>
              <a:gdLst/>
              <a:ahLst/>
              <a:cxnLst/>
              <a:rect l="l" t="t" r="r" b="b"/>
              <a:pathLst>
                <a:path w="4242" h="5664" extrusionOk="0">
                  <a:moveTo>
                    <a:pt x="2856" y="505"/>
                  </a:moveTo>
                  <a:cubicBezTo>
                    <a:pt x="2880" y="505"/>
                    <a:pt x="2905" y="505"/>
                    <a:pt x="2929" y="507"/>
                  </a:cubicBezTo>
                  <a:cubicBezTo>
                    <a:pt x="3013" y="507"/>
                    <a:pt x="3108" y="519"/>
                    <a:pt x="3191" y="543"/>
                  </a:cubicBezTo>
                  <a:cubicBezTo>
                    <a:pt x="3358" y="602"/>
                    <a:pt x="3501" y="733"/>
                    <a:pt x="3560" y="900"/>
                  </a:cubicBezTo>
                  <a:cubicBezTo>
                    <a:pt x="3584" y="948"/>
                    <a:pt x="3572" y="1007"/>
                    <a:pt x="3537" y="1055"/>
                  </a:cubicBezTo>
                  <a:cubicBezTo>
                    <a:pt x="3441" y="1150"/>
                    <a:pt x="3453" y="1317"/>
                    <a:pt x="3560" y="1412"/>
                  </a:cubicBezTo>
                  <a:cubicBezTo>
                    <a:pt x="3620" y="1460"/>
                    <a:pt x="3691" y="1471"/>
                    <a:pt x="3763" y="1471"/>
                  </a:cubicBezTo>
                  <a:cubicBezTo>
                    <a:pt x="3751" y="1471"/>
                    <a:pt x="3739" y="1495"/>
                    <a:pt x="3715" y="1507"/>
                  </a:cubicBezTo>
                  <a:cubicBezTo>
                    <a:pt x="3108" y="2114"/>
                    <a:pt x="2632" y="2853"/>
                    <a:pt x="2322" y="3662"/>
                  </a:cubicBezTo>
                  <a:lnTo>
                    <a:pt x="2215" y="3924"/>
                  </a:lnTo>
                  <a:cubicBezTo>
                    <a:pt x="2084" y="4305"/>
                    <a:pt x="1953" y="4662"/>
                    <a:pt x="1703" y="4912"/>
                  </a:cubicBezTo>
                  <a:cubicBezTo>
                    <a:pt x="1536" y="5079"/>
                    <a:pt x="1310" y="5162"/>
                    <a:pt x="1084" y="5162"/>
                  </a:cubicBezTo>
                  <a:cubicBezTo>
                    <a:pt x="953" y="5162"/>
                    <a:pt x="846" y="5103"/>
                    <a:pt x="763" y="5008"/>
                  </a:cubicBezTo>
                  <a:cubicBezTo>
                    <a:pt x="679" y="4877"/>
                    <a:pt x="632" y="4722"/>
                    <a:pt x="632" y="4567"/>
                  </a:cubicBezTo>
                  <a:cubicBezTo>
                    <a:pt x="512" y="3638"/>
                    <a:pt x="679" y="2698"/>
                    <a:pt x="1096" y="1852"/>
                  </a:cubicBezTo>
                  <a:cubicBezTo>
                    <a:pt x="1452" y="1151"/>
                    <a:pt x="2154" y="505"/>
                    <a:pt x="2856" y="505"/>
                  </a:cubicBezTo>
                  <a:close/>
                  <a:moveTo>
                    <a:pt x="2848" y="1"/>
                  </a:moveTo>
                  <a:cubicBezTo>
                    <a:pt x="1940" y="1"/>
                    <a:pt x="1089" y="749"/>
                    <a:pt x="655" y="1626"/>
                  </a:cubicBezTo>
                  <a:cubicBezTo>
                    <a:pt x="191" y="2555"/>
                    <a:pt x="1" y="3603"/>
                    <a:pt x="131" y="4638"/>
                  </a:cubicBezTo>
                  <a:cubicBezTo>
                    <a:pt x="143" y="4877"/>
                    <a:pt x="227" y="5115"/>
                    <a:pt x="358" y="5317"/>
                  </a:cubicBezTo>
                  <a:cubicBezTo>
                    <a:pt x="524" y="5531"/>
                    <a:pt x="774" y="5651"/>
                    <a:pt x="1048" y="5662"/>
                  </a:cubicBezTo>
                  <a:lnTo>
                    <a:pt x="1060" y="5662"/>
                  </a:lnTo>
                  <a:cubicBezTo>
                    <a:pt x="1074" y="5663"/>
                    <a:pt x="1089" y="5663"/>
                    <a:pt x="1103" y="5663"/>
                  </a:cubicBezTo>
                  <a:cubicBezTo>
                    <a:pt x="1458" y="5663"/>
                    <a:pt x="1809" y="5521"/>
                    <a:pt x="2072" y="5270"/>
                  </a:cubicBezTo>
                  <a:cubicBezTo>
                    <a:pt x="2394" y="4936"/>
                    <a:pt x="2548" y="4519"/>
                    <a:pt x="2691" y="4103"/>
                  </a:cubicBezTo>
                  <a:lnTo>
                    <a:pt x="2798" y="3853"/>
                  </a:lnTo>
                  <a:cubicBezTo>
                    <a:pt x="3084" y="3103"/>
                    <a:pt x="3525" y="2436"/>
                    <a:pt x="4084" y="1864"/>
                  </a:cubicBezTo>
                  <a:cubicBezTo>
                    <a:pt x="4241" y="1696"/>
                    <a:pt x="4124" y="1433"/>
                    <a:pt x="3900" y="1433"/>
                  </a:cubicBezTo>
                  <a:cubicBezTo>
                    <a:pt x="3887" y="1433"/>
                    <a:pt x="3873" y="1434"/>
                    <a:pt x="3858" y="1436"/>
                  </a:cubicBezTo>
                  <a:cubicBezTo>
                    <a:pt x="3882" y="1424"/>
                    <a:pt x="3906" y="1412"/>
                    <a:pt x="3918" y="1388"/>
                  </a:cubicBezTo>
                  <a:cubicBezTo>
                    <a:pt x="4072" y="1221"/>
                    <a:pt x="4120" y="995"/>
                    <a:pt x="4049" y="781"/>
                  </a:cubicBezTo>
                  <a:cubicBezTo>
                    <a:pt x="3941" y="447"/>
                    <a:pt x="3680" y="186"/>
                    <a:pt x="3346" y="78"/>
                  </a:cubicBezTo>
                  <a:cubicBezTo>
                    <a:pt x="3180" y="25"/>
                    <a:pt x="3013" y="1"/>
                    <a:pt x="284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1"/>
            <p:cNvSpPr/>
            <p:nvPr/>
          </p:nvSpPr>
          <p:spPr>
            <a:xfrm>
              <a:off x="1185250" y="3067175"/>
              <a:ext cx="641175" cy="15200"/>
            </a:xfrm>
            <a:custGeom>
              <a:avLst/>
              <a:gdLst/>
              <a:ahLst/>
              <a:cxnLst/>
              <a:rect l="l" t="t" r="r" b="b"/>
              <a:pathLst>
                <a:path w="25647" h="608" extrusionOk="0">
                  <a:moveTo>
                    <a:pt x="334" y="0"/>
                  </a:moveTo>
                  <a:cubicBezTo>
                    <a:pt x="13" y="12"/>
                    <a:pt x="1" y="465"/>
                    <a:pt x="310" y="501"/>
                  </a:cubicBezTo>
                  <a:lnTo>
                    <a:pt x="322" y="501"/>
                  </a:lnTo>
                  <a:lnTo>
                    <a:pt x="25397" y="608"/>
                  </a:lnTo>
                  <a:cubicBezTo>
                    <a:pt x="25528" y="608"/>
                    <a:pt x="25647" y="501"/>
                    <a:pt x="25647" y="358"/>
                  </a:cubicBezTo>
                  <a:cubicBezTo>
                    <a:pt x="25647" y="215"/>
                    <a:pt x="25540" y="108"/>
                    <a:pt x="25397" y="108"/>
                  </a:cubicBezTo>
                  <a:lnTo>
                    <a:pt x="334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41"/>
            <p:cNvSpPr/>
            <p:nvPr/>
          </p:nvSpPr>
          <p:spPr>
            <a:xfrm>
              <a:off x="2911175" y="3063000"/>
              <a:ext cx="867275" cy="44975"/>
            </a:xfrm>
            <a:custGeom>
              <a:avLst/>
              <a:gdLst/>
              <a:ahLst/>
              <a:cxnLst/>
              <a:rect l="l" t="t" r="r" b="b"/>
              <a:pathLst>
                <a:path w="34691" h="1799" extrusionOk="0">
                  <a:moveTo>
                    <a:pt x="353" y="1"/>
                  </a:moveTo>
                  <a:cubicBezTo>
                    <a:pt x="19" y="1"/>
                    <a:pt x="0" y="489"/>
                    <a:pt x="341" y="513"/>
                  </a:cubicBezTo>
                  <a:lnTo>
                    <a:pt x="341" y="501"/>
                  </a:lnTo>
                  <a:lnTo>
                    <a:pt x="34358" y="1799"/>
                  </a:lnTo>
                  <a:cubicBezTo>
                    <a:pt x="34667" y="1799"/>
                    <a:pt x="34691" y="1334"/>
                    <a:pt x="34369" y="1299"/>
                  </a:cubicBezTo>
                  <a:lnTo>
                    <a:pt x="365" y="1"/>
                  </a:lnTo>
                  <a:cubicBezTo>
                    <a:pt x="361" y="1"/>
                    <a:pt x="357" y="1"/>
                    <a:pt x="35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41"/>
            <p:cNvSpPr/>
            <p:nvPr/>
          </p:nvSpPr>
          <p:spPr>
            <a:xfrm>
              <a:off x="1084050" y="2773100"/>
              <a:ext cx="762625" cy="50925"/>
            </a:xfrm>
            <a:custGeom>
              <a:avLst/>
              <a:gdLst/>
              <a:ahLst/>
              <a:cxnLst/>
              <a:rect l="l" t="t" r="r" b="b"/>
              <a:pathLst>
                <a:path w="30505" h="2037" extrusionOk="0">
                  <a:moveTo>
                    <a:pt x="30231" y="0"/>
                  </a:moveTo>
                  <a:lnTo>
                    <a:pt x="322" y="1536"/>
                  </a:lnTo>
                  <a:cubicBezTo>
                    <a:pt x="1" y="1560"/>
                    <a:pt x="1" y="2012"/>
                    <a:pt x="322" y="2036"/>
                  </a:cubicBezTo>
                  <a:lnTo>
                    <a:pt x="346" y="2036"/>
                  </a:lnTo>
                  <a:lnTo>
                    <a:pt x="30254" y="500"/>
                  </a:lnTo>
                  <a:cubicBezTo>
                    <a:pt x="30397" y="500"/>
                    <a:pt x="30504" y="381"/>
                    <a:pt x="30492" y="238"/>
                  </a:cubicBezTo>
                  <a:cubicBezTo>
                    <a:pt x="30481" y="95"/>
                    <a:pt x="30373" y="0"/>
                    <a:pt x="3023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41"/>
            <p:cNvSpPr/>
            <p:nvPr/>
          </p:nvSpPr>
          <p:spPr>
            <a:xfrm>
              <a:off x="1834150" y="1617875"/>
              <a:ext cx="36625" cy="1172225"/>
            </a:xfrm>
            <a:custGeom>
              <a:avLst/>
              <a:gdLst/>
              <a:ahLst/>
              <a:cxnLst/>
              <a:rect l="l" t="t" r="r" b="b"/>
              <a:pathLst>
                <a:path w="1465" h="46889" extrusionOk="0">
                  <a:moveTo>
                    <a:pt x="1080" y="0"/>
                  </a:moveTo>
                  <a:cubicBezTo>
                    <a:pt x="1073" y="0"/>
                    <a:pt x="1067" y="0"/>
                    <a:pt x="1060" y="1"/>
                  </a:cubicBezTo>
                  <a:cubicBezTo>
                    <a:pt x="929" y="1"/>
                    <a:pt x="810" y="108"/>
                    <a:pt x="810" y="251"/>
                  </a:cubicBezTo>
                  <a:cubicBezTo>
                    <a:pt x="965" y="15658"/>
                    <a:pt x="691" y="31267"/>
                    <a:pt x="12" y="46626"/>
                  </a:cubicBezTo>
                  <a:cubicBezTo>
                    <a:pt x="0" y="46769"/>
                    <a:pt x="107" y="46876"/>
                    <a:pt x="238" y="46888"/>
                  </a:cubicBezTo>
                  <a:lnTo>
                    <a:pt x="250" y="46888"/>
                  </a:lnTo>
                  <a:cubicBezTo>
                    <a:pt x="257" y="46888"/>
                    <a:pt x="264" y="46889"/>
                    <a:pt x="270" y="46889"/>
                  </a:cubicBezTo>
                  <a:cubicBezTo>
                    <a:pt x="393" y="46889"/>
                    <a:pt x="501" y="46785"/>
                    <a:pt x="512" y="46650"/>
                  </a:cubicBezTo>
                  <a:cubicBezTo>
                    <a:pt x="1191" y="31279"/>
                    <a:pt x="1465" y="15658"/>
                    <a:pt x="1322" y="251"/>
                  </a:cubicBezTo>
                  <a:cubicBezTo>
                    <a:pt x="1322" y="115"/>
                    <a:pt x="1214" y="0"/>
                    <a:pt x="108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41"/>
            <p:cNvSpPr/>
            <p:nvPr/>
          </p:nvSpPr>
          <p:spPr>
            <a:xfrm>
              <a:off x="1758250" y="1595850"/>
              <a:ext cx="61625" cy="1103175"/>
            </a:xfrm>
            <a:custGeom>
              <a:avLst/>
              <a:gdLst/>
              <a:ahLst/>
              <a:cxnLst/>
              <a:rect l="l" t="t" r="r" b="b"/>
              <a:pathLst>
                <a:path w="2465" h="44127" extrusionOk="0">
                  <a:moveTo>
                    <a:pt x="2203" y="1"/>
                  </a:moveTo>
                  <a:cubicBezTo>
                    <a:pt x="2060" y="1"/>
                    <a:pt x="1953" y="120"/>
                    <a:pt x="1953" y="251"/>
                  </a:cubicBezTo>
                  <a:cubicBezTo>
                    <a:pt x="1893" y="14753"/>
                    <a:pt x="1238" y="29421"/>
                    <a:pt x="12" y="43852"/>
                  </a:cubicBezTo>
                  <a:cubicBezTo>
                    <a:pt x="0" y="43994"/>
                    <a:pt x="107" y="44114"/>
                    <a:pt x="250" y="44125"/>
                  </a:cubicBezTo>
                  <a:cubicBezTo>
                    <a:pt x="257" y="44126"/>
                    <a:pt x="264" y="44126"/>
                    <a:pt x="270" y="44126"/>
                  </a:cubicBezTo>
                  <a:cubicBezTo>
                    <a:pt x="394" y="44126"/>
                    <a:pt x="513" y="44023"/>
                    <a:pt x="524" y="43887"/>
                  </a:cubicBezTo>
                  <a:cubicBezTo>
                    <a:pt x="1750" y="29457"/>
                    <a:pt x="2393" y="14765"/>
                    <a:pt x="2453" y="251"/>
                  </a:cubicBezTo>
                  <a:cubicBezTo>
                    <a:pt x="2465" y="108"/>
                    <a:pt x="2346" y="1"/>
                    <a:pt x="220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41"/>
            <p:cNvSpPr/>
            <p:nvPr/>
          </p:nvSpPr>
          <p:spPr>
            <a:xfrm>
              <a:off x="1051300" y="2711775"/>
              <a:ext cx="785550" cy="57775"/>
            </a:xfrm>
            <a:custGeom>
              <a:avLst/>
              <a:gdLst/>
              <a:ahLst/>
              <a:cxnLst/>
              <a:rect l="l" t="t" r="r" b="b"/>
              <a:pathLst>
                <a:path w="31422" h="2311" extrusionOk="0">
                  <a:moveTo>
                    <a:pt x="31160" y="0"/>
                  </a:moveTo>
                  <a:cubicBezTo>
                    <a:pt x="20920" y="393"/>
                    <a:pt x="10538" y="1012"/>
                    <a:pt x="310" y="1810"/>
                  </a:cubicBezTo>
                  <a:cubicBezTo>
                    <a:pt x="1" y="1834"/>
                    <a:pt x="1" y="2286"/>
                    <a:pt x="310" y="2310"/>
                  </a:cubicBezTo>
                  <a:lnTo>
                    <a:pt x="358" y="2310"/>
                  </a:lnTo>
                  <a:cubicBezTo>
                    <a:pt x="10574" y="1512"/>
                    <a:pt x="20944" y="905"/>
                    <a:pt x="31171" y="500"/>
                  </a:cubicBezTo>
                  <a:cubicBezTo>
                    <a:pt x="31314" y="500"/>
                    <a:pt x="31421" y="381"/>
                    <a:pt x="31421" y="239"/>
                  </a:cubicBezTo>
                  <a:cubicBezTo>
                    <a:pt x="31410" y="108"/>
                    <a:pt x="31291" y="0"/>
                    <a:pt x="3116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41"/>
            <p:cNvSpPr/>
            <p:nvPr/>
          </p:nvSpPr>
          <p:spPr>
            <a:xfrm>
              <a:off x="1300175" y="2475725"/>
              <a:ext cx="266400" cy="262725"/>
            </a:xfrm>
            <a:custGeom>
              <a:avLst/>
              <a:gdLst/>
              <a:ahLst/>
              <a:cxnLst/>
              <a:rect l="l" t="t" r="r" b="b"/>
              <a:pathLst>
                <a:path w="10656" h="10509" extrusionOk="0">
                  <a:moveTo>
                    <a:pt x="10275" y="1"/>
                  </a:moveTo>
                  <a:cubicBezTo>
                    <a:pt x="10132" y="13"/>
                    <a:pt x="10025" y="132"/>
                    <a:pt x="10036" y="275"/>
                  </a:cubicBezTo>
                  <a:cubicBezTo>
                    <a:pt x="10156" y="2382"/>
                    <a:pt x="10132" y="4489"/>
                    <a:pt x="9965" y="6597"/>
                  </a:cubicBezTo>
                  <a:cubicBezTo>
                    <a:pt x="9929" y="7049"/>
                    <a:pt x="9882" y="7454"/>
                    <a:pt x="9715" y="7799"/>
                  </a:cubicBezTo>
                  <a:cubicBezTo>
                    <a:pt x="9536" y="8133"/>
                    <a:pt x="9298" y="8430"/>
                    <a:pt x="9001" y="8657"/>
                  </a:cubicBezTo>
                  <a:cubicBezTo>
                    <a:pt x="7978" y="9530"/>
                    <a:pt x="6698" y="10023"/>
                    <a:pt x="5441" y="10023"/>
                  </a:cubicBezTo>
                  <a:cubicBezTo>
                    <a:pt x="5294" y="10023"/>
                    <a:pt x="5147" y="10016"/>
                    <a:pt x="5000" y="10002"/>
                  </a:cubicBezTo>
                  <a:cubicBezTo>
                    <a:pt x="3512" y="9847"/>
                    <a:pt x="2166" y="9002"/>
                    <a:pt x="1512" y="7764"/>
                  </a:cubicBezTo>
                  <a:cubicBezTo>
                    <a:pt x="869" y="6585"/>
                    <a:pt x="869" y="5228"/>
                    <a:pt x="869" y="3787"/>
                  </a:cubicBezTo>
                  <a:cubicBezTo>
                    <a:pt x="869" y="2668"/>
                    <a:pt x="869" y="1501"/>
                    <a:pt x="535" y="417"/>
                  </a:cubicBezTo>
                  <a:cubicBezTo>
                    <a:pt x="499" y="293"/>
                    <a:pt x="405" y="240"/>
                    <a:pt x="310" y="240"/>
                  </a:cubicBezTo>
                  <a:cubicBezTo>
                    <a:pt x="158" y="240"/>
                    <a:pt x="1" y="375"/>
                    <a:pt x="59" y="572"/>
                  </a:cubicBezTo>
                  <a:cubicBezTo>
                    <a:pt x="369" y="1584"/>
                    <a:pt x="369" y="2703"/>
                    <a:pt x="369" y="3799"/>
                  </a:cubicBezTo>
                  <a:cubicBezTo>
                    <a:pt x="369" y="5228"/>
                    <a:pt x="369" y="6716"/>
                    <a:pt x="1059" y="8014"/>
                  </a:cubicBezTo>
                  <a:cubicBezTo>
                    <a:pt x="1821" y="9383"/>
                    <a:pt x="3298" y="10347"/>
                    <a:pt x="4941" y="10490"/>
                  </a:cubicBezTo>
                  <a:cubicBezTo>
                    <a:pt x="5012" y="10502"/>
                    <a:pt x="5072" y="10502"/>
                    <a:pt x="5131" y="10502"/>
                  </a:cubicBezTo>
                  <a:cubicBezTo>
                    <a:pt x="5224" y="10506"/>
                    <a:pt x="5316" y="10509"/>
                    <a:pt x="5409" y="10509"/>
                  </a:cubicBezTo>
                  <a:cubicBezTo>
                    <a:pt x="6847" y="10509"/>
                    <a:pt x="8238" y="9989"/>
                    <a:pt x="9334" y="9038"/>
                  </a:cubicBezTo>
                  <a:cubicBezTo>
                    <a:pt x="9679" y="8764"/>
                    <a:pt x="9965" y="8418"/>
                    <a:pt x="10167" y="8026"/>
                  </a:cubicBezTo>
                  <a:cubicBezTo>
                    <a:pt x="10370" y="7597"/>
                    <a:pt x="10429" y="7145"/>
                    <a:pt x="10465" y="6644"/>
                  </a:cubicBezTo>
                  <a:cubicBezTo>
                    <a:pt x="10632" y="4513"/>
                    <a:pt x="10656" y="2370"/>
                    <a:pt x="10537" y="239"/>
                  </a:cubicBezTo>
                  <a:cubicBezTo>
                    <a:pt x="10537" y="108"/>
                    <a:pt x="10417" y="1"/>
                    <a:pt x="1027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41"/>
            <p:cNvSpPr/>
            <p:nvPr/>
          </p:nvSpPr>
          <p:spPr>
            <a:xfrm>
              <a:off x="1286150" y="2457875"/>
              <a:ext cx="282750" cy="47650"/>
            </a:xfrm>
            <a:custGeom>
              <a:avLst/>
              <a:gdLst/>
              <a:ahLst/>
              <a:cxnLst/>
              <a:rect l="l" t="t" r="r" b="b"/>
              <a:pathLst>
                <a:path w="11310" h="1906" extrusionOk="0">
                  <a:moveTo>
                    <a:pt x="10945" y="1"/>
                  </a:moveTo>
                  <a:cubicBezTo>
                    <a:pt x="10911" y="1"/>
                    <a:pt x="10874" y="8"/>
                    <a:pt x="10836" y="24"/>
                  </a:cubicBezTo>
                  <a:cubicBezTo>
                    <a:pt x="9073" y="822"/>
                    <a:pt x="7145" y="858"/>
                    <a:pt x="5109" y="905"/>
                  </a:cubicBezTo>
                  <a:cubicBezTo>
                    <a:pt x="3513" y="941"/>
                    <a:pt x="1846" y="965"/>
                    <a:pt x="287" y="1417"/>
                  </a:cubicBezTo>
                  <a:cubicBezTo>
                    <a:pt x="1" y="1489"/>
                    <a:pt x="49" y="1893"/>
                    <a:pt x="334" y="1905"/>
                  </a:cubicBezTo>
                  <a:cubicBezTo>
                    <a:pt x="358" y="1905"/>
                    <a:pt x="394" y="1905"/>
                    <a:pt x="418" y="1893"/>
                  </a:cubicBezTo>
                  <a:cubicBezTo>
                    <a:pt x="1918" y="1477"/>
                    <a:pt x="3549" y="1441"/>
                    <a:pt x="5121" y="1405"/>
                  </a:cubicBezTo>
                  <a:cubicBezTo>
                    <a:pt x="7121" y="1370"/>
                    <a:pt x="9181" y="1322"/>
                    <a:pt x="11038" y="489"/>
                  </a:cubicBezTo>
                  <a:cubicBezTo>
                    <a:pt x="11309" y="363"/>
                    <a:pt x="11187" y="1"/>
                    <a:pt x="1094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41"/>
            <p:cNvSpPr/>
            <p:nvPr/>
          </p:nvSpPr>
          <p:spPr>
            <a:xfrm>
              <a:off x="1371000" y="2133700"/>
              <a:ext cx="82175" cy="356950"/>
            </a:xfrm>
            <a:custGeom>
              <a:avLst/>
              <a:gdLst/>
              <a:ahLst/>
              <a:cxnLst/>
              <a:rect l="l" t="t" r="r" b="b"/>
              <a:pathLst>
                <a:path w="3287" h="14278" extrusionOk="0">
                  <a:moveTo>
                    <a:pt x="2951" y="1"/>
                  </a:moveTo>
                  <a:cubicBezTo>
                    <a:pt x="2859" y="1"/>
                    <a:pt x="2769" y="50"/>
                    <a:pt x="2727" y="168"/>
                  </a:cubicBezTo>
                  <a:cubicBezTo>
                    <a:pt x="2298" y="1180"/>
                    <a:pt x="1941" y="2204"/>
                    <a:pt x="1631" y="3264"/>
                  </a:cubicBezTo>
                  <a:cubicBezTo>
                    <a:pt x="869" y="5764"/>
                    <a:pt x="0" y="8598"/>
                    <a:pt x="476" y="11408"/>
                  </a:cubicBezTo>
                  <a:cubicBezTo>
                    <a:pt x="643" y="12265"/>
                    <a:pt x="881" y="13098"/>
                    <a:pt x="1179" y="13908"/>
                  </a:cubicBezTo>
                  <a:cubicBezTo>
                    <a:pt x="1155" y="14003"/>
                    <a:pt x="1179" y="14098"/>
                    <a:pt x="1262" y="14158"/>
                  </a:cubicBezTo>
                  <a:lnTo>
                    <a:pt x="1322" y="14218"/>
                  </a:lnTo>
                  <a:cubicBezTo>
                    <a:pt x="1358" y="14253"/>
                    <a:pt x="1417" y="14277"/>
                    <a:pt x="1465" y="14277"/>
                  </a:cubicBezTo>
                  <a:cubicBezTo>
                    <a:pt x="1524" y="14277"/>
                    <a:pt x="1572" y="14265"/>
                    <a:pt x="1619" y="14241"/>
                  </a:cubicBezTo>
                  <a:cubicBezTo>
                    <a:pt x="1727" y="14182"/>
                    <a:pt x="1762" y="14051"/>
                    <a:pt x="1715" y="13944"/>
                  </a:cubicBezTo>
                  <a:cubicBezTo>
                    <a:pt x="1405" y="13098"/>
                    <a:pt x="1155" y="12217"/>
                    <a:pt x="977" y="11324"/>
                  </a:cubicBezTo>
                  <a:cubicBezTo>
                    <a:pt x="512" y="8634"/>
                    <a:pt x="1369" y="5859"/>
                    <a:pt x="2120" y="3395"/>
                  </a:cubicBezTo>
                  <a:cubicBezTo>
                    <a:pt x="2417" y="2359"/>
                    <a:pt x="2774" y="1359"/>
                    <a:pt x="3179" y="371"/>
                  </a:cubicBezTo>
                  <a:cubicBezTo>
                    <a:pt x="3287" y="163"/>
                    <a:pt x="3117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41"/>
            <p:cNvSpPr/>
            <p:nvPr/>
          </p:nvSpPr>
          <p:spPr>
            <a:xfrm>
              <a:off x="1428450" y="2128700"/>
              <a:ext cx="58950" cy="329500"/>
            </a:xfrm>
            <a:custGeom>
              <a:avLst/>
              <a:gdLst/>
              <a:ahLst/>
              <a:cxnLst/>
              <a:rect l="l" t="t" r="r" b="b"/>
              <a:pathLst>
                <a:path w="2358" h="13180" extrusionOk="0">
                  <a:moveTo>
                    <a:pt x="908" y="1"/>
                  </a:moveTo>
                  <a:cubicBezTo>
                    <a:pt x="753" y="1"/>
                    <a:pt x="596" y="135"/>
                    <a:pt x="655" y="332"/>
                  </a:cubicBezTo>
                  <a:cubicBezTo>
                    <a:pt x="1226" y="2202"/>
                    <a:pt x="1822" y="4428"/>
                    <a:pt x="1834" y="6714"/>
                  </a:cubicBezTo>
                  <a:cubicBezTo>
                    <a:pt x="1846" y="8369"/>
                    <a:pt x="1560" y="10762"/>
                    <a:pt x="83" y="12774"/>
                  </a:cubicBezTo>
                  <a:cubicBezTo>
                    <a:pt x="0" y="12882"/>
                    <a:pt x="24" y="13048"/>
                    <a:pt x="143" y="13120"/>
                  </a:cubicBezTo>
                  <a:cubicBezTo>
                    <a:pt x="179" y="13155"/>
                    <a:pt x="226" y="13167"/>
                    <a:pt x="274" y="13179"/>
                  </a:cubicBezTo>
                  <a:cubicBezTo>
                    <a:pt x="357" y="13179"/>
                    <a:pt x="441" y="13144"/>
                    <a:pt x="488" y="13072"/>
                  </a:cubicBezTo>
                  <a:cubicBezTo>
                    <a:pt x="2036" y="10941"/>
                    <a:pt x="2358" y="8429"/>
                    <a:pt x="2334" y="6702"/>
                  </a:cubicBezTo>
                  <a:cubicBezTo>
                    <a:pt x="2322" y="4345"/>
                    <a:pt x="1727" y="2083"/>
                    <a:pt x="1143" y="178"/>
                  </a:cubicBezTo>
                  <a:cubicBezTo>
                    <a:pt x="1102" y="54"/>
                    <a:pt x="1005" y="1"/>
                    <a:pt x="90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41"/>
            <p:cNvSpPr/>
            <p:nvPr/>
          </p:nvSpPr>
          <p:spPr>
            <a:xfrm>
              <a:off x="1467125" y="2307500"/>
              <a:ext cx="117925" cy="170350"/>
            </a:xfrm>
            <a:custGeom>
              <a:avLst/>
              <a:gdLst/>
              <a:ahLst/>
              <a:cxnLst/>
              <a:rect l="l" t="t" r="r" b="b"/>
              <a:pathLst>
                <a:path w="4717" h="6814" extrusionOk="0">
                  <a:moveTo>
                    <a:pt x="4368" y="1"/>
                  </a:moveTo>
                  <a:cubicBezTo>
                    <a:pt x="4357" y="1"/>
                    <a:pt x="4346" y="2"/>
                    <a:pt x="4335" y="3"/>
                  </a:cubicBezTo>
                  <a:cubicBezTo>
                    <a:pt x="3716" y="74"/>
                    <a:pt x="3132" y="408"/>
                    <a:pt x="2489" y="1051"/>
                  </a:cubicBezTo>
                  <a:cubicBezTo>
                    <a:pt x="1037" y="2515"/>
                    <a:pt x="168" y="4444"/>
                    <a:pt x="1" y="6492"/>
                  </a:cubicBezTo>
                  <a:cubicBezTo>
                    <a:pt x="1" y="6623"/>
                    <a:pt x="96" y="6742"/>
                    <a:pt x="227" y="6754"/>
                  </a:cubicBezTo>
                  <a:lnTo>
                    <a:pt x="644" y="6813"/>
                  </a:lnTo>
                  <a:lnTo>
                    <a:pt x="656" y="6813"/>
                  </a:lnTo>
                  <a:cubicBezTo>
                    <a:pt x="664" y="6814"/>
                    <a:pt x="671" y="6814"/>
                    <a:pt x="679" y="6814"/>
                  </a:cubicBezTo>
                  <a:cubicBezTo>
                    <a:pt x="991" y="6814"/>
                    <a:pt x="1029" y="6336"/>
                    <a:pt x="703" y="6313"/>
                  </a:cubicBezTo>
                  <a:lnTo>
                    <a:pt x="525" y="6289"/>
                  </a:lnTo>
                  <a:cubicBezTo>
                    <a:pt x="715" y="4444"/>
                    <a:pt x="1537" y="2729"/>
                    <a:pt x="2835" y="1408"/>
                  </a:cubicBezTo>
                  <a:cubicBezTo>
                    <a:pt x="3406" y="848"/>
                    <a:pt x="3894" y="562"/>
                    <a:pt x="4394" y="503"/>
                  </a:cubicBezTo>
                  <a:cubicBezTo>
                    <a:pt x="4716" y="468"/>
                    <a:pt x="4672" y="1"/>
                    <a:pt x="436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41"/>
            <p:cNvSpPr/>
            <p:nvPr/>
          </p:nvSpPr>
          <p:spPr>
            <a:xfrm>
              <a:off x="1450475" y="2315000"/>
              <a:ext cx="126575" cy="184275"/>
            </a:xfrm>
            <a:custGeom>
              <a:avLst/>
              <a:gdLst/>
              <a:ahLst/>
              <a:cxnLst/>
              <a:rect l="l" t="t" r="r" b="b"/>
              <a:pathLst>
                <a:path w="5063" h="7371" extrusionOk="0">
                  <a:moveTo>
                    <a:pt x="4779" y="1"/>
                  </a:moveTo>
                  <a:cubicBezTo>
                    <a:pt x="4664" y="1"/>
                    <a:pt x="4552" y="72"/>
                    <a:pt x="4536" y="227"/>
                  </a:cubicBezTo>
                  <a:cubicBezTo>
                    <a:pt x="4144" y="2989"/>
                    <a:pt x="2536" y="5442"/>
                    <a:pt x="155" y="6906"/>
                  </a:cubicBezTo>
                  <a:cubicBezTo>
                    <a:pt x="36" y="6977"/>
                    <a:pt x="0" y="7120"/>
                    <a:pt x="72" y="7251"/>
                  </a:cubicBezTo>
                  <a:cubicBezTo>
                    <a:pt x="107" y="7311"/>
                    <a:pt x="191" y="7358"/>
                    <a:pt x="274" y="7370"/>
                  </a:cubicBezTo>
                  <a:cubicBezTo>
                    <a:pt x="322" y="7370"/>
                    <a:pt x="381" y="7358"/>
                    <a:pt x="417" y="7335"/>
                  </a:cubicBezTo>
                  <a:cubicBezTo>
                    <a:pt x="2941" y="5799"/>
                    <a:pt x="4632" y="3215"/>
                    <a:pt x="5037" y="298"/>
                  </a:cubicBezTo>
                  <a:cubicBezTo>
                    <a:pt x="5063" y="108"/>
                    <a:pt x="4919" y="1"/>
                    <a:pt x="477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41"/>
            <p:cNvSpPr/>
            <p:nvPr/>
          </p:nvSpPr>
          <p:spPr>
            <a:xfrm>
              <a:off x="1280475" y="2309075"/>
              <a:ext cx="99175" cy="153875"/>
            </a:xfrm>
            <a:custGeom>
              <a:avLst/>
              <a:gdLst/>
              <a:ahLst/>
              <a:cxnLst/>
              <a:rect l="l" t="t" r="r" b="b"/>
              <a:pathLst>
                <a:path w="3967" h="6155" extrusionOk="0">
                  <a:moveTo>
                    <a:pt x="597" y="1071"/>
                  </a:moveTo>
                  <a:lnTo>
                    <a:pt x="597" y="1071"/>
                  </a:lnTo>
                  <a:cubicBezTo>
                    <a:pt x="823" y="1285"/>
                    <a:pt x="1121" y="1523"/>
                    <a:pt x="1478" y="1821"/>
                  </a:cubicBezTo>
                  <a:cubicBezTo>
                    <a:pt x="2073" y="2297"/>
                    <a:pt x="2752" y="2845"/>
                    <a:pt x="2919" y="3178"/>
                  </a:cubicBezTo>
                  <a:cubicBezTo>
                    <a:pt x="3193" y="3726"/>
                    <a:pt x="3538" y="4762"/>
                    <a:pt x="2693" y="5405"/>
                  </a:cubicBezTo>
                  <a:cubicBezTo>
                    <a:pt x="2440" y="5608"/>
                    <a:pt x="2254" y="5659"/>
                    <a:pt x="2129" y="5659"/>
                  </a:cubicBezTo>
                  <a:cubicBezTo>
                    <a:pt x="2041" y="5659"/>
                    <a:pt x="1984" y="5634"/>
                    <a:pt x="1954" y="5619"/>
                  </a:cubicBezTo>
                  <a:cubicBezTo>
                    <a:pt x="1073" y="5226"/>
                    <a:pt x="728" y="2500"/>
                    <a:pt x="597" y="1071"/>
                  </a:cubicBezTo>
                  <a:close/>
                  <a:moveTo>
                    <a:pt x="271" y="0"/>
                  </a:moveTo>
                  <a:cubicBezTo>
                    <a:pt x="137" y="0"/>
                    <a:pt x="1" y="98"/>
                    <a:pt x="14" y="273"/>
                  </a:cubicBezTo>
                  <a:lnTo>
                    <a:pt x="49" y="630"/>
                  </a:lnTo>
                  <a:cubicBezTo>
                    <a:pt x="264" y="3047"/>
                    <a:pt x="633" y="5583"/>
                    <a:pt x="1752" y="6071"/>
                  </a:cubicBezTo>
                  <a:cubicBezTo>
                    <a:pt x="1859" y="6119"/>
                    <a:pt x="1966" y="6155"/>
                    <a:pt x="2085" y="6155"/>
                  </a:cubicBezTo>
                  <a:cubicBezTo>
                    <a:pt x="2431" y="6155"/>
                    <a:pt x="2752" y="6036"/>
                    <a:pt x="3014" y="5810"/>
                  </a:cubicBezTo>
                  <a:cubicBezTo>
                    <a:pt x="3824" y="5178"/>
                    <a:pt x="3966" y="4143"/>
                    <a:pt x="3383" y="2952"/>
                  </a:cubicBezTo>
                  <a:cubicBezTo>
                    <a:pt x="3169" y="2511"/>
                    <a:pt x="2502" y="1976"/>
                    <a:pt x="1800" y="1416"/>
                  </a:cubicBezTo>
                  <a:cubicBezTo>
                    <a:pt x="1299" y="1023"/>
                    <a:pt x="549" y="428"/>
                    <a:pt x="514" y="214"/>
                  </a:cubicBezTo>
                  <a:cubicBezTo>
                    <a:pt x="492" y="68"/>
                    <a:pt x="382" y="0"/>
                    <a:pt x="27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41"/>
            <p:cNvSpPr/>
            <p:nvPr/>
          </p:nvSpPr>
          <p:spPr>
            <a:xfrm>
              <a:off x="3083700" y="2831550"/>
              <a:ext cx="37525" cy="249925"/>
            </a:xfrm>
            <a:custGeom>
              <a:avLst/>
              <a:gdLst/>
              <a:ahLst/>
              <a:cxnLst/>
              <a:rect l="l" t="t" r="r" b="b"/>
              <a:pathLst>
                <a:path w="1501" h="9997" extrusionOk="0">
                  <a:moveTo>
                    <a:pt x="295" y="0"/>
                  </a:moveTo>
                  <a:cubicBezTo>
                    <a:pt x="277" y="0"/>
                    <a:pt x="258" y="3"/>
                    <a:pt x="239" y="8"/>
                  </a:cubicBezTo>
                  <a:cubicBezTo>
                    <a:pt x="96" y="31"/>
                    <a:pt x="1" y="162"/>
                    <a:pt x="36" y="305"/>
                  </a:cubicBezTo>
                  <a:cubicBezTo>
                    <a:pt x="584" y="3413"/>
                    <a:pt x="739" y="6580"/>
                    <a:pt x="501" y="9723"/>
                  </a:cubicBezTo>
                  <a:cubicBezTo>
                    <a:pt x="489" y="9818"/>
                    <a:pt x="537" y="9914"/>
                    <a:pt x="632" y="9961"/>
                  </a:cubicBezTo>
                  <a:cubicBezTo>
                    <a:pt x="656" y="9985"/>
                    <a:pt x="691" y="9997"/>
                    <a:pt x="727" y="9997"/>
                  </a:cubicBezTo>
                  <a:cubicBezTo>
                    <a:pt x="798" y="9997"/>
                    <a:pt x="858" y="9973"/>
                    <a:pt x="906" y="9937"/>
                  </a:cubicBezTo>
                  <a:lnTo>
                    <a:pt x="1370" y="9580"/>
                  </a:lnTo>
                  <a:cubicBezTo>
                    <a:pt x="1477" y="9497"/>
                    <a:pt x="1501" y="9342"/>
                    <a:pt x="1418" y="9235"/>
                  </a:cubicBezTo>
                  <a:cubicBezTo>
                    <a:pt x="1367" y="9163"/>
                    <a:pt x="1291" y="9126"/>
                    <a:pt x="1215" y="9126"/>
                  </a:cubicBezTo>
                  <a:cubicBezTo>
                    <a:pt x="1165" y="9126"/>
                    <a:pt x="1115" y="9142"/>
                    <a:pt x="1072" y="9175"/>
                  </a:cubicBezTo>
                  <a:lnTo>
                    <a:pt x="1037" y="9199"/>
                  </a:lnTo>
                  <a:cubicBezTo>
                    <a:pt x="1227" y="6199"/>
                    <a:pt x="1060" y="3175"/>
                    <a:pt x="537" y="210"/>
                  </a:cubicBezTo>
                  <a:cubicBezTo>
                    <a:pt x="516" y="88"/>
                    <a:pt x="408" y="0"/>
                    <a:pt x="295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41"/>
            <p:cNvSpPr/>
            <p:nvPr/>
          </p:nvSpPr>
          <p:spPr>
            <a:xfrm>
              <a:off x="3080425" y="2802850"/>
              <a:ext cx="729875" cy="30975"/>
            </a:xfrm>
            <a:custGeom>
              <a:avLst/>
              <a:gdLst/>
              <a:ahLst/>
              <a:cxnLst/>
              <a:rect l="l" t="t" r="r" b="b"/>
              <a:pathLst>
                <a:path w="29195" h="1239" extrusionOk="0">
                  <a:moveTo>
                    <a:pt x="28838" y="1"/>
                  </a:moveTo>
                  <a:lnTo>
                    <a:pt x="346" y="727"/>
                  </a:lnTo>
                  <a:cubicBezTo>
                    <a:pt x="13" y="727"/>
                    <a:pt x="1" y="1227"/>
                    <a:pt x="334" y="1239"/>
                  </a:cubicBezTo>
                  <a:lnTo>
                    <a:pt x="358" y="1239"/>
                  </a:lnTo>
                  <a:lnTo>
                    <a:pt x="28862" y="513"/>
                  </a:lnTo>
                  <a:cubicBezTo>
                    <a:pt x="29195" y="501"/>
                    <a:pt x="29183" y="1"/>
                    <a:pt x="2883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41"/>
            <p:cNvSpPr/>
            <p:nvPr/>
          </p:nvSpPr>
          <p:spPr>
            <a:xfrm>
              <a:off x="3168825" y="2896000"/>
              <a:ext cx="18500" cy="197125"/>
            </a:xfrm>
            <a:custGeom>
              <a:avLst/>
              <a:gdLst/>
              <a:ahLst/>
              <a:cxnLst/>
              <a:rect l="l" t="t" r="r" b="b"/>
              <a:pathLst>
                <a:path w="740" h="7885" extrusionOk="0">
                  <a:moveTo>
                    <a:pt x="273" y="0"/>
                  </a:moveTo>
                  <a:cubicBezTo>
                    <a:pt x="265" y="0"/>
                    <a:pt x="258" y="1"/>
                    <a:pt x="251" y="1"/>
                  </a:cubicBezTo>
                  <a:cubicBezTo>
                    <a:pt x="108" y="13"/>
                    <a:pt x="1" y="132"/>
                    <a:pt x="25" y="275"/>
                  </a:cubicBezTo>
                  <a:cubicBezTo>
                    <a:pt x="215" y="2716"/>
                    <a:pt x="239" y="5169"/>
                    <a:pt x="72" y="7621"/>
                  </a:cubicBezTo>
                  <a:cubicBezTo>
                    <a:pt x="72" y="7752"/>
                    <a:pt x="168" y="7871"/>
                    <a:pt x="311" y="7883"/>
                  </a:cubicBezTo>
                  <a:cubicBezTo>
                    <a:pt x="318" y="7884"/>
                    <a:pt x="325" y="7884"/>
                    <a:pt x="332" y="7884"/>
                  </a:cubicBezTo>
                  <a:cubicBezTo>
                    <a:pt x="465" y="7884"/>
                    <a:pt x="573" y="7781"/>
                    <a:pt x="584" y="7645"/>
                  </a:cubicBezTo>
                  <a:cubicBezTo>
                    <a:pt x="739" y="5181"/>
                    <a:pt x="715" y="2704"/>
                    <a:pt x="525" y="228"/>
                  </a:cubicBezTo>
                  <a:cubicBezTo>
                    <a:pt x="514" y="103"/>
                    <a:pt x="406" y="0"/>
                    <a:pt x="27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41"/>
            <p:cNvSpPr/>
            <p:nvPr/>
          </p:nvSpPr>
          <p:spPr>
            <a:xfrm>
              <a:off x="3165850" y="2881125"/>
              <a:ext cx="675125" cy="36950"/>
            </a:xfrm>
            <a:custGeom>
              <a:avLst/>
              <a:gdLst/>
              <a:ahLst/>
              <a:cxnLst/>
              <a:rect l="l" t="t" r="r" b="b"/>
              <a:pathLst>
                <a:path w="27005" h="1478" extrusionOk="0">
                  <a:moveTo>
                    <a:pt x="26752" y="0"/>
                  </a:moveTo>
                  <a:cubicBezTo>
                    <a:pt x="26745" y="0"/>
                    <a:pt x="26738" y="0"/>
                    <a:pt x="26730" y="1"/>
                  </a:cubicBezTo>
                  <a:cubicBezTo>
                    <a:pt x="20258" y="488"/>
                    <a:pt x="13708" y="738"/>
                    <a:pt x="7199" y="738"/>
                  </a:cubicBezTo>
                  <a:cubicBezTo>
                    <a:pt x="5590" y="738"/>
                    <a:pt x="3984" y="722"/>
                    <a:pt x="2382" y="692"/>
                  </a:cubicBezTo>
                  <a:cubicBezTo>
                    <a:pt x="2223" y="686"/>
                    <a:pt x="2060" y="681"/>
                    <a:pt x="1894" y="681"/>
                  </a:cubicBezTo>
                  <a:cubicBezTo>
                    <a:pt x="1339" y="681"/>
                    <a:pt x="759" y="735"/>
                    <a:pt x="227" y="1001"/>
                  </a:cubicBezTo>
                  <a:cubicBezTo>
                    <a:pt x="1" y="1108"/>
                    <a:pt x="72" y="1454"/>
                    <a:pt x="322" y="1477"/>
                  </a:cubicBezTo>
                  <a:cubicBezTo>
                    <a:pt x="370" y="1477"/>
                    <a:pt x="418" y="1466"/>
                    <a:pt x="453" y="1442"/>
                  </a:cubicBezTo>
                  <a:cubicBezTo>
                    <a:pt x="918" y="1224"/>
                    <a:pt x="1457" y="1187"/>
                    <a:pt x="1976" y="1187"/>
                  </a:cubicBezTo>
                  <a:cubicBezTo>
                    <a:pt x="2110" y="1187"/>
                    <a:pt x="2241" y="1189"/>
                    <a:pt x="2370" y="1192"/>
                  </a:cubicBezTo>
                  <a:cubicBezTo>
                    <a:pt x="4012" y="1223"/>
                    <a:pt x="5658" y="1239"/>
                    <a:pt x="7305" y="1239"/>
                  </a:cubicBezTo>
                  <a:cubicBezTo>
                    <a:pt x="13796" y="1239"/>
                    <a:pt x="20319" y="995"/>
                    <a:pt x="26766" y="501"/>
                  </a:cubicBezTo>
                  <a:cubicBezTo>
                    <a:pt x="26909" y="489"/>
                    <a:pt x="27004" y="370"/>
                    <a:pt x="27004" y="227"/>
                  </a:cubicBezTo>
                  <a:cubicBezTo>
                    <a:pt x="26993" y="103"/>
                    <a:pt x="26885" y="0"/>
                    <a:pt x="2675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41"/>
            <p:cNvSpPr/>
            <p:nvPr/>
          </p:nvSpPr>
          <p:spPr>
            <a:xfrm>
              <a:off x="3302975" y="2979650"/>
              <a:ext cx="404950" cy="16950"/>
            </a:xfrm>
            <a:custGeom>
              <a:avLst/>
              <a:gdLst/>
              <a:ahLst/>
              <a:cxnLst/>
              <a:rect l="l" t="t" r="r" b="b"/>
              <a:pathLst>
                <a:path w="16198" h="678" extrusionOk="0">
                  <a:moveTo>
                    <a:pt x="328" y="0"/>
                  </a:moveTo>
                  <a:cubicBezTo>
                    <a:pt x="16" y="0"/>
                    <a:pt x="0" y="489"/>
                    <a:pt x="326" y="501"/>
                  </a:cubicBezTo>
                  <a:lnTo>
                    <a:pt x="338" y="501"/>
                  </a:lnTo>
                  <a:cubicBezTo>
                    <a:pt x="3393" y="620"/>
                    <a:pt x="6473" y="678"/>
                    <a:pt x="9548" y="678"/>
                  </a:cubicBezTo>
                  <a:cubicBezTo>
                    <a:pt x="11687" y="678"/>
                    <a:pt x="13823" y="650"/>
                    <a:pt x="15947" y="596"/>
                  </a:cubicBezTo>
                  <a:cubicBezTo>
                    <a:pt x="16090" y="596"/>
                    <a:pt x="16197" y="477"/>
                    <a:pt x="16197" y="346"/>
                  </a:cubicBezTo>
                  <a:cubicBezTo>
                    <a:pt x="16185" y="203"/>
                    <a:pt x="16078" y="96"/>
                    <a:pt x="15935" y="96"/>
                  </a:cubicBezTo>
                  <a:cubicBezTo>
                    <a:pt x="13876" y="148"/>
                    <a:pt x="11803" y="174"/>
                    <a:pt x="9728" y="174"/>
                  </a:cubicBezTo>
                  <a:cubicBezTo>
                    <a:pt x="6596" y="174"/>
                    <a:pt x="3458" y="116"/>
                    <a:pt x="350" y="1"/>
                  </a:cubicBezTo>
                  <a:cubicBezTo>
                    <a:pt x="342" y="0"/>
                    <a:pt x="335" y="0"/>
                    <a:pt x="32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41"/>
            <p:cNvSpPr/>
            <p:nvPr/>
          </p:nvSpPr>
          <p:spPr>
            <a:xfrm>
              <a:off x="3274200" y="2483150"/>
              <a:ext cx="361675" cy="308050"/>
            </a:xfrm>
            <a:custGeom>
              <a:avLst/>
              <a:gdLst/>
              <a:ahLst/>
              <a:cxnLst/>
              <a:rect l="l" t="t" r="r" b="b"/>
              <a:pathLst>
                <a:path w="14467" h="12322" extrusionOk="0">
                  <a:moveTo>
                    <a:pt x="7765" y="572"/>
                  </a:moveTo>
                  <a:cubicBezTo>
                    <a:pt x="8161" y="572"/>
                    <a:pt x="8556" y="611"/>
                    <a:pt x="8942" y="692"/>
                  </a:cubicBezTo>
                  <a:cubicBezTo>
                    <a:pt x="11228" y="1168"/>
                    <a:pt x="13121" y="3073"/>
                    <a:pt x="13526" y="5324"/>
                  </a:cubicBezTo>
                  <a:cubicBezTo>
                    <a:pt x="13943" y="7598"/>
                    <a:pt x="12740" y="10074"/>
                    <a:pt x="10728" y="11098"/>
                  </a:cubicBezTo>
                  <a:cubicBezTo>
                    <a:pt x="9907" y="11515"/>
                    <a:pt x="8919" y="11741"/>
                    <a:pt x="7704" y="11812"/>
                  </a:cubicBezTo>
                  <a:cubicBezTo>
                    <a:pt x="7514" y="11821"/>
                    <a:pt x="7327" y="11826"/>
                    <a:pt x="7144" y="11826"/>
                  </a:cubicBezTo>
                  <a:cubicBezTo>
                    <a:pt x="5597" y="11826"/>
                    <a:pt x="4309" y="11511"/>
                    <a:pt x="3287" y="10872"/>
                  </a:cubicBezTo>
                  <a:cubicBezTo>
                    <a:pt x="1525" y="9776"/>
                    <a:pt x="525" y="7550"/>
                    <a:pt x="822" y="5466"/>
                  </a:cubicBezTo>
                  <a:cubicBezTo>
                    <a:pt x="1108" y="3549"/>
                    <a:pt x="2489" y="1799"/>
                    <a:pt x="4299" y="1002"/>
                  </a:cubicBezTo>
                  <a:lnTo>
                    <a:pt x="4299" y="1002"/>
                  </a:lnTo>
                  <a:cubicBezTo>
                    <a:pt x="3549" y="1418"/>
                    <a:pt x="2894" y="1966"/>
                    <a:pt x="2346" y="2621"/>
                  </a:cubicBezTo>
                  <a:cubicBezTo>
                    <a:pt x="2188" y="2814"/>
                    <a:pt x="2360" y="3040"/>
                    <a:pt x="2548" y="3040"/>
                  </a:cubicBezTo>
                  <a:cubicBezTo>
                    <a:pt x="2614" y="3040"/>
                    <a:pt x="2683" y="3011"/>
                    <a:pt x="2739" y="2942"/>
                  </a:cubicBezTo>
                  <a:cubicBezTo>
                    <a:pt x="3959" y="1456"/>
                    <a:pt x="5879" y="572"/>
                    <a:pt x="7765" y="572"/>
                  </a:cubicBezTo>
                  <a:close/>
                  <a:moveTo>
                    <a:pt x="6632" y="1"/>
                  </a:moveTo>
                  <a:cubicBezTo>
                    <a:pt x="5902" y="1"/>
                    <a:pt x="5174" y="131"/>
                    <a:pt x="4489" y="382"/>
                  </a:cubicBezTo>
                  <a:cubicBezTo>
                    <a:pt x="2334" y="1156"/>
                    <a:pt x="668" y="3180"/>
                    <a:pt x="334" y="5395"/>
                  </a:cubicBezTo>
                  <a:cubicBezTo>
                    <a:pt x="1" y="7681"/>
                    <a:pt x="1096" y="10110"/>
                    <a:pt x="3013" y="11300"/>
                  </a:cubicBezTo>
                  <a:cubicBezTo>
                    <a:pt x="3977" y="11896"/>
                    <a:pt x="5144" y="12229"/>
                    <a:pt x="6502" y="12312"/>
                  </a:cubicBezTo>
                  <a:cubicBezTo>
                    <a:pt x="6704" y="12318"/>
                    <a:pt x="6909" y="12321"/>
                    <a:pt x="7115" y="12321"/>
                  </a:cubicBezTo>
                  <a:cubicBezTo>
                    <a:pt x="7320" y="12321"/>
                    <a:pt x="7526" y="12318"/>
                    <a:pt x="7728" y="12312"/>
                  </a:cubicBezTo>
                  <a:cubicBezTo>
                    <a:pt x="9014" y="12241"/>
                    <a:pt x="10073" y="11991"/>
                    <a:pt x="10955" y="11550"/>
                  </a:cubicBezTo>
                  <a:cubicBezTo>
                    <a:pt x="13157" y="10443"/>
                    <a:pt x="14467" y="7717"/>
                    <a:pt x="14026" y="5228"/>
                  </a:cubicBezTo>
                  <a:cubicBezTo>
                    <a:pt x="13574" y="2787"/>
                    <a:pt x="11526" y="728"/>
                    <a:pt x="9038" y="204"/>
                  </a:cubicBezTo>
                  <a:cubicBezTo>
                    <a:pt x="8623" y="118"/>
                    <a:pt x="8200" y="75"/>
                    <a:pt x="7777" y="75"/>
                  </a:cubicBezTo>
                  <a:cubicBezTo>
                    <a:pt x="7494" y="75"/>
                    <a:pt x="7211" y="94"/>
                    <a:pt x="6930" y="132"/>
                  </a:cubicBezTo>
                  <a:cubicBezTo>
                    <a:pt x="6894" y="49"/>
                    <a:pt x="6811" y="1"/>
                    <a:pt x="6728" y="1"/>
                  </a:cubicBezTo>
                  <a:cubicBezTo>
                    <a:pt x="6696" y="1"/>
                    <a:pt x="6664" y="1"/>
                    <a:pt x="6632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41"/>
            <p:cNvSpPr/>
            <p:nvPr/>
          </p:nvSpPr>
          <p:spPr>
            <a:xfrm>
              <a:off x="3298325" y="2719375"/>
              <a:ext cx="88825" cy="102250"/>
            </a:xfrm>
            <a:custGeom>
              <a:avLst/>
              <a:gdLst/>
              <a:ahLst/>
              <a:cxnLst/>
              <a:rect l="l" t="t" r="r" b="b"/>
              <a:pathLst>
                <a:path w="3553" h="4090" extrusionOk="0">
                  <a:moveTo>
                    <a:pt x="720" y="1"/>
                  </a:moveTo>
                  <a:cubicBezTo>
                    <a:pt x="658" y="1"/>
                    <a:pt x="597" y="22"/>
                    <a:pt x="548" y="65"/>
                  </a:cubicBezTo>
                  <a:cubicBezTo>
                    <a:pt x="417" y="161"/>
                    <a:pt x="357" y="339"/>
                    <a:pt x="429" y="482"/>
                  </a:cubicBezTo>
                  <a:cubicBezTo>
                    <a:pt x="441" y="506"/>
                    <a:pt x="453" y="530"/>
                    <a:pt x="465" y="542"/>
                  </a:cubicBezTo>
                  <a:cubicBezTo>
                    <a:pt x="0" y="1542"/>
                    <a:pt x="72" y="2721"/>
                    <a:pt x="679" y="3661"/>
                  </a:cubicBezTo>
                  <a:cubicBezTo>
                    <a:pt x="893" y="3983"/>
                    <a:pt x="1131" y="4078"/>
                    <a:pt x="1298" y="4090"/>
                  </a:cubicBezTo>
                  <a:lnTo>
                    <a:pt x="1381" y="4090"/>
                  </a:lnTo>
                  <a:cubicBezTo>
                    <a:pt x="1548" y="4066"/>
                    <a:pt x="1715" y="3983"/>
                    <a:pt x="1834" y="3864"/>
                  </a:cubicBezTo>
                  <a:cubicBezTo>
                    <a:pt x="2524" y="3268"/>
                    <a:pt x="3084" y="2542"/>
                    <a:pt x="3489" y="1720"/>
                  </a:cubicBezTo>
                  <a:cubicBezTo>
                    <a:pt x="3553" y="1536"/>
                    <a:pt x="3401" y="1390"/>
                    <a:pt x="3248" y="1390"/>
                  </a:cubicBezTo>
                  <a:cubicBezTo>
                    <a:pt x="3174" y="1390"/>
                    <a:pt x="3099" y="1424"/>
                    <a:pt x="3048" y="1506"/>
                  </a:cubicBezTo>
                  <a:cubicBezTo>
                    <a:pt x="2679" y="2256"/>
                    <a:pt x="2155" y="2935"/>
                    <a:pt x="1512" y="3483"/>
                  </a:cubicBezTo>
                  <a:cubicBezTo>
                    <a:pt x="1465" y="3530"/>
                    <a:pt x="1405" y="3566"/>
                    <a:pt x="1334" y="3590"/>
                  </a:cubicBezTo>
                  <a:cubicBezTo>
                    <a:pt x="1330" y="3590"/>
                    <a:pt x="1326" y="3591"/>
                    <a:pt x="1322" y="3591"/>
                  </a:cubicBezTo>
                  <a:cubicBezTo>
                    <a:pt x="1262" y="3591"/>
                    <a:pt x="1174" y="3510"/>
                    <a:pt x="1096" y="3387"/>
                  </a:cubicBezTo>
                  <a:cubicBezTo>
                    <a:pt x="572" y="2566"/>
                    <a:pt x="524" y="1542"/>
                    <a:pt x="965" y="685"/>
                  </a:cubicBezTo>
                  <a:cubicBezTo>
                    <a:pt x="1131" y="363"/>
                    <a:pt x="1036" y="185"/>
                    <a:pt x="929" y="89"/>
                  </a:cubicBezTo>
                  <a:cubicBezTo>
                    <a:pt x="871" y="31"/>
                    <a:pt x="795" y="1"/>
                    <a:pt x="720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41"/>
            <p:cNvSpPr/>
            <p:nvPr/>
          </p:nvSpPr>
          <p:spPr>
            <a:xfrm>
              <a:off x="3539500" y="2724600"/>
              <a:ext cx="76150" cy="87850"/>
            </a:xfrm>
            <a:custGeom>
              <a:avLst/>
              <a:gdLst/>
              <a:ahLst/>
              <a:cxnLst/>
              <a:rect l="l" t="t" r="r" b="b"/>
              <a:pathLst>
                <a:path w="3046" h="3514" extrusionOk="0">
                  <a:moveTo>
                    <a:pt x="877" y="0"/>
                  </a:moveTo>
                  <a:cubicBezTo>
                    <a:pt x="643" y="0"/>
                    <a:pt x="506" y="378"/>
                    <a:pt x="795" y="488"/>
                  </a:cubicBezTo>
                  <a:cubicBezTo>
                    <a:pt x="1235" y="714"/>
                    <a:pt x="1688" y="940"/>
                    <a:pt x="2021" y="1285"/>
                  </a:cubicBezTo>
                  <a:cubicBezTo>
                    <a:pt x="2283" y="1571"/>
                    <a:pt x="2533" y="2012"/>
                    <a:pt x="2414" y="2464"/>
                  </a:cubicBezTo>
                  <a:cubicBezTo>
                    <a:pt x="2355" y="2666"/>
                    <a:pt x="2212" y="2845"/>
                    <a:pt x="2021" y="2940"/>
                  </a:cubicBezTo>
                  <a:cubicBezTo>
                    <a:pt x="1936" y="2983"/>
                    <a:pt x="1841" y="3005"/>
                    <a:pt x="1749" y="3005"/>
                  </a:cubicBezTo>
                  <a:cubicBezTo>
                    <a:pt x="1687" y="3005"/>
                    <a:pt x="1626" y="2995"/>
                    <a:pt x="1569" y="2976"/>
                  </a:cubicBezTo>
                  <a:cubicBezTo>
                    <a:pt x="1390" y="2893"/>
                    <a:pt x="1247" y="2762"/>
                    <a:pt x="1152" y="2583"/>
                  </a:cubicBezTo>
                  <a:cubicBezTo>
                    <a:pt x="819" y="2131"/>
                    <a:pt x="604" y="1607"/>
                    <a:pt x="509" y="1047"/>
                  </a:cubicBezTo>
                  <a:cubicBezTo>
                    <a:pt x="483" y="913"/>
                    <a:pt x="381" y="852"/>
                    <a:pt x="277" y="852"/>
                  </a:cubicBezTo>
                  <a:cubicBezTo>
                    <a:pt x="141" y="852"/>
                    <a:pt x="1" y="955"/>
                    <a:pt x="21" y="1130"/>
                  </a:cubicBezTo>
                  <a:cubicBezTo>
                    <a:pt x="116" y="1761"/>
                    <a:pt x="366" y="2357"/>
                    <a:pt x="735" y="2881"/>
                  </a:cubicBezTo>
                  <a:cubicBezTo>
                    <a:pt x="890" y="3131"/>
                    <a:pt x="1116" y="3321"/>
                    <a:pt x="1390" y="3452"/>
                  </a:cubicBezTo>
                  <a:cubicBezTo>
                    <a:pt x="1474" y="3488"/>
                    <a:pt x="1581" y="3512"/>
                    <a:pt x="1688" y="3512"/>
                  </a:cubicBezTo>
                  <a:cubicBezTo>
                    <a:pt x="1707" y="3513"/>
                    <a:pt x="1727" y="3514"/>
                    <a:pt x="1746" y="3514"/>
                  </a:cubicBezTo>
                  <a:cubicBezTo>
                    <a:pt x="1917" y="3514"/>
                    <a:pt x="2087" y="3467"/>
                    <a:pt x="2248" y="3393"/>
                  </a:cubicBezTo>
                  <a:cubicBezTo>
                    <a:pt x="2569" y="3226"/>
                    <a:pt x="2807" y="2928"/>
                    <a:pt x="2902" y="2583"/>
                  </a:cubicBezTo>
                  <a:cubicBezTo>
                    <a:pt x="3045" y="2047"/>
                    <a:pt x="2843" y="1416"/>
                    <a:pt x="2390" y="940"/>
                  </a:cubicBezTo>
                  <a:cubicBezTo>
                    <a:pt x="1997" y="535"/>
                    <a:pt x="1486" y="273"/>
                    <a:pt x="1021" y="47"/>
                  </a:cubicBezTo>
                  <a:cubicBezTo>
                    <a:pt x="971" y="14"/>
                    <a:pt x="922" y="0"/>
                    <a:pt x="877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41"/>
            <p:cNvSpPr/>
            <p:nvPr/>
          </p:nvSpPr>
          <p:spPr>
            <a:xfrm>
              <a:off x="3240275" y="2436425"/>
              <a:ext cx="129800" cy="120000"/>
            </a:xfrm>
            <a:custGeom>
              <a:avLst/>
              <a:gdLst/>
              <a:ahLst/>
              <a:cxnLst/>
              <a:rect l="l" t="t" r="r" b="b"/>
              <a:pathLst>
                <a:path w="5192" h="4800" extrusionOk="0">
                  <a:moveTo>
                    <a:pt x="2581" y="495"/>
                  </a:moveTo>
                  <a:cubicBezTo>
                    <a:pt x="2633" y="495"/>
                    <a:pt x="2686" y="497"/>
                    <a:pt x="2739" y="501"/>
                  </a:cubicBezTo>
                  <a:lnTo>
                    <a:pt x="2846" y="513"/>
                  </a:lnTo>
                  <a:cubicBezTo>
                    <a:pt x="3429" y="585"/>
                    <a:pt x="3977" y="799"/>
                    <a:pt x="4453" y="1144"/>
                  </a:cubicBezTo>
                  <a:cubicBezTo>
                    <a:pt x="3429" y="1692"/>
                    <a:pt x="2536" y="2442"/>
                    <a:pt x="1834" y="3347"/>
                  </a:cubicBezTo>
                  <a:lnTo>
                    <a:pt x="1798" y="3347"/>
                  </a:lnTo>
                  <a:cubicBezTo>
                    <a:pt x="1784" y="3347"/>
                    <a:pt x="1770" y="3348"/>
                    <a:pt x="1757" y="3348"/>
                  </a:cubicBezTo>
                  <a:cubicBezTo>
                    <a:pt x="1439" y="3348"/>
                    <a:pt x="1146" y="3217"/>
                    <a:pt x="929" y="2978"/>
                  </a:cubicBezTo>
                  <a:cubicBezTo>
                    <a:pt x="548" y="2501"/>
                    <a:pt x="584" y="1704"/>
                    <a:pt x="1012" y="1192"/>
                  </a:cubicBezTo>
                  <a:cubicBezTo>
                    <a:pt x="1417" y="743"/>
                    <a:pt x="1983" y="495"/>
                    <a:pt x="2581" y="495"/>
                  </a:cubicBezTo>
                  <a:close/>
                  <a:moveTo>
                    <a:pt x="2618" y="0"/>
                  </a:moveTo>
                  <a:cubicBezTo>
                    <a:pt x="1833" y="0"/>
                    <a:pt x="1078" y="316"/>
                    <a:pt x="620" y="870"/>
                  </a:cubicBezTo>
                  <a:cubicBezTo>
                    <a:pt x="36" y="1573"/>
                    <a:pt x="0" y="2632"/>
                    <a:pt x="548" y="3287"/>
                  </a:cubicBezTo>
                  <a:cubicBezTo>
                    <a:pt x="786" y="3573"/>
                    <a:pt x="1120" y="3764"/>
                    <a:pt x="1489" y="3823"/>
                  </a:cubicBezTo>
                  <a:cubicBezTo>
                    <a:pt x="1358" y="4014"/>
                    <a:pt x="1227" y="4216"/>
                    <a:pt x="1120" y="4418"/>
                  </a:cubicBezTo>
                  <a:cubicBezTo>
                    <a:pt x="1048" y="4537"/>
                    <a:pt x="1096" y="4692"/>
                    <a:pt x="1215" y="4764"/>
                  </a:cubicBezTo>
                  <a:cubicBezTo>
                    <a:pt x="1251" y="4776"/>
                    <a:pt x="1286" y="4787"/>
                    <a:pt x="1322" y="4799"/>
                  </a:cubicBezTo>
                  <a:cubicBezTo>
                    <a:pt x="1417" y="4799"/>
                    <a:pt x="1513" y="4752"/>
                    <a:pt x="1560" y="4668"/>
                  </a:cubicBezTo>
                  <a:cubicBezTo>
                    <a:pt x="1727" y="4383"/>
                    <a:pt x="1905" y="4097"/>
                    <a:pt x="2108" y="3835"/>
                  </a:cubicBezTo>
                  <a:cubicBezTo>
                    <a:pt x="2429" y="3775"/>
                    <a:pt x="2727" y="3597"/>
                    <a:pt x="2929" y="3335"/>
                  </a:cubicBezTo>
                  <a:cubicBezTo>
                    <a:pt x="3013" y="3228"/>
                    <a:pt x="3001" y="3073"/>
                    <a:pt x="2882" y="2990"/>
                  </a:cubicBezTo>
                  <a:cubicBezTo>
                    <a:pt x="2870" y="2978"/>
                    <a:pt x="2858" y="2966"/>
                    <a:pt x="2846" y="2954"/>
                  </a:cubicBezTo>
                  <a:cubicBezTo>
                    <a:pt x="3477" y="2323"/>
                    <a:pt x="4215" y="1799"/>
                    <a:pt x="5037" y="1406"/>
                  </a:cubicBezTo>
                  <a:cubicBezTo>
                    <a:pt x="5108" y="1370"/>
                    <a:pt x="5168" y="1299"/>
                    <a:pt x="5180" y="1204"/>
                  </a:cubicBezTo>
                  <a:cubicBezTo>
                    <a:pt x="5192" y="1120"/>
                    <a:pt x="5156" y="1037"/>
                    <a:pt x="5084" y="977"/>
                  </a:cubicBezTo>
                  <a:cubicBezTo>
                    <a:pt x="4370" y="418"/>
                    <a:pt x="3632" y="84"/>
                    <a:pt x="2894" y="13"/>
                  </a:cubicBezTo>
                  <a:cubicBezTo>
                    <a:pt x="2802" y="4"/>
                    <a:pt x="2710" y="0"/>
                    <a:pt x="261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41"/>
            <p:cNvSpPr/>
            <p:nvPr/>
          </p:nvSpPr>
          <p:spPr>
            <a:xfrm>
              <a:off x="3491825" y="2414325"/>
              <a:ext cx="136925" cy="105775"/>
            </a:xfrm>
            <a:custGeom>
              <a:avLst/>
              <a:gdLst/>
              <a:ahLst/>
              <a:cxnLst/>
              <a:rect l="l" t="t" r="r" b="b"/>
              <a:pathLst>
                <a:path w="5477" h="4231" extrusionOk="0">
                  <a:moveTo>
                    <a:pt x="2810" y="531"/>
                  </a:moveTo>
                  <a:cubicBezTo>
                    <a:pt x="3406" y="531"/>
                    <a:pt x="3988" y="806"/>
                    <a:pt x="4369" y="1314"/>
                  </a:cubicBezTo>
                  <a:cubicBezTo>
                    <a:pt x="4833" y="2004"/>
                    <a:pt x="4726" y="3040"/>
                    <a:pt x="4155" y="3647"/>
                  </a:cubicBezTo>
                  <a:cubicBezTo>
                    <a:pt x="3404" y="3004"/>
                    <a:pt x="2571" y="2469"/>
                    <a:pt x="1678" y="2040"/>
                  </a:cubicBezTo>
                  <a:cubicBezTo>
                    <a:pt x="1666" y="2016"/>
                    <a:pt x="1630" y="1992"/>
                    <a:pt x="1595" y="1969"/>
                  </a:cubicBezTo>
                  <a:cubicBezTo>
                    <a:pt x="1404" y="1838"/>
                    <a:pt x="1309" y="1588"/>
                    <a:pt x="1392" y="1361"/>
                  </a:cubicBezTo>
                  <a:cubicBezTo>
                    <a:pt x="1488" y="1088"/>
                    <a:pt x="1678" y="873"/>
                    <a:pt x="1928" y="742"/>
                  </a:cubicBezTo>
                  <a:cubicBezTo>
                    <a:pt x="2210" y="599"/>
                    <a:pt x="2511" y="531"/>
                    <a:pt x="2810" y="531"/>
                  </a:cubicBezTo>
                  <a:close/>
                  <a:moveTo>
                    <a:pt x="2843" y="0"/>
                  </a:moveTo>
                  <a:cubicBezTo>
                    <a:pt x="2450" y="0"/>
                    <a:pt x="2052" y="98"/>
                    <a:pt x="1690" y="302"/>
                  </a:cubicBezTo>
                  <a:cubicBezTo>
                    <a:pt x="1321" y="492"/>
                    <a:pt x="1035" y="826"/>
                    <a:pt x="904" y="1230"/>
                  </a:cubicBezTo>
                  <a:cubicBezTo>
                    <a:pt x="868" y="1373"/>
                    <a:pt x="856" y="1540"/>
                    <a:pt x="880" y="1695"/>
                  </a:cubicBezTo>
                  <a:cubicBezTo>
                    <a:pt x="737" y="1635"/>
                    <a:pt x="583" y="1588"/>
                    <a:pt x="440" y="1528"/>
                  </a:cubicBezTo>
                  <a:cubicBezTo>
                    <a:pt x="414" y="1521"/>
                    <a:pt x="389" y="1518"/>
                    <a:pt x="366" y="1518"/>
                  </a:cubicBezTo>
                  <a:cubicBezTo>
                    <a:pt x="107" y="1518"/>
                    <a:pt x="0" y="1906"/>
                    <a:pt x="273" y="2004"/>
                  </a:cubicBezTo>
                  <a:cubicBezTo>
                    <a:pt x="1642" y="2481"/>
                    <a:pt x="2904" y="3207"/>
                    <a:pt x="4000" y="4171"/>
                  </a:cubicBezTo>
                  <a:cubicBezTo>
                    <a:pt x="4035" y="4207"/>
                    <a:pt x="4083" y="4231"/>
                    <a:pt x="4143" y="4231"/>
                  </a:cubicBezTo>
                  <a:cubicBezTo>
                    <a:pt x="4202" y="4231"/>
                    <a:pt x="4274" y="4219"/>
                    <a:pt x="4321" y="4171"/>
                  </a:cubicBezTo>
                  <a:cubicBezTo>
                    <a:pt x="5274" y="3409"/>
                    <a:pt x="5476" y="2040"/>
                    <a:pt x="4786" y="1028"/>
                  </a:cubicBezTo>
                  <a:cubicBezTo>
                    <a:pt x="4339" y="362"/>
                    <a:pt x="3599" y="0"/>
                    <a:pt x="2843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1"/>
            <p:cNvSpPr/>
            <p:nvPr/>
          </p:nvSpPr>
          <p:spPr>
            <a:xfrm>
              <a:off x="3309925" y="2353700"/>
              <a:ext cx="283350" cy="91700"/>
            </a:xfrm>
            <a:custGeom>
              <a:avLst/>
              <a:gdLst/>
              <a:ahLst/>
              <a:cxnLst/>
              <a:rect l="l" t="t" r="r" b="b"/>
              <a:pathLst>
                <a:path w="11334" h="3668" extrusionOk="0">
                  <a:moveTo>
                    <a:pt x="4680" y="0"/>
                  </a:moveTo>
                  <a:cubicBezTo>
                    <a:pt x="3251" y="0"/>
                    <a:pt x="1679" y="167"/>
                    <a:pt x="929" y="1346"/>
                  </a:cubicBezTo>
                  <a:cubicBezTo>
                    <a:pt x="763" y="1643"/>
                    <a:pt x="620" y="1965"/>
                    <a:pt x="524" y="2298"/>
                  </a:cubicBezTo>
                  <a:cubicBezTo>
                    <a:pt x="441" y="2643"/>
                    <a:pt x="286" y="2965"/>
                    <a:pt x="96" y="3263"/>
                  </a:cubicBezTo>
                  <a:cubicBezTo>
                    <a:pt x="1" y="3370"/>
                    <a:pt x="24" y="3524"/>
                    <a:pt x="131" y="3608"/>
                  </a:cubicBezTo>
                  <a:cubicBezTo>
                    <a:pt x="179" y="3644"/>
                    <a:pt x="227" y="3667"/>
                    <a:pt x="286" y="3667"/>
                  </a:cubicBezTo>
                  <a:cubicBezTo>
                    <a:pt x="358" y="3667"/>
                    <a:pt x="429" y="3632"/>
                    <a:pt x="489" y="3572"/>
                  </a:cubicBezTo>
                  <a:cubicBezTo>
                    <a:pt x="727" y="3227"/>
                    <a:pt x="893" y="2858"/>
                    <a:pt x="1001" y="2453"/>
                  </a:cubicBezTo>
                  <a:cubicBezTo>
                    <a:pt x="1084" y="2155"/>
                    <a:pt x="1203" y="1881"/>
                    <a:pt x="1358" y="1608"/>
                  </a:cubicBezTo>
                  <a:cubicBezTo>
                    <a:pt x="1977" y="643"/>
                    <a:pt x="3382" y="512"/>
                    <a:pt x="4680" y="512"/>
                  </a:cubicBezTo>
                  <a:lnTo>
                    <a:pt x="9502" y="512"/>
                  </a:lnTo>
                  <a:cubicBezTo>
                    <a:pt x="9799" y="512"/>
                    <a:pt x="10073" y="524"/>
                    <a:pt x="10228" y="667"/>
                  </a:cubicBezTo>
                  <a:cubicBezTo>
                    <a:pt x="10395" y="810"/>
                    <a:pt x="10430" y="1060"/>
                    <a:pt x="10466" y="1358"/>
                  </a:cubicBezTo>
                  <a:cubicBezTo>
                    <a:pt x="10514" y="1655"/>
                    <a:pt x="10561" y="2000"/>
                    <a:pt x="10764" y="2274"/>
                  </a:cubicBezTo>
                  <a:cubicBezTo>
                    <a:pt x="10818" y="2348"/>
                    <a:pt x="10890" y="2379"/>
                    <a:pt x="10960" y="2379"/>
                  </a:cubicBezTo>
                  <a:cubicBezTo>
                    <a:pt x="11150" y="2379"/>
                    <a:pt x="11334" y="2156"/>
                    <a:pt x="11169" y="1965"/>
                  </a:cubicBezTo>
                  <a:cubicBezTo>
                    <a:pt x="11038" y="1798"/>
                    <a:pt x="11002" y="1548"/>
                    <a:pt x="10966" y="1298"/>
                  </a:cubicBezTo>
                  <a:cubicBezTo>
                    <a:pt x="10930" y="953"/>
                    <a:pt x="10883" y="572"/>
                    <a:pt x="10573" y="286"/>
                  </a:cubicBezTo>
                  <a:cubicBezTo>
                    <a:pt x="10252" y="0"/>
                    <a:pt x="9811" y="0"/>
                    <a:pt x="9514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41"/>
            <p:cNvSpPr/>
            <p:nvPr/>
          </p:nvSpPr>
          <p:spPr>
            <a:xfrm>
              <a:off x="3320050" y="2525000"/>
              <a:ext cx="286675" cy="223325"/>
            </a:xfrm>
            <a:custGeom>
              <a:avLst/>
              <a:gdLst/>
              <a:ahLst/>
              <a:cxnLst/>
              <a:rect l="l" t="t" r="r" b="b"/>
              <a:pathLst>
                <a:path w="11467" h="8933" extrusionOk="0">
                  <a:moveTo>
                    <a:pt x="4686" y="495"/>
                  </a:moveTo>
                  <a:cubicBezTo>
                    <a:pt x="4795" y="495"/>
                    <a:pt x="4904" y="499"/>
                    <a:pt x="5013" y="506"/>
                  </a:cubicBezTo>
                  <a:cubicBezTo>
                    <a:pt x="7180" y="625"/>
                    <a:pt x="9347" y="2006"/>
                    <a:pt x="10144" y="3614"/>
                  </a:cubicBezTo>
                  <a:cubicBezTo>
                    <a:pt x="10906" y="5162"/>
                    <a:pt x="10299" y="6626"/>
                    <a:pt x="8442" y="7733"/>
                  </a:cubicBezTo>
                  <a:cubicBezTo>
                    <a:pt x="7671" y="8201"/>
                    <a:pt x="6833" y="8434"/>
                    <a:pt x="5981" y="8434"/>
                  </a:cubicBezTo>
                  <a:cubicBezTo>
                    <a:pt x="5032" y="8434"/>
                    <a:pt x="4066" y="8144"/>
                    <a:pt x="3155" y="7567"/>
                  </a:cubicBezTo>
                  <a:cubicBezTo>
                    <a:pt x="1548" y="6555"/>
                    <a:pt x="524" y="4840"/>
                    <a:pt x="655" y="3388"/>
                  </a:cubicBezTo>
                  <a:cubicBezTo>
                    <a:pt x="762" y="2256"/>
                    <a:pt x="1560" y="1364"/>
                    <a:pt x="2941" y="816"/>
                  </a:cubicBezTo>
                  <a:cubicBezTo>
                    <a:pt x="3495" y="604"/>
                    <a:pt x="4091" y="495"/>
                    <a:pt x="4686" y="495"/>
                  </a:cubicBezTo>
                  <a:close/>
                  <a:moveTo>
                    <a:pt x="4676" y="0"/>
                  </a:moveTo>
                  <a:cubicBezTo>
                    <a:pt x="4019" y="0"/>
                    <a:pt x="3367" y="110"/>
                    <a:pt x="2751" y="351"/>
                  </a:cubicBezTo>
                  <a:cubicBezTo>
                    <a:pt x="762" y="1125"/>
                    <a:pt x="238" y="2411"/>
                    <a:pt x="155" y="3340"/>
                  </a:cubicBezTo>
                  <a:cubicBezTo>
                    <a:pt x="0" y="4995"/>
                    <a:pt x="1096" y="6864"/>
                    <a:pt x="2882" y="7995"/>
                  </a:cubicBezTo>
                  <a:cubicBezTo>
                    <a:pt x="3715" y="8543"/>
                    <a:pt x="4679" y="8864"/>
                    <a:pt x="5680" y="8924"/>
                  </a:cubicBezTo>
                  <a:cubicBezTo>
                    <a:pt x="5778" y="8929"/>
                    <a:pt x="5877" y="8932"/>
                    <a:pt x="5975" y="8932"/>
                  </a:cubicBezTo>
                  <a:cubicBezTo>
                    <a:pt x="6935" y="8932"/>
                    <a:pt x="7883" y="8670"/>
                    <a:pt x="8704" y="8162"/>
                  </a:cubicBezTo>
                  <a:cubicBezTo>
                    <a:pt x="10775" y="6924"/>
                    <a:pt x="11466" y="5185"/>
                    <a:pt x="10585" y="3399"/>
                  </a:cubicBezTo>
                  <a:cubicBezTo>
                    <a:pt x="9691" y="1555"/>
                    <a:pt x="7153" y="0"/>
                    <a:pt x="467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41"/>
            <p:cNvSpPr/>
            <p:nvPr/>
          </p:nvSpPr>
          <p:spPr>
            <a:xfrm>
              <a:off x="3448625" y="2635925"/>
              <a:ext cx="23250" cy="20250"/>
            </a:xfrm>
            <a:custGeom>
              <a:avLst/>
              <a:gdLst/>
              <a:ahLst/>
              <a:cxnLst/>
              <a:rect l="l" t="t" r="r" b="b"/>
              <a:pathLst>
                <a:path w="930" h="810" extrusionOk="0">
                  <a:moveTo>
                    <a:pt x="477" y="1"/>
                  </a:moveTo>
                  <a:cubicBezTo>
                    <a:pt x="457" y="1"/>
                    <a:pt x="437" y="4"/>
                    <a:pt x="418" y="10"/>
                  </a:cubicBezTo>
                  <a:cubicBezTo>
                    <a:pt x="37" y="117"/>
                    <a:pt x="1" y="629"/>
                    <a:pt x="358" y="784"/>
                  </a:cubicBezTo>
                  <a:cubicBezTo>
                    <a:pt x="394" y="808"/>
                    <a:pt x="429" y="808"/>
                    <a:pt x="465" y="808"/>
                  </a:cubicBezTo>
                  <a:cubicBezTo>
                    <a:pt x="476" y="809"/>
                    <a:pt x="487" y="809"/>
                    <a:pt x="498" y="809"/>
                  </a:cubicBezTo>
                  <a:cubicBezTo>
                    <a:pt x="618" y="809"/>
                    <a:pt x="734" y="751"/>
                    <a:pt x="810" y="653"/>
                  </a:cubicBezTo>
                  <a:cubicBezTo>
                    <a:pt x="918" y="510"/>
                    <a:pt x="930" y="320"/>
                    <a:pt x="834" y="165"/>
                  </a:cubicBezTo>
                  <a:cubicBezTo>
                    <a:pt x="787" y="105"/>
                    <a:pt x="715" y="70"/>
                    <a:pt x="632" y="58"/>
                  </a:cubicBezTo>
                  <a:cubicBezTo>
                    <a:pt x="588" y="23"/>
                    <a:pt x="532" y="1"/>
                    <a:pt x="47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41"/>
            <p:cNvSpPr/>
            <p:nvPr/>
          </p:nvSpPr>
          <p:spPr>
            <a:xfrm>
              <a:off x="3436575" y="2541375"/>
              <a:ext cx="37975" cy="105225"/>
            </a:xfrm>
            <a:custGeom>
              <a:avLst/>
              <a:gdLst/>
              <a:ahLst/>
              <a:cxnLst/>
              <a:rect l="l" t="t" r="r" b="b"/>
              <a:pathLst>
                <a:path w="1519" h="4209" extrusionOk="0">
                  <a:moveTo>
                    <a:pt x="336" y="1"/>
                  </a:moveTo>
                  <a:cubicBezTo>
                    <a:pt x="172" y="1"/>
                    <a:pt x="1" y="151"/>
                    <a:pt x="90" y="351"/>
                  </a:cubicBezTo>
                  <a:cubicBezTo>
                    <a:pt x="507" y="1542"/>
                    <a:pt x="804" y="2756"/>
                    <a:pt x="995" y="3995"/>
                  </a:cubicBezTo>
                  <a:cubicBezTo>
                    <a:pt x="1019" y="4114"/>
                    <a:pt x="1114" y="4197"/>
                    <a:pt x="1233" y="4209"/>
                  </a:cubicBezTo>
                  <a:cubicBezTo>
                    <a:pt x="1245" y="4209"/>
                    <a:pt x="1269" y="4197"/>
                    <a:pt x="1281" y="4197"/>
                  </a:cubicBezTo>
                  <a:cubicBezTo>
                    <a:pt x="1423" y="4173"/>
                    <a:pt x="1519" y="4042"/>
                    <a:pt x="1495" y="3911"/>
                  </a:cubicBezTo>
                  <a:cubicBezTo>
                    <a:pt x="1304" y="2649"/>
                    <a:pt x="995" y="1399"/>
                    <a:pt x="566" y="185"/>
                  </a:cubicBezTo>
                  <a:cubicBezTo>
                    <a:pt x="530" y="55"/>
                    <a:pt x="434" y="1"/>
                    <a:pt x="33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1"/>
            <p:cNvSpPr/>
            <p:nvPr/>
          </p:nvSpPr>
          <p:spPr>
            <a:xfrm>
              <a:off x="3397725" y="2642300"/>
              <a:ext cx="78700" cy="40025"/>
            </a:xfrm>
            <a:custGeom>
              <a:avLst/>
              <a:gdLst/>
              <a:ahLst/>
              <a:cxnLst/>
              <a:rect l="l" t="t" r="r" b="b"/>
              <a:pathLst>
                <a:path w="3148" h="1601" extrusionOk="0">
                  <a:moveTo>
                    <a:pt x="2791" y="1"/>
                  </a:moveTo>
                  <a:cubicBezTo>
                    <a:pt x="2748" y="1"/>
                    <a:pt x="2702" y="13"/>
                    <a:pt x="2656" y="41"/>
                  </a:cubicBezTo>
                  <a:cubicBezTo>
                    <a:pt x="1930" y="529"/>
                    <a:pt x="1132" y="898"/>
                    <a:pt x="287" y="1113"/>
                  </a:cubicBezTo>
                  <a:cubicBezTo>
                    <a:pt x="1" y="1172"/>
                    <a:pt x="37" y="1589"/>
                    <a:pt x="334" y="1601"/>
                  </a:cubicBezTo>
                  <a:lnTo>
                    <a:pt x="406" y="1601"/>
                  </a:lnTo>
                  <a:cubicBezTo>
                    <a:pt x="1299" y="1363"/>
                    <a:pt x="2156" y="982"/>
                    <a:pt x="2930" y="458"/>
                  </a:cubicBezTo>
                  <a:cubicBezTo>
                    <a:pt x="3148" y="299"/>
                    <a:pt x="3003" y="1"/>
                    <a:pt x="279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1"/>
            <p:cNvSpPr/>
            <p:nvPr/>
          </p:nvSpPr>
          <p:spPr>
            <a:xfrm>
              <a:off x="3473350" y="2119150"/>
              <a:ext cx="343500" cy="90800"/>
            </a:xfrm>
            <a:custGeom>
              <a:avLst/>
              <a:gdLst/>
              <a:ahLst/>
              <a:cxnLst/>
              <a:rect l="l" t="t" r="r" b="b"/>
              <a:pathLst>
                <a:path w="13740" h="3632" extrusionOk="0">
                  <a:moveTo>
                    <a:pt x="6977" y="0"/>
                  </a:moveTo>
                  <a:lnTo>
                    <a:pt x="6679" y="953"/>
                  </a:lnTo>
                  <a:cubicBezTo>
                    <a:pt x="7799" y="1298"/>
                    <a:pt x="8894" y="1727"/>
                    <a:pt x="9966" y="2215"/>
                  </a:cubicBezTo>
                  <a:lnTo>
                    <a:pt x="0" y="2631"/>
                  </a:lnTo>
                  <a:lnTo>
                    <a:pt x="36" y="3632"/>
                  </a:lnTo>
                  <a:lnTo>
                    <a:pt x="13740" y="3060"/>
                  </a:lnTo>
                  <a:lnTo>
                    <a:pt x="12168" y="2191"/>
                  </a:lnTo>
                  <a:cubicBezTo>
                    <a:pt x="10513" y="1286"/>
                    <a:pt x="8775" y="548"/>
                    <a:pt x="69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41"/>
            <p:cNvSpPr/>
            <p:nvPr/>
          </p:nvSpPr>
          <p:spPr>
            <a:xfrm>
              <a:off x="3692700" y="2183425"/>
              <a:ext cx="95000" cy="78625"/>
            </a:xfrm>
            <a:custGeom>
              <a:avLst/>
              <a:gdLst/>
              <a:ahLst/>
              <a:cxnLst/>
              <a:rect l="l" t="t" r="r" b="b"/>
              <a:pathLst>
                <a:path w="3800" h="3145" extrusionOk="0">
                  <a:moveTo>
                    <a:pt x="3001" y="1"/>
                  </a:moveTo>
                  <a:cubicBezTo>
                    <a:pt x="2216" y="1001"/>
                    <a:pt x="1180" y="1763"/>
                    <a:pt x="1" y="2204"/>
                  </a:cubicBezTo>
                  <a:lnTo>
                    <a:pt x="346" y="3144"/>
                  </a:lnTo>
                  <a:cubicBezTo>
                    <a:pt x="1704" y="2632"/>
                    <a:pt x="2894" y="1763"/>
                    <a:pt x="3799" y="620"/>
                  </a:cubicBezTo>
                  <a:lnTo>
                    <a:pt x="30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4" name="Google Shape;1704;p41"/>
          <p:cNvSpPr txBox="1"/>
          <p:nvPr/>
        </p:nvSpPr>
        <p:spPr>
          <a:xfrm>
            <a:off x="4995209" y="1370589"/>
            <a:ext cx="2928000" cy="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3A3287"/>
                </a:solidFill>
                <a:latin typeface="Cairo"/>
                <a:ea typeface="Cairo"/>
                <a:cs typeface="Cairo"/>
                <a:sym typeface="Cairo"/>
              </a:rPr>
              <a:t>Su dominio</a:t>
            </a:r>
            <a:endParaRPr sz="2000" b="1" dirty="0">
              <a:solidFill>
                <a:srgbClr val="3A3287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706" name="Google Shape;1706;p41"/>
          <p:cNvSpPr txBox="1"/>
          <p:nvPr/>
        </p:nvSpPr>
        <p:spPr>
          <a:xfrm>
            <a:off x="4995209" y="2102269"/>
            <a:ext cx="2928000" cy="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3A3287"/>
                </a:solidFill>
                <a:latin typeface="Cairo"/>
                <a:ea typeface="Cairo"/>
                <a:cs typeface="Cairo"/>
                <a:sym typeface="Cairo"/>
              </a:rPr>
              <a:t>Potencia adaptación al contexto</a:t>
            </a:r>
            <a:endParaRPr sz="2000" b="1" dirty="0">
              <a:solidFill>
                <a:srgbClr val="3A3287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708" name="Google Shape;1708;p41"/>
          <p:cNvSpPr txBox="1"/>
          <p:nvPr/>
        </p:nvSpPr>
        <p:spPr>
          <a:xfrm>
            <a:off x="4995209" y="2864200"/>
            <a:ext cx="3114336" cy="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3A3287"/>
                </a:solidFill>
                <a:latin typeface="Cairo"/>
                <a:ea typeface="Cairo"/>
                <a:cs typeface="Cairo"/>
                <a:sym typeface="Cairo"/>
              </a:rPr>
              <a:t>F</a:t>
            </a:r>
            <a:r>
              <a:rPr lang="en" sz="2000" b="1" dirty="0">
                <a:solidFill>
                  <a:srgbClr val="3A3287"/>
                </a:solidFill>
                <a:latin typeface="Cairo"/>
                <a:ea typeface="Cairo"/>
                <a:cs typeface="Cairo"/>
                <a:sym typeface="Cairo"/>
              </a:rPr>
              <a:t>avorece afrontaminento de circunstancias</a:t>
            </a:r>
            <a:endParaRPr sz="2000" b="1" dirty="0">
              <a:solidFill>
                <a:srgbClr val="3A3287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710" name="Google Shape;1710;p41"/>
          <p:cNvSpPr txBox="1"/>
          <p:nvPr/>
        </p:nvSpPr>
        <p:spPr>
          <a:xfrm>
            <a:off x="4995208" y="3633381"/>
            <a:ext cx="3028331" cy="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3A3287"/>
                </a:solidFill>
                <a:latin typeface="Cairo"/>
                <a:ea typeface="Cairo"/>
                <a:cs typeface="Cairo"/>
                <a:sym typeface="Cairo"/>
              </a:rPr>
              <a:t>C</a:t>
            </a:r>
            <a:r>
              <a:rPr lang="en" sz="2000" b="1" dirty="0">
                <a:solidFill>
                  <a:srgbClr val="3A3287"/>
                </a:solidFill>
                <a:latin typeface="Cairo"/>
                <a:ea typeface="Cairo"/>
                <a:cs typeface="Cairo"/>
                <a:sym typeface="Cairo"/>
              </a:rPr>
              <a:t>on mayores probabilidades de </a:t>
            </a:r>
            <a:r>
              <a:rPr lang="en" sz="2000" b="1" dirty="0">
                <a:solidFill>
                  <a:schemeClr val="bg2"/>
                </a:solidFill>
                <a:latin typeface="Cairo"/>
                <a:ea typeface="Cairo"/>
                <a:cs typeface="Cairo"/>
                <a:sym typeface="Cairo"/>
              </a:rPr>
              <a:t>ÉXITO</a:t>
            </a:r>
            <a:endParaRPr sz="2000" b="1" dirty="0">
              <a:solidFill>
                <a:schemeClr val="bg2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712" name="Google Shape;1712;p41"/>
          <p:cNvSpPr/>
          <p:nvPr/>
        </p:nvSpPr>
        <p:spPr>
          <a:xfrm>
            <a:off x="4742663" y="1468587"/>
            <a:ext cx="204900" cy="2049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3" name="Google Shape;1713;p41"/>
          <p:cNvSpPr/>
          <p:nvPr/>
        </p:nvSpPr>
        <p:spPr>
          <a:xfrm>
            <a:off x="2487475" y="1613675"/>
            <a:ext cx="95100" cy="94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14" name="Google Shape;1714;p41"/>
          <p:cNvCxnSpPr>
            <a:stCxn id="1713" idx="6"/>
            <a:endCxn id="1712" idx="2"/>
          </p:cNvCxnSpPr>
          <p:nvPr/>
        </p:nvCxnSpPr>
        <p:spPr>
          <a:xfrm rot="10800000" flipH="1">
            <a:off x="2582575" y="1571075"/>
            <a:ext cx="2160000" cy="89700"/>
          </a:xfrm>
          <a:prstGeom prst="curvedConnector3">
            <a:avLst>
              <a:gd name="adj1" fmla="val 50002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15" name="Google Shape;1715;p41"/>
          <p:cNvSpPr/>
          <p:nvPr/>
        </p:nvSpPr>
        <p:spPr>
          <a:xfrm>
            <a:off x="4742663" y="2191262"/>
            <a:ext cx="204900" cy="2049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6" name="Google Shape;1716;p41"/>
          <p:cNvSpPr/>
          <p:nvPr/>
        </p:nvSpPr>
        <p:spPr>
          <a:xfrm>
            <a:off x="3910694" y="1955350"/>
            <a:ext cx="95100" cy="94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17" name="Google Shape;1717;p41"/>
          <p:cNvCxnSpPr>
            <a:stCxn id="1716" idx="6"/>
            <a:endCxn id="1715" idx="2"/>
          </p:cNvCxnSpPr>
          <p:nvPr/>
        </p:nvCxnSpPr>
        <p:spPr>
          <a:xfrm>
            <a:off x="4005794" y="2002450"/>
            <a:ext cx="736800" cy="291300"/>
          </a:xfrm>
          <a:prstGeom prst="curvedConnector3">
            <a:avLst>
              <a:gd name="adj1" fmla="val 50005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18" name="Google Shape;1718;p41"/>
          <p:cNvSpPr/>
          <p:nvPr/>
        </p:nvSpPr>
        <p:spPr>
          <a:xfrm>
            <a:off x="4742663" y="2957233"/>
            <a:ext cx="204900" cy="2049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9" name="Google Shape;1719;p41"/>
          <p:cNvSpPr/>
          <p:nvPr/>
        </p:nvSpPr>
        <p:spPr>
          <a:xfrm>
            <a:off x="2920094" y="2830296"/>
            <a:ext cx="95100" cy="94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20" name="Google Shape;1720;p41"/>
          <p:cNvCxnSpPr>
            <a:stCxn id="1719" idx="6"/>
            <a:endCxn id="1718" idx="2"/>
          </p:cNvCxnSpPr>
          <p:nvPr/>
        </p:nvCxnSpPr>
        <p:spPr>
          <a:xfrm>
            <a:off x="3015194" y="2877396"/>
            <a:ext cx="1727400" cy="182400"/>
          </a:xfrm>
          <a:prstGeom prst="curvedConnector3">
            <a:avLst>
              <a:gd name="adj1" fmla="val 50002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21" name="Google Shape;1721;p41"/>
          <p:cNvSpPr/>
          <p:nvPr/>
        </p:nvSpPr>
        <p:spPr>
          <a:xfrm>
            <a:off x="4742663" y="3723208"/>
            <a:ext cx="204900" cy="2049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41"/>
          <p:cNvSpPr/>
          <p:nvPr/>
        </p:nvSpPr>
        <p:spPr>
          <a:xfrm>
            <a:off x="2843894" y="3925651"/>
            <a:ext cx="95100" cy="94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23" name="Google Shape;1723;p41"/>
          <p:cNvCxnSpPr>
            <a:stCxn id="1722" idx="6"/>
            <a:endCxn id="1721" idx="2"/>
          </p:cNvCxnSpPr>
          <p:nvPr/>
        </p:nvCxnSpPr>
        <p:spPr>
          <a:xfrm rot="10800000" flipH="1">
            <a:off x="2938994" y="3825751"/>
            <a:ext cx="1803600" cy="147000"/>
          </a:xfrm>
          <a:prstGeom prst="curvedConnector3">
            <a:avLst>
              <a:gd name="adj1" fmla="val 50002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724" name="Google Shape;1724;p41"/>
          <p:cNvGrpSpPr/>
          <p:nvPr/>
        </p:nvGrpSpPr>
        <p:grpSpPr>
          <a:xfrm>
            <a:off x="361304" y="4253540"/>
            <a:ext cx="1028809" cy="733676"/>
            <a:chOff x="361304" y="4253540"/>
            <a:chExt cx="1028809" cy="733676"/>
          </a:xfrm>
        </p:grpSpPr>
        <p:grpSp>
          <p:nvGrpSpPr>
            <p:cNvPr id="1725" name="Google Shape;1725;p41"/>
            <p:cNvGrpSpPr/>
            <p:nvPr/>
          </p:nvGrpSpPr>
          <p:grpSpPr>
            <a:xfrm rot="-10151942">
              <a:off x="666310" y="4628621"/>
              <a:ext cx="296562" cy="333764"/>
              <a:chOff x="5674900" y="634750"/>
              <a:chExt cx="400975" cy="451275"/>
            </a:xfrm>
          </p:grpSpPr>
          <p:sp>
            <p:nvSpPr>
              <p:cNvPr id="1726" name="Google Shape;1726;p41"/>
              <p:cNvSpPr/>
              <p:nvPr/>
            </p:nvSpPr>
            <p:spPr>
              <a:xfrm>
                <a:off x="5674900" y="645800"/>
                <a:ext cx="396800" cy="428875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17155" extrusionOk="0">
                    <a:moveTo>
                      <a:pt x="4812" y="1"/>
                    </a:moveTo>
                    <a:cubicBezTo>
                      <a:pt x="4737" y="1"/>
                      <a:pt x="4661" y="4"/>
                      <a:pt x="4584" y="11"/>
                    </a:cubicBezTo>
                    <a:cubicBezTo>
                      <a:pt x="0" y="416"/>
                      <a:pt x="4501" y="6738"/>
                      <a:pt x="5632" y="8333"/>
                    </a:cubicBezTo>
                    <a:cubicBezTo>
                      <a:pt x="7144" y="10488"/>
                      <a:pt x="8704" y="12643"/>
                      <a:pt x="10311" y="14727"/>
                    </a:cubicBezTo>
                    <a:cubicBezTo>
                      <a:pt x="11121" y="15787"/>
                      <a:pt x="11883" y="17025"/>
                      <a:pt x="13347" y="17144"/>
                    </a:cubicBezTo>
                    <a:cubicBezTo>
                      <a:pt x="13428" y="17151"/>
                      <a:pt x="13506" y="17155"/>
                      <a:pt x="13582" y="17155"/>
                    </a:cubicBezTo>
                    <a:cubicBezTo>
                      <a:pt x="15119" y="17155"/>
                      <a:pt x="15783" y="15704"/>
                      <a:pt x="15193" y="14286"/>
                    </a:cubicBezTo>
                    <a:cubicBezTo>
                      <a:pt x="14645" y="12953"/>
                      <a:pt x="13514" y="11643"/>
                      <a:pt x="12704" y="10453"/>
                    </a:cubicBezTo>
                    <a:cubicBezTo>
                      <a:pt x="11752" y="9060"/>
                      <a:pt x="10764" y="7702"/>
                      <a:pt x="9740" y="6357"/>
                    </a:cubicBezTo>
                    <a:cubicBezTo>
                      <a:pt x="9152" y="5584"/>
                      <a:pt x="8385" y="4209"/>
                      <a:pt x="7235" y="4209"/>
                    </a:cubicBezTo>
                    <a:cubicBezTo>
                      <a:pt x="7197" y="4209"/>
                      <a:pt x="7159" y="4211"/>
                      <a:pt x="7120" y="4214"/>
                    </a:cubicBezTo>
                    <a:cubicBezTo>
                      <a:pt x="6430" y="4273"/>
                      <a:pt x="5989" y="4761"/>
                      <a:pt x="5918" y="5440"/>
                    </a:cubicBezTo>
                    <a:cubicBezTo>
                      <a:pt x="5739" y="6964"/>
                      <a:pt x="7442" y="8583"/>
                      <a:pt x="8228" y="9702"/>
                    </a:cubicBezTo>
                    <a:cubicBezTo>
                      <a:pt x="9383" y="11334"/>
                      <a:pt x="10549" y="12929"/>
                      <a:pt x="11800" y="14477"/>
                    </a:cubicBezTo>
                    <a:cubicBezTo>
                      <a:pt x="11881" y="14581"/>
                      <a:pt x="11978" y="14625"/>
                      <a:pt x="12073" y="14625"/>
                    </a:cubicBezTo>
                    <a:cubicBezTo>
                      <a:pt x="12368" y="14625"/>
                      <a:pt x="12647" y="14206"/>
                      <a:pt x="12395" y="13882"/>
                    </a:cubicBezTo>
                    <a:cubicBezTo>
                      <a:pt x="11395" y="12655"/>
                      <a:pt x="10454" y="11393"/>
                      <a:pt x="9537" y="10107"/>
                    </a:cubicBezTo>
                    <a:cubicBezTo>
                      <a:pt x="9073" y="9441"/>
                      <a:pt x="7918" y="7869"/>
                      <a:pt x="7490" y="7274"/>
                    </a:cubicBezTo>
                    <a:cubicBezTo>
                      <a:pt x="6729" y="6318"/>
                      <a:pt x="6465" y="5105"/>
                      <a:pt x="7334" y="5105"/>
                    </a:cubicBezTo>
                    <a:cubicBezTo>
                      <a:pt x="7472" y="5105"/>
                      <a:pt x="7638" y="5135"/>
                      <a:pt x="7835" y="5202"/>
                    </a:cubicBezTo>
                    <a:cubicBezTo>
                      <a:pt x="8537" y="5416"/>
                      <a:pt x="10276" y="8488"/>
                      <a:pt x="10752" y="9143"/>
                    </a:cubicBezTo>
                    <a:cubicBezTo>
                      <a:pt x="11383" y="10024"/>
                      <a:pt x="11990" y="10905"/>
                      <a:pt x="12585" y="11810"/>
                    </a:cubicBezTo>
                    <a:cubicBezTo>
                      <a:pt x="13228" y="12774"/>
                      <a:pt x="15872" y="16001"/>
                      <a:pt x="13562" y="16275"/>
                    </a:cubicBezTo>
                    <a:cubicBezTo>
                      <a:pt x="13494" y="16283"/>
                      <a:pt x="13428" y="16287"/>
                      <a:pt x="13365" y="16287"/>
                    </a:cubicBezTo>
                    <a:cubicBezTo>
                      <a:pt x="12621" y="16287"/>
                      <a:pt x="12202" y="15731"/>
                      <a:pt x="11752" y="15215"/>
                    </a:cubicBezTo>
                    <a:cubicBezTo>
                      <a:pt x="10573" y="13882"/>
                      <a:pt x="9549" y="12346"/>
                      <a:pt x="8502" y="10905"/>
                    </a:cubicBezTo>
                    <a:cubicBezTo>
                      <a:pt x="7513" y="9548"/>
                      <a:pt x="1155" y="2035"/>
                      <a:pt x="4358" y="916"/>
                    </a:cubicBezTo>
                    <a:cubicBezTo>
                      <a:pt x="4532" y="854"/>
                      <a:pt x="4708" y="826"/>
                      <a:pt x="4886" y="826"/>
                    </a:cubicBezTo>
                    <a:cubicBezTo>
                      <a:pt x="6643" y="826"/>
                      <a:pt x="8528" y="3597"/>
                      <a:pt x="9383" y="4678"/>
                    </a:cubicBezTo>
                    <a:cubicBezTo>
                      <a:pt x="11323" y="7107"/>
                      <a:pt x="13050" y="9714"/>
                      <a:pt x="14752" y="12310"/>
                    </a:cubicBezTo>
                    <a:cubicBezTo>
                      <a:pt x="14843" y="12452"/>
                      <a:pt x="14975" y="12510"/>
                      <a:pt x="15106" y="12510"/>
                    </a:cubicBezTo>
                    <a:cubicBezTo>
                      <a:pt x="15403" y="12510"/>
                      <a:pt x="15694" y="12207"/>
                      <a:pt x="15479" y="11893"/>
                    </a:cubicBezTo>
                    <a:cubicBezTo>
                      <a:pt x="13502" y="8857"/>
                      <a:pt x="11490" y="5797"/>
                      <a:pt x="9133" y="3035"/>
                    </a:cubicBezTo>
                    <a:cubicBezTo>
                      <a:pt x="8105" y="1836"/>
                      <a:pt x="6594" y="1"/>
                      <a:pt x="481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41"/>
              <p:cNvSpPr/>
              <p:nvPr/>
            </p:nvSpPr>
            <p:spPr>
              <a:xfrm>
                <a:off x="5674900" y="634750"/>
                <a:ext cx="400975" cy="451275"/>
              </a:xfrm>
              <a:custGeom>
                <a:avLst/>
                <a:gdLst/>
                <a:ahLst/>
                <a:cxnLst/>
                <a:rect l="l" t="t" r="r" b="b"/>
                <a:pathLst>
                  <a:path w="16039" h="18051" extrusionOk="0">
                    <a:moveTo>
                      <a:pt x="4815" y="1724"/>
                    </a:moveTo>
                    <a:cubicBezTo>
                      <a:pt x="4837" y="1724"/>
                      <a:pt x="4860" y="1725"/>
                      <a:pt x="4882" y="1727"/>
                    </a:cubicBezTo>
                    <a:cubicBezTo>
                      <a:pt x="6085" y="1727"/>
                      <a:pt x="7525" y="3453"/>
                      <a:pt x="8418" y="4620"/>
                    </a:cubicBezTo>
                    <a:cubicBezTo>
                      <a:pt x="8073" y="4370"/>
                      <a:pt x="7656" y="4227"/>
                      <a:pt x="7228" y="4215"/>
                    </a:cubicBezTo>
                    <a:cubicBezTo>
                      <a:pt x="7180" y="4215"/>
                      <a:pt x="7120" y="4215"/>
                      <a:pt x="7073" y="4227"/>
                    </a:cubicBezTo>
                    <a:cubicBezTo>
                      <a:pt x="6192" y="4298"/>
                      <a:pt x="5561" y="4941"/>
                      <a:pt x="5454" y="5846"/>
                    </a:cubicBezTo>
                    <a:cubicBezTo>
                      <a:pt x="5442" y="6025"/>
                      <a:pt x="5442" y="6203"/>
                      <a:pt x="5454" y="6382"/>
                    </a:cubicBezTo>
                    <a:cubicBezTo>
                      <a:pt x="4465" y="4799"/>
                      <a:pt x="3691" y="3191"/>
                      <a:pt x="3953" y="2310"/>
                    </a:cubicBezTo>
                    <a:cubicBezTo>
                      <a:pt x="4025" y="2060"/>
                      <a:pt x="4239" y="1858"/>
                      <a:pt x="4501" y="1786"/>
                    </a:cubicBezTo>
                    <a:cubicBezTo>
                      <a:pt x="4600" y="1747"/>
                      <a:pt x="4706" y="1724"/>
                      <a:pt x="4815" y="1724"/>
                    </a:cubicBezTo>
                    <a:close/>
                    <a:moveTo>
                      <a:pt x="7323" y="6001"/>
                    </a:moveTo>
                    <a:cubicBezTo>
                      <a:pt x="7442" y="6013"/>
                      <a:pt x="7561" y="6037"/>
                      <a:pt x="7680" y="6073"/>
                    </a:cubicBezTo>
                    <a:lnTo>
                      <a:pt x="7692" y="6073"/>
                    </a:lnTo>
                    <a:cubicBezTo>
                      <a:pt x="8097" y="6251"/>
                      <a:pt x="9347" y="8239"/>
                      <a:pt x="9811" y="8990"/>
                    </a:cubicBezTo>
                    <a:cubicBezTo>
                      <a:pt x="10061" y="9371"/>
                      <a:pt x="10252" y="9680"/>
                      <a:pt x="10371" y="9859"/>
                    </a:cubicBezTo>
                    <a:cubicBezTo>
                      <a:pt x="10966" y="10668"/>
                      <a:pt x="11561" y="11537"/>
                      <a:pt x="12204" y="12502"/>
                    </a:cubicBezTo>
                    <a:cubicBezTo>
                      <a:pt x="12288" y="12633"/>
                      <a:pt x="12395" y="12776"/>
                      <a:pt x="12514" y="12954"/>
                    </a:cubicBezTo>
                    <a:cubicBezTo>
                      <a:pt x="13002" y="13621"/>
                      <a:pt x="14276" y="15407"/>
                      <a:pt x="14002" y="16026"/>
                    </a:cubicBezTo>
                    <a:cubicBezTo>
                      <a:pt x="13943" y="16157"/>
                      <a:pt x="13776" y="16240"/>
                      <a:pt x="13490" y="16264"/>
                    </a:cubicBezTo>
                    <a:cubicBezTo>
                      <a:pt x="13443" y="16276"/>
                      <a:pt x="13407" y="16276"/>
                      <a:pt x="13359" y="16276"/>
                    </a:cubicBezTo>
                    <a:cubicBezTo>
                      <a:pt x="12907" y="16276"/>
                      <a:pt x="12609" y="15978"/>
                      <a:pt x="12204" y="15514"/>
                    </a:cubicBezTo>
                    <a:cubicBezTo>
                      <a:pt x="12478" y="15455"/>
                      <a:pt x="12716" y="15264"/>
                      <a:pt x="12835" y="15002"/>
                    </a:cubicBezTo>
                    <a:cubicBezTo>
                      <a:pt x="12990" y="14693"/>
                      <a:pt x="12943" y="14324"/>
                      <a:pt x="12728" y="14050"/>
                    </a:cubicBezTo>
                    <a:cubicBezTo>
                      <a:pt x="11776" y="12871"/>
                      <a:pt x="10847" y="11645"/>
                      <a:pt x="9883" y="10287"/>
                    </a:cubicBezTo>
                    <a:cubicBezTo>
                      <a:pt x="9561" y="9847"/>
                      <a:pt x="8930" y="8966"/>
                      <a:pt x="8430" y="8275"/>
                    </a:cubicBezTo>
                    <a:lnTo>
                      <a:pt x="7835" y="7454"/>
                    </a:lnTo>
                    <a:lnTo>
                      <a:pt x="7835" y="7442"/>
                    </a:lnTo>
                    <a:cubicBezTo>
                      <a:pt x="7298" y="6765"/>
                      <a:pt x="7184" y="6157"/>
                      <a:pt x="7247" y="6009"/>
                    </a:cubicBezTo>
                    <a:lnTo>
                      <a:pt x="7247" y="6009"/>
                    </a:lnTo>
                    <a:cubicBezTo>
                      <a:pt x="7269" y="6001"/>
                      <a:pt x="7291" y="6001"/>
                      <a:pt x="7323" y="6001"/>
                    </a:cubicBezTo>
                    <a:close/>
                    <a:moveTo>
                      <a:pt x="4811" y="441"/>
                    </a:moveTo>
                    <a:cubicBezTo>
                      <a:pt x="6597" y="441"/>
                      <a:pt x="8097" y="2274"/>
                      <a:pt x="9133" y="3477"/>
                    </a:cubicBezTo>
                    <a:cubicBezTo>
                      <a:pt x="11478" y="6239"/>
                      <a:pt x="13502" y="9299"/>
                      <a:pt x="15479" y="12323"/>
                    </a:cubicBezTo>
                    <a:cubicBezTo>
                      <a:pt x="15693" y="12657"/>
                      <a:pt x="15407" y="12954"/>
                      <a:pt x="15110" y="12954"/>
                    </a:cubicBezTo>
                    <a:cubicBezTo>
                      <a:pt x="14967" y="12954"/>
                      <a:pt x="14824" y="12883"/>
                      <a:pt x="14752" y="12764"/>
                    </a:cubicBezTo>
                    <a:cubicBezTo>
                      <a:pt x="13062" y="10156"/>
                      <a:pt x="11323" y="7549"/>
                      <a:pt x="9395" y="5120"/>
                    </a:cubicBezTo>
                    <a:cubicBezTo>
                      <a:pt x="8537" y="4048"/>
                      <a:pt x="6644" y="1274"/>
                      <a:pt x="4894" y="1274"/>
                    </a:cubicBezTo>
                    <a:cubicBezTo>
                      <a:pt x="4871" y="1273"/>
                      <a:pt x="4848" y="1272"/>
                      <a:pt x="4825" y="1272"/>
                    </a:cubicBezTo>
                    <a:cubicBezTo>
                      <a:pt x="4669" y="1272"/>
                      <a:pt x="4515" y="1306"/>
                      <a:pt x="4370" y="1358"/>
                    </a:cubicBezTo>
                    <a:cubicBezTo>
                      <a:pt x="1167" y="2477"/>
                      <a:pt x="7525" y="9990"/>
                      <a:pt x="8513" y="11347"/>
                    </a:cubicBezTo>
                    <a:cubicBezTo>
                      <a:pt x="9561" y="12788"/>
                      <a:pt x="10573" y="14324"/>
                      <a:pt x="11752" y="15669"/>
                    </a:cubicBezTo>
                    <a:cubicBezTo>
                      <a:pt x="12204" y="16181"/>
                      <a:pt x="12633" y="16729"/>
                      <a:pt x="13371" y="16729"/>
                    </a:cubicBezTo>
                    <a:cubicBezTo>
                      <a:pt x="13443" y="16729"/>
                      <a:pt x="13502" y="16729"/>
                      <a:pt x="13562" y="16717"/>
                    </a:cubicBezTo>
                    <a:cubicBezTo>
                      <a:pt x="15883" y="16443"/>
                      <a:pt x="13240" y="13228"/>
                      <a:pt x="12597" y="12252"/>
                    </a:cubicBezTo>
                    <a:cubicBezTo>
                      <a:pt x="12002" y="11359"/>
                      <a:pt x="11383" y="10466"/>
                      <a:pt x="10752" y="9597"/>
                    </a:cubicBezTo>
                    <a:cubicBezTo>
                      <a:pt x="10287" y="8930"/>
                      <a:pt x="8537" y="5858"/>
                      <a:pt x="7835" y="5644"/>
                    </a:cubicBezTo>
                    <a:cubicBezTo>
                      <a:pt x="7680" y="5584"/>
                      <a:pt x="7513" y="5561"/>
                      <a:pt x="7335" y="5549"/>
                    </a:cubicBezTo>
                    <a:cubicBezTo>
                      <a:pt x="6466" y="5549"/>
                      <a:pt x="6728" y="6763"/>
                      <a:pt x="7490" y="7716"/>
                    </a:cubicBezTo>
                    <a:cubicBezTo>
                      <a:pt x="7930" y="8311"/>
                      <a:pt x="9073" y="9883"/>
                      <a:pt x="9537" y="10549"/>
                    </a:cubicBezTo>
                    <a:cubicBezTo>
                      <a:pt x="10454" y="11835"/>
                      <a:pt x="11407" y="13097"/>
                      <a:pt x="12395" y="14335"/>
                    </a:cubicBezTo>
                    <a:cubicBezTo>
                      <a:pt x="12609" y="14621"/>
                      <a:pt x="12431" y="15038"/>
                      <a:pt x="12073" y="15074"/>
                    </a:cubicBezTo>
                    <a:cubicBezTo>
                      <a:pt x="11954" y="15074"/>
                      <a:pt x="11859" y="15014"/>
                      <a:pt x="11800" y="14931"/>
                    </a:cubicBezTo>
                    <a:cubicBezTo>
                      <a:pt x="10549" y="13383"/>
                      <a:pt x="9371" y="11776"/>
                      <a:pt x="8228" y="10156"/>
                    </a:cubicBezTo>
                    <a:cubicBezTo>
                      <a:pt x="7442" y="9025"/>
                      <a:pt x="5739" y="7418"/>
                      <a:pt x="5906" y="5882"/>
                    </a:cubicBezTo>
                    <a:cubicBezTo>
                      <a:pt x="5989" y="5203"/>
                      <a:pt x="6430" y="4715"/>
                      <a:pt x="7120" y="4656"/>
                    </a:cubicBezTo>
                    <a:lnTo>
                      <a:pt x="7239" y="4656"/>
                    </a:lnTo>
                    <a:cubicBezTo>
                      <a:pt x="8382" y="4656"/>
                      <a:pt x="9156" y="6037"/>
                      <a:pt x="9740" y="6811"/>
                    </a:cubicBezTo>
                    <a:cubicBezTo>
                      <a:pt x="10764" y="8156"/>
                      <a:pt x="11752" y="9513"/>
                      <a:pt x="12704" y="10895"/>
                    </a:cubicBezTo>
                    <a:cubicBezTo>
                      <a:pt x="13514" y="12097"/>
                      <a:pt x="14633" y="13407"/>
                      <a:pt x="15193" y="14740"/>
                    </a:cubicBezTo>
                    <a:cubicBezTo>
                      <a:pt x="15788" y="16157"/>
                      <a:pt x="15110" y="17610"/>
                      <a:pt x="13562" y="17610"/>
                    </a:cubicBezTo>
                    <a:cubicBezTo>
                      <a:pt x="13490" y="17610"/>
                      <a:pt x="13419" y="17610"/>
                      <a:pt x="13335" y="17598"/>
                    </a:cubicBezTo>
                    <a:cubicBezTo>
                      <a:pt x="11871" y="17479"/>
                      <a:pt x="11121" y="16229"/>
                      <a:pt x="10299" y="15181"/>
                    </a:cubicBezTo>
                    <a:cubicBezTo>
                      <a:pt x="8692" y="13085"/>
                      <a:pt x="7144" y="10930"/>
                      <a:pt x="5620" y="8775"/>
                    </a:cubicBezTo>
                    <a:cubicBezTo>
                      <a:pt x="4513" y="7192"/>
                      <a:pt x="0" y="870"/>
                      <a:pt x="4584" y="465"/>
                    </a:cubicBezTo>
                    <a:cubicBezTo>
                      <a:pt x="4656" y="465"/>
                      <a:pt x="4727" y="453"/>
                      <a:pt x="4811" y="453"/>
                    </a:cubicBezTo>
                    <a:lnTo>
                      <a:pt x="4811" y="441"/>
                    </a:lnTo>
                    <a:close/>
                    <a:moveTo>
                      <a:pt x="4811" y="0"/>
                    </a:moveTo>
                    <a:lnTo>
                      <a:pt x="4811" y="12"/>
                    </a:lnTo>
                    <a:cubicBezTo>
                      <a:pt x="4715" y="12"/>
                      <a:pt x="4632" y="12"/>
                      <a:pt x="4537" y="24"/>
                    </a:cubicBezTo>
                    <a:cubicBezTo>
                      <a:pt x="3418" y="119"/>
                      <a:pt x="2679" y="548"/>
                      <a:pt x="2322" y="1298"/>
                    </a:cubicBezTo>
                    <a:cubicBezTo>
                      <a:pt x="1429" y="3239"/>
                      <a:pt x="3549" y="6608"/>
                      <a:pt x="5215" y="8978"/>
                    </a:cubicBezTo>
                    <a:lnTo>
                      <a:pt x="5251" y="9037"/>
                    </a:lnTo>
                    <a:cubicBezTo>
                      <a:pt x="7037" y="11561"/>
                      <a:pt x="8525" y="13609"/>
                      <a:pt x="9942" y="15455"/>
                    </a:cubicBezTo>
                    <a:cubicBezTo>
                      <a:pt x="10037" y="15574"/>
                      <a:pt x="10121" y="15693"/>
                      <a:pt x="10204" y="15812"/>
                    </a:cubicBezTo>
                    <a:cubicBezTo>
                      <a:pt x="10954" y="16800"/>
                      <a:pt x="11800" y="17919"/>
                      <a:pt x="13300" y="18038"/>
                    </a:cubicBezTo>
                    <a:cubicBezTo>
                      <a:pt x="13383" y="18050"/>
                      <a:pt x="13466" y="18050"/>
                      <a:pt x="13550" y="18050"/>
                    </a:cubicBezTo>
                    <a:cubicBezTo>
                      <a:pt x="14371" y="18050"/>
                      <a:pt x="15038" y="17717"/>
                      <a:pt x="15455" y="17098"/>
                    </a:cubicBezTo>
                    <a:cubicBezTo>
                      <a:pt x="15919" y="16407"/>
                      <a:pt x="15967" y="15467"/>
                      <a:pt x="15598" y="14574"/>
                    </a:cubicBezTo>
                    <a:cubicBezTo>
                      <a:pt x="15419" y="14157"/>
                      <a:pt x="15217" y="13764"/>
                      <a:pt x="14990" y="13395"/>
                    </a:cubicBezTo>
                    <a:lnTo>
                      <a:pt x="15098" y="13395"/>
                    </a:lnTo>
                    <a:cubicBezTo>
                      <a:pt x="15419" y="13395"/>
                      <a:pt x="15729" y="13216"/>
                      <a:pt x="15895" y="12931"/>
                    </a:cubicBezTo>
                    <a:cubicBezTo>
                      <a:pt x="16038" y="12657"/>
                      <a:pt x="16014" y="12335"/>
                      <a:pt x="15848" y="12085"/>
                    </a:cubicBezTo>
                    <a:cubicBezTo>
                      <a:pt x="13621" y="8668"/>
                      <a:pt x="11740" y="5858"/>
                      <a:pt x="9466" y="3191"/>
                    </a:cubicBezTo>
                    <a:lnTo>
                      <a:pt x="9383" y="3096"/>
                    </a:lnTo>
                    <a:cubicBezTo>
                      <a:pt x="8335" y="1858"/>
                      <a:pt x="6751" y="0"/>
                      <a:pt x="4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8" name="Google Shape;1728;p41"/>
            <p:cNvGrpSpPr/>
            <p:nvPr/>
          </p:nvGrpSpPr>
          <p:grpSpPr>
            <a:xfrm rot="9504948">
              <a:off x="1042528" y="4507303"/>
              <a:ext cx="296588" cy="333793"/>
              <a:chOff x="5415500" y="1188950"/>
              <a:chExt cx="400975" cy="451275"/>
            </a:xfrm>
          </p:grpSpPr>
          <p:sp>
            <p:nvSpPr>
              <p:cNvPr id="1729" name="Google Shape;1729;p41"/>
              <p:cNvSpPr/>
              <p:nvPr/>
            </p:nvSpPr>
            <p:spPr>
              <a:xfrm>
                <a:off x="5415500" y="1200000"/>
                <a:ext cx="396800" cy="428875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17155" extrusionOk="0">
                    <a:moveTo>
                      <a:pt x="4812" y="1"/>
                    </a:moveTo>
                    <a:cubicBezTo>
                      <a:pt x="4737" y="1"/>
                      <a:pt x="4661" y="4"/>
                      <a:pt x="4584" y="11"/>
                    </a:cubicBezTo>
                    <a:cubicBezTo>
                      <a:pt x="0" y="416"/>
                      <a:pt x="4501" y="6738"/>
                      <a:pt x="5632" y="8333"/>
                    </a:cubicBezTo>
                    <a:cubicBezTo>
                      <a:pt x="7144" y="10488"/>
                      <a:pt x="8704" y="12643"/>
                      <a:pt x="10311" y="14727"/>
                    </a:cubicBezTo>
                    <a:cubicBezTo>
                      <a:pt x="11121" y="15787"/>
                      <a:pt x="11883" y="17025"/>
                      <a:pt x="13347" y="17144"/>
                    </a:cubicBezTo>
                    <a:cubicBezTo>
                      <a:pt x="13428" y="17151"/>
                      <a:pt x="13506" y="17155"/>
                      <a:pt x="13582" y="17155"/>
                    </a:cubicBezTo>
                    <a:cubicBezTo>
                      <a:pt x="15119" y="17155"/>
                      <a:pt x="15783" y="15704"/>
                      <a:pt x="15193" y="14286"/>
                    </a:cubicBezTo>
                    <a:cubicBezTo>
                      <a:pt x="14645" y="12953"/>
                      <a:pt x="13514" y="11643"/>
                      <a:pt x="12704" y="10453"/>
                    </a:cubicBezTo>
                    <a:cubicBezTo>
                      <a:pt x="11752" y="9060"/>
                      <a:pt x="10764" y="7702"/>
                      <a:pt x="9740" y="6357"/>
                    </a:cubicBezTo>
                    <a:cubicBezTo>
                      <a:pt x="9152" y="5584"/>
                      <a:pt x="8385" y="4209"/>
                      <a:pt x="7235" y="4209"/>
                    </a:cubicBezTo>
                    <a:cubicBezTo>
                      <a:pt x="7197" y="4209"/>
                      <a:pt x="7159" y="4211"/>
                      <a:pt x="7120" y="4214"/>
                    </a:cubicBezTo>
                    <a:cubicBezTo>
                      <a:pt x="6430" y="4273"/>
                      <a:pt x="5989" y="4761"/>
                      <a:pt x="5918" y="5440"/>
                    </a:cubicBezTo>
                    <a:cubicBezTo>
                      <a:pt x="5739" y="6964"/>
                      <a:pt x="7442" y="8583"/>
                      <a:pt x="8228" y="9702"/>
                    </a:cubicBezTo>
                    <a:cubicBezTo>
                      <a:pt x="9383" y="11334"/>
                      <a:pt x="10549" y="12929"/>
                      <a:pt x="11800" y="14477"/>
                    </a:cubicBezTo>
                    <a:cubicBezTo>
                      <a:pt x="11881" y="14581"/>
                      <a:pt x="11978" y="14625"/>
                      <a:pt x="12073" y="14625"/>
                    </a:cubicBezTo>
                    <a:cubicBezTo>
                      <a:pt x="12368" y="14625"/>
                      <a:pt x="12647" y="14206"/>
                      <a:pt x="12395" y="13882"/>
                    </a:cubicBezTo>
                    <a:cubicBezTo>
                      <a:pt x="11395" y="12655"/>
                      <a:pt x="10454" y="11393"/>
                      <a:pt x="9537" y="10107"/>
                    </a:cubicBezTo>
                    <a:cubicBezTo>
                      <a:pt x="9073" y="9441"/>
                      <a:pt x="7918" y="7869"/>
                      <a:pt x="7490" y="7274"/>
                    </a:cubicBezTo>
                    <a:cubicBezTo>
                      <a:pt x="6729" y="6318"/>
                      <a:pt x="6465" y="5105"/>
                      <a:pt x="7334" y="5105"/>
                    </a:cubicBezTo>
                    <a:cubicBezTo>
                      <a:pt x="7472" y="5105"/>
                      <a:pt x="7638" y="5135"/>
                      <a:pt x="7835" y="5202"/>
                    </a:cubicBezTo>
                    <a:cubicBezTo>
                      <a:pt x="8537" y="5416"/>
                      <a:pt x="10276" y="8488"/>
                      <a:pt x="10752" y="9143"/>
                    </a:cubicBezTo>
                    <a:cubicBezTo>
                      <a:pt x="11383" y="10024"/>
                      <a:pt x="11990" y="10905"/>
                      <a:pt x="12585" y="11810"/>
                    </a:cubicBezTo>
                    <a:cubicBezTo>
                      <a:pt x="13228" y="12774"/>
                      <a:pt x="15872" y="16001"/>
                      <a:pt x="13562" y="16275"/>
                    </a:cubicBezTo>
                    <a:cubicBezTo>
                      <a:pt x="13494" y="16283"/>
                      <a:pt x="13428" y="16287"/>
                      <a:pt x="13365" y="16287"/>
                    </a:cubicBezTo>
                    <a:cubicBezTo>
                      <a:pt x="12621" y="16287"/>
                      <a:pt x="12202" y="15731"/>
                      <a:pt x="11752" y="15215"/>
                    </a:cubicBezTo>
                    <a:cubicBezTo>
                      <a:pt x="10573" y="13882"/>
                      <a:pt x="9549" y="12346"/>
                      <a:pt x="8502" y="10905"/>
                    </a:cubicBezTo>
                    <a:cubicBezTo>
                      <a:pt x="7513" y="9548"/>
                      <a:pt x="1155" y="2035"/>
                      <a:pt x="4358" y="916"/>
                    </a:cubicBezTo>
                    <a:cubicBezTo>
                      <a:pt x="4532" y="854"/>
                      <a:pt x="4708" y="826"/>
                      <a:pt x="4886" y="826"/>
                    </a:cubicBezTo>
                    <a:cubicBezTo>
                      <a:pt x="6643" y="826"/>
                      <a:pt x="8528" y="3597"/>
                      <a:pt x="9383" y="4678"/>
                    </a:cubicBezTo>
                    <a:cubicBezTo>
                      <a:pt x="11323" y="7107"/>
                      <a:pt x="13050" y="9714"/>
                      <a:pt x="14752" y="12310"/>
                    </a:cubicBezTo>
                    <a:cubicBezTo>
                      <a:pt x="14843" y="12452"/>
                      <a:pt x="14975" y="12510"/>
                      <a:pt x="15106" y="12510"/>
                    </a:cubicBezTo>
                    <a:cubicBezTo>
                      <a:pt x="15403" y="12510"/>
                      <a:pt x="15694" y="12207"/>
                      <a:pt x="15479" y="11893"/>
                    </a:cubicBezTo>
                    <a:cubicBezTo>
                      <a:pt x="13502" y="8857"/>
                      <a:pt x="11490" y="5797"/>
                      <a:pt x="9133" y="3035"/>
                    </a:cubicBezTo>
                    <a:cubicBezTo>
                      <a:pt x="8105" y="1836"/>
                      <a:pt x="6594" y="1"/>
                      <a:pt x="481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1730;p41"/>
              <p:cNvSpPr/>
              <p:nvPr/>
            </p:nvSpPr>
            <p:spPr>
              <a:xfrm>
                <a:off x="5415500" y="1188950"/>
                <a:ext cx="400975" cy="451275"/>
              </a:xfrm>
              <a:custGeom>
                <a:avLst/>
                <a:gdLst/>
                <a:ahLst/>
                <a:cxnLst/>
                <a:rect l="l" t="t" r="r" b="b"/>
                <a:pathLst>
                  <a:path w="16039" h="18051" extrusionOk="0">
                    <a:moveTo>
                      <a:pt x="4815" y="1724"/>
                    </a:moveTo>
                    <a:cubicBezTo>
                      <a:pt x="4837" y="1724"/>
                      <a:pt x="4860" y="1725"/>
                      <a:pt x="4882" y="1727"/>
                    </a:cubicBezTo>
                    <a:cubicBezTo>
                      <a:pt x="6085" y="1727"/>
                      <a:pt x="7525" y="3453"/>
                      <a:pt x="8418" y="4620"/>
                    </a:cubicBezTo>
                    <a:cubicBezTo>
                      <a:pt x="8073" y="4370"/>
                      <a:pt x="7656" y="4227"/>
                      <a:pt x="7228" y="4215"/>
                    </a:cubicBezTo>
                    <a:cubicBezTo>
                      <a:pt x="7180" y="4215"/>
                      <a:pt x="7120" y="4215"/>
                      <a:pt x="7073" y="4227"/>
                    </a:cubicBezTo>
                    <a:cubicBezTo>
                      <a:pt x="6192" y="4298"/>
                      <a:pt x="5561" y="4941"/>
                      <a:pt x="5454" y="5846"/>
                    </a:cubicBezTo>
                    <a:cubicBezTo>
                      <a:pt x="5442" y="6025"/>
                      <a:pt x="5442" y="6203"/>
                      <a:pt x="5454" y="6382"/>
                    </a:cubicBezTo>
                    <a:cubicBezTo>
                      <a:pt x="4465" y="4799"/>
                      <a:pt x="3691" y="3191"/>
                      <a:pt x="3953" y="2310"/>
                    </a:cubicBezTo>
                    <a:cubicBezTo>
                      <a:pt x="4025" y="2060"/>
                      <a:pt x="4239" y="1858"/>
                      <a:pt x="4501" y="1786"/>
                    </a:cubicBezTo>
                    <a:cubicBezTo>
                      <a:pt x="4600" y="1747"/>
                      <a:pt x="4706" y="1724"/>
                      <a:pt x="4815" y="1724"/>
                    </a:cubicBezTo>
                    <a:close/>
                    <a:moveTo>
                      <a:pt x="7323" y="6001"/>
                    </a:moveTo>
                    <a:cubicBezTo>
                      <a:pt x="7442" y="6013"/>
                      <a:pt x="7561" y="6037"/>
                      <a:pt x="7680" y="6073"/>
                    </a:cubicBezTo>
                    <a:lnTo>
                      <a:pt x="7692" y="6073"/>
                    </a:lnTo>
                    <a:cubicBezTo>
                      <a:pt x="8097" y="6251"/>
                      <a:pt x="9347" y="8239"/>
                      <a:pt x="9811" y="8990"/>
                    </a:cubicBezTo>
                    <a:cubicBezTo>
                      <a:pt x="10061" y="9371"/>
                      <a:pt x="10252" y="9680"/>
                      <a:pt x="10371" y="9859"/>
                    </a:cubicBezTo>
                    <a:cubicBezTo>
                      <a:pt x="10966" y="10668"/>
                      <a:pt x="11561" y="11537"/>
                      <a:pt x="12204" y="12502"/>
                    </a:cubicBezTo>
                    <a:cubicBezTo>
                      <a:pt x="12288" y="12633"/>
                      <a:pt x="12395" y="12776"/>
                      <a:pt x="12514" y="12954"/>
                    </a:cubicBezTo>
                    <a:cubicBezTo>
                      <a:pt x="13002" y="13621"/>
                      <a:pt x="14276" y="15407"/>
                      <a:pt x="14002" y="16026"/>
                    </a:cubicBezTo>
                    <a:cubicBezTo>
                      <a:pt x="13943" y="16157"/>
                      <a:pt x="13776" y="16240"/>
                      <a:pt x="13490" y="16264"/>
                    </a:cubicBezTo>
                    <a:cubicBezTo>
                      <a:pt x="13443" y="16276"/>
                      <a:pt x="13407" y="16276"/>
                      <a:pt x="13359" y="16276"/>
                    </a:cubicBezTo>
                    <a:cubicBezTo>
                      <a:pt x="12907" y="16276"/>
                      <a:pt x="12609" y="15978"/>
                      <a:pt x="12204" y="15514"/>
                    </a:cubicBezTo>
                    <a:cubicBezTo>
                      <a:pt x="12478" y="15455"/>
                      <a:pt x="12716" y="15264"/>
                      <a:pt x="12835" y="15002"/>
                    </a:cubicBezTo>
                    <a:cubicBezTo>
                      <a:pt x="12990" y="14693"/>
                      <a:pt x="12943" y="14324"/>
                      <a:pt x="12728" y="14050"/>
                    </a:cubicBezTo>
                    <a:cubicBezTo>
                      <a:pt x="11776" y="12871"/>
                      <a:pt x="10847" y="11645"/>
                      <a:pt x="9883" y="10287"/>
                    </a:cubicBezTo>
                    <a:cubicBezTo>
                      <a:pt x="9561" y="9847"/>
                      <a:pt x="8930" y="8966"/>
                      <a:pt x="8430" y="8275"/>
                    </a:cubicBezTo>
                    <a:lnTo>
                      <a:pt x="7835" y="7454"/>
                    </a:lnTo>
                    <a:lnTo>
                      <a:pt x="7835" y="7442"/>
                    </a:lnTo>
                    <a:cubicBezTo>
                      <a:pt x="7298" y="6765"/>
                      <a:pt x="7184" y="6157"/>
                      <a:pt x="7247" y="6009"/>
                    </a:cubicBezTo>
                    <a:lnTo>
                      <a:pt x="7247" y="6009"/>
                    </a:lnTo>
                    <a:cubicBezTo>
                      <a:pt x="7269" y="6001"/>
                      <a:pt x="7291" y="6001"/>
                      <a:pt x="7323" y="6001"/>
                    </a:cubicBezTo>
                    <a:close/>
                    <a:moveTo>
                      <a:pt x="4811" y="441"/>
                    </a:moveTo>
                    <a:cubicBezTo>
                      <a:pt x="6597" y="441"/>
                      <a:pt x="8097" y="2274"/>
                      <a:pt x="9133" y="3477"/>
                    </a:cubicBezTo>
                    <a:cubicBezTo>
                      <a:pt x="11478" y="6239"/>
                      <a:pt x="13502" y="9299"/>
                      <a:pt x="15479" y="12323"/>
                    </a:cubicBezTo>
                    <a:cubicBezTo>
                      <a:pt x="15693" y="12657"/>
                      <a:pt x="15407" y="12954"/>
                      <a:pt x="15110" y="12954"/>
                    </a:cubicBezTo>
                    <a:cubicBezTo>
                      <a:pt x="14967" y="12954"/>
                      <a:pt x="14824" y="12883"/>
                      <a:pt x="14752" y="12764"/>
                    </a:cubicBezTo>
                    <a:cubicBezTo>
                      <a:pt x="13062" y="10156"/>
                      <a:pt x="11323" y="7549"/>
                      <a:pt x="9395" y="5120"/>
                    </a:cubicBezTo>
                    <a:cubicBezTo>
                      <a:pt x="8537" y="4048"/>
                      <a:pt x="6644" y="1274"/>
                      <a:pt x="4894" y="1274"/>
                    </a:cubicBezTo>
                    <a:cubicBezTo>
                      <a:pt x="4871" y="1273"/>
                      <a:pt x="4848" y="1272"/>
                      <a:pt x="4825" y="1272"/>
                    </a:cubicBezTo>
                    <a:cubicBezTo>
                      <a:pt x="4669" y="1272"/>
                      <a:pt x="4515" y="1306"/>
                      <a:pt x="4370" y="1358"/>
                    </a:cubicBezTo>
                    <a:cubicBezTo>
                      <a:pt x="1167" y="2477"/>
                      <a:pt x="7525" y="9990"/>
                      <a:pt x="8513" y="11347"/>
                    </a:cubicBezTo>
                    <a:cubicBezTo>
                      <a:pt x="9561" y="12788"/>
                      <a:pt x="10573" y="14324"/>
                      <a:pt x="11752" y="15669"/>
                    </a:cubicBezTo>
                    <a:cubicBezTo>
                      <a:pt x="12204" y="16181"/>
                      <a:pt x="12633" y="16729"/>
                      <a:pt x="13371" y="16729"/>
                    </a:cubicBezTo>
                    <a:cubicBezTo>
                      <a:pt x="13443" y="16729"/>
                      <a:pt x="13502" y="16729"/>
                      <a:pt x="13562" y="16717"/>
                    </a:cubicBezTo>
                    <a:cubicBezTo>
                      <a:pt x="15883" y="16443"/>
                      <a:pt x="13240" y="13228"/>
                      <a:pt x="12597" y="12252"/>
                    </a:cubicBezTo>
                    <a:cubicBezTo>
                      <a:pt x="12002" y="11359"/>
                      <a:pt x="11383" y="10466"/>
                      <a:pt x="10752" y="9597"/>
                    </a:cubicBezTo>
                    <a:cubicBezTo>
                      <a:pt x="10287" y="8930"/>
                      <a:pt x="8537" y="5858"/>
                      <a:pt x="7835" y="5644"/>
                    </a:cubicBezTo>
                    <a:cubicBezTo>
                      <a:pt x="7680" y="5584"/>
                      <a:pt x="7513" y="5561"/>
                      <a:pt x="7335" y="5549"/>
                    </a:cubicBezTo>
                    <a:cubicBezTo>
                      <a:pt x="6466" y="5549"/>
                      <a:pt x="6728" y="6763"/>
                      <a:pt x="7490" y="7716"/>
                    </a:cubicBezTo>
                    <a:cubicBezTo>
                      <a:pt x="7930" y="8311"/>
                      <a:pt x="9073" y="9883"/>
                      <a:pt x="9537" y="10549"/>
                    </a:cubicBezTo>
                    <a:cubicBezTo>
                      <a:pt x="10454" y="11835"/>
                      <a:pt x="11407" y="13097"/>
                      <a:pt x="12395" y="14335"/>
                    </a:cubicBezTo>
                    <a:cubicBezTo>
                      <a:pt x="12609" y="14621"/>
                      <a:pt x="12431" y="15038"/>
                      <a:pt x="12073" y="15074"/>
                    </a:cubicBezTo>
                    <a:cubicBezTo>
                      <a:pt x="11954" y="15074"/>
                      <a:pt x="11859" y="15014"/>
                      <a:pt x="11800" y="14931"/>
                    </a:cubicBezTo>
                    <a:cubicBezTo>
                      <a:pt x="10549" y="13383"/>
                      <a:pt x="9371" y="11776"/>
                      <a:pt x="8228" y="10156"/>
                    </a:cubicBezTo>
                    <a:cubicBezTo>
                      <a:pt x="7442" y="9025"/>
                      <a:pt x="5739" y="7418"/>
                      <a:pt x="5906" y="5882"/>
                    </a:cubicBezTo>
                    <a:cubicBezTo>
                      <a:pt x="5989" y="5203"/>
                      <a:pt x="6430" y="4715"/>
                      <a:pt x="7120" y="4656"/>
                    </a:cubicBezTo>
                    <a:lnTo>
                      <a:pt x="7239" y="4656"/>
                    </a:lnTo>
                    <a:cubicBezTo>
                      <a:pt x="8382" y="4656"/>
                      <a:pt x="9156" y="6037"/>
                      <a:pt x="9740" y="6811"/>
                    </a:cubicBezTo>
                    <a:cubicBezTo>
                      <a:pt x="10764" y="8156"/>
                      <a:pt x="11752" y="9513"/>
                      <a:pt x="12704" y="10895"/>
                    </a:cubicBezTo>
                    <a:cubicBezTo>
                      <a:pt x="13514" y="12097"/>
                      <a:pt x="14633" y="13407"/>
                      <a:pt x="15193" y="14740"/>
                    </a:cubicBezTo>
                    <a:cubicBezTo>
                      <a:pt x="15788" y="16157"/>
                      <a:pt x="15110" y="17610"/>
                      <a:pt x="13562" y="17610"/>
                    </a:cubicBezTo>
                    <a:cubicBezTo>
                      <a:pt x="13490" y="17610"/>
                      <a:pt x="13419" y="17610"/>
                      <a:pt x="13335" y="17598"/>
                    </a:cubicBezTo>
                    <a:cubicBezTo>
                      <a:pt x="11871" y="17479"/>
                      <a:pt x="11121" y="16229"/>
                      <a:pt x="10299" y="15181"/>
                    </a:cubicBezTo>
                    <a:cubicBezTo>
                      <a:pt x="8692" y="13085"/>
                      <a:pt x="7144" y="10930"/>
                      <a:pt x="5620" y="8775"/>
                    </a:cubicBezTo>
                    <a:cubicBezTo>
                      <a:pt x="4513" y="7192"/>
                      <a:pt x="0" y="870"/>
                      <a:pt x="4584" y="465"/>
                    </a:cubicBezTo>
                    <a:cubicBezTo>
                      <a:pt x="4656" y="465"/>
                      <a:pt x="4727" y="453"/>
                      <a:pt x="4811" y="453"/>
                    </a:cubicBezTo>
                    <a:lnTo>
                      <a:pt x="4811" y="441"/>
                    </a:lnTo>
                    <a:close/>
                    <a:moveTo>
                      <a:pt x="4811" y="0"/>
                    </a:moveTo>
                    <a:lnTo>
                      <a:pt x="4811" y="12"/>
                    </a:lnTo>
                    <a:cubicBezTo>
                      <a:pt x="4715" y="12"/>
                      <a:pt x="4632" y="12"/>
                      <a:pt x="4537" y="24"/>
                    </a:cubicBezTo>
                    <a:cubicBezTo>
                      <a:pt x="3418" y="119"/>
                      <a:pt x="2679" y="548"/>
                      <a:pt x="2322" y="1298"/>
                    </a:cubicBezTo>
                    <a:cubicBezTo>
                      <a:pt x="1429" y="3239"/>
                      <a:pt x="3549" y="6608"/>
                      <a:pt x="5215" y="8978"/>
                    </a:cubicBezTo>
                    <a:lnTo>
                      <a:pt x="5251" y="9037"/>
                    </a:lnTo>
                    <a:cubicBezTo>
                      <a:pt x="7037" y="11561"/>
                      <a:pt x="8525" y="13609"/>
                      <a:pt x="9942" y="15455"/>
                    </a:cubicBezTo>
                    <a:cubicBezTo>
                      <a:pt x="10037" y="15574"/>
                      <a:pt x="10121" y="15693"/>
                      <a:pt x="10204" y="15812"/>
                    </a:cubicBezTo>
                    <a:cubicBezTo>
                      <a:pt x="10954" y="16800"/>
                      <a:pt x="11800" y="17919"/>
                      <a:pt x="13300" y="18038"/>
                    </a:cubicBezTo>
                    <a:cubicBezTo>
                      <a:pt x="13383" y="18050"/>
                      <a:pt x="13466" y="18050"/>
                      <a:pt x="13550" y="18050"/>
                    </a:cubicBezTo>
                    <a:cubicBezTo>
                      <a:pt x="14371" y="18050"/>
                      <a:pt x="15038" y="17717"/>
                      <a:pt x="15455" y="17098"/>
                    </a:cubicBezTo>
                    <a:cubicBezTo>
                      <a:pt x="15919" y="16407"/>
                      <a:pt x="15967" y="15467"/>
                      <a:pt x="15598" y="14574"/>
                    </a:cubicBezTo>
                    <a:cubicBezTo>
                      <a:pt x="15419" y="14157"/>
                      <a:pt x="15217" y="13764"/>
                      <a:pt x="14990" y="13395"/>
                    </a:cubicBezTo>
                    <a:lnTo>
                      <a:pt x="15098" y="13395"/>
                    </a:lnTo>
                    <a:cubicBezTo>
                      <a:pt x="15419" y="13395"/>
                      <a:pt x="15729" y="13216"/>
                      <a:pt x="15895" y="12931"/>
                    </a:cubicBezTo>
                    <a:cubicBezTo>
                      <a:pt x="16038" y="12657"/>
                      <a:pt x="16014" y="12335"/>
                      <a:pt x="15848" y="12085"/>
                    </a:cubicBezTo>
                    <a:cubicBezTo>
                      <a:pt x="13621" y="8668"/>
                      <a:pt x="11740" y="5858"/>
                      <a:pt x="9466" y="3191"/>
                    </a:cubicBezTo>
                    <a:lnTo>
                      <a:pt x="9383" y="3096"/>
                    </a:lnTo>
                    <a:cubicBezTo>
                      <a:pt x="8335" y="1858"/>
                      <a:pt x="6751" y="0"/>
                      <a:pt x="4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31" name="Google Shape;1731;p41"/>
            <p:cNvGrpSpPr/>
            <p:nvPr/>
          </p:nvGrpSpPr>
          <p:grpSpPr>
            <a:xfrm rot="-5926855">
              <a:off x="400583" y="4258676"/>
              <a:ext cx="296548" cy="333749"/>
              <a:chOff x="6131975" y="1419175"/>
              <a:chExt cx="400975" cy="451275"/>
            </a:xfrm>
          </p:grpSpPr>
          <p:sp>
            <p:nvSpPr>
              <p:cNvPr id="1732" name="Google Shape;1732;p41"/>
              <p:cNvSpPr/>
              <p:nvPr/>
            </p:nvSpPr>
            <p:spPr>
              <a:xfrm>
                <a:off x="6131975" y="1430225"/>
                <a:ext cx="396800" cy="428875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17155" extrusionOk="0">
                    <a:moveTo>
                      <a:pt x="4812" y="1"/>
                    </a:moveTo>
                    <a:cubicBezTo>
                      <a:pt x="4737" y="1"/>
                      <a:pt x="4661" y="4"/>
                      <a:pt x="4584" y="11"/>
                    </a:cubicBezTo>
                    <a:cubicBezTo>
                      <a:pt x="0" y="416"/>
                      <a:pt x="4501" y="6738"/>
                      <a:pt x="5632" y="8333"/>
                    </a:cubicBezTo>
                    <a:cubicBezTo>
                      <a:pt x="7144" y="10488"/>
                      <a:pt x="8704" y="12643"/>
                      <a:pt x="10311" y="14727"/>
                    </a:cubicBezTo>
                    <a:cubicBezTo>
                      <a:pt x="11121" y="15787"/>
                      <a:pt x="11883" y="17025"/>
                      <a:pt x="13347" y="17144"/>
                    </a:cubicBezTo>
                    <a:cubicBezTo>
                      <a:pt x="13428" y="17151"/>
                      <a:pt x="13506" y="17155"/>
                      <a:pt x="13582" y="17155"/>
                    </a:cubicBezTo>
                    <a:cubicBezTo>
                      <a:pt x="15119" y="17155"/>
                      <a:pt x="15783" y="15704"/>
                      <a:pt x="15193" y="14286"/>
                    </a:cubicBezTo>
                    <a:cubicBezTo>
                      <a:pt x="14645" y="12953"/>
                      <a:pt x="13514" y="11643"/>
                      <a:pt x="12704" y="10453"/>
                    </a:cubicBezTo>
                    <a:cubicBezTo>
                      <a:pt x="11752" y="9060"/>
                      <a:pt x="10764" y="7702"/>
                      <a:pt x="9740" y="6357"/>
                    </a:cubicBezTo>
                    <a:cubicBezTo>
                      <a:pt x="9152" y="5584"/>
                      <a:pt x="8385" y="4209"/>
                      <a:pt x="7235" y="4209"/>
                    </a:cubicBezTo>
                    <a:cubicBezTo>
                      <a:pt x="7197" y="4209"/>
                      <a:pt x="7159" y="4211"/>
                      <a:pt x="7120" y="4214"/>
                    </a:cubicBezTo>
                    <a:cubicBezTo>
                      <a:pt x="6430" y="4273"/>
                      <a:pt x="5989" y="4761"/>
                      <a:pt x="5918" y="5440"/>
                    </a:cubicBezTo>
                    <a:cubicBezTo>
                      <a:pt x="5739" y="6964"/>
                      <a:pt x="7442" y="8583"/>
                      <a:pt x="8228" y="9702"/>
                    </a:cubicBezTo>
                    <a:cubicBezTo>
                      <a:pt x="9383" y="11334"/>
                      <a:pt x="10549" y="12929"/>
                      <a:pt x="11800" y="14477"/>
                    </a:cubicBezTo>
                    <a:cubicBezTo>
                      <a:pt x="11881" y="14581"/>
                      <a:pt x="11978" y="14625"/>
                      <a:pt x="12073" y="14625"/>
                    </a:cubicBezTo>
                    <a:cubicBezTo>
                      <a:pt x="12368" y="14625"/>
                      <a:pt x="12647" y="14206"/>
                      <a:pt x="12395" y="13882"/>
                    </a:cubicBezTo>
                    <a:cubicBezTo>
                      <a:pt x="11395" y="12655"/>
                      <a:pt x="10454" y="11393"/>
                      <a:pt x="9537" y="10107"/>
                    </a:cubicBezTo>
                    <a:cubicBezTo>
                      <a:pt x="9073" y="9441"/>
                      <a:pt x="7918" y="7869"/>
                      <a:pt x="7490" y="7274"/>
                    </a:cubicBezTo>
                    <a:cubicBezTo>
                      <a:pt x="6729" y="6318"/>
                      <a:pt x="6465" y="5105"/>
                      <a:pt x="7334" y="5105"/>
                    </a:cubicBezTo>
                    <a:cubicBezTo>
                      <a:pt x="7472" y="5105"/>
                      <a:pt x="7638" y="5135"/>
                      <a:pt x="7835" y="5202"/>
                    </a:cubicBezTo>
                    <a:cubicBezTo>
                      <a:pt x="8537" y="5416"/>
                      <a:pt x="10276" y="8488"/>
                      <a:pt x="10752" y="9143"/>
                    </a:cubicBezTo>
                    <a:cubicBezTo>
                      <a:pt x="11383" y="10024"/>
                      <a:pt x="11990" y="10905"/>
                      <a:pt x="12585" y="11810"/>
                    </a:cubicBezTo>
                    <a:cubicBezTo>
                      <a:pt x="13228" y="12774"/>
                      <a:pt x="15872" y="16001"/>
                      <a:pt x="13562" y="16275"/>
                    </a:cubicBezTo>
                    <a:cubicBezTo>
                      <a:pt x="13494" y="16283"/>
                      <a:pt x="13428" y="16287"/>
                      <a:pt x="13365" y="16287"/>
                    </a:cubicBezTo>
                    <a:cubicBezTo>
                      <a:pt x="12621" y="16287"/>
                      <a:pt x="12202" y="15731"/>
                      <a:pt x="11752" y="15215"/>
                    </a:cubicBezTo>
                    <a:cubicBezTo>
                      <a:pt x="10573" y="13882"/>
                      <a:pt x="9549" y="12346"/>
                      <a:pt x="8502" y="10905"/>
                    </a:cubicBezTo>
                    <a:cubicBezTo>
                      <a:pt x="7513" y="9548"/>
                      <a:pt x="1155" y="2035"/>
                      <a:pt x="4358" y="916"/>
                    </a:cubicBezTo>
                    <a:cubicBezTo>
                      <a:pt x="4532" y="854"/>
                      <a:pt x="4708" y="826"/>
                      <a:pt x="4886" y="826"/>
                    </a:cubicBezTo>
                    <a:cubicBezTo>
                      <a:pt x="6643" y="826"/>
                      <a:pt x="8528" y="3597"/>
                      <a:pt x="9383" y="4678"/>
                    </a:cubicBezTo>
                    <a:cubicBezTo>
                      <a:pt x="11323" y="7107"/>
                      <a:pt x="13050" y="9714"/>
                      <a:pt x="14752" y="12310"/>
                    </a:cubicBezTo>
                    <a:cubicBezTo>
                      <a:pt x="14843" y="12452"/>
                      <a:pt x="14975" y="12510"/>
                      <a:pt x="15106" y="12510"/>
                    </a:cubicBezTo>
                    <a:cubicBezTo>
                      <a:pt x="15403" y="12510"/>
                      <a:pt x="15694" y="12207"/>
                      <a:pt x="15479" y="11893"/>
                    </a:cubicBezTo>
                    <a:cubicBezTo>
                      <a:pt x="13502" y="8857"/>
                      <a:pt x="11490" y="5797"/>
                      <a:pt x="9133" y="3035"/>
                    </a:cubicBezTo>
                    <a:cubicBezTo>
                      <a:pt x="8105" y="1836"/>
                      <a:pt x="6594" y="1"/>
                      <a:pt x="481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1733;p41"/>
              <p:cNvSpPr/>
              <p:nvPr/>
            </p:nvSpPr>
            <p:spPr>
              <a:xfrm>
                <a:off x="6131975" y="1419175"/>
                <a:ext cx="400975" cy="451275"/>
              </a:xfrm>
              <a:custGeom>
                <a:avLst/>
                <a:gdLst/>
                <a:ahLst/>
                <a:cxnLst/>
                <a:rect l="l" t="t" r="r" b="b"/>
                <a:pathLst>
                  <a:path w="16039" h="18051" extrusionOk="0">
                    <a:moveTo>
                      <a:pt x="4815" y="1724"/>
                    </a:moveTo>
                    <a:cubicBezTo>
                      <a:pt x="4837" y="1724"/>
                      <a:pt x="4860" y="1725"/>
                      <a:pt x="4882" y="1727"/>
                    </a:cubicBezTo>
                    <a:cubicBezTo>
                      <a:pt x="6085" y="1727"/>
                      <a:pt x="7525" y="3453"/>
                      <a:pt x="8418" y="4620"/>
                    </a:cubicBezTo>
                    <a:cubicBezTo>
                      <a:pt x="8073" y="4370"/>
                      <a:pt x="7656" y="4227"/>
                      <a:pt x="7228" y="4215"/>
                    </a:cubicBezTo>
                    <a:cubicBezTo>
                      <a:pt x="7180" y="4215"/>
                      <a:pt x="7120" y="4215"/>
                      <a:pt x="7073" y="4227"/>
                    </a:cubicBezTo>
                    <a:cubicBezTo>
                      <a:pt x="6192" y="4298"/>
                      <a:pt x="5561" y="4941"/>
                      <a:pt x="5454" y="5846"/>
                    </a:cubicBezTo>
                    <a:cubicBezTo>
                      <a:pt x="5442" y="6025"/>
                      <a:pt x="5442" y="6203"/>
                      <a:pt x="5454" y="6382"/>
                    </a:cubicBezTo>
                    <a:cubicBezTo>
                      <a:pt x="4465" y="4799"/>
                      <a:pt x="3691" y="3191"/>
                      <a:pt x="3953" y="2310"/>
                    </a:cubicBezTo>
                    <a:cubicBezTo>
                      <a:pt x="4025" y="2060"/>
                      <a:pt x="4239" y="1858"/>
                      <a:pt x="4501" y="1786"/>
                    </a:cubicBezTo>
                    <a:cubicBezTo>
                      <a:pt x="4600" y="1747"/>
                      <a:pt x="4706" y="1724"/>
                      <a:pt x="4815" y="1724"/>
                    </a:cubicBezTo>
                    <a:close/>
                    <a:moveTo>
                      <a:pt x="7323" y="6001"/>
                    </a:moveTo>
                    <a:cubicBezTo>
                      <a:pt x="7442" y="6013"/>
                      <a:pt x="7561" y="6037"/>
                      <a:pt x="7680" y="6073"/>
                    </a:cubicBezTo>
                    <a:lnTo>
                      <a:pt x="7692" y="6073"/>
                    </a:lnTo>
                    <a:cubicBezTo>
                      <a:pt x="8097" y="6251"/>
                      <a:pt x="9347" y="8239"/>
                      <a:pt x="9811" y="8990"/>
                    </a:cubicBezTo>
                    <a:cubicBezTo>
                      <a:pt x="10061" y="9371"/>
                      <a:pt x="10252" y="9680"/>
                      <a:pt x="10371" y="9859"/>
                    </a:cubicBezTo>
                    <a:cubicBezTo>
                      <a:pt x="10966" y="10668"/>
                      <a:pt x="11561" y="11537"/>
                      <a:pt x="12204" y="12502"/>
                    </a:cubicBezTo>
                    <a:cubicBezTo>
                      <a:pt x="12288" y="12633"/>
                      <a:pt x="12395" y="12776"/>
                      <a:pt x="12514" y="12954"/>
                    </a:cubicBezTo>
                    <a:cubicBezTo>
                      <a:pt x="13002" y="13621"/>
                      <a:pt x="14276" y="15407"/>
                      <a:pt x="14002" y="16026"/>
                    </a:cubicBezTo>
                    <a:cubicBezTo>
                      <a:pt x="13943" y="16157"/>
                      <a:pt x="13776" y="16240"/>
                      <a:pt x="13490" y="16264"/>
                    </a:cubicBezTo>
                    <a:cubicBezTo>
                      <a:pt x="13443" y="16276"/>
                      <a:pt x="13407" y="16276"/>
                      <a:pt x="13359" y="16276"/>
                    </a:cubicBezTo>
                    <a:cubicBezTo>
                      <a:pt x="12907" y="16276"/>
                      <a:pt x="12609" y="15978"/>
                      <a:pt x="12204" y="15514"/>
                    </a:cubicBezTo>
                    <a:cubicBezTo>
                      <a:pt x="12478" y="15455"/>
                      <a:pt x="12716" y="15264"/>
                      <a:pt x="12835" y="15002"/>
                    </a:cubicBezTo>
                    <a:cubicBezTo>
                      <a:pt x="12990" y="14693"/>
                      <a:pt x="12943" y="14324"/>
                      <a:pt x="12728" y="14050"/>
                    </a:cubicBezTo>
                    <a:cubicBezTo>
                      <a:pt x="11776" y="12871"/>
                      <a:pt x="10847" y="11645"/>
                      <a:pt x="9883" y="10287"/>
                    </a:cubicBezTo>
                    <a:cubicBezTo>
                      <a:pt x="9561" y="9847"/>
                      <a:pt x="8930" y="8966"/>
                      <a:pt x="8430" y="8275"/>
                    </a:cubicBezTo>
                    <a:lnTo>
                      <a:pt x="7835" y="7454"/>
                    </a:lnTo>
                    <a:lnTo>
                      <a:pt x="7835" y="7442"/>
                    </a:lnTo>
                    <a:cubicBezTo>
                      <a:pt x="7298" y="6765"/>
                      <a:pt x="7184" y="6157"/>
                      <a:pt x="7247" y="6009"/>
                    </a:cubicBezTo>
                    <a:lnTo>
                      <a:pt x="7247" y="6009"/>
                    </a:lnTo>
                    <a:cubicBezTo>
                      <a:pt x="7269" y="6001"/>
                      <a:pt x="7291" y="6001"/>
                      <a:pt x="7323" y="6001"/>
                    </a:cubicBezTo>
                    <a:close/>
                    <a:moveTo>
                      <a:pt x="4811" y="441"/>
                    </a:moveTo>
                    <a:cubicBezTo>
                      <a:pt x="6597" y="441"/>
                      <a:pt x="8097" y="2274"/>
                      <a:pt x="9133" y="3477"/>
                    </a:cubicBezTo>
                    <a:cubicBezTo>
                      <a:pt x="11478" y="6239"/>
                      <a:pt x="13502" y="9299"/>
                      <a:pt x="15479" y="12323"/>
                    </a:cubicBezTo>
                    <a:cubicBezTo>
                      <a:pt x="15693" y="12657"/>
                      <a:pt x="15407" y="12954"/>
                      <a:pt x="15110" y="12954"/>
                    </a:cubicBezTo>
                    <a:cubicBezTo>
                      <a:pt x="14967" y="12954"/>
                      <a:pt x="14824" y="12883"/>
                      <a:pt x="14752" y="12764"/>
                    </a:cubicBezTo>
                    <a:cubicBezTo>
                      <a:pt x="13062" y="10156"/>
                      <a:pt x="11323" y="7549"/>
                      <a:pt x="9395" y="5120"/>
                    </a:cubicBezTo>
                    <a:cubicBezTo>
                      <a:pt x="8537" y="4048"/>
                      <a:pt x="6644" y="1274"/>
                      <a:pt x="4894" y="1274"/>
                    </a:cubicBezTo>
                    <a:cubicBezTo>
                      <a:pt x="4871" y="1273"/>
                      <a:pt x="4848" y="1272"/>
                      <a:pt x="4825" y="1272"/>
                    </a:cubicBezTo>
                    <a:cubicBezTo>
                      <a:pt x="4669" y="1272"/>
                      <a:pt x="4515" y="1306"/>
                      <a:pt x="4370" y="1358"/>
                    </a:cubicBezTo>
                    <a:cubicBezTo>
                      <a:pt x="1167" y="2477"/>
                      <a:pt x="7525" y="9990"/>
                      <a:pt x="8513" y="11347"/>
                    </a:cubicBezTo>
                    <a:cubicBezTo>
                      <a:pt x="9561" y="12788"/>
                      <a:pt x="10573" y="14324"/>
                      <a:pt x="11752" y="15669"/>
                    </a:cubicBezTo>
                    <a:cubicBezTo>
                      <a:pt x="12204" y="16181"/>
                      <a:pt x="12633" y="16729"/>
                      <a:pt x="13371" y="16729"/>
                    </a:cubicBezTo>
                    <a:cubicBezTo>
                      <a:pt x="13443" y="16729"/>
                      <a:pt x="13502" y="16729"/>
                      <a:pt x="13562" y="16717"/>
                    </a:cubicBezTo>
                    <a:cubicBezTo>
                      <a:pt x="15883" y="16443"/>
                      <a:pt x="13240" y="13228"/>
                      <a:pt x="12597" y="12252"/>
                    </a:cubicBezTo>
                    <a:cubicBezTo>
                      <a:pt x="12002" y="11359"/>
                      <a:pt x="11383" y="10466"/>
                      <a:pt x="10752" y="9597"/>
                    </a:cubicBezTo>
                    <a:cubicBezTo>
                      <a:pt x="10287" y="8930"/>
                      <a:pt x="8537" y="5858"/>
                      <a:pt x="7835" y="5644"/>
                    </a:cubicBezTo>
                    <a:cubicBezTo>
                      <a:pt x="7680" y="5584"/>
                      <a:pt x="7513" y="5561"/>
                      <a:pt x="7335" y="5549"/>
                    </a:cubicBezTo>
                    <a:cubicBezTo>
                      <a:pt x="6466" y="5549"/>
                      <a:pt x="6728" y="6763"/>
                      <a:pt x="7490" y="7716"/>
                    </a:cubicBezTo>
                    <a:cubicBezTo>
                      <a:pt x="7930" y="8311"/>
                      <a:pt x="9073" y="9883"/>
                      <a:pt x="9537" y="10549"/>
                    </a:cubicBezTo>
                    <a:cubicBezTo>
                      <a:pt x="10454" y="11835"/>
                      <a:pt x="11407" y="13097"/>
                      <a:pt x="12395" y="14335"/>
                    </a:cubicBezTo>
                    <a:cubicBezTo>
                      <a:pt x="12609" y="14621"/>
                      <a:pt x="12431" y="15038"/>
                      <a:pt x="12073" y="15074"/>
                    </a:cubicBezTo>
                    <a:cubicBezTo>
                      <a:pt x="11954" y="15074"/>
                      <a:pt x="11859" y="15014"/>
                      <a:pt x="11800" y="14931"/>
                    </a:cubicBezTo>
                    <a:cubicBezTo>
                      <a:pt x="10549" y="13383"/>
                      <a:pt x="9371" y="11776"/>
                      <a:pt x="8228" y="10156"/>
                    </a:cubicBezTo>
                    <a:cubicBezTo>
                      <a:pt x="7442" y="9025"/>
                      <a:pt x="5739" y="7418"/>
                      <a:pt x="5906" y="5882"/>
                    </a:cubicBezTo>
                    <a:cubicBezTo>
                      <a:pt x="5989" y="5203"/>
                      <a:pt x="6430" y="4715"/>
                      <a:pt x="7120" y="4656"/>
                    </a:cubicBezTo>
                    <a:lnTo>
                      <a:pt x="7239" y="4656"/>
                    </a:lnTo>
                    <a:cubicBezTo>
                      <a:pt x="8382" y="4656"/>
                      <a:pt x="9156" y="6037"/>
                      <a:pt x="9740" y="6811"/>
                    </a:cubicBezTo>
                    <a:cubicBezTo>
                      <a:pt x="10764" y="8156"/>
                      <a:pt x="11752" y="9513"/>
                      <a:pt x="12704" y="10895"/>
                    </a:cubicBezTo>
                    <a:cubicBezTo>
                      <a:pt x="13514" y="12097"/>
                      <a:pt x="14633" y="13407"/>
                      <a:pt x="15193" y="14740"/>
                    </a:cubicBezTo>
                    <a:cubicBezTo>
                      <a:pt x="15788" y="16157"/>
                      <a:pt x="15110" y="17610"/>
                      <a:pt x="13562" y="17610"/>
                    </a:cubicBezTo>
                    <a:cubicBezTo>
                      <a:pt x="13490" y="17610"/>
                      <a:pt x="13419" y="17610"/>
                      <a:pt x="13335" y="17598"/>
                    </a:cubicBezTo>
                    <a:cubicBezTo>
                      <a:pt x="11871" y="17479"/>
                      <a:pt x="11121" y="16229"/>
                      <a:pt x="10299" y="15181"/>
                    </a:cubicBezTo>
                    <a:cubicBezTo>
                      <a:pt x="8692" y="13085"/>
                      <a:pt x="7144" y="10930"/>
                      <a:pt x="5620" y="8775"/>
                    </a:cubicBezTo>
                    <a:cubicBezTo>
                      <a:pt x="4513" y="7192"/>
                      <a:pt x="0" y="870"/>
                      <a:pt x="4584" y="465"/>
                    </a:cubicBezTo>
                    <a:cubicBezTo>
                      <a:pt x="4656" y="465"/>
                      <a:pt x="4727" y="453"/>
                      <a:pt x="4811" y="453"/>
                    </a:cubicBezTo>
                    <a:lnTo>
                      <a:pt x="4811" y="441"/>
                    </a:lnTo>
                    <a:close/>
                    <a:moveTo>
                      <a:pt x="4811" y="0"/>
                    </a:moveTo>
                    <a:lnTo>
                      <a:pt x="4811" y="12"/>
                    </a:lnTo>
                    <a:cubicBezTo>
                      <a:pt x="4715" y="12"/>
                      <a:pt x="4632" y="12"/>
                      <a:pt x="4537" y="24"/>
                    </a:cubicBezTo>
                    <a:cubicBezTo>
                      <a:pt x="3418" y="119"/>
                      <a:pt x="2679" y="548"/>
                      <a:pt x="2322" y="1298"/>
                    </a:cubicBezTo>
                    <a:cubicBezTo>
                      <a:pt x="1429" y="3239"/>
                      <a:pt x="3549" y="6608"/>
                      <a:pt x="5215" y="8978"/>
                    </a:cubicBezTo>
                    <a:lnTo>
                      <a:pt x="5251" y="9037"/>
                    </a:lnTo>
                    <a:cubicBezTo>
                      <a:pt x="7037" y="11561"/>
                      <a:pt x="8525" y="13609"/>
                      <a:pt x="9942" y="15455"/>
                    </a:cubicBezTo>
                    <a:cubicBezTo>
                      <a:pt x="10037" y="15574"/>
                      <a:pt x="10121" y="15693"/>
                      <a:pt x="10204" y="15812"/>
                    </a:cubicBezTo>
                    <a:cubicBezTo>
                      <a:pt x="10954" y="16800"/>
                      <a:pt x="11800" y="17919"/>
                      <a:pt x="13300" y="18038"/>
                    </a:cubicBezTo>
                    <a:cubicBezTo>
                      <a:pt x="13383" y="18050"/>
                      <a:pt x="13466" y="18050"/>
                      <a:pt x="13550" y="18050"/>
                    </a:cubicBezTo>
                    <a:cubicBezTo>
                      <a:pt x="14371" y="18050"/>
                      <a:pt x="15038" y="17717"/>
                      <a:pt x="15455" y="17098"/>
                    </a:cubicBezTo>
                    <a:cubicBezTo>
                      <a:pt x="15919" y="16407"/>
                      <a:pt x="15967" y="15467"/>
                      <a:pt x="15598" y="14574"/>
                    </a:cubicBezTo>
                    <a:cubicBezTo>
                      <a:pt x="15419" y="14157"/>
                      <a:pt x="15217" y="13764"/>
                      <a:pt x="14990" y="13395"/>
                    </a:cubicBezTo>
                    <a:lnTo>
                      <a:pt x="15098" y="13395"/>
                    </a:lnTo>
                    <a:cubicBezTo>
                      <a:pt x="15419" y="13395"/>
                      <a:pt x="15729" y="13216"/>
                      <a:pt x="15895" y="12931"/>
                    </a:cubicBezTo>
                    <a:cubicBezTo>
                      <a:pt x="16038" y="12657"/>
                      <a:pt x="16014" y="12335"/>
                      <a:pt x="15848" y="12085"/>
                    </a:cubicBezTo>
                    <a:cubicBezTo>
                      <a:pt x="13621" y="8668"/>
                      <a:pt x="11740" y="5858"/>
                      <a:pt x="9466" y="3191"/>
                    </a:cubicBezTo>
                    <a:lnTo>
                      <a:pt x="9383" y="3096"/>
                    </a:lnTo>
                    <a:cubicBezTo>
                      <a:pt x="8335" y="1858"/>
                      <a:pt x="6751" y="0"/>
                      <a:pt x="4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34" name="Google Shape;1734;p41"/>
          <p:cNvGrpSpPr/>
          <p:nvPr/>
        </p:nvGrpSpPr>
        <p:grpSpPr>
          <a:xfrm>
            <a:off x="7740379" y="612174"/>
            <a:ext cx="2466884" cy="1724834"/>
            <a:chOff x="6406085" y="2180284"/>
            <a:chExt cx="2294135" cy="1604049"/>
          </a:xfrm>
        </p:grpSpPr>
        <p:sp>
          <p:nvSpPr>
            <p:cNvPr id="1735" name="Google Shape;1735;p41"/>
            <p:cNvSpPr/>
            <p:nvPr/>
          </p:nvSpPr>
          <p:spPr>
            <a:xfrm rot="7403583">
              <a:off x="6497218" y="2195636"/>
              <a:ext cx="193477" cy="308328"/>
            </a:xfrm>
            <a:custGeom>
              <a:avLst/>
              <a:gdLst/>
              <a:ahLst/>
              <a:cxnLst/>
              <a:rect l="l" t="t" r="r" b="b"/>
              <a:pathLst>
                <a:path w="5763" h="9184" extrusionOk="0">
                  <a:moveTo>
                    <a:pt x="0" y="1"/>
                  </a:moveTo>
                  <a:lnTo>
                    <a:pt x="1691" y="6371"/>
                  </a:lnTo>
                  <a:lnTo>
                    <a:pt x="2250" y="8550"/>
                  </a:lnTo>
                  <a:cubicBezTo>
                    <a:pt x="2364" y="8972"/>
                    <a:pt x="2623" y="9184"/>
                    <a:pt x="2881" y="9184"/>
                  </a:cubicBezTo>
                  <a:cubicBezTo>
                    <a:pt x="3140" y="9184"/>
                    <a:pt x="3399" y="8972"/>
                    <a:pt x="3513" y="8550"/>
                  </a:cubicBezTo>
                  <a:lnTo>
                    <a:pt x="4084" y="6383"/>
                  </a:lnTo>
                  <a:lnTo>
                    <a:pt x="5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41"/>
            <p:cNvSpPr/>
            <p:nvPr/>
          </p:nvSpPr>
          <p:spPr>
            <a:xfrm rot="7403583">
              <a:off x="6466057" y="2242559"/>
              <a:ext cx="80372" cy="99273"/>
            </a:xfrm>
            <a:custGeom>
              <a:avLst/>
              <a:gdLst/>
              <a:ahLst/>
              <a:cxnLst/>
              <a:rect l="l" t="t" r="r" b="b"/>
              <a:pathLst>
                <a:path w="2394" h="2957" extrusionOk="0">
                  <a:moveTo>
                    <a:pt x="1168" y="1"/>
                  </a:moveTo>
                  <a:cubicBezTo>
                    <a:pt x="775" y="1"/>
                    <a:pt x="382" y="48"/>
                    <a:pt x="1" y="132"/>
                  </a:cubicBezTo>
                  <a:lnTo>
                    <a:pt x="560" y="2323"/>
                  </a:lnTo>
                  <a:cubicBezTo>
                    <a:pt x="674" y="2745"/>
                    <a:pt x="933" y="2957"/>
                    <a:pt x="1191" y="2957"/>
                  </a:cubicBezTo>
                  <a:cubicBezTo>
                    <a:pt x="1450" y="2957"/>
                    <a:pt x="1709" y="2745"/>
                    <a:pt x="1823" y="2323"/>
                  </a:cubicBezTo>
                  <a:lnTo>
                    <a:pt x="2394" y="156"/>
                  </a:lnTo>
                  <a:cubicBezTo>
                    <a:pt x="1989" y="60"/>
                    <a:pt x="1572" y="1"/>
                    <a:pt x="116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1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extrusionOk="0">
                  <a:moveTo>
                    <a:pt x="2881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1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extrusionOk="0">
                  <a:moveTo>
                    <a:pt x="0" y="1"/>
                  </a:moveTo>
                  <a:lnTo>
                    <a:pt x="0" y="59401"/>
                  </a:lnTo>
                  <a:lnTo>
                    <a:pt x="5775" y="59401"/>
                  </a:lnTo>
                  <a:lnTo>
                    <a:pt x="5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41"/>
            <p:cNvSpPr/>
            <p:nvPr/>
          </p:nvSpPr>
          <p:spPr>
            <a:xfrm rot="7403583">
              <a:off x="7514896" y="1986213"/>
              <a:ext cx="80775" cy="1994228"/>
            </a:xfrm>
            <a:custGeom>
              <a:avLst/>
              <a:gdLst/>
              <a:ahLst/>
              <a:cxnLst/>
              <a:rect l="l" t="t" r="r" b="b"/>
              <a:pathLst>
                <a:path w="2406" h="59401" extrusionOk="0">
                  <a:moveTo>
                    <a:pt x="1" y="1"/>
                  </a:moveTo>
                  <a:lnTo>
                    <a:pt x="1" y="59401"/>
                  </a:lnTo>
                  <a:lnTo>
                    <a:pt x="2406" y="59401"/>
                  </a:lnTo>
                  <a:lnTo>
                    <a:pt x="24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41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extrusionOk="0">
                  <a:moveTo>
                    <a:pt x="0" y="0"/>
                  </a:moveTo>
                  <a:lnTo>
                    <a:pt x="0" y="4977"/>
                  </a:lnTo>
                  <a:lnTo>
                    <a:pt x="5775" y="4977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41"/>
            <p:cNvSpPr/>
            <p:nvPr/>
          </p:nvSpPr>
          <p:spPr>
            <a:xfrm rot="7403583">
              <a:off x="8385989" y="3541755"/>
              <a:ext cx="80775" cy="167089"/>
            </a:xfrm>
            <a:custGeom>
              <a:avLst/>
              <a:gdLst/>
              <a:ahLst/>
              <a:cxnLst/>
              <a:rect l="l" t="t" r="r" b="b"/>
              <a:pathLst>
                <a:path w="2406" h="4977" extrusionOk="0">
                  <a:moveTo>
                    <a:pt x="1" y="0"/>
                  </a:moveTo>
                  <a:lnTo>
                    <a:pt x="1" y="4977"/>
                  </a:lnTo>
                  <a:lnTo>
                    <a:pt x="2406" y="4977"/>
                  </a:lnTo>
                  <a:lnTo>
                    <a:pt x="240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41"/>
            <p:cNvSpPr/>
            <p:nvPr/>
          </p:nvSpPr>
          <p:spPr>
            <a:xfrm rot="7403583">
              <a:off x="6494261" y="2190145"/>
              <a:ext cx="193477" cy="315412"/>
            </a:xfrm>
            <a:custGeom>
              <a:avLst/>
              <a:gdLst/>
              <a:ahLst/>
              <a:cxnLst/>
              <a:rect l="l" t="t" r="r" b="b"/>
              <a:pathLst>
                <a:path w="5763" h="9395" fill="none" extrusionOk="0">
                  <a:moveTo>
                    <a:pt x="0" y="1"/>
                  </a:moveTo>
                  <a:lnTo>
                    <a:pt x="5763" y="1"/>
                  </a:lnTo>
                  <a:lnTo>
                    <a:pt x="4084" y="6383"/>
                  </a:lnTo>
                  <a:lnTo>
                    <a:pt x="3513" y="8550"/>
                  </a:lnTo>
                  <a:cubicBezTo>
                    <a:pt x="3286" y="9395"/>
                    <a:pt x="2477" y="9395"/>
                    <a:pt x="2250" y="8550"/>
                  </a:cubicBezTo>
                  <a:lnTo>
                    <a:pt x="1691" y="637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41"/>
            <p:cNvSpPr/>
            <p:nvPr/>
          </p:nvSpPr>
          <p:spPr>
            <a:xfrm rot="7403583">
              <a:off x="6463100" y="2237068"/>
              <a:ext cx="80372" cy="106357"/>
            </a:xfrm>
            <a:custGeom>
              <a:avLst/>
              <a:gdLst/>
              <a:ahLst/>
              <a:cxnLst/>
              <a:rect l="l" t="t" r="r" b="b"/>
              <a:pathLst>
                <a:path w="2394" h="3168" fill="none" extrusionOk="0">
                  <a:moveTo>
                    <a:pt x="1168" y="1"/>
                  </a:moveTo>
                  <a:cubicBezTo>
                    <a:pt x="1572" y="1"/>
                    <a:pt x="1989" y="60"/>
                    <a:pt x="2394" y="156"/>
                  </a:cubicBezTo>
                  <a:lnTo>
                    <a:pt x="1823" y="2323"/>
                  </a:lnTo>
                  <a:cubicBezTo>
                    <a:pt x="1596" y="3168"/>
                    <a:pt x="787" y="3168"/>
                    <a:pt x="560" y="2323"/>
                  </a:cubicBezTo>
                  <a:lnTo>
                    <a:pt x="1" y="132"/>
                  </a:lnTo>
                  <a:cubicBezTo>
                    <a:pt x="382" y="48"/>
                    <a:pt x="775" y="1"/>
                    <a:pt x="1168" y="1"/>
                  </a:cubicBezTo>
                  <a:close/>
                </a:path>
              </a:pathLst>
            </a:custGeom>
            <a:noFill/>
            <a:ln w="38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41"/>
            <p:cNvSpPr/>
            <p:nvPr/>
          </p:nvSpPr>
          <p:spPr>
            <a:xfrm rot="7403583">
              <a:off x="8489845" y="3591828"/>
              <a:ext cx="193880" cy="143924"/>
            </a:xfrm>
            <a:custGeom>
              <a:avLst/>
              <a:gdLst/>
              <a:ahLst/>
              <a:cxnLst/>
              <a:rect l="l" t="t" r="r" b="b"/>
              <a:pathLst>
                <a:path w="5775" h="4287" fill="none" extrusionOk="0">
                  <a:moveTo>
                    <a:pt x="0" y="2882"/>
                  </a:moveTo>
                  <a:lnTo>
                    <a:pt x="0" y="4287"/>
                  </a:lnTo>
                  <a:lnTo>
                    <a:pt x="5775" y="4287"/>
                  </a:lnTo>
                  <a:lnTo>
                    <a:pt x="5775" y="2882"/>
                  </a:lnTo>
                  <a:cubicBezTo>
                    <a:pt x="5775" y="1287"/>
                    <a:pt x="4477" y="1"/>
                    <a:pt x="2881" y="1"/>
                  </a:cubicBezTo>
                  <a:cubicBezTo>
                    <a:pt x="1286" y="1"/>
                    <a:pt x="0" y="1287"/>
                    <a:pt x="0" y="288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41"/>
            <p:cNvSpPr/>
            <p:nvPr/>
          </p:nvSpPr>
          <p:spPr>
            <a:xfrm rot="7403583">
              <a:off x="7458336" y="1986209"/>
              <a:ext cx="193880" cy="1994228"/>
            </a:xfrm>
            <a:custGeom>
              <a:avLst/>
              <a:gdLst/>
              <a:ahLst/>
              <a:cxnLst/>
              <a:rect l="l" t="t" r="r" b="b"/>
              <a:pathLst>
                <a:path w="5775" h="59401" fill="none" extrusionOk="0">
                  <a:moveTo>
                    <a:pt x="0" y="1"/>
                  </a:moveTo>
                  <a:lnTo>
                    <a:pt x="5775" y="1"/>
                  </a:lnTo>
                  <a:lnTo>
                    <a:pt x="5775" y="59401"/>
                  </a:lnTo>
                  <a:lnTo>
                    <a:pt x="0" y="5940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41"/>
            <p:cNvSpPr/>
            <p:nvPr/>
          </p:nvSpPr>
          <p:spPr>
            <a:xfrm rot="7403583">
              <a:off x="8360567" y="3494538"/>
              <a:ext cx="193880" cy="167089"/>
            </a:xfrm>
            <a:custGeom>
              <a:avLst/>
              <a:gdLst/>
              <a:ahLst/>
              <a:cxnLst/>
              <a:rect l="l" t="t" r="r" b="b"/>
              <a:pathLst>
                <a:path w="5775" h="4977" fill="none" extrusionOk="0">
                  <a:moveTo>
                    <a:pt x="0" y="0"/>
                  </a:moveTo>
                  <a:lnTo>
                    <a:pt x="5775" y="0"/>
                  </a:lnTo>
                  <a:lnTo>
                    <a:pt x="5775" y="4977"/>
                  </a:lnTo>
                  <a:lnTo>
                    <a:pt x="0" y="4977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47" name="Google Shape;1747;p41"/>
          <p:cNvGrpSpPr/>
          <p:nvPr/>
        </p:nvGrpSpPr>
        <p:grpSpPr>
          <a:xfrm rot="-1287081">
            <a:off x="8204430" y="4231670"/>
            <a:ext cx="413847" cy="597295"/>
            <a:chOff x="7517113" y="2393388"/>
            <a:chExt cx="413860" cy="597314"/>
          </a:xfrm>
        </p:grpSpPr>
        <p:sp>
          <p:nvSpPr>
            <p:cNvPr id="1748" name="Google Shape;1748;p41"/>
            <p:cNvSpPr/>
            <p:nvPr/>
          </p:nvSpPr>
          <p:spPr>
            <a:xfrm>
              <a:off x="7517113" y="2393388"/>
              <a:ext cx="413860" cy="597314"/>
            </a:xfrm>
            <a:custGeom>
              <a:avLst/>
              <a:gdLst/>
              <a:ahLst/>
              <a:cxnLst/>
              <a:rect l="l" t="t" r="r" b="b"/>
              <a:pathLst>
                <a:path w="28921" h="41741" extrusionOk="0">
                  <a:moveTo>
                    <a:pt x="8085" y="4590"/>
                  </a:moveTo>
                  <a:cubicBezTo>
                    <a:pt x="8133" y="5019"/>
                    <a:pt x="8180" y="5388"/>
                    <a:pt x="8204" y="5757"/>
                  </a:cubicBezTo>
                  <a:cubicBezTo>
                    <a:pt x="8478" y="11305"/>
                    <a:pt x="9359" y="16806"/>
                    <a:pt x="10823" y="22164"/>
                  </a:cubicBezTo>
                  <a:cubicBezTo>
                    <a:pt x="11300" y="23950"/>
                    <a:pt x="11907" y="25688"/>
                    <a:pt x="12633" y="27379"/>
                  </a:cubicBezTo>
                  <a:cubicBezTo>
                    <a:pt x="13145" y="28617"/>
                    <a:pt x="13788" y="29784"/>
                    <a:pt x="14562" y="30879"/>
                  </a:cubicBezTo>
                  <a:cubicBezTo>
                    <a:pt x="14484" y="30953"/>
                    <a:pt x="14417" y="30980"/>
                    <a:pt x="14357" y="30980"/>
                  </a:cubicBezTo>
                  <a:cubicBezTo>
                    <a:pt x="14233" y="30980"/>
                    <a:pt x="14142" y="30864"/>
                    <a:pt x="14062" y="30808"/>
                  </a:cubicBezTo>
                  <a:cubicBezTo>
                    <a:pt x="13407" y="30331"/>
                    <a:pt x="12859" y="29736"/>
                    <a:pt x="12431" y="29058"/>
                  </a:cubicBezTo>
                  <a:cubicBezTo>
                    <a:pt x="11669" y="27903"/>
                    <a:pt x="11097" y="26629"/>
                    <a:pt x="10728" y="25295"/>
                  </a:cubicBezTo>
                  <a:cubicBezTo>
                    <a:pt x="10038" y="22747"/>
                    <a:pt x="9347" y="20199"/>
                    <a:pt x="8776" y="17628"/>
                  </a:cubicBezTo>
                  <a:cubicBezTo>
                    <a:pt x="7871" y="13591"/>
                    <a:pt x="7049" y="9543"/>
                    <a:pt x="6192" y="5495"/>
                  </a:cubicBezTo>
                  <a:cubicBezTo>
                    <a:pt x="6180" y="5364"/>
                    <a:pt x="6168" y="5245"/>
                    <a:pt x="6168" y="5126"/>
                  </a:cubicBezTo>
                  <a:cubicBezTo>
                    <a:pt x="6740" y="4805"/>
                    <a:pt x="7359" y="4685"/>
                    <a:pt x="8085" y="4590"/>
                  </a:cubicBezTo>
                  <a:close/>
                  <a:moveTo>
                    <a:pt x="17988" y="2156"/>
                  </a:moveTo>
                  <a:cubicBezTo>
                    <a:pt x="18036" y="2156"/>
                    <a:pt x="18085" y="2158"/>
                    <a:pt x="18134" y="2161"/>
                  </a:cubicBezTo>
                  <a:cubicBezTo>
                    <a:pt x="18241" y="2530"/>
                    <a:pt x="18348" y="2864"/>
                    <a:pt x="18432" y="3185"/>
                  </a:cubicBezTo>
                  <a:cubicBezTo>
                    <a:pt x="19694" y="8829"/>
                    <a:pt x="20337" y="14603"/>
                    <a:pt x="20325" y="20390"/>
                  </a:cubicBezTo>
                  <a:cubicBezTo>
                    <a:pt x="20313" y="23116"/>
                    <a:pt x="20063" y="25831"/>
                    <a:pt x="19420" y="28486"/>
                  </a:cubicBezTo>
                  <a:cubicBezTo>
                    <a:pt x="19241" y="29272"/>
                    <a:pt x="18943" y="30022"/>
                    <a:pt x="18527" y="30712"/>
                  </a:cubicBezTo>
                  <a:cubicBezTo>
                    <a:pt x="18121" y="31367"/>
                    <a:pt x="17668" y="31702"/>
                    <a:pt x="17176" y="31702"/>
                  </a:cubicBezTo>
                  <a:cubicBezTo>
                    <a:pt x="16774" y="31702"/>
                    <a:pt x="16346" y="31478"/>
                    <a:pt x="15895" y="31022"/>
                  </a:cubicBezTo>
                  <a:cubicBezTo>
                    <a:pt x="15384" y="30510"/>
                    <a:pt x="14943" y="29927"/>
                    <a:pt x="14598" y="29284"/>
                  </a:cubicBezTo>
                  <a:cubicBezTo>
                    <a:pt x="13979" y="28141"/>
                    <a:pt x="13443" y="26962"/>
                    <a:pt x="12955" y="25748"/>
                  </a:cubicBezTo>
                  <a:cubicBezTo>
                    <a:pt x="12014" y="23354"/>
                    <a:pt x="11359" y="20878"/>
                    <a:pt x="10800" y="18366"/>
                  </a:cubicBezTo>
                  <a:cubicBezTo>
                    <a:pt x="9823" y="13913"/>
                    <a:pt x="9276" y="9388"/>
                    <a:pt x="9002" y="4828"/>
                  </a:cubicBezTo>
                  <a:cubicBezTo>
                    <a:pt x="9002" y="4685"/>
                    <a:pt x="9014" y="4555"/>
                    <a:pt x="9049" y="4412"/>
                  </a:cubicBezTo>
                  <a:cubicBezTo>
                    <a:pt x="9264" y="4304"/>
                    <a:pt x="9490" y="4209"/>
                    <a:pt x="9728" y="4126"/>
                  </a:cubicBezTo>
                  <a:cubicBezTo>
                    <a:pt x="12359" y="3471"/>
                    <a:pt x="15003" y="2816"/>
                    <a:pt x="17646" y="2173"/>
                  </a:cubicBezTo>
                  <a:cubicBezTo>
                    <a:pt x="17755" y="2165"/>
                    <a:pt x="17871" y="2156"/>
                    <a:pt x="17988" y="2156"/>
                  </a:cubicBezTo>
                  <a:close/>
                  <a:moveTo>
                    <a:pt x="21956" y="804"/>
                  </a:moveTo>
                  <a:cubicBezTo>
                    <a:pt x="22051" y="1018"/>
                    <a:pt x="22122" y="1233"/>
                    <a:pt x="22182" y="1447"/>
                  </a:cubicBezTo>
                  <a:cubicBezTo>
                    <a:pt x="24075" y="11627"/>
                    <a:pt x="25968" y="21807"/>
                    <a:pt x="27849" y="31975"/>
                  </a:cubicBezTo>
                  <a:cubicBezTo>
                    <a:pt x="27897" y="32236"/>
                    <a:pt x="27921" y="32498"/>
                    <a:pt x="27957" y="32748"/>
                  </a:cubicBezTo>
                  <a:cubicBezTo>
                    <a:pt x="27849" y="32832"/>
                    <a:pt x="27730" y="32891"/>
                    <a:pt x="27611" y="32939"/>
                  </a:cubicBezTo>
                  <a:cubicBezTo>
                    <a:pt x="21575" y="34177"/>
                    <a:pt x="15538" y="35415"/>
                    <a:pt x="9454" y="36654"/>
                  </a:cubicBezTo>
                  <a:cubicBezTo>
                    <a:pt x="9371" y="36487"/>
                    <a:pt x="9311" y="36308"/>
                    <a:pt x="9252" y="36118"/>
                  </a:cubicBezTo>
                  <a:cubicBezTo>
                    <a:pt x="7347" y="26033"/>
                    <a:pt x="5430" y="15949"/>
                    <a:pt x="3525" y="5840"/>
                  </a:cubicBezTo>
                  <a:cubicBezTo>
                    <a:pt x="4037" y="5459"/>
                    <a:pt x="4608" y="5436"/>
                    <a:pt x="5192" y="5317"/>
                  </a:cubicBezTo>
                  <a:cubicBezTo>
                    <a:pt x="5549" y="6043"/>
                    <a:pt x="5644" y="6805"/>
                    <a:pt x="5787" y="7543"/>
                  </a:cubicBezTo>
                  <a:cubicBezTo>
                    <a:pt x="6859" y="12877"/>
                    <a:pt x="7966" y="18211"/>
                    <a:pt x="9335" y="23485"/>
                  </a:cubicBezTo>
                  <a:cubicBezTo>
                    <a:pt x="9692" y="24890"/>
                    <a:pt x="10109" y="26295"/>
                    <a:pt x="10740" y="27617"/>
                  </a:cubicBezTo>
                  <a:cubicBezTo>
                    <a:pt x="11085" y="28343"/>
                    <a:pt x="11490" y="29046"/>
                    <a:pt x="11931" y="29712"/>
                  </a:cubicBezTo>
                  <a:cubicBezTo>
                    <a:pt x="13121" y="31486"/>
                    <a:pt x="14848" y="32367"/>
                    <a:pt x="16931" y="32606"/>
                  </a:cubicBezTo>
                  <a:cubicBezTo>
                    <a:pt x="17023" y="32616"/>
                    <a:pt x="17113" y="32622"/>
                    <a:pt x="17199" y="32622"/>
                  </a:cubicBezTo>
                  <a:cubicBezTo>
                    <a:pt x="17875" y="32622"/>
                    <a:pt x="18396" y="32300"/>
                    <a:pt x="18860" y="31772"/>
                  </a:cubicBezTo>
                  <a:cubicBezTo>
                    <a:pt x="19372" y="31189"/>
                    <a:pt x="19682" y="30486"/>
                    <a:pt x="19944" y="29772"/>
                  </a:cubicBezTo>
                  <a:cubicBezTo>
                    <a:pt x="20467" y="28284"/>
                    <a:pt x="20789" y="26736"/>
                    <a:pt x="20932" y="25164"/>
                  </a:cubicBezTo>
                  <a:cubicBezTo>
                    <a:pt x="21289" y="21569"/>
                    <a:pt x="21241" y="17973"/>
                    <a:pt x="20956" y="14365"/>
                  </a:cubicBezTo>
                  <a:cubicBezTo>
                    <a:pt x="20658" y="10508"/>
                    <a:pt x="20086" y="6674"/>
                    <a:pt x="19253" y="2888"/>
                  </a:cubicBezTo>
                  <a:cubicBezTo>
                    <a:pt x="19182" y="2554"/>
                    <a:pt x="19134" y="2221"/>
                    <a:pt x="19074" y="1852"/>
                  </a:cubicBezTo>
                  <a:cubicBezTo>
                    <a:pt x="19991" y="1352"/>
                    <a:pt x="20968" y="1185"/>
                    <a:pt x="21956" y="804"/>
                  </a:cubicBezTo>
                  <a:close/>
                  <a:moveTo>
                    <a:pt x="2918" y="7114"/>
                  </a:moveTo>
                  <a:cubicBezTo>
                    <a:pt x="4846" y="17282"/>
                    <a:pt x="6728" y="27176"/>
                    <a:pt x="8633" y="37154"/>
                  </a:cubicBezTo>
                  <a:cubicBezTo>
                    <a:pt x="8359" y="38059"/>
                    <a:pt x="7561" y="38844"/>
                    <a:pt x="7525" y="40059"/>
                  </a:cubicBezTo>
                  <a:cubicBezTo>
                    <a:pt x="7752" y="39952"/>
                    <a:pt x="7918" y="39928"/>
                    <a:pt x="7990" y="39833"/>
                  </a:cubicBezTo>
                  <a:cubicBezTo>
                    <a:pt x="8335" y="39333"/>
                    <a:pt x="8716" y="38844"/>
                    <a:pt x="8978" y="38297"/>
                  </a:cubicBezTo>
                  <a:cubicBezTo>
                    <a:pt x="9264" y="37701"/>
                    <a:pt x="9692" y="37475"/>
                    <a:pt x="10311" y="37356"/>
                  </a:cubicBezTo>
                  <a:cubicBezTo>
                    <a:pt x="14705" y="36499"/>
                    <a:pt x="19098" y="35606"/>
                    <a:pt x="23492" y="34725"/>
                  </a:cubicBezTo>
                  <a:cubicBezTo>
                    <a:pt x="24587" y="34511"/>
                    <a:pt x="25682" y="34284"/>
                    <a:pt x="26766" y="34070"/>
                  </a:cubicBezTo>
                  <a:cubicBezTo>
                    <a:pt x="26944" y="34034"/>
                    <a:pt x="27123" y="34034"/>
                    <a:pt x="27409" y="34011"/>
                  </a:cubicBezTo>
                  <a:lnTo>
                    <a:pt x="27409" y="34011"/>
                  </a:lnTo>
                  <a:cubicBezTo>
                    <a:pt x="27361" y="34177"/>
                    <a:pt x="27302" y="34344"/>
                    <a:pt x="27242" y="34511"/>
                  </a:cubicBezTo>
                  <a:cubicBezTo>
                    <a:pt x="26742" y="35320"/>
                    <a:pt x="26218" y="36130"/>
                    <a:pt x="25730" y="36951"/>
                  </a:cubicBezTo>
                  <a:cubicBezTo>
                    <a:pt x="25540" y="37297"/>
                    <a:pt x="25206" y="37523"/>
                    <a:pt x="24825" y="37582"/>
                  </a:cubicBezTo>
                  <a:cubicBezTo>
                    <a:pt x="24027" y="37713"/>
                    <a:pt x="23230" y="37868"/>
                    <a:pt x="22444" y="38011"/>
                  </a:cubicBezTo>
                  <a:lnTo>
                    <a:pt x="7537" y="40821"/>
                  </a:lnTo>
                  <a:cubicBezTo>
                    <a:pt x="7275" y="40868"/>
                    <a:pt x="7013" y="40892"/>
                    <a:pt x="6716" y="40940"/>
                  </a:cubicBezTo>
                  <a:cubicBezTo>
                    <a:pt x="6632" y="40630"/>
                    <a:pt x="6549" y="40380"/>
                    <a:pt x="6501" y="40118"/>
                  </a:cubicBezTo>
                  <a:cubicBezTo>
                    <a:pt x="4727" y="30582"/>
                    <a:pt x="2953" y="21057"/>
                    <a:pt x="1179" y="11520"/>
                  </a:cubicBezTo>
                  <a:cubicBezTo>
                    <a:pt x="1120" y="11258"/>
                    <a:pt x="1084" y="10996"/>
                    <a:pt x="1048" y="10722"/>
                  </a:cubicBezTo>
                  <a:cubicBezTo>
                    <a:pt x="1013" y="10543"/>
                    <a:pt x="1036" y="10353"/>
                    <a:pt x="1108" y="10174"/>
                  </a:cubicBezTo>
                  <a:cubicBezTo>
                    <a:pt x="1656" y="9222"/>
                    <a:pt x="2108" y="8210"/>
                    <a:pt x="2918" y="7114"/>
                  </a:cubicBezTo>
                  <a:close/>
                  <a:moveTo>
                    <a:pt x="21917" y="0"/>
                  </a:moveTo>
                  <a:cubicBezTo>
                    <a:pt x="21831" y="0"/>
                    <a:pt x="21741" y="10"/>
                    <a:pt x="21646" y="30"/>
                  </a:cubicBezTo>
                  <a:cubicBezTo>
                    <a:pt x="21229" y="125"/>
                    <a:pt x="20825" y="244"/>
                    <a:pt x="20420" y="364"/>
                  </a:cubicBezTo>
                  <a:cubicBezTo>
                    <a:pt x="17134" y="1387"/>
                    <a:pt x="13788" y="2233"/>
                    <a:pt x="10442" y="3054"/>
                  </a:cubicBezTo>
                  <a:cubicBezTo>
                    <a:pt x="8204" y="3614"/>
                    <a:pt x="6001" y="4269"/>
                    <a:pt x="3787" y="4840"/>
                  </a:cubicBezTo>
                  <a:cubicBezTo>
                    <a:pt x="3180" y="4983"/>
                    <a:pt x="2668" y="5388"/>
                    <a:pt x="2394" y="5948"/>
                  </a:cubicBezTo>
                  <a:cubicBezTo>
                    <a:pt x="1953" y="6793"/>
                    <a:pt x="1477" y="7626"/>
                    <a:pt x="1013" y="8460"/>
                  </a:cubicBezTo>
                  <a:cubicBezTo>
                    <a:pt x="1" y="10293"/>
                    <a:pt x="1" y="10293"/>
                    <a:pt x="394" y="12365"/>
                  </a:cubicBezTo>
                  <a:cubicBezTo>
                    <a:pt x="1977" y="20830"/>
                    <a:pt x="3573" y="29308"/>
                    <a:pt x="5168" y="37785"/>
                  </a:cubicBezTo>
                  <a:cubicBezTo>
                    <a:pt x="5358" y="38797"/>
                    <a:pt x="5549" y="39809"/>
                    <a:pt x="5787" y="40821"/>
                  </a:cubicBezTo>
                  <a:cubicBezTo>
                    <a:pt x="5951" y="41495"/>
                    <a:pt x="6138" y="41741"/>
                    <a:pt x="6663" y="41741"/>
                  </a:cubicBezTo>
                  <a:cubicBezTo>
                    <a:pt x="6788" y="41741"/>
                    <a:pt x="6931" y="41727"/>
                    <a:pt x="7097" y="41702"/>
                  </a:cubicBezTo>
                  <a:cubicBezTo>
                    <a:pt x="7978" y="41583"/>
                    <a:pt x="8847" y="41428"/>
                    <a:pt x="9704" y="41273"/>
                  </a:cubicBezTo>
                  <a:cubicBezTo>
                    <a:pt x="14229" y="40428"/>
                    <a:pt x="18753" y="39606"/>
                    <a:pt x="23265" y="38773"/>
                  </a:cubicBezTo>
                  <a:cubicBezTo>
                    <a:pt x="23552" y="38722"/>
                    <a:pt x="23839" y="38606"/>
                    <a:pt x="24134" y="38606"/>
                  </a:cubicBezTo>
                  <a:cubicBezTo>
                    <a:pt x="24256" y="38606"/>
                    <a:pt x="24379" y="38626"/>
                    <a:pt x="24504" y="38678"/>
                  </a:cubicBezTo>
                  <a:cubicBezTo>
                    <a:pt x="24516" y="38904"/>
                    <a:pt x="24516" y="39118"/>
                    <a:pt x="24528" y="39380"/>
                  </a:cubicBezTo>
                  <a:cubicBezTo>
                    <a:pt x="24682" y="39333"/>
                    <a:pt x="24813" y="39333"/>
                    <a:pt x="24873" y="39273"/>
                  </a:cubicBezTo>
                  <a:cubicBezTo>
                    <a:pt x="25266" y="38856"/>
                    <a:pt x="25694" y="38452"/>
                    <a:pt x="26004" y="37987"/>
                  </a:cubicBezTo>
                  <a:cubicBezTo>
                    <a:pt x="26742" y="36904"/>
                    <a:pt x="27421" y="35796"/>
                    <a:pt x="28099" y="34689"/>
                  </a:cubicBezTo>
                  <a:cubicBezTo>
                    <a:pt x="28707" y="33749"/>
                    <a:pt x="28921" y="32606"/>
                    <a:pt x="28683" y="31510"/>
                  </a:cubicBezTo>
                  <a:cubicBezTo>
                    <a:pt x="27528" y="25605"/>
                    <a:pt x="26468" y="19687"/>
                    <a:pt x="25349" y="13782"/>
                  </a:cubicBezTo>
                  <a:cubicBezTo>
                    <a:pt x="24599" y="9793"/>
                    <a:pt x="23837" y="5793"/>
                    <a:pt x="23075" y="1804"/>
                  </a:cubicBezTo>
                  <a:cubicBezTo>
                    <a:pt x="23004" y="1435"/>
                    <a:pt x="22920" y="1054"/>
                    <a:pt x="22801" y="697"/>
                  </a:cubicBezTo>
                  <a:cubicBezTo>
                    <a:pt x="22653" y="242"/>
                    <a:pt x="22340" y="0"/>
                    <a:pt x="21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41"/>
            <p:cNvSpPr/>
            <p:nvPr/>
          </p:nvSpPr>
          <p:spPr>
            <a:xfrm>
              <a:off x="7567711" y="2404892"/>
              <a:ext cx="349465" cy="513013"/>
            </a:xfrm>
            <a:custGeom>
              <a:avLst/>
              <a:gdLst/>
              <a:ahLst/>
              <a:cxnLst/>
              <a:rect l="l" t="t" r="r" b="b"/>
              <a:pathLst>
                <a:path w="24421" h="35850" extrusionOk="0">
                  <a:moveTo>
                    <a:pt x="18420" y="0"/>
                  </a:moveTo>
                  <a:cubicBezTo>
                    <a:pt x="17443" y="369"/>
                    <a:pt x="16455" y="548"/>
                    <a:pt x="15538" y="1048"/>
                  </a:cubicBezTo>
                  <a:cubicBezTo>
                    <a:pt x="15610" y="1417"/>
                    <a:pt x="15658" y="1750"/>
                    <a:pt x="15729" y="2084"/>
                  </a:cubicBezTo>
                  <a:cubicBezTo>
                    <a:pt x="16562" y="5870"/>
                    <a:pt x="17122" y="9704"/>
                    <a:pt x="17432" y="13561"/>
                  </a:cubicBezTo>
                  <a:cubicBezTo>
                    <a:pt x="17717" y="17169"/>
                    <a:pt x="17765" y="20765"/>
                    <a:pt x="17408" y="24360"/>
                  </a:cubicBezTo>
                  <a:cubicBezTo>
                    <a:pt x="17265" y="25932"/>
                    <a:pt x="16943" y="27480"/>
                    <a:pt x="16420" y="28968"/>
                  </a:cubicBezTo>
                  <a:cubicBezTo>
                    <a:pt x="16158" y="29682"/>
                    <a:pt x="15836" y="30397"/>
                    <a:pt x="15336" y="30968"/>
                  </a:cubicBezTo>
                  <a:cubicBezTo>
                    <a:pt x="14881" y="31487"/>
                    <a:pt x="14350" y="31817"/>
                    <a:pt x="13669" y="31817"/>
                  </a:cubicBezTo>
                  <a:cubicBezTo>
                    <a:pt x="13584" y="31817"/>
                    <a:pt x="13497" y="31812"/>
                    <a:pt x="13407" y="31802"/>
                  </a:cubicBezTo>
                  <a:cubicBezTo>
                    <a:pt x="11324" y="31563"/>
                    <a:pt x="9597" y="30682"/>
                    <a:pt x="8407" y="28908"/>
                  </a:cubicBezTo>
                  <a:cubicBezTo>
                    <a:pt x="7966" y="28242"/>
                    <a:pt x="7561" y="27539"/>
                    <a:pt x="7216" y="26813"/>
                  </a:cubicBezTo>
                  <a:cubicBezTo>
                    <a:pt x="6585" y="25491"/>
                    <a:pt x="6168" y="24086"/>
                    <a:pt x="5811" y="22681"/>
                  </a:cubicBezTo>
                  <a:cubicBezTo>
                    <a:pt x="4442" y="17407"/>
                    <a:pt x="3335" y="12073"/>
                    <a:pt x="2263" y="6739"/>
                  </a:cubicBezTo>
                  <a:cubicBezTo>
                    <a:pt x="2120" y="6001"/>
                    <a:pt x="2025" y="5239"/>
                    <a:pt x="1668" y="4513"/>
                  </a:cubicBezTo>
                  <a:cubicBezTo>
                    <a:pt x="1084" y="4632"/>
                    <a:pt x="513" y="4655"/>
                    <a:pt x="1" y="5036"/>
                  </a:cubicBezTo>
                  <a:cubicBezTo>
                    <a:pt x="1906" y="15133"/>
                    <a:pt x="3823" y="25229"/>
                    <a:pt x="5740" y="35314"/>
                  </a:cubicBezTo>
                  <a:cubicBezTo>
                    <a:pt x="5787" y="35504"/>
                    <a:pt x="5847" y="35683"/>
                    <a:pt x="5918" y="35850"/>
                  </a:cubicBezTo>
                  <a:cubicBezTo>
                    <a:pt x="12002" y="34611"/>
                    <a:pt x="18039" y="33373"/>
                    <a:pt x="24075" y="32135"/>
                  </a:cubicBezTo>
                  <a:cubicBezTo>
                    <a:pt x="24194" y="32087"/>
                    <a:pt x="24313" y="32016"/>
                    <a:pt x="24421" y="31944"/>
                  </a:cubicBezTo>
                  <a:cubicBezTo>
                    <a:pt x="24385" y="31694"/>
                    <a:pt x="24361" y="31432"/>
                    <a:pt x="24313" y="31171"/>
                  </a:cubicBezTo>
                  <a:cubicBezTo>
                    <a:pt x="22432" y="20991"/>
                    <a:pt x="20539" y="10823"/>
                    <a:pt x="18646" y="643"/>
                  </a:cubicBezTo>
                  <a:cubicBezTo>
                    <a:pt x="18586" y="429"/>
                    <a:pt x="18515" y="214"/>
                    <a:pt x="18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41"/>
            <p:cNvSpPr/>
            <p:nvPr/>
          </p:nvSpPr>
          <p:spPr>
            <a:xfrm>
              <a:off x="7645914" y="2424196"/>
              <a:ext cx="162218" cy="422775"/>
            </a:xfrm>
            <a:custGeom>
              <a:avLst/>
              <a:gdLst/>
              <a:ahLst/>
              <a:cxnLst/>
              <a:rect l="l" t="t" r="r" b="b"/>
              <a:pathLst>
                <a:path w="11336" h="29544" extrusionOk="0">
                  <a:moveTo>
                    <a:pt x="8927" y="1"/>
                  </a:moveTo>
                  <a:cubicBezTo>
                    <a:pt x="8830" y="1"/>
                    <a:pt x="8735" y="6"/>
                    <a:pt x="8645" y="20"/>
                  </a:cubicBezTo>
                  <a:cubicBezTo>
                    <a:pt x="6002" y="663"/>
                    <a:pt x="3358" y="1318"/>
                    <a:pt x="727" y="1973"/>
                  </a:cubicBezTo>
                  <a:cubicBezTo>
                    <a:pt x="489" y="2044"/>
                    <a:pt x="263" y="2140"/>
                    <a:pt x="48" y="2259"/>
                  </a:cubicBezTo>
                  <a:cubicBezTo>
                    <a:pt x="13" y="2390"/>
                    <a:pt x="1" y="2532"/>
                    <a:pt x="1" y="2675"/>
                  </a:cubicBezTo>
                  <a:cubicBezTo>
                    <a:pt x="275" y="7224"/>
                    <a:pt x="822" y="11748"/>
                    <a:pt x="1799" y="16213"/>
                  </a:cubicBezTo>
                  <a:cubicBezTo>
                    <a:pt x="2358" y="18713"/>
                    <a:pt x="3013" y="21201"/>
                    <a:pt x="3954" y="23595"/>
                  </a:cubicBezTo>
                  <a:cubicBezTo>
                    <a:pt x="4442" y="24797"/>
                    <a:pt x="4978" y="25988"/>
                    <a:pt x="5597" y="27131"/>
                  </a:cubicBezTo>
                  <a:cubicBezTo>
                    <a:pt x="5942" y="27774"/>
                    <a:pt x="6383" y="28357"/>
                    <a:pt x="6894" y="28869"/>
                  </a:cubicBezTo>
                  <a:cubicBezTo>
                    <a:pt x="7346" y="29320"/>
                    <a:pt x="7775" y="29544"/>
                    <a:pt x="8178" y="29544"/>
                  </a:cubicBezTo>
                  <a:cubicBezTo>
                    <a:pt x="8669" y="29544"/>
                    <a:pt x="9121" y="29213"/>
                    <a:pt x="9526" y="28559"/>
                  </a:cubicBezTo>
                  <a:cubicBezTo>
                    <a:pt x="9942" y="27869"/>
                    <a:pt x="10240" y="27119"/>
                    <a:pt x="10419" y="26333"/>
                  </a:cubicBezTo>
                  <a:cubicBezTo>
                    <a:pt x="11062" y="23678"/>
                    <a:pt x="11312" y="20975"/>
                    <a:pt x="11324" y="18237"/>
                  </a:cubicBezTo>
                  <a:cubicBezTo>
                    <a:pt x="11336" y="12450"/>
                    <a:pt x="10704" y="6676"/>
                    <a:pt x="9431" y="1032"/>
                  </a:cubicBezTo>
                  <a:cubicBezTo>
                    <a:pt x="9347" y="699"/>
                    <a:pt x="9240" y="377"/>
                    <a:pt x="9133" y="8"/>
                  </a:cubicBezTo>
                  <a:cubicBezTo>
                    <a:pt x="9064" y="3"/>
                    <a:pt x="8995" y="1"/>
                    <a:pt x="89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41"/>
            <p:cNvSpPr/>
            <p:nvPr/>
          </p:nvSpPr>
          <p:spPr>
            <a:xfrm>
              <a:off x="7531594" y="2495187"/>
              <a:ext cx="377741" cy="484050"/>
            </a:xfrm>
            <a:custGeom>
              <a:avLst/>
              <a:gdLst/>
              <a:ahLst/>
              <a:cxnLst/>
              <a:rect l="l" t="t" r="r" b="b"/>
              <a:pathLst>
                <a:path w="26397" h="33826" extrusionOk="0">
                  <a:moveTo>
                    <a:pt x="1906" y="0"/>
                  </a:moveTo>
                  <a:cubicBezTo>
                    <a:pt x="1096" y="1096"/>
                    <a:pt x="644" y="2108"/>
                    <a:pt x="96" y="3060"/>
                  </a:cubicBezTo>
                  <a:cubicBezTo>
                    <a:pt x="24" y="3239"/>
                    <a:pt x="1" y="3429"/>
                    <a:pt x="36" y="3608"/>
                  </a:cubicBezTo>
                  <a:cubicBezTo>
                    <a:pt x="72" y="3882"/>
                    <a:pt x="108" y="4144"/>
                    <a:pt x="167" y="4406"/>
                  </a:cubicBezTo>
                  <a:cubicBezTo>
                    <a:pt x="1941" y="13943"/>
                    <a:pt x="3715" y="23479"/>
                    <a:pt x="5489" y="33004"/>
                  </a:cubicBezTo>
                  <a:cubicBezTo>
                    <a:pt x="5537" y="33266"/>
                    <a:pt x="5620" y="33516"/>
                    <a:pt x="5704" y="33826"/>
                  </a:cubicBezTo>
                  <a:cubicBezTo>
                    <a:pt x="6001" y="33778"/>
                    <a:pt x="6263" y="33754"/>
                    <a:pt x="6525" y="33707"/>
                  </a:cubicBezTo>
                  <a:lnTo>
                    <a:pt x="21432" y="30885"/>
                  </a:lnTo>
                  <a:cubicBezTo>
                    <a:pt x="22230" y="30742"/>
                    <a:pt x="23015" y="30599"/>
                    <a:pt x="23813" y="30456"/>
                  </a:cubicBezTo>
                  <a:cubicBezTo>
                    <a:pt x="24194" y="30409"/>
                    <a:pt x="24528" y="30171"/>
                    <a:pt x="24706" y="29825"/>
                  </a:cubicBezTo>
                  <a:cubicBezTo>
                    <a:pt x="25206" y="29004"/>
                    <a:pt x="25718" y="28206"/>
                    <a:pt x="26218" y="27385"/>
                  </a:cubicBezTo>
                  <a:cubicBezTo>
                    <a:pt x="26290" y="27230"/>
                    <a:pt x="26349" y="27063"/>
                    <a:pt x="26397" y="26885"/>
                  </a:cubicBezTo>
                  <a:lnTo>
                    <a:pt x="26397" y="26885"/>
                  </a:lnTo>
                  <a:cubicBezTo>
                    <a:pt x="26111" y="26920"/>
                    <a:pt x="25932" y="26920"/>
                    <a:pt x="25754" y="26956"/>
                  </a:cubicBezTo>
                  <a:cubicBezTo>
                    <a:pt x="24659" y="27158"/>
                    <a:pt x="23575" y="27385"/>
                    <a:pt x="22480" y="27599"/>
                  </a:cubicBezTo>
                  <a:cubicBezTo>
                    <a:pt x="18086" y="28480"/>
                    <a:pt x="13693" y="29373"/>
                    <a:pt x="9288" y="30230"/>
                  </a:cubicBezTo>
                  <a:cubicBezTo>
                    <a:pt x="8680" y="30349"/>
                    <a:pt x="8252" y="30576"/>
                    <a:pt x="7966" y="31171"/>
                  </a:cubicBezTo>
                  <a:cubicBezTo>
                    <a:pt x="7704" y="31719"/>
                    <a:pt x="7323" y="32207"/>
                    <a:pt x="6966" y="32719"/>
                  </a:cubicBezTo>
                  <a:cubicBezTo>
                    <a:pt x="6906" y="32802"/>
                    <a:pt x="6740" y="32826"/>
                    <a:pt x="6513" y="32933"/>
                  </a:cubicBezTo>
                  <a:cubicBezTo>
                    <a:pt x="6549" y="31719"/>
                    <a:pt x="7347" y="30933"/>
                    <a:pt x="7621" y="30040"/>
                  </a:cubicBezTo>
                  <a:cubicBezTo>
                    <a:pt x="5716" y="20062"/>
                    <a:pt x="3834" y="10168"/>
                    <a:pt x="1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41"/>
            <p:cNvSpPr/>
            <p:nvPr/>
          </p:nvSpPr>
          <p:spPr>
            <a:xfrm>
              <a:off x="7605375" y="2459241"/>
              <a:ext cx="119961" cy="377569"/>
            </a:xfrm>
            <a:custGeom>
              <a:avLst/>
              <a:gdLst/>
              <a:ahLst/>
              <a:cxnLst/>
              <a:rect l="l" t="t" r="r" b="b"/>
              <a:pathLst>
                <a:path w="8383" h="26385" extrusionOk="0">
                  <a:moveTo>
                    <a:pt x="1917" y="0"/>
                  </a:moveTo>
                  <a:cubicBezTo>
                    <a:pt x="1191" y="83"/>
                    <a:pt x="572" y="203"/>
                    <a:pt x="0" y="524"/>
                  </a:cubicBezTo>
                  <a:cubicBezTo>
                    <a:pt x="0" y="643"/>
                    <a:pt x="12" y="762"/>
                    <a:pt x="24" y="893"/>
                  </a:cubicBezTo>
                  <a:cubicBezTo>
                    <a:pt x="881" y="4929"/>
                    <a:pt x="1703" y="8989"/>
                    <a:pt x="2608" y="13026"/>
                  </a:cubicBezTo>
                  <a:cubicBezTo>
                    <a:pt x="3179" y="15597"/>
                    <a:pt x="3870" y="18145"/>
                    <a:pt x="4548" y="20705"/>
                  </a:cubicBezTo>
                  <a:cubicBezTo>
                    <a:pt x="4917" y="22039"/>
                    <a:pt x="5489" y="23301"/>
                    <a:pt x="6251" y="24456"/>
                  </a:cubicBezTo>
                  <a:cubicBezTo>
                    <a:pt x="6679" y="25146"/>
                    <a:pt x="7227" y="25741"/>
                    <a:pt x="7882" y="26218"/>
                  </a:cubicBezTo>
                  <a:cubicBezTo>
                    <a:pt x="7962" y="26274"/>
                    <a:pt x="8054" y="26384"/>
                    <a:pt x="8178" y="26384"/>
                  </a:cubicBezTo>
                  <a:cubicBezTo>
                    <a:pt x="8237" y="26384"/>
                    <a:pt x="8305" y="26359"/>
                    <a:pt x="8382" y="26289"/>
                  </a:cubicBezTo>
                  <a:cubicBezTo>
                    <a:pt x="7608" y="25194"/>
                    <a:pt x="6965" y="24015"/>
                    <a:pt x="6453" y="22789"/>
                  </a:cubicBezTo>
                  <a:cubicBezTo>
                    <a:pt x="5727" y="21098"/>
                    <a:pt x="5120" y="19348"/>
                    <a:pt x="4644" y="17574"/>
                  </a:cubicBezTo>
                  <a:cubicBezTo>
                    <a:pt x="3179" y="12216"/>
                    <a:pt x="2310" y="6715"/>
                    <a:pt x="2036" y="1167"/>
                  </a:cubicBezTo>
                  <a:cubicBezTo>
                    <a:pt x="2012" y="798"/>
                    <a:pt x="1965" y="429"/>
                    <a:pt x="1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41"/>
            <p:cNvSpPr/>
            <p:nvPr/>
          </p:nvSpPr>
          <p:spPr>
            <a:xfrm>
              <a:off x="7693794" y="2599404"/>
              <a:ext cx="87076" cy="77002"/>
            </a:xfrm>
            <a:custGeom>
              <a:avLst/>
              <a:gdLst/>
              <a:ahLst/>
              <a:cxnLst/>
              <a:rect l="l" t="t" r="r" b="b"/>
              <a:pathLst>
                <a:path w="6085" h="5381" extrusionOk="0">
                  <a:moveTo>
                    <a:pt x="2742" y="833"/>
                  </a:moveTo>
                  <a:cubicBezTo>
                    <a:pt x="2943" y="833"/>
                    <a:pt x="3144" y="874"/>
                    <a:pt x="3334" y="956"/>
                  </a:cubicBezTo>
                  <a:cubicBezTo>
                    <a:pt x="4441" y="1421"/>
                    <a:pt x="4846" y="3052"/>
                    <a:pt x="4108" y="3969"/>
                  </a:cubicBezTo>
                  <a:cubicBezTo>
                    <a:pt x="3851" y="4315"/>
                    <a:pt x="3454" y="4505"/>
                    <a:pt x="3041" y="4505"/>
                  </a:cubicBezTo>
                  <a:cubicBezTo>
                    <a:pt x="2956" y="4505"/>
                    <a:pt x="2871" y="4497"/>
                    <a:pt x="2786" y="4481"/>
                  </a:cubicBezTo>
                  <a:cubicBezTo>
                    <a:pt x="1882" y="4326"/>
                    <a:pt x="1179" y="3362"/>
                    <a:pt x="1262" y="2349"/>
                  </a:cubicBezTo>
                  <a:cubicBezTo>
                    <a:pt x="1298" y="1826"/>
                    <a:pt x="1453" y="1385"/>
                    <a:pt x="1917" y="1087"/>
                  </a:cubicBezTo>
                  <a:cubicBezTo>
                    <a:pt x="2164" y="918"/>
                    <a:pt x="2452" y="833"/>
                    <a:pt x="2742" y="833"/>
                  </a:cubicBezTo>
                  <a:close/>
                  <a:moveTo>
                    <a:pt x="2657" y="0"/>
                  </a:moveTo>
                  <a:cubicBezTo>
                    <a:pt x="2070" y="0"/>
                    <a:pt x="1551" y="215"/>
                    <a:pt x="1132" y="683"/>
                  </a:cubicBezTo>
                  <a:cubicBezTo>
                    <a:pt x="0" y="1933"/>
                    <a:pt x="250" y="3945"/>
                    <a:pt x="1632" y="4921"/>
                  </a:cubicBezTo>
                  <a:cubicBezTo>
                    <a:pt x="2075" y="5230"/>
                    <a:pt x="2568" y="5380"/>
                    <a:pt x="3049" y="5380"/>
                  </a:cubicBezTo>
                  <a:cubicBezTo>
                    <a:pt x="3719" y="5380"/>
                    <a:pt x="4365" y="5089"/>
                    <a:pt x="4822" y="4528"/>
                  </a:cubicBezTo>
                  <a:cubicBezTo>
                    <a:pt x="6085" y="2945"/>
                    <a:pt x="5108" y="373"/>
                    <a:pt x="3108" y="40"/>
                  </a:cubicBezTo>
                  <a:cubicBezTo>
                    <a:pt x="2954" y="14"/>
                    <a:pt x="2803" y="0"/>
                    <a:pt x="2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41"/>
            <p:cNvSpPr/>
            <p:nvPr/>
          </p:nvSpPr>
          <p:spPr>
            <a:xfrm>
              <a:off x="7710665" y="2611309"/>
              <a:ext cx="52661" cy="52561"/>
            </a:xfrm>
            <a:custGeom>
              <a:avLst/>
              <a:gdLst/>
              <a:ahLst/>
              <a:cxnLst/>
              <a:rect l="l" t="t" r="r" b="b"/>
              <a:pathLst>
                <a:path w="3680" h="3673" extrusionOk="0">
                  <a:moveTo>
                    <a:pt x="1563" y="1"/>
                  </a:moveTo>
                  <a:cubicBezTo>
                    <a:pt x="1273" y="1"/>
                    <a:pt x="985" y="86"/>
                    <a:pt x="738" y="255"/>
                  </a:cubicBezTo>
                  <a:cubicBezTo>
                    <a:pt x="274" y="553"/>
                    <a:pt x="119" y="1006"/>
                    <a:pt x="83" y="1517"/>
                  </a:cubicBezTo>
                  <a:cubicBezTo>
                    <a:pt x="0" y="2530"/>
                    <a:pt x="703" y="3494"/>
                    <a:pt x="1607" y="3649"/>
                  </a:cubicBezTo>
                  <a:cubicBezTo>
                    <a:pt x="1692" y="3665"/>
                    <a:pt x="1777" y="3673"/>
                    <a:pt x="1862" y="3673"/>
                  </a:cubicBezTo>
                  <a:cubicBezTo>
                    <a:pt x="2275" y="3673"/>
                    <a:pt x="2672" y="3483"/>
                    <a:pt x="2929" y="3137"/>
                  </a:cubicBezTo>
                  <a:cubicBezTo>
                    <a:pt x="3679" y="2220"/>
                    <a:pt x="3262" y="589"/>
                    <a:pt x="2155" y="124"/>
                  </a:cubicBezTo>
                  <a:cubicBezTo>
                    <a:pt x="1965" y="42"/>
                    <a:pt x="1764" y="1"/>
                    <a:pt x="15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toryboarding Workshop by Slidesgo">
  <a:themeElements>
    <a:clrScheme name="Simple Light">
      <a:dk1>
        <a:srgbClr val="000000"/>
      </a:dk1>
      <a:lt1>
        <a:srgbClr val="FFFFFF"/>
      </a:lt1>
      <a:dk2>
        <a:srgbClr val="D14C76"/>
      </a:dk2>
      <a:lt2>
        <a:srgbClr val="DF757F"/>
      </a:lt2>
      <a:accent1>
        <a:srgbClr val="A5A5DE"/>
      </a:accent1>
      <a:accent2>
        <a:srgbClr val="3A3287"/>
      </a:accent2>
      <a:accent3>
        <a:srgbClr val="D4CD4F"/>
      </a:accent3>
      <a:accent4>
        <a:srgbClr val="E1F14C"/>
      </a:accent4>
      <a:accent5>
        <a:srgbClr val="FFCE5D"/>
      </a:accent5>
      <a:accent6>
        <a:srgbClr val="E9E9F4"/>
      </a:accent6>
      <a:hlink>
        <a:srgbClr val="D14C7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425</Words>
  <Application>Microsoft Office PowerPoint</Application>
  <PresentationFormat>Presentación en pantalla (16:9)</PresentationFormat>
  <Paragraphs>62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Nunito</vt:lpstr>
      <vt:lpstr>Cairo</vt:lpstr>
      <vt:lpstr>Love Ya Like A Sister</vt:lpstr>
      <vt:lpstr>Barlow</vt:lpstr>
      <vt:lpstr>Roboto Condensed Light</vt:lpstr>
      <vt:lpstr>Storyboarding Workshop by Slidesgo</vt:lpstr>
      <vt:lpstr>Las competencias emocionales</vt:lpstr>
      <vt:lpstr>Bibliografía actual de psicología</vt:lpstr>
      <vt:lpstr>Evidencias confirman que, los alumnos aprenden mejor cuando:</vt:lpstr>
      <vt:lpstr>Es decir…</vt:lpstr>
      <vt:lpstr>Goleman, 1995</vt:lpstr>
      <vt:lpstr>La competencia emocional se relaciona con…</vt:lpstr>
      <vt:lpstr>Influye el contexto, el espacio y el tiempo.</vt:lpstr>
      <vt:lpstr>Toma de conciencia de los sentimientos Manejo de los sentimientos Análisis de normas sociales Sentido constructivo del yo Responsabilidad Cuidado Identificación de problemas  </vt:lpstr>
      <vt:lpstr>Las competencias emocionales</vt:lpstr>
      <vt:lpstr>Autonomía emocional</vt:lpstr>
      <vt:lpstr>Diferencia…</vt:lpstr>
      <vt:lpstr>Ámbitos de aplicación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Story- boarding Workshop</dc:title>
  <dc:creator>ENEP</dc:creator>
  <cp:lastModifiedBy>MARIA EFIGENIA MAURY ARREDONDO</cp:lastModifiedBy>
  <cp:revision>17</cp:revision>
  <dcterms:modified xsi:type="dcterms:W3CDTF">2022-03-03T05:02:32Z</dcterms:modified>
</cp:coreProperties>
</file>