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16"/>
  </p:notesMasterIdLst>
  <p:sldIdLst>
    <p:sldId id="256" r:id="rId2"/>
    <p:sldId id="259" r:id="rId3"/>
    <p:sldId id="257" r:id="rId4"/>
    <p:sldId id="317" r:id="rId5"/>
    <p:sldId id="260" r:id="rId6"/>
    <p:sldId id="318" r:id="rId7"/>
    <p:sldId id="322" r:id="rId8"/>
    <p:sldId id="319" r:id="rId9"/>
    <p:sldId id="323" r:id="rId10"/>
    <p:sldId id="320" r:id="rId11"/>
    <p:sldId id="324" r:id="rId12"/>
    <p:sldId id="321" r:id="rId13"/>
    <p:sldId id="325" r:id="rId14"/>
    <p:sldId id="326" r:id="rId15"/>
  </p:sldIdLst>
  <p:sldSz cx="9144000" cy="5143500" type="screen16x9"/>
  <p:notesSz cx="6858000" cy="9144000"/>
  <p:embeddedFontLst>
    <p:embeddedFont>
      <p:font typeface="Patrick Hand SC" panose="020B0604020202020204" charset="0"/>
      <p:regular r:id="rId17"/>
    </p:embeddedFont>
    <p:embeddedFont>
      <p:font typeface="Patrick Hand" panose="020B0604020202020204" charset="0"/>
      <p:regular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8AD96FD-C316-4CC9-9BA8-B8137E8B114E}">
  <a:tblStyle styleId="{E8AD96FD-C316-4CC9-9BA8-B8137E8B114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Google Shape;1142;ga24d75da4c_1_9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3" name="Google Shape;1143;ga24d75da4c_1_9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38142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0" name="Google Shape;1580;gac839c9b35_0_1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1" name="Google Shape;1581;gac839c9b35_0_11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849664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0" name="Google Shape;1430;gac839c9b35_0_3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1" name="Google Shape;1431;gac839c9b35_0_3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44422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0" name="Google Shape;1580;gac839c9b35_0_1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1" name="Google Shape;1581;gac839c9b35_0_11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57991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14853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ab5bfae178_0_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ab5bfae178_0_2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ab5bfae178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ab5bfae178_0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gab5bfae178_0_3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6" name="Google Shape;436;gab5bfae178_0_3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1081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acae539fd4_4_6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acae539fd4_4_6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" name="Google Shape;957;ga24d75da4c_1_6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8" name="Google Shape;958;ga24d75da4c_1_6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70268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0" name="Google Shape;1580;gac839c9b35_0_1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1" name="Google Shape;1581;gac839c9b35_0_11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1472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" name="Google Shape;1213;ga24d75da4c_1_10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4" name="Google Shape;1214;ga24d75da4c_1_10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44136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0" name="Google Shape;1580;gac839c9b35_0_1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1" name="Google Shape;1581;gac839c9b35_0_11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77520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-10664892">
            <a:off x="-192085" y="-164253"/>
            <a:ext cx="9555239" cy="5361657"/>
          </a:xfrm>
          <a:custGeom>
            <a:avLst/>
            <a:gdLst/>
            <a:ahLst/>
            <a:cxnLst/>
            <a:rect l="l" t="t" r="r" b="b"/>
            <a:pathLst>
              <a:path w="44882" h="36450" extrusionOk="0">
                <a:moveTo>
                  <a:pt x="42957" y="712"/>
                </a:moveTo>
                <a:cubicBezTo>
                  <a:pt x="42999" y="816"/>
                  <a:pt x="43041" y="858"/>
                  <a:pt x="43062" y="942"/>
                </a:cubicBezTo>
                <a:cubicBezTo>
                  <a:pt x="43271" y="2323"/>
                  <a:pt x="43522" y="3704"/>
                  <a:pt x="43689" y="5106"/>
                </a:cubicBezTo>
                <a:cubicBezTo>
                  <a:pt x="43794" y="6047"/>
                  <a:pt x="43752" y="6989"/>
                  <a:pt x="43794" y="7951"/>
                </a:cubicBezTo>
                <a:cubicBezTo>
                  <a:pt x="43815" y="8265"/>
                  <a:pt x="43815" y="8600"/>
                  <a:pt x="43919" y="8914"/>
                </a:cubicBezTo>
                <a:cubicBezTo>
                  <a:pt x="44170" y="9646"/>
                  <a:pt x="44233" y="10378"/>
                  <a:pt x="44212" y="11132"/>
                </a:cubicBezTo>
                <a:cubicBezTo>
                  <a:pt x="44170" y="12052"/>
                  <a:pt x="44233" y="12973"/>
                  <a:pt x="44526" y="13852"/>
                </a:cubicBezTo>
                <a:cubicBezTo>
                  <a:pt x="44589" y="14124"/>
                  <a:pt x="44631" y="14438"/>
                  <a:pt x="44631" y="14730"/>
                </a:cubicBezTo>
                <a:lnTo>
                  <a:pt x="44777" y="24837"/>
                </a:lnTo>
                <a:cubicBezTo>
                  <a:pt x="44798" y="27285"/>
                  <a:pt x="44861" y="29691"/>
                  <a:pt x="44882" y="32118"/>
                </a:cubicBezTo>
                <a:cubicBezTo>
                  <a:pt x="44882" y="32432"/>
                  <a:pt x="44840" y="32767"/>
                  <a:pt x="44798" y="33080"/>
                </a:cubicBezTo>
                <a:cubicBezTo>
                  <a:pt x="44756" y="33624"/>
                  <a:pt x="44694" y="34189"/>
                  <a:pt x="44652" y="34859"/>
                </a:cubicBezTo>
                <a:cubicBezTo>
                  <a:pt x="44694" y="34775"/>
                  <a:pt x="44652" y="34838"/>
                  <a:pt x="44631" y="34880"/>
                </a:cubicBezTo>
                <a:cubicBezTo>
                  <a:pt x="44380" y="35382"/>
                  <a:pt x="43940" y="35508"/>
                  <a:pt x="43501" y="35340"/>
                </a:cubicBezTo>
                <a:cubicBezTo>
                  <a:pt x="43020" y="35152"/>
                  <a:pt x="42559" y="35131"/>
                  <a:pt x="42078" y="35173"/>
                </a:cubicBezTo>
                <a:cubicBezTo>
                  <a:pt x="40760" y="35257"/>
                  <a:pt x="39463" y="35047"/>
                  <a:pt x="38207" y="34733"/>
                </a:cubicBezTo>
                <a:cubicBezTo>
                  <a:pt x="37161" y="34817"/>
                  <a:pt x="36157" y="34461"/>
                  <a:pt x="35111" y="34461"/>
                </a:cubicBezTo>
                <a:cubicBezTo>
                  <a:pt x="34190" y="34461"/>
                  <a:pt x="33248" y="34524"/>
                  <a:pt x="32328" y="34420"/>
                </a:cubicBezTo>
                <a:cubicBezTo>
                  <a:pt x="31700" y="34336"/>
                  <a:pt x="31072" y="34294"/>
                  <a:pt x="30424" y="34294"/>
                </a:cubicBezTo>
                <a:cubicBezTo>
                  <a:pt x="29398" y="34315"/>
                  <a:pt x="28373" y="34357"/>
                  <a:pt x="27369" y="34608"/>
                </a:cubicBezTo>
                <a:cubicBezTo>
                  <a:pt x="26888" y="34713"/>
                  <a:pt x="26385" y="34671"/>
                  <a:pt x="25925" y="34713"/>
                </a:cubicBezTo>
                <a:cubicBezTo>
                  <a:pt x="25109" y="34733"/>
                  <a:pt x="24335" y="34733"/>
                  <a:pt x="23519" y="34754"/>
                </a:cubicBezTo>
                <a:cubicBezTo>
                  <a:pt x="23289" y="34754"/>
                  <a:pt x="23079" y="34754"/>
                  <a:pt x="22828" y="34775"/>
                </a:cubicBezTo>
                <a:cubicBezTo>
                  <a:pt x="21615" y="34964"/>
                  <a:pt x="20359" y="35152"/>
                  <a:pt x="19125" y="35340"/>
                </a:cubicBezTo>
                <a:cubicBezTo>
                  <a:pt x="18790" y="35382"/>
                  <a:pt x="18414" y="35445"/>
                  <a:pt x="18079" y="35466"/>
                </a:cubicBezTo>
                <a:cubicBezTo>
                  <a:pt x="17765" y="35508"/>
                  <a:pt x="17430" y="35508"/>
                  <a:pt x="17137" y="35591"/>
                </a:cubicBezTo>
                <a:cubicBezTo>
                  <a:pt x="16237" y="35863"/>
                  <a:pt x="15359" y="35821"/>
                  <a:pt x="14459" y="35863"/>
                </a:cubicBezTo>
                <a:cubicBezTo>
                  <a:pt x="13141" y="35884"/>
                  <a:pt x="11781" y="35905"/>
                  <a:pt x="10442" y="35968"/>
                </a:cubicBezTo>
                <a:cubicBezTo>
                  <a:pt x="10253" y="35968"/>
                  <a:pt x="10044" y="35968"/>
                  <a:pt x="9856" y="36031"/>
                </a:cubicBezTo>
                <a:cubicBezTo>
                  <a:pt x="9270" y="36324"/>
                  <a:pt x="8600" y="36303"/>
                  <a:pt x="7973" y="36324"/>
                </a:cubicBezTo>
                <a:cubicBezTo>
                  <a:pt x="6278" y="36345"/>
                  <a:pt x="4583" y="36407"/>
                  <a:pt x="2888" y="36449"/>
                </a:cubicBezTo>
                <a:lnTo>
                  <a:pt x="2784" y="36449"/>
                </a:lnTo>
                <a:cubicBezTo>
                  <a:pt x="2072" y="36449"/>
                  <a:pt x="1884" y="36324"/>
                  <a:pt x="1863" y="35654"/>
                </a:cubicBezTo>
                <a:cubicBezTo>
                  <a:pt x="1800" y="34713"/>
                  <a:pt x="1800" y="33729"/>
                  <a:pt x="1800" y="32788"/>
                </a:cubicBezTo>
                <a:cubicBezTo>
                  <a:pt x="1800" y="31930"/>
                  <a:pt x="1800" y="31093"/>
                  <a:pt x="1570" y="30256"/>
                </a:cubicBezTo>
                <a:cubicBezTo>
                  <a:pt x="1486" y="29942"/>
                  <a:pt x="1486" y="29607"/>
                  <a:pt x="1486" y="29293"/>
                </a:cubicBezTo>
                <a:cubicBezTo>
                  <a:pt x="1465" y="28645"/>
                  <a:pt x="1465" y="27975"/>
                  <a:pt x="1256" y="27347"/>
                </a:cubicBezTo>
                <a:cubicBezTo>
                  <a:pt x="1152" y="27034"/>
                  <a:pt x="1152" y="26657"/>
                  <a:pt x="1152" y="26280"/>
                </a:cubicBezTo>
                <a:cubicBezTo>
                  <a:pt x="1131" y="23937"/>
                  <a:pt x="1131" y="21572"/>
                  <a:pt x="1110" y="19229"/>
                </a:cubicBezTo>
                <a:cubicBezTo>
                  <a:pt x="1110" y="18915"/>
                  <a:pt x="1089" y="18559"/>
                  <a:pt x="1005" y="18246"/>
                </a:cubicBezTo>
                <a:cubicBezTo>
                  <a:pt x="838" y="17702"/>
                  <a:pt x="817" y="17158"/>
                  <a:pt x="817" y="16614"/>
                </a:cubicBezTo>
                <a:cubicBezTo>
                  <a:pt x="817" y="15484"/>
                  <a:pt x="796" y="14375"/>
                  <a:pt x="775" y="13266"/>
                </a:cubicBezTo>
                <a:cubicBezTo>
                  <a:pt x="775" y="13015"/>
                  <a:pt x="733" y="12805"/>
                  <a:pt x="691" y="12575"/>
                </a:cubicBezTo>
                <a:cubicBezTo>
                  <a:pt x="524" y="11822"/>
                  <a:pt x="398" y="11027"/>
                  <a:pt x="461" y="10253"/>
                </a:cubicBezTo>
                <a:cubicBezTo>
                  <a:pt x="482" y="10064"/>
                  <a:pt x="461" y="9855"/>
                  <a:pt x="398" y="9667"/>
                </a:cubicBezTo>
                <a:cubicBezTo>
                  <a:pt x="1" y="8265"/>
                  <a:pt x="147" y="6821"/>
                  <a:pt x="105" y="5378"/>
                </a:cubicBezTo>
                <a:cubicBezTo>
                  <a:pt x="84" y="4373"/>
                  <a:pt x="84" y="3348"/>
                  <a:pt x="84" y="2344"/>
                </a:cubicBezTo>
                <a:cubicBezTo>
                  <a:pt x="84" y="1549"/>
                  <a:pt x="356" y="1193"/>
                  <a:pt x="1152" y="1151"/>
                </a:cubicBezTo>
                <a:cubicBezTo>
                  <a:pt x="1947" y="1088"/>
                  <a:pt x="2721" y="963"/>
                  <a:pt x="3537" y="1256"/>
                </a:cubicBezTo>
                <a:cubicBezTo>
                  <a:pt x="3934" y="1381"/>
                  <a:pt x="4437" y="1277"/>
                  <a:pt x="4876" y="1277"/>
                </a:cubicBezTo>
                <a:cubicBezTo>
                  <a:pt x="7052" y="1235"/>
                  <a:pt x="9249" y="1151"/>
                  <a:pt x="11404" y="1088"/>
                </a:cubicBezTo>
                <a:cubicBezTo>
                  <a:pt x="13580" y="1025"/>
                  <a:pt x="15777" y="963"/>
                  <a:pt x="17953" y="879"/>
                </a:cubicBezTo>
                <a:cubicBezTo>
                  <a:pt x="18204" y="879"/>
                  <a:pt x="18455" y="816"/>
                  <a:pt x="18706" y="774"/>
                </a:cubicBezTo>
                <a:cubicBezTo>
                  <a:pt x="19209" y="712"/>
                  <a:pt x="19732" y="628"/>
                  <a:pt x="20234" y="544"/>
                </a:cubicBezTo>
                <a:cubicBezTo>
                  <a:pt x="20380" y="523"/>
                  <a:pt x="20548" y="544"/>
                  <a:pt x="20694" y="502"/>
                </a:cubicBezTo>
                <a:cubicBezTo>
                  <a:pt x="22138" y="84"/>
                  <a:pt x="23623" y="189"/>
                  <a:pt x="25088" y="126"/>
                </a:cubicBezTo>
                <a:cubicBezTo>
                  <a:pt x="26406" y="84"/>
                  <a:pt x="27704" y="42"/>
                  <a:pt x="29043" y="21"/>
                </a:cubicBezTo>
                <a:cubicBezTo>
                  <a:pt x="29231" y="21"/>
                  <a:pt x="29440" y="0"/>
                  <a:pt x="29608" y="21"/>
                </a:cubicBezTo>
                <a:cubicBezTo>
                  <a:pt x="31554" y="419"/>
                  <a:pt x="33520" y="105"/>
                  <a:pt x="35445" y="126"/>
                </a:cubicBezTo>
                <a:cubicBezTo>
                  <a:pt x="35927" y="126"/>
                  <a:pt x="36408" y="105"/>
                  <a:pt x="36889" y="105"/>
                </a:cubicBezTo>
                <a:cubicBezTo>
                  <a:pt x="37015" y="105"/>
                  <a:pt x="37182" y="84"/>
                  <a:pt x="37245" y="126"/>
                </a:cubicBezTo>
                <a:cubicBezTo>
                  <a:pt x="37726" y="440"/>
                  <a:pt x="38249" y="314"/>
                  <a:pt x="38751" y="314"/>
                </a:cubicBezTo>
                <a:cubicBezTo>
                  <a:pt x="39191" y="335"/>
                  <a:pt x="39651" y="251"/>
                  <a:pt x="40049" y="523"/>
                </a:cubicBezTo>
                <a:cubicBezTo>
                  <a:pt x="40885" y="523"/>
                  <a:pt x="41701" y="565"/>
                  <a:pt x="42518" y="816"/>
                </a:cubicBezTo>
                <a:cubicBezTo>
                  <a:pt x="42664" y="837"/>
                  <a:pt x="42831" y="753"/>
                  <a:pt x="42957" y="712"/>
                </a:cubicBezTo>
                <a:close/>
                <a:moveTo>
                  <a:pt x="42476" y="1821"/>
                </a:moveTo>
                <a:cubicBezTo>
                  <a:pt x="41618" y="2009"/>
                  <a:pt x="40844" y="1402"/>
                  <a:pt x="39965" y="1590"/>
                </a:cubicBezTo>
                <a:cubicBezTo>
                  <a:pt x="39881" y="1611"/>
                  <a:pt x="39756" y="1590"/>
                  <a:pt x="39672" y="1549"/>
                </a:cubicBezTo>
                <a:cubicBezTo>
                  <a:pt x="39128" y="1256"/>
                  <a:pt x="38563" y="1360"/>
                  <a:pt x="37977" y="1339"/>
                </a:cubicBezTo>
                <a:cubicBezTo>
                  <a:pt x="37726" y="1339"/>
                  <a:pt x="37454" y="1360"/>
                  <a:pt x="37224" y="1256"/>
                </a:cubicBezTo>
                <a:cubicBezTo>
                  <a:pt x="36889" y="1088"/>
                  <a:pt x="36533" y="1088"/>
                  <a:pt x="36199" y="1088"/>
                </a:cubicBezTo>
                <a:cubicBezTo>
                  <a:pt x="35341" y="1130"/>
                  <a:pt x="34483" y="1130"/>
                  <a:pt x="33625" y="1151"/>
                </a:cubicBezTo>
                <a:cubicBezTo>
                  <a:pt x="32286" y="1193"/>
                  <a:pt x="30926" y="1297"/>
                  <a:pt x="29587" y="1005"/>
                </a:cubicBezTo>
                <a:cubicBezTo>
                  <a:pt x="29377" y="963"/>
                  <a:pt x="29147" y="984"/>
                  <a:pt x="28917" y="984"/>
                </a:cubicBezTo>
                <a:cubicBezTo>
                  <a:pt x="27473" y="1005"/>
                  <a:pt x="26030" y="1005"/>
                  <a:pt x="24586" y="1088"/>
                </a:cubicBezTo>
                <a:cubicBezTo>
                  <a:pt x="23310" y="1151"/>
                  <a:pt x="22033" y="1046"/>
                  <a:pt x="20778" y="1444"/>
                </a:cubicBezTo>
                <a:cubicBezTo>
                  <a:pt x="20569" y="1507"/>
                  <a:pt x="20338" y="1465"/>
                  <a:pt x="20087" y="1486"/>
                </a:cubicBezTo>
                <a:cubicBezTo>
                  <a:pt x="19794" y="1507"/>
                  <a:pt x="19522" y="1507"/>
                  <a:pt x="19230" y="1611"/>
                </a:cubicBezTo>
                <a:cubicBezTo>
                  <a:pt x="18434" y="1883"/>
                  <a:pt x="17660" y="1862"/>
                  <a:pt x="16844" y="1883"/>
                </a:cubicBezTo>
                <a:cubicBezTo>
                  <a:pt x="16007" y="1904"/>
                  <a:pt x="15170" y="1904"/>
                  <a:pt x="14354" y="1925"/>
                </a:cubicBezTo>
                <a:cubicBezTo>
                  <a:pt x="10881" y="2009"/>
                  <a:pt x="7387" y="2114"/>
                  <a:pt x="3893" y="2176"/>
                </a:cubicBezTo>
                <a:cubicBezTo>
                  <a:pt x="3579" y="2176"/>
                  <a:pt x="3265" y="2114"/>
                  <a:pt x="2951" y="2009"/>
                </a:cubicBezTo>
                <a:cubicBezTo>
                  <a:pt x="2302" y="1800"/>
                  <a:pt x="1654" y="1862"/>
                  <a:pt x="1005" y="1988"/>
                </a:cubicBezTo>
                <a:cubicBezTo>
                  <a:pt x="963" y="2176"/>
                  <a:pt x="942" y="2302"/>
                  <a:pt x="942" y="2427"/>
                </a:cubicBezTo>
                <a:cubicBezTo>
                  <a:pt x="963" y="4290"/>
                  <a:pt x="1026" y="6173"/>
                  <a:pt x="1047" y="8035"/>
                </a:cubicBezTo>
                <a:cubicBezTo>
                  <a:pt x="1340" y="9207"/>
                  <a:pt x="1319" y="10420"/>
                  <a:pt x="1465" y="11613"/>
                </a:cubicBezTo>
                <a:cubicBezTo>
                  <a:pt x="1570" y="12450"/>
                  <a:pt x="1737" y="13287"/>
                  <a:pt x="1696" y="14145"/>
                </a:cubicBezTo>
                <a:cubicBezTo>
                  <a:pt x="1696" y="14563"/>
                  <a:pt x="1696" y="15002"/>
                  <a:pt x="1737" y="15421"/>
                </a:cubicBezTo>
                <a:cubicBezTo>
                  <a:pt x="1779" y="16363"/>
                  <a:pt x="1675" y="17346"/>
                  <a:pt x="1988" y="18246"/>
                </a:cubicBezTo>
                <a:cubicBezTo>
                  <a:pt x="2072" y="18497"/>
                  <a:pt x="2072" y="18769"/>
                  <a:pt x="2072" y="19041"/>
                </a:cubicBezTo>
                <a:cubicBezTo>
                  <a:pt x="2093" y="21070"/>
                  <a:pt x="2114" y="23079"/>
                  <a:pt x="2177" y="25129"/>
                </a:cubicBezTo>
                <a:cubicBezTo>
                  <a:pt x="2177" y="25820"/>
                  <a:pt x="2156" y="26510"/>
                  <a:pt x="2302" y="27159"/>
                </a:cubicBezTo>
                <a:cubicBezTo>
                  <a:pt x="2470" y="27912"/>
                  <a:pt x="2532" y="28666"/>
                  <a:pt x="2532" y="29398"/>
                </a:cubicBezTo>
                <a:cubicBezTo>
                  <a:pt x="2532" y="29691"/>
                  <a:pt x="2574" y="30005"/>
                  <a:pt x="2679" y="30256"/>
                </a:cubicBezTo>
                <a:cubicBezTo>
                  <a:pt x="2825" y="30737"/>
                  <a:pt x="2888" y="31218"/>
                  <a:pt x="2888" y="31700"/>
                </a:cubicBezTo>
                <a:cubicBezTo>
                  <a:pt x="2888" y="32516"/>
                  <a:pt x="2888" y="33352"/>
                  <a:pt x="2909" y="34148"/>
                </a:cubicBezTo>
                <a:cubicBezTo>
                  <a:pt x="2909" y="34545"/>
                  <a:pt x="2888" y="34943"/>
                  <a:pt x="3035" y="35319"/>
                </a:cubicBezTo>
                <a:cubicBezTo>
                  <a:pt x="3160" y="35319"/>
                  <a:pt x="3307" y="35361"/>
                  <a:pt x="3432" y="35361"/>
                </a:cubicBezTo>
                <a:cubicBezTo>
                  <a:pt x="5001" y="35319"/>
                  <a:pt x="6571" y="35298"/>
                  <a:pt x="8140" y="35236"/>
                </a:cubicBezTo>
                <a:cubicBezTo>
                  <a:pt x="8579" y="35194"/>
                  <a:pt x="9019" y="35089"/>
                  <a:pt x="9479" y="35005"/>
                </a:cubicBezTo>
                <a:cubicBezTo>
                  <a:pt x="9730" y="34964"/>
                  <a:pt x="9960" y="34880"/>
                  <a:pt x="10232" y="34880"/>
                </a:cubicBezTo>
                <a:cubicBezTo>
                  <a:pt x="12053" y="34838"/>
                  <a:pt x="13894" y="34796"/>
                  <a:pt x="15693" y="34754"/>
                </a:cubicBezTo>
                <a:cubicBezTo>
                  <a:pt x="15924" y="34754"/>
                  <a:pt x="16175" y="34754"/>
                  <a:pt x="16342" y="34671"/>
                </a:cubicBezTo>
                <a:cubicBezTo>
                  <a:pt x="17012" y="34441"/>
                  <a:pt x="17681" y="34461"/>
                  <a:pt x="18330" y="34357"/>
                </a:cubicBezTo>
                <a:cubicBezTo>
                  <a:pt x="19355" y="34210"/>
                  <a:pt x="20380" y="34106"/>
                  <a:pt x="21364" y="33938"/>
                </a:cubicBezTo>
                <a:cubicBezTo>
                  <a:pt x="22138" y="33813"/>
                  <a:pt x="22891" y="33645"/>
                  <a:pt x="23644" y="33687"/>
                </a:cubicBezTo>
                <a:cubicBezTo>
                  <a:pt x="24084" y="33687"/>
                  <a:pt x="24544" y="33687"/>
                  <a:pt x="24984" y="33645"/>
                </a:cubicBezTo>
                <a:cubicBezTo>
                  <a:pt x="26113" y="33604"/>
                  <a:pt x="27243" y="33708"/>
                  <a:pt x="28331" y="33311"/>
                </a:cubicBezTo>
                <a:cubicBezTo>
                  <a:pt x="28499" y="33269"/>
                  <a:pt x="28645" y="33269"/>
                  <a:pt x="28813" y="33269"/>
                </a:cubicBezTo>
                <a:cubicBezTo>
                  <a:pt x="29712" y="33227"/>
                  <a:pt x="30654" y="33185"/>
                  <a:pt x="31595" y="33185"/>
                </a:cubicBezTo>
                <a:cubicBezTo>
                  <a:pt x="31909" y="33185"/>
                  <a:pt x="32223" y="33227"/>
                  <a:pt x="32537" y="33332"/>
                </a:cubicBezTo>
                <a:cubicBezTo>
                  <a:pt x="32997" y="33499"/>
                  <a:pt x="33416" y="33499"/>
                  <a:pt x="33876" y="33478"/>
                </a:cubicBezTo>
                <a:cubicBezTo>
                  <a:pt x="34587" y="33415"/>
                  <a:pt x="35299" y="33394"/>
                  <a:pt x="35989" y="33373"/>
                </a:cubicBezTo>
                <a:cubicBezTo>
                  <a:pt x="36157" y="33373"/>
                  <a:pt x="36345" y="33373"/>
                  <a:pt x="36471" y="33436"/>
                </a:cubicBezTo>
                <a:cubicBezTo>
                  <a:pt x="36889" y="33666"/>
                  <a:pt x="37328" y="33624"/>
                  <a:pt x="37768" y="33624"/>
                </a:cubicBezTo>
                <a:cubicBezTo>
                  <a:pt x="38019" y="33624"/>
                  <a:pt x="38249" y="33583"/>
                  <a:pt x="38437" y="33666"/>
                </a:cubicBezTo>
                <a:cubicBezTo>
                  <a:pt x="39086" y="33938"/>
                  <a:pt x="39818" y="33834"/>
                  <a:pt x="40488" y="34043"/>
                </a:cubicBezTo>
                <a:cubicBezTo>
                  <a:pt x="40739" y="34127"/>
                  <a:pt x="40990" y="34127"/>
                  <a:pt x="41262" y="34127"/>
                </a:cubicBezTo>
                <a:cubicBezTo>
                  <a:pt x="42099" y="34127"/>
                  <a:pt x="42957" y="34106"/>
                  <a:pt x="43794" y="34085"/>
                </a:cubicBezTo>
                <a:cubicBezTo>
                  <a:pt x="43731" y="33729"/>
                  <a:pt x="43689" y="33415"/>
                  <a:pt x="43689" y="33101"/>
                </a:cubicBezTo>
                <a:cubicBezTo>
                  <a:pt x="43668" y="32306"/>
                  <a:pt x="43689" y="31469"/>
                  <a:pt x="43689" y="30653"/>
                </a:cubicBezTo>
                <a:lnTo>
                  <a:pt x="43606" y="22891"/>
                </a:lnTo>
                <a:cubicBezTo>
                  <a:pt x="43585" y="20317"/>
                  <a:pt x="43564" y="17785"/>
                  <a:pt x="43564" y="15212"/>
                </a:cubicBezTo>
                <a:cubicBezTo>
                  <a:pt x="43564" y="14626"/>
                  <a:pt x="43501" y="14040"/>
                  <a:pt x="43375" y="13475"/>
                </a:cubicBezTo>
                <a:cubicBezTo>
                  <a:pt x="43292" y="13119"/>
                  <a:pt x="43208" y="12764"/>
                  <a:pt x="43208" y="12429"/>
                </a:cubicBezTo>
                <a:cubicBezTo>
                  <a:pt x="43187" y="11801"/>
                  <a:pt x="43250" y="11173"/>
                  <a:pt x="43208" y="10567"/>
                </a:cubicBezTo>
                <a:cubicBezTo>
                  <a:pt x="43208" y="10253"/>
                  <a:pt x="43208" y="9876"/>
                  <a:pt x="43103" y="9604"/>
                </a:cubicBezTo>
                <a:cubicBezTo>
                  <a:pt x="42894" y="8976"/>
                  <a:pt x="42831" y="8349"/>
                  <a:pt x="42873" y="7658"/>
                </a:cubicBezTo>
                <a:cubicBezTo>
                  <a:pt x="42894" y="7240"/>
                  <a:pt x="42894" y="6800"/>
                  <a:pt x="42894" y="6382"/>
                </a:cubicBezTo>
                <a:cubicBezTo>
                  <a:pt x="42894" y="5733"/>
                  <a:pt x="42894" y="5064"/>
                  <a:pt x="42852" y="4415"/>
                </a:cubicBezTo>
                <a:cubicBezTo>
                  <a:pt x="42748" y="3599"/>
                  <a:pt x="42622" y="2825"/>
                  <a:pt x="42476" y="182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238249" y="1008538"/>
            <a:ext cx="66675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7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200400" y="3239750"/>
            <a:ext cx="2743200" cy="89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720000" y="48267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996225" y="1285875"/>
            <a:ext cx="7151400" cy="331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3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3"/>
          <p:cNvSpPr txBox="1">
            <a:spLocks noGrp="1"/>
          </p:cNvSpPr>
          <p:nvPr>
            <p:ph type="title"/>
          </p:nvPr>
        </p:nvSpPr>
        <p:spPr>
          <a:xfrm>
            <a:off x="720000" y="48267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subTitle" idx="1"/>
          </p:nvPr>
        </p:nvSpPr>
        <p:spPr>
          <a:xfrm>
            <a:off x="2515650" y="1551800"/>
            <a:ext cx="1788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subTitle" idx="2"/>
          </p:nvPr>
        </p:nvSpPr>
        <p:spPr>
          <a:xfrm>
            <a:off x="6225925" y="1551800"/>
            <a:ext cx="1175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subTitle" idx="3"/>
          </p:nvPr>
        </p:nvSpPr>
        <p:spPr>
          <a:xfrm>
            <a:off x="6225925" y="2083999"/>
            <a:ext cx="1788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ubTitle" idx="4"/>
          </p:nvPr>
        </p:nvSpPr>
        <p:spPr>
          <a:xfrm>
            <a:off x="2515650" y="2083999"/>
            <a:ext cx="1788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ubTitle" idx="5"/>
          </p:nvPr>
        </p:nvSpPr>
        <p:spPr>
          <a:xfrm>
            <a:off x="2515650" y="3145400"/>
            <a:ext cx="1788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subTitle" idx="6"/>
          </p:nvPr>
        </p:nvSpPr>
        <p:spPr>
          <a:xfrm>
            <a:off x="6225925" y="3145400"/>
            <a:ext cx="1788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subTitle" idx="7"/>
          </p:nvPr>
        </p:nvSpPr>
        <p:spPr>
          <a:xfrm>
            <a:off x="6225925" y="3677599"/>
            <a:ext cx="1788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subTitle" idx="8"/>
          </p:nvPr>
        </p:nvSpPr>
        <p:spPr>
          <a:xfrm>
            <a:off x="2515650" y="3677599"/>
            <a:ext cx="1788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title" idx="9" hasCustomPrompt="1"/>
          </p:nvPr>
        </p:nvSpPr>
        <p:spPr>
          <a:xfrm>
            <a:off x="1129775" y="1679875"/>
            <a:ext cx="1278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7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3"/>
          <p:cNvSpPr txBox="1">
            <a:spLocks noGrp="1"/>
          </p:cNvSpPr>
          <p:nvPr>
            <p:ph type="title" idx="13" hasCustomPrompt="1"/>
          </p:nvPr>
        </p:nvSpPr>
        <p:spPr>
          <a:xfrm>
            <a:off x="4842075" y="1679938"/>
            <a:ext cx="1278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7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3"/>
          <p:cNvSpPr txBox="1">
            <a:spLocks noGrp="1"/>
          </p:cNvSpPr>
          <p:nvPr>
            <p:ph type="title" idx="14" hasCustomPrompt="1"/>
          </p:nvPr>
        </p:nvSpPr>
        <p:spPr>
          <a:xfrm>
            <a:off x="1129775" y="3251563"/>
            <a:ext cx="1278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7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3"/>
          <p:cNvSpPr txBox="1">
            <a:spLocks noGrp="1"/>
          </p:cNvSpPr>
          <p:nvPr>
            <p:ph type="title" idx="15" hasCustomPrompt="1"/>
          </p:nvPr>
        </p:nvSpPr>
        <p:spPr>
          <a:xfrm>
            <a:off x="4842075" y="3251563"/>
            <a:ext cx="1278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7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16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4301400" y="3201263"/>
            <a:ext cx="3713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1"/>
          </p:nvPr>
        </p:nvSpPr>
        <p:spPr>
          <a:xfrm>
            <a:off x="4301400" y="1293338"/>
            <a:ext cx="3713700" cy="191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2_1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720100" y="445025"/>
            <a:ext cx="7704000" cy="113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ubTitle" idx="1"/>
          </p:nvPr>
        </p:nvSpPr>
        <p:spPr>
          <a:xfrm>
            <a:off x="996225" y="2127875"/>
            <a:ext cx="4164000" cy="6828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ubTitle" idx="2"/>
          </p:nvPr>
        </p:nvSpPr>
        <p:spPr>
          <a:xfrm>
            <a:off x="996225" y="2831850"/>
            <a:ext cx="3404700" cy="6828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8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1962150" y="482679"/>
            <a:ext cx="5219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title" idx="2"/>
          </p:nvPr>
        </p:nvSpPr>
        <p:spPr>
          <a:xfrm>
            <a:off x="1962150" y="1385052"/>
            <a:ext cx="5219700" cy="43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2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>
            <a:spLocks noGrp="1"/>
          </p:cNvSpPr>
          <p:nvPr>
            <p:ph type="title"/>
          </p:nvPr>
        </p:nvSpPr>
        <p:spPr>
          <a:xfrm>
            <a:off x="1962150" y="482679"/>
            <a:ext cx="5219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subTitle" idx="1"/>
          </p:nvPr>
        </p:nvSpPr>
        <p:spPr>
          <a:xfrm>
            <a:off x="978900" y="1667450"/>
            <a:ext cx="1732200" cy="572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algn="ctr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subTitle" idx="2"/>
          </p:nvPr>
        </p:nvSpPr>
        <p:spPr>
          <a:xfrm>
            <a:off x="978900" y="2258050"/>
            <a:ext cx="1732200" cy="572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subTitle" idx="3"/>
          </p:nvPr>
        </p:nvSpPr>
        <p:spPr>
          <a:xfrm>
            <a:off x="6297300" y="1667450"/>
            <a:ext cx="1732200" cy="572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algn="ctr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subTitle" idx="4"/>
          </p:nvPr>
        </p:nvSpPr>
        <p:spPr>
          <a:xfrm>
            <a:off x="6297300" y="2258050"/>
            <a:ext cx="1732200" cy="572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subTitle" idx="5"/>
          </p:nvPr>
        </p:nvSpPr>
        <p:spPr>
          <a:xfrm>
            <a:off x="3638099" y="1667450"/>
            <a:ext cx="1732200" cy="572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algn="ctr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subTitle" idx="6"/>
          </p:nvPr>
        </p:nvSpPr>
        <p:spPr>
          <a:xfrm>
            <a:off x="3638101" y="2258050"/>
            <a:ext cx="1732200" cy="572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ubTitle" idx="7"/>
          </p:nvPr>
        </p:nvSpPr>
        <p:spPr>
          <a:xfrm>
            <a:off x="978900" y="3091625"/>
            <a:ext cx="1732200" cy="572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algn="ctr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subTitle" idx="8"/>
          </p:nvPr>
        </p:nvSpPr>
        <p:spPr>
          <a:xfrm>
            <a:off x="978900" y="3682225"/>
            <a:ext cx="1732200" cy="572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subTitle" idx="9"/>
          </p:nvPr>
        </p:nvSpPr>
        <p:spPr>
          <a:xfrm>
            <a:off x="6297300" y="3091625"/>
            <a:ext cx="1732200" cy="572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algn="ctr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subTitle" idx="13"/>
          </p:nvPr>
        </p:nvSpPr>
        <p:spPr>
          <a:xfrm>
            <a:off x="6297300" y="3682225"/>
            <a:ext cx="1732200" cy="572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ubTitle" idx="14"/>
          </p:nvPr>
        </p:nvSpPr>
        <p:spPr>
          <a:xfrm>
            <a:off x="3638099" y="3091625"/>
            <a:ext cx="1732200" cy="572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algn="ctr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subTitle" idx="15"/>
          </p:nvPr>
        </p:nvSpPr>
        <p:spPr>
          <a:xfrm>
            <a:off x="3638101" y="3682225"/>
            <a:ext cx="1732200" cy="572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609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●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○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■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●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○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■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●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○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atrick Hand"/>
              <a:buChar char="■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/>
          <p:nvPr/>
        </p:nvSpPr>
        <p:spPr>
          <a:xfrm rot="-10664892">
            <a:off x="-192085" y="-164253"/>
            <a:ext cx="9555239" cy="5361657"/>
          </a:xfrm>
          <a:custGeom>
            <a:avLst/>
            <a:gdLst/>
            <a:ahLst/>
            <a:cxnLst/>
            <a:rect l="l" t="t" r="r" b="b"/>
            <a:pathLst>
              <a:path w="44882" h="36450" extrusionOk="0">
                <a:moveTo>
                  <a:pt x="42957" y="712"/>
                </a:moveTo>
                <a:cubicBezTo>
                  <a:pt x="42999" y="816"/>
                  <a:pt x="43041" y="858"/>
                  <a:pt x="43062" y="942"/>
                </a:cubicBezTo>
                <a:cubicBezTo>
                  <a:pt x="43271" y="2323"/>
                  <a:pt x="43522" y="3704"/>
                  <a:pt x="43689" y="5106"/>
                </a:cubicBezTo>
                <a:cubicBezTo>
                  <a:pt x="43794" y="6047"/>
                  <a:pt x="43752" y="6989"/>
                  <a:pt x="43794" y="7951"/>
                </a:cubicBezTo>
                <a:cubicBezTo>
                  <a:pt x="43815" y="8265"/>
                  <a:pt x="43815" y="8600"/>
                  <a:pt x="43919" y="8914"/>
                </a:cubicBezTo>
                <a:cubicBezTo>
                  <a:pt x="44170" y="9646"/>
                  <a:pt x="44233" y="10378"/>
                  <a:pt x="44212" y="11132"/>
                </a:cubicBezTo>
                <a:cubicBezTo>
                  <a:pt x="44170" y="12052"/>
                  <a:pt x="44233" y="12973"/>
                  <a:pt x="44526" y="13852"/>
                </a:cubicBezTo>
                <a:cubicBezTo>
                  <a:pt x="44589" y="14124"/>
                  <a:pt x="44631" y="14438"/>
                  <a:pt x="44631" y="14730"/>
                </a:cubicBezTo>
                <a:lnTo>
                  <a:pt x="44777" y="24837"/>
                </a:lnTo>
                <a:cubicBezTo>
                  <a:pt x="44798" y="27285"/>
                  <a:pt x="44861" y="29691"/>
                  <a:pt x="44882" y="32118"/>
                </a:cubicBezTo>
                <a:cubicBezTo>
                  <a:pt x="44882" y="32432"/>
                  <a:pt x="44840" y="32767"/>
                  <a:pt x="44798" y="33080"/>
                </a:cubicBezTo>
                <a:cubicBezTo>
                  <a:pt x="44756" y="33624"/>
                  <a:pt x="44694" y="34189"/>
                  <a:pt x="44652" y="34859"/>
                </a:cubicBezTo>
                <a:cubicBezTo>
                  <a:pt x="44694" y="34775"/>
                  <a:pt x="44652" y="34838"/>
                  <a:pt x="44631" y="34880"/>
                </a:cubicBezTo>
                <a:cubicBezTo>
                  <a:pt x="44380" y="35382"/>
                  <a:pt x="43940" y="35508"/>
                  <a:pt x="43501" y="35340"/>
                </a:cubicBezTo>
                <a:cubicBezTo>
                  <a:pt x="43020" y="35152"/>
                  <a:pt x="42559" y="35131"/>
                  <a:pt x="42078" y="35173"/>
                </a:cubicBezTo>
                <a:cubicBezTo>
                  <a:pt x="40760" y="35257"/>
                  <a:pt x="39463" y="35047"/>
                  <a:pt x="38207" y="34733"/>
                </a:cubicBezTo>
                <a:cubicBezTo>
                  <a:pt x="37161" y="34817"/>
                  <a:pt x="36157" y="34461"/>
                  <a:pt x="35111" y="34461"/>
                </a:cubicBezTo>
                <a:cubicBezTo>
                  <a:pt x="34190" y="34461"/>
                  <a:pt x="33248" y="34524"/>
                  <a:pt x="32328" y="34420"/>
                </a:cubicBezTo>
                <a:cubicBezTo>
                  <a:pt x="31700" y="34336"/>
                  <a:pt x="31072" y="34294"/>
                  <a:pt x="30424" y="34294"/>
                </a:cubicBezTo>
                <a:cubicBezTo>
                  <a:pt x="29398" y="34315"/>
                  <a:pt x="28373" y="34357"/>
                  <a:pt x="27369" y="34608"/>
                </a:cubicBezTo>
                <a:cubicBezTo>
                  <a:pt x="26888" y="34713"/>
                  <a:pt x="26385" y="34671"/>
                  <a:pt x="25925" y="34713"/>
                </a:cubicBezTo>
                <a:cubicBezTo>
                  <a:pt x="25109" y="34733"/>
                  <a:pt x="24335" y="34733"/>
                  <a:pt x="23519" y="34754"/>
                </a:cubicBezTo>
                <a:cubicBezTo>
                  <a:pt x="23289" y="34754"/>
                  <a:pt x="23079" y="34754"/>
                  <a:pt x="22828" y="34775"/>
                </a:cubicBezTo>
                <a:cubicBezTo>
                  <a:pt x="21615" y="34964"/>
                  <a:pt x="20359" y="35152"/>
                  <a:pt x="19125" y="35340"/>
                </a:cubicBezTo>
                <a:cubicBezTo>
                  <a:pt x="18790" y="35382"/>
                  <a:pt x="18414" y="35445"/>
                  <a:pt x="18079" y="35466"/>
                </a:cubicBezTo>
                <a:cubicBezTo>
                  <a:pt x="17765" y="35508"/>
                  <a:pt x="17430" y="35508"/>
                  <a:pt x="17137" y="35591"/>
                </a:cubicBezTo>
                <a:cubicBezTo>
                  <a:pt x="16237" y="35863"/>
                  <a:pt x="15359" y="35821"/>
                  <a:pt x="14459" y="35863"/>
                </a:cubicBezTo>
                <a:cubicBezTo>
                  <a:pt x="13141" y="35884"/>
                  <a:pt x="11781" y="35905"/>
                  <a:pt x="10442" y="35968"/>
                </a:cubicBezTo>
                <a:cubicBezTo>
                  <a:pt x="10253" y="35968"/>
                  <a:pt x="10044" y="35968"/>
                  <a:pt x="9856" y="36031"/>
                </a:cubicBezTo>
                <a:cubicBezTo>
                  <a:pt x="9270" y="36324"/>
                  <a:pt x="8600" y="36303"/>
                  <a:pt x="7973" y="36324"/>
                </a:cubicBezTo>
                <a:cubicBezTo>
                  <a:pt x="6278" y="36345"/>
                  <a:pt x="4583" y="36407"/>
                  <a:pt x="2888" y="36449"/>
                </a:cubicBezTo>
                <a:lnTo>
                  <a:pt x="2784" y="36449"/>
                </a:lnTo>
                <a:cubicBezTo>
                  <a:pt x="2072" y="36449"/>
                  <a:pt x="1884" y="36324"/>
                  <a:pt x="1863" y="35654"/>
                </a:cubicBezTo>
                <a:cubicBezTo>
                  <a:pt x="1800" y="34713"/>
                  <a:pt x="1800" y="33729"/>
                  <a:pt x="1800" y="32788"/>
                </a:cubicBezTo>
                <a:cubicBezTo>
                  <a:pt x="1800" y="31930"/>
                  <a:pt x="1800" y="31093"/>
                  <a:pt x="1570" y="30256"/>
                </a:cubicBezTo>
                <a:cubicBezTo>
                  <a:pt x="1486" y="29942"/>
                  <a:pt x="1486" y="29607"/>
                  <a:pt x="1486" y="29293"/>
                </a:cubicBezTo>
                <a:cubicBezTo>
                  <a:pt x="1465" y="28645"/>
                  <a:pt x="1465" y="27975"/>
                  <a:pt x="1256" y="27347"/>
                </a:cubicBezTo>
                <a:cubicBezTo>
                  <a:pt x="1152" y="27034"/>
                  <a:pt x="1152" y="26657"/>
                  <a:pt x="1152" y="26280"/>
                </a:cubicBezTo>
                <a:cubicBezTo>
                  <a:pt x="1131" y="23937"/>
                  <a:pt x="1131" y="21572"/>
                  <a:pt x="1110" y="19229"/>
                </a:cubicBezTo>
                <a:cubicBezTo>
                  <a:pt x="1110" y="18915"/>
                  <a:pt x="1089" y="18559"/>
                  <a:pt x="1005" y="18246"/>
                </a:cubicBezTo>
                <a:cubicBezTo>
                  <a:pt x="838" y="17702"/>
                  <a:pt x="817" y="17158"/>
                  <a:pt x="817" y="16614"/>
                </a:cubicBezTo>
                <a:cubicBezTo>
                  <a:pt x="817" y="15484"/>
                  <a:pt x="796" y="14375"/>
                  <a:pt x="775" y="13266"/>
                </a:cubicBezTo>
                <a:cubicBezTo>
                  <a:pt x="775" y="13015"/>
                  <a:pt x="733" y="12805"/>
                  <a:pt x="691" y="12575"/>
                </a:cubicBezTo>
                <a:cubicBezTo>
                  <a:pt x="524" y="11822"/>
                  <a:pt x="398" y="11027"/>
                  <a:pt x="461" y="10253"/>
                </a:cubicBezTo>
                <a:cubicBezTo>
                  <a:pt x="482" y="10064"/>
                  <a:pt x="461" y="9855"/>
                  <a:pt x="398" y="9667"/>
                </a:cubicBezTo>
                <a:cubicBezTo>
                  <a:pt x="1" y="8265"/>
                  <a:pt x="147" y="6821"/>
                  <a:pt x="105" y="5378"/>
                </a:cubicBezTo>
                <a:cubicBezTo>
                  <a:pt x="84" y="4373"/>
                  <a:pt x="84" y="3348"/>
                  <a:pt x="84" y="2344"/>
                </a:cubicBezTo>
                <a:cubicBezTo>
                  <a:pt x="84" y="1549"/>
                  <a:pt x="356" y="1193"/>
                  <a:pt x="1152" y="1151"/>
                </a:cubicBezTo>
                <a:cubicBezTo>
                  <a:pt x="1947" y="1088"/>
                  <a:pt x="2721" y="963"/>
                  <a:pt x="3537" y="1256"/>
                </a:cubicBezTo>
                <a:cubicBezTo>
                  <a:pt x="3934" y="1381"/>
                  <a:pt x="4437" y="1277"/>
                  <a:pt x="4876" y="1277"/>
                </a:cubicBezTo>
                <a:cubicBezTo>
                  <a:pt x="7052" y="1235"/>
                  <a:pt x="9249" y="1151"/>
                  <a:pt x="11404" y="1088"/>
                </a:cubicBezTo>
                <a:cubicBezTo>
                  <a:pt x="13580" y="1025"/>
                  <a:pt x="15777" y="963"/>
                  <a:pt x="17953" y="879"/>
                </a:cubicBezTo>
                <a:cubicBezTo>
                  <a:pt x="18204" y="879"/>
                  <a:pt x="18455" y="816"/>
                  <a:pt x="18706" y="774"/>
                </a:cubicBezTo>
                <a:cubicBezTo>
                  <a:pt x="19209" y="712"/>
                  <a:pt x="19732" y="628"/>
                  <a:pt x="20234" y="544"/>
                </a:cubicBezTo>
                <a:cubicBezTo>
                  <a:pt x="20380" y="523"/>
                  <a:pt x="20548" y="544"/>
                  <a:pt x="20694" y="502"/>
                </a:cubicBezTo>
                <a:cubicBezTo>
                  <a:pt x="22138" y="84"/>
                  <a:pt x="23623" y="189"/>
                  <a:pt x="25088" y="126"/>
                </a:cubicBezTo>
                <a:cubicBezTo>
                  <a:pt x="26406" y="84"/>
                  <a:pt x="27704" y="42"/>
                  <a:pt x="29043" y="21"/>
                </a:cubicBezTo>
                <a:cubicBezTo>
                  <a:pt x="29231" y="21"/>
                  <a:pt x="29440" y="0"/>
                  <a:pt x="29608" y="21"/>
                </a:cubicBezTo>
                <a:cubicBezTo>
                  <a:pt x="31554" y="419"/>
                  <a:pt x="33520" y="105"/>
                  <a:pt x="35445" y="126"/>
                </a:cubicBezTo>
                <a:cubicBezTo>
                  <a:pt x="35927" y="126"/>
                  <a:pt x="36408" y="105"/>
                  <a:pt x="36889" y="105"/>
                </a:cubicBezTo>
                <a:cubicBezTo>
                  <a:pt x="37015" y="105"/>
                  <a:pt x="37182" y="84"/>
                  <a:pt x="37245" y="126"/>
                </a:cubicBezTo>
                <a:cubicBezTo>
                  <a:pt x="37726" y="440"/>
                  <a:pt x="38249" y="314"/>
                  <a:pt x="38751" y="314"/>
                </a:cubicBezTo>
                <a:cubicBezTo>
                  <a:pt x="39191" y="335"/>
                  <a:pt x="39651" y="251"/>
                  <a:pt x="40049" y="523"/>
                </a:cubicBezTo>
                <a:cubicBezTo>
                  <a:pt x="40885" y="523"/>
                  <a:pt x="41701" y="565"/>
                  <a:pt x="42518" y="816"/>
                </a:cubicBezTo>
                <a:cubicBezTo>
                  <a:pt x="42664" y="837"/>
                  <a:pt x="42831" y="753"/>
                  <a:pt x="42957" y="712"/>
                </a:cubicBezTo>
                <a:close/>
                <a:moveTo>
                  <a:pt x="42476" y="1821"/>
                </a:moveTo>
                <a:cubicBezTo>
                  <a:pt x="41618" y="2009"/>
                  <a:pt x="40844" y="1402"/>
                  <a:pt x="39965" y="1590"/>
                </a:cubicBezTo>
                <a:cubicBezTo>
                  <a:pt x="39881" y="1611"/>
                  <a:pt x="39756" y="1590"/>
                  <a:pt x="39672" y="1549"/>
                </a:cubicBezTo>
                <a:cubicBezTo>
                  <a:pt x="39128" y="1256"/>
                  <a:pt x="38563" y="1360"/>
                  <a:pt x="37977" y="1339"/>
                </a:cubicBezTo>
                <a:cubicBezTo>
                  <a:pt x="37726" y="1339"/>
                  <a:pt x="37454" y="1360"/>
                  <a:pt x="37224" y="1256"/>
                </a:cubicBezTo>
                <a:cubicBezTo>
                  <a:pt x="36889" y="1088"/>
                  <a:pt x="36533" y="1088"/>
                  <a:pt x="36199" y="1088"/>
                </a:cubicBezTo>
                <a:cubicBezTo>
                  <a:pt x="35341" y="1130"/>
                  <a:pt x="34483" y="1130"/>
                  <a:pt x="33625" y="1151"/>
                </a:cubicBezTo>
                <a:cubicBezTo>
                  <a:pt x="32286" y="1193"/>
                  <a:pt x="30926" y="1297"/>
                  <a:pt x="29587" y="1005"/>
                </a:cubicBezTo>
                <a:cubicBezTo>
                  <a:pt x="29377" y="963"/>
                  <a:pt x="29147" y="984"/>
                  <a:pt x="28917" y="984"/>
                </a:cubicBezTo>
                <a:cubicBezTo>
                  <a:pt x="27473" y="1005"/>
                  <a:pt x="26030" y="1005"/>
                  <a:pt x="24586" y="1088"/>
                </a:cubicBezTo>
                <a:cubicBezTo>
                  <a:pt x="23310" y="1151"/>
                  <a:pt x="22033" y="1046"/>
                  <a:pt x="20778" y="1444"/>
                </a:cubicBezTo>
                <a:cubicBezTo>
                  <a:pt x="20569" y="1507"/>
                  <a:pt x="20338" y="1465"/>
                  <a:pt x="20087" y="1486"/>
                </a:cubicBezTo>
                <a:cubicBezTo>
                  <a:pt x="19794" y="1507"/>
                  <a:pt x="19522" y="1507"/>
                  <a:pt x="19230" y="1611"/>
                </a:cubicBezTo>
                <a:cubicBezTo>
                  <a:pt x="18434" y="1883"/>
                  <a:pt x="17660" y="1862"/>
                  <a:pt x="16844" y="1883"/>
                </a:cubicBezTo>
                <a:cubicBezTo>
                  <a:pt x="16007" y="1904"/>
                  <a:pt x="15170" y="1904"/>
                  <a:pt x="14354" y="1925"/>
                </a:cubicBezTo>
                <a:cubicBezTo>
                  <a:pt x="10881" y="2009"/>
                  <a:pt x="7387" y="2114"/>
                  <a:pt x="3893" y="2176"/>
                </a:cubicBezTo>
                <a:cubicBezTo>
                  <a:pt x="3579" y="2176"/>
                  <a:pt x="3265" y="2114"/>
                  <a:pt x="2951" y="2009"/>
                </a:cubicBezTo>
                <a:cubicBezTo>
                  <a:pt x="2302" y="1800"/>
                  <a:pt x="1654" y="1862"/>
                  <a:pt x="1005" y="1988"/>
                </a:cubicBezTo>
                <a:cubicBezTo>
                  <a:pt x="963" y="2176"/>
                  <a:pt x="942" y="2302"/>
                  <a:pt x="942" y="2427"/>
                </a:cubicBezTo>
                <a:cubicBezTo>
                  <a:pt x="963" y="4290"/>
                  <a:pt x="1026" y="6173"/>
                  <a:pt x="1047" y="8035"/>
                </a:cubicBezTo>
                <a:cubicBezTo>
                  <a:pt x="1340" y="9207"/>
                  <a:pt x="1319" y="10420"/>
                  <a:pt x="1465" y="11613"/>
                </a:cubicBezTo>
                <a:cubicBezTo>
                  <a:pt x="1570" y="12450"/>
                  <a:pt x="1737" y="13287"/>
                  <a:pt x="1696" y="14145"/>
                </a:cubicBezTo>
                <a:cubicBezTo>
                  <a:pt x="1696" y="14563"/>
                  <a:pt x="1696" y="15002"/>
                  <a:pt x="1737" y="15421"/>
                </a:cubicBezTo>
                <a:cubicBezTo>
                  <a:pt x="1779" y="16363"/>
                  <a:pt x="1675" y="17346"/>
                  <a:pt x="1988" y="18246"/>
                </a:cubicBezTo>
                <a:cubicBezTo>
                  <a:pt x="2072" y="18497"/>
                  <a:pt x="2072" y="18769"/>
                  <a:pt x="2072" y="19041"/>
                </a:cubicBezTo>
                <a:cubicBezTo>
                  <a:pt x="2093" y="21070"/>
                  <a:pt x="2114" y="23079"/>
                  <a:pt x="2177" y="25129"/>
                </a:cubicBezTo>
                <a:cubicBezTo>
                  <a:pt x="2177" y="25820"/>
                  <a:pt x="2156" y="26510"/>
                  <a:pt x="2302" y="27159"/>
                </a:cubicBezTo>
                <a:cubicBezTo>
                  <a:pt x="2470" y="27912"/>
                  <a:pt x="2532" y="28666"/>
                  <a:pt x="2532" y="29398"/>
                </a:cubicBezTo>
                <a:cubicBezTo>
                  <a:pt x="2532" y="29691"/>
                  <a:pt x="2574" y="30005"/>
                  <a:pt x="2679" y="30256"/>
                </a:cubicBezTo>
                <a:cubicBezTo>
                  <a:pt x="2825" y="30737"/>
                  <a:pt x="2888" y="31218"/>
                  <a:pt x="2888" y="31700"/>
                </a:cubicBezTo>
                <a:cubicBezTo>
                  <a:pt x="2888" y="32516"/>
                  <a:pt x="2888" y="33352"/>
                  <a:pt x="2909" y="34148"/>
                </a:cubicBezTo>
                <a:cubicBezTo>
                  <a:pt x="2909" y="34545"/>
                  <a:pt x="2888" y="34943"/>
                  <a:pt x="3035" y="35319"/>
                </a:cubicBezTo>
                <a:cubicBezTo>
                  <a:pt x="3160" y="35319"/>
                  <a:pt x="3307" y="35361"/>
                  <a:pt x="3432" y="35361"/>
                </a:cubicBezTo>
                <a:cubicBezTo>
                  <a:pt x="5001" y="35319"/>
                  <a:pt x="6571" y="35298"/>
                  <a:pt x="8140" y="35236"/>
                </a:cubicBezTo>
                <a:cubicBezTo>
                  <a:pt x="8579" y="35194"/>
                  <a:pt x="9019" y="35089"/>
                  <a:pt x="9479" y="35005"/>
                </a:cubicBezTo>
                <a:cubicBezTo>
                  <a:pt x="9730" y="34964"/>
                  <a:pt x="9960" y="34880"/>
                  <a:pt x="10232" y="34880"/>
                </a:cubicBezTo>
                <a:cubicBezTo>
                  <a:pt x="12053" y="34838"/>
                  <a:pt x="13894" y="34796"/>
                  <a:pt x="15693" y="34754"/>
                </a:cubicBezTo>
                <a:cubicBezTo>
                  <a:pt x="15924" y="34754"/>
                  <a:pt x="16175" y="34754"/>
                  <a:pt x="16342" y="34671"/>
                </a:cubicBezTo>
                <a:cubicBezTo>
                  <a:pt x="17012" y="34441"/>
                  <a:pt x="17681" y="34461"/>
                  <a:pt x="18330" y="34357"/>
                </a:cubicBezTo>
                <a:cubicBezTo>
                  <a:pt x="19355" y="34210"/>
                  <a:pt x="20380" y="34106"/>
                  <a:pt x="21364" y="33938"/>
                </a:cubicBezTo>
                <a:cubicBezTo>
                  <a:pt x="22138" y="33813"/>
                  <a:pt x="22891" y="33645"/>
                  <a:pt x="23644" y="33687"/>
                </a:cubicBezTo>
                <a:cubicBezTo>
                  <a:pt x="24084" y="33687"/>
                  <a:pt x="24544" y="33687"/>
                  <a:pt x="24984" y="33645"/>
                </a:cubicBezTo>
                <a:cubicBezTo>
                  <a:pt x="26113" y="33604"/>
                  <a:pt x="27243" y="33708"/>
                  <a:pt x="28331" y="33311"/>
                </a:cubicBezTo>
                <a:cubicBezTo>
                  <a:pt x="28499" y="33269"/>
                  <a:pt x="28645" y="33269"/>
                  <a:pt x="28813" y="33269"/>
                </a:cubicBezTo>
                <a:cubicBezTo>
                  <a:pt x="29712" y="33227"/>
                  <a:pt x="30654" y="33185"/>
                  <a:pt x="31595" y="33185"/>
                </a:cubicBezTo>
                <a:cubicBezTo>
                  <a:pt x="31909" y="33185"/>
                  <a:pt x="32223" y="33227"/>
                  <a:pt x="32537" y="33332"/>
                </a:cubicBezTo>
                <a:cubicBezTo>
                  <a:pt x="32997" y="33499"/>
                  <a:pt x="33416" y="33499"/>
                  <a:pt x="33876" y="33478"/>
                </a:cubicBezTo>
                <a:cubicBezTo>
                  <a:pt x="34587" y="33415"/>
                  <a:pt x="35299" y="33394"/>
                  <a:pt x="35989" y="33373"/>
                </a:cubicBezTo>
                <a:cubicBezTo>
                  <a:pt x="36157" y="33373"/>
                  <a:pt x="36345" y="33373"/>
                  <a:pt x="36471" y="33436"/>
                </a:cubicBezTo>
                <a:cubicBezTo>
                  <a:pt x="36889" y="33666"/>
                  <a:pt x="37328" y="33624"/>
                  <a:pt x="37768" y="33624"/>
                </a:cubicBezTo>
                <a:cubicBezTo>
                  <a:pt x="38019" y="33624"/>
                  <a:pt x="38249" y="33583"/>
                  <a:pt x="38437" y="33666"/>
                </a:cubicBezTo>
                <a:cubicBezTo>
                  <a:pt x="39086" y="33938"/>
                  <a:pt x="39818" y="33834"/>
                  <a:pt x="40488" y="34043"/>
                </a:cubicBezTo>
                <a:cubicBezTo>
                  <a:pt x="40739" y="34127"/>
                  <a:pt x="40990" y="34127"/>
                  <a:pt x="41262" y="34127"/>
                </a:cubicBezTo>
                <a:cubicBezTo>
                  <a:pt x="42099" y="34127"/>
                  <a:pt x="42957" y="34106"/>
                  <a:pt x="43794" y="34085"/>
                </a:cubicBezTo>
                <a:cubicBezTo>
                  <a:pt x="43731" y="33729"/>
                  <a:pt x="43689" y="33415"/>
                  <a:pt x="43689" y="33101"/>
                </a:cubicBezTo>
                <a:cubicBezTo>
                  <a:pt x="43668" y="32306"/>
                  <a:pt x="43689" y="31469"/>
                  <a:pt x="43689" y="30653"/>
                </a:cubicBezTo>
                <a:lnTo>
                  <a:pt x="43606" y="22891"/>
                </a:lnTo>
                <a:cubicBezTo>
                  <a:pt x="43585" y="20317"/>
                  <a:pt x="43564" y="17785"/>
                  <a:pt x="43564" y="15212"/>
                </a:cubicBezTo>
                <a:cubicBezTo>
                  <a:pt x="43564" y="14626"/>
                  <a:pt x="43501" y="14040"/>
                  <a:pt x="43375" y="13475"/>
                </a:cubicBezTo>
                <a:cubicBezTo>
                  <a:pt x="43292" y="13119"/>
                  <a:pt x="43208" y="12764"/>
                  <a:pt x="43208" y="12429"/>
                </a:cubicBezTo>
                <a:cubicBezTo>
                  <a:pt x="43187" y="11801"/>
                  <a:pt x="43250" y="11173"/>
                  <a:pt x="43208" y="10567"/>
                </a:cubicBezTo>
                <a:cubicBezTo>
                  <a:pt x="43208" y="10253"/>
                  <a:pt x="43208" y="9876"/>
                  <a:pt x="43103" y="9604"/>
                </a:cubicBezTo>
                <a:cubicBezTo>
                  <a:pt x="42894" y="8976"/>
                  <a:pt x="42831" y="8349"/>
                  <a:pt x="42873" y="7658"/>
                </a:cubicBezTo>
                <a:cubicBezTo>
                  <a:pt x="42894" y="7240"/>
                  <a:pt x="42894" y="6800"/>
                  <a:pt x="42894" y="6382"/>
                </a:cubicBezTo>
                <a:cubicBezTo>
                  <a:pt x="42894" y="5733"/>
                  <a:pt x="42894" y="5064"/>
                  <a:pt x="42852" y="4415"/>
                </a:cubicBezTo>
                <a:cubicBezTo>
                  <a:pt x="42748" y="3599"/>
                  <a:pt x="42622" y="2825"/>
                  <a:pt x="42476" y="182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59" r:id="rId4"/>
    <p:sldLayoutId id="2147483660" r:id="rId5"/>
    <p:sldLayoutId id="2147483663" r:id="rId6"/>
    <p:sldLayoutId id="2147483669" r:id="rId7"/>
    <p:sldLayoutId id="2147483676" r:id="rId8"/>
    <p:sldLayoutId id="2147483680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3"/>
          <p:cNvSpPr txBox="1">
            <a:spLocks noGrp="1"/>
          </p:cNvSpPr>
          <p:nvPr>
            <p:ph type="ctrTitle"/>
          </p:nvPr>
        </p:nvSpPr>
        <p:spPr>
          <a:xfrm>
            <a:off x="1238249" y="902522"/>
            <a:ext cx="66675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400" dirty="0" err="1" smtClean="0"/>
              <a:t>Evaluación</a:t>
            </a:r>
            <a:r>
              <a:rPr lang="en-GB" sz="5400" dirty="0" smtClean="0"/>
              <a:t> </a:t>
            </a:r>
            <a:r>
              <a:rPr lang="en-GB" sz="5400" dirty="0" err="1" smtClean="0"/>
              <a:t>diagnóstica</a:t>
            </a:r>
            <a:r>
              <a:rPr lang="en-GB" sz="5400" dirty="0" smtClean="0"/>
              <a:t> </a:t>
            </a:r>
            <a:r>
              <a:rPr lang="en-GB" sz="5400" dirty="0" err="1" smtClean="0"/>
              <a:t>sobre</a:t>
            </a:r>
            <a:r>
              <a:rPr lang="en-GB" sz="5400" dirty="0" smtClean="0"/>
              <a:t> las </a:t>
            </a:r>
            <a:r>
              <a:rPr lang="en-GB" sz="5400" dirty="0" err="1" smtClean="0"/>
              <a:t>habilidades</a:t>
            </a:r>
            <a:r>
              <a:rPr lang="en-GB" sz="5400" dirty="0" smtClean="0"/>
              <a:t> </a:t>
            </a:r>
            <a:r>
              <a:rPr lang="en-GB" sz="5400" dirty="0" err="1" smtClean="0"/>
              <a:t>sociales</a:t>
            </a:r>
            <a:r>
              <a:rPr lang="en-GB" sz="5400" dirty="0" smtClean="0"/>
              <a:t> de </a:t>
            </a:r>
            <a:r>
              <a:rPr lang="en-GB" sz="5400" dirty="0" err="1" smtClean="0"/>
              <a:t>los</a:t>
            </a:r>
            <a:r>
              <a:rPr lang="en-GB" sz="5400" dirty="0" smtClean="0"/>
              <a:t> </a:t>
            </a:r>
            <a:r>
              <a:rPr lang="en-GB" sz="5400" dirty="0" err="1" smtClean="0"/>
              <a:t>alumnos</a:t>
            </a:r>
            <a:endParaRPr sz="5400" dirty="0"/>
          </a:p>
        </p:txBody>
      </p:sp>
      <p:sp>
        <p:nvSpPr>
          <p:cNvPr id="150" name="Google Shape;150;p33"/>
          <p:cNvSpPr txBox="1">
            <a:spLocks noGrp="1"/>
          </p:cNvSpPr>
          <p:nvPr>
            <p:ph type="subTitle" idx="1"/>
          </p:nvPr>
        </p:nvSpPr>
        <p:spPr>
          <a:xfrm>
            <a:off x="3200400" y="3239750"/>
            <a:ext cx="2743200" cy="89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 smtClean="0"/>
              <a:t>Rosalía</a:t>
            </a:r>
            <a:r>
              <a:rPr lang="en-GB" dirty="0" smtClean="0"/>
              <a:t> Aranda</a:t>
            </a:r>
            <a:endParaRPr dirty="0"/>
          </a:p>
        </p:txBody>
      </p:sp>
      <p:sp>
        <p:nvSpPr>
          <p:cNvPr id="151" name="Google Shape;151;p33"/>
          <p:cNvSpPr/>
          <p:nvPr/>
        </p:nvSpPr>
        <p:spPr>
          <a:xfrm>
            <a:off x="8267600" y="2675650"/>
            <a:ext cx="313875" cy="324875"/>
          </a:xfrm>
          <a:custGeom>
            <a:avLst/>
            <a:gdLst/>
            <a:ahLst/>
            <a:cxnLst/>
            <a:rect l="l" t="t" r="r" b="b"/>
            <a:pathLst>
              <a:path w="12555" h="12995" extrusionOk="0">
                <a:moveTo>
                  <a:pt x="2742" y="11634"/>
                </a:moveTo>
                <a:cubicBezTo>
                  <a:pt x="2909" y="11321"/>
                  <a:pt x="3160" y="11467"/>
                  <a:pt x="3369" y="11509"/>
                </a:cubicBezTo>
                <a:cubicBezTo>
                  <a:pt x="3872" y="11676"/>
                  <a:pt x="4374" y="11739"/>
                  <a:pt x="4897" y="11593"/>
                </a:cubicBezTo>
                <a:cubicBezTo>
                  <a:pt x="5002" y="11572"/>
                  <a:pt x="5085" y="11509"/>
                  <a:pt x="5148" y="11467"/>
                </a:cubicBezTo>
                <a:cubicBezTo>
                  <a:pt x="4562" y="10253"/>
                  <a:pt x="3976" y="9061"/>
                  <a:pt x="3369" y="7826"/>
                </a:cubicBezTo>
                <a:lnTo>
                  <a:pt x="2784" y="7826"/>
                </a:lnTo>
                <a:cubicBezTo>
                  <a:pt x="2512" y="7826"/>
                  <a:pt x="2323" y="7701"/>
                  <a:pt x="2261" y="7429"/>
                </a:cubicBezTo>
                <a:cubicBezTo>
                  <a:pt x="2177" y="7178"/>
                  <a:pt x="2261" y="6968"/>
                  <a:pt x="2470" y="6801"/>
                </a:cubicBezTo>
                <a:cubicBezTo>
                  <a:pt x="2595" y="6696"/>
                  <a:pt x="2742" y="6613"/>
                  <a:pt x="2888" y="6508"/>
                </a:cubicBezTo>
                <a:cubicBezTo>
                  <a:pt x="2805" y="4918"/>
                  <a:pt x="2637" y="4395"/>
                  <a:pt x="1968" y="3328"/>
                </a:cubicBezTo>
                <a:cubicBezTo>
                  <a:pt x="1842" y="3411"/>
                  <a:pt x="1675" y="3453"/>
                  <a:pt x="1570" y="3558"/>
                </a:cubicBezTo>
                <a:cubicBezTo>
                  <a:pt x="1340" y="3788"/>
                  <a:pt x="1131" y="4081"/>
                  <a:pt x="900" y="4311"/>
                </a:cubicBezTo>
                <a:cubicBezTo>
                  <a:pt x="796" y="4416"/>
                  <a:pt x="587" y="4479"/>
                  <a:pt x="419" y="4499"/>
                </a:cubicBezTo>
                <a:cubicBezTo>
                  <a:pt x="315" y="4499"/>
                  <a:pt x="189" y="4395"/>
                  <a:pt x="1" y="4311"/>
                </a:cubicBezTo>
                <a:cubicBezTo>
                  <a:pt x="294" y="3935"/>
                  <a:pt x="545" y="3558"/>
                  <a:pt x="817" y="3223"/>
                </a:cubicBezTo>
                <a:cubicBezTo>
                  <a:pt x="1068" y="2909"/>
                  <a:pt x="1340" y="2595"/>
                  <a:pt x="1633" y="2282"/>
                </a:cubicBezTo>
                <a:cubicBezTo>
                  <a:pt x="1591" y="2051"/>
                  <a:pt x="1549" y="1779"/>
                  <a:pt x="1570" y="1486"/>
                </a:cubicBezTo>
                <a:cubicBezTo>
                  <a:pt x="1591" y="1340"/>
                  <a:pt x="1696" y="1173"/>
                  <a:pt x="1842" y="1068"/>
                </a:cubicBezTo>
                <a:cubicBezTo>
                  <a:pt x="2009" y="942"/>
                  <a:pt x="2219" y="1026"/>
                  <a:pt x="2386" y="1173"/>
                </a:cubicBezTo>
                <a:lnTo>
                  <a:pt x="2616" y="1486"/>
                </a:lnTo>
                <a:cubicBezTo>
                  <a:pt x="2721" y="1486"/>
                  <a:pt x="2805" y="1507"/>
                  <a:pt x="2846" y="1466"/>
                </a:cubicBezTo>
                <a:cubicBezTo>
                  <a:pt x="3453" y="942"/>
                  <a:pt x="4165" y="754"/>
                  <a:pt x="4918" y="649"/>
                </a:cubicBezTo>
                <a:cubicBezTo>
                  <a:pt x="5838" y="524"/>
                  <a:pt x="6759" y="336"/>
                  <a:pt x="7659" y="189"/>
                </a:cubicBezTo>
                <a:cubicBezTo>
                  <a:pt x="8538" y="1"/>
                  <a:pt x="9207" y="419"/>
                  <a:pt x="9835" y="922"/>
                </a:cubicBezTo>
                <a:cubicBezTo>
                  <a:pt x="10253" y="1256"/>
                  <a:pt x="10358" y="2282"/>
                  <a:pt x="10065" y="2742"/>
                </a:cubicBezTo>
                <a:cubicBezTo>
                  <a:pt x="9709" y="3286"/>
                  <a:pt x="9312" y="3809"/>
                  <a:pt x="8914" y="4332"/>
                </a:cubicBezTo>
                <a:cubicBezTo>
                  <a:pt x="8789" y="4499"/>
                  <a:pt x="8663" y="4646"/>
                  <a:pt x="8475" y="4897"/>
                </a:cubicBezTo>
                <a:cubicBezTo>
                  <a:pt x="8705" y="4939"/>
                  <a:pt x="8872" y="5002"/>
                  <a:pt x="9019" y="5023"/>
                </a:cubicBezTo>
                <a:cubicBezTo>
                  <a:pt x="9709" y="5127"/>
                  <a:pt x="10379" y="5211"/>
                  <a:pt x="11069" y="5357"/>
                </a:cubicBezTo>
                <a:cubicBezTo>
                  <a:pt x="12011" y="5587"/>
                  <a:pt x="12555" y="6466"/>
                  <a:pt x="12408" y="7408"/>
                </a:cubicBezTo>
                <a:cubicBezTo>
                  <a:pt x="12262" y="8287"/>
                  <a:pt x="11927" y="9124"/>
                  <a:pt x="11279" y="9793"/>
                </a:cubicBezTo>
                <a:cubicBezTo>
                  <a:pt x="10484" y="10567"/>
                  <a:pt x="9647" y="11279"/>
                  <a:pt x="8642" y="11718"/>
                </a:cubicBezTo>
                <a:cubicBezTo>
                  <a:pt x="8600" y="11739"/>
                  <a:pt x="8579" y="11739"/>
                  <a:pt x="8559" y="11760"/>
                </a:cubicBezTo>
                <a:cubicBezTo>
                  <a:pt x="7408" y="12471"/>
                  <a:pt x="6131" y="12681"/>
                  <a:pt x="4813" y="12869"/>
                </a:cubicBezTo>
                <a:cubicBezTo>
                  <a:pt x="3767" y="12994"/>
                  <a:pt x="3223" y="12681"/>
                  <a:pt x="2742" y="11634"/>
                </a:cubicBezTo>
                <a:close/>
                <a:moveTo>
                  <a:pt x="6759" y="11258"/>
                </a:moveTo>
                <a:cubicBezTo>
                  <a:pt x="7178" y="11049"/>
                  <a:pt x="7596" y="10839"/>
                  <a:pt x="8035" y="10651"/>
                </a:cubicBezTo>
                <a:cubicBezTo>
                  <a:pt x="8956" y="10274"/>
                  <a:pt x="9688" y="9647"/>
                  <a:pt x="10358" y="8998"/>
                </a:cubicBezTo>
                <a:cubicBezTo>
                  <a:pt x="10860" y="8538"/>
                  <a:pt x="11069" y="7931"/>
                  <a:pt x="11195" y="7261"/>
                </a:cubicBezTo>
                <a:cubicBezTo>
                  <a:pt x="11279" y="6927"/>
                  <a:pt x="11111" y="6675"/>
                  <a:pt x="10776" y="6529"/>
                </a:cubicBezTo>
                <a:cubicBezTo>
                  <a:pt x="10672" y="6508"/>
                  <a:pt x="10588" y="6466"/>
                  <a:pt x="10484" y="6466"/>
                </a:cubicBezTo>
                <a:cubicBezTo>
                  <a:pt x="9521" y="6278"/>
                  <a:pt x="8517" y="6090"/>
                  <a:pt x="7533" y="6383"/>
                </a:cubicBezTo>
                <a:cubicBezTo>
                  <a:pt x="7240" y="6466"/>
                  <a:pt x="6926" y="6508"/>
                  <a:pt x="6613" y="6529"/>
                </a:cubicBezTo>
                <a:cubicBezTo>
                  <a:pt x="5880" y="6613"/>
                  <a:pt x="5274" y="7010"/>
                  <a:pt x="4646" y="7345"/>
                </a:cubicBezTo>
                <a:cubicBezTo>
                  <a:pt x="5106" y="8831"/>
                  <a:pt x="5922" y="10379"/>
                  <a:pt x="6759" y="11258"/>
                </a:cubicBezTo>
                <a:close/>
                <a:moveTo>
                  <a:pt x="4144" y="6090"/>
                </a:moveTo>
                <a:cubicBezTo>
                  <a:pt x="4604" y="5859"/>
                  <a:pt x="4939" y="5650"/>
                  <a:pt x="5294" y="5525"/>
                </a:cubicBezTo>
                <a:cubicBezTo>
                  <a:pt x="6801" y="4939"/>
                  <a:pt x="7847" y="3872"/>
                  <a:pt x="8747" y="2595"/>
                </a:cubicBezTo>
                <a:cubicBezTo>
                  <a:pt x="9228" y="1863"/>
                  <a:pt x="9123" y="1507"/>
                  <a:pt x="8266" y="1277"/>
                </a:cubicBezTo>
                <a:cubicBezTo>
                  <a:pt x="8056" y="1235"/>
                  <a:pt x="7805" y="1256"/>
                  <a:pt x="7554" y="1277"/>
                </a:cubicBezTo>
                <a:cubicBezTo>
                  <a:pt x="6675" y="1424"/>
                  <a:pt x="5818" y="1633"/>
                  <a:pt x="4918" y="1738"/>
                </a:cubicBezTo>
                <a:cubicBezTo>
                  <a:pt x="4206" y="1800"/>
                  <a:pt x="3641" y="2114"/>
                  <a:pt x="3097" y="2700"/>
                </a:cubicBezTo>
                <a:cubicBezTo>
                  <a:pt x="3307" y="3223"/>
                  <a:pt x="3537" y="3746"/>
                  <a:pt x="3704" y="4290"/>
                </a:cubicBezTo>
                <a:cubicBezTo>
                  <a:pt x="3934" y="4834"/>
                  <a:pt x="3997" y="5420"/>
                  <a:pt x="4144" y="609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33"/>
          <p:cNvSpPr/>
          <p:nvPr/>
        </p:nvSpPr>
        <p:spPr>
          <a:xfrm>
            <a:off x="557800" y="4070913"/>
            <a:ext cx="283550" cy="431575"/>
          </a:xfrm>
          <a:custGeom>
            <a:avLst/>
            <a:gdLst/>
            <a:ahLst/>
            <a:cxnLst/>
            <a:rect l="l" t="t" r="r" b="b"/>
            <a:pathLst>
              <a:path w="11342" h="17263" extrusionOk="0">
                <a:moveTo>
                  <a:pt x="7826" y="9709"/>
                </a:moveTo>
                <a:cubicBezTo>
                  <a:pt x="7324" y="10316"/>
                  <a:pt x="6738" y="10420"/>
                  <a:pt x="6110" y="10399"/>
                </a:cubicBezTo>
                <a:cubicBezTo>
                  <a:pt x="5797" y="10399"/>
                  <a:pt x="5483" y="10504"/>
                  <a:pt x="5169" y="10630"/>
                </a:cubicBezTo>
                <a:cubicBezTo>
                  <a:pt x="4750" y="10776"/>
                  <a:pt x="4353" y="10985"/>
                  <a:pt x="3976" y="11195"/>
                </a:cubicBezTo>
                <a:cubicBezTo>
                  <a:pt x="3411" y="11487"/>
                  <a:pt x="2867" y="11739"/>
                  <a:pt x="2261" y="11822"/>
                </a:cubicBezTo>
                <a:cubicBezTo>
                  <a:pt x="2030" y="11843"/>
                  <a:pt x="1821" y="12011"/>
                  <a:pt x="1549" y="12136"/>
                </a:cubicBezTo>
                <a:cubicBezTo>
                  <a:pt x="1486" y="12868"/>
                  <a:pt x="1403" y="13580"/>
                  <a:pt x="1382" y="14312"/>
                </a:cubicBezTo>
                <a:cubicBezTo>
                  <a:pt x="1361" y="14919"/>
                  <a:pt x="1361" y="15547"/>
                  <a:pt x="1319" y="16153"/>
                </a:cubicBezTo>
                <a:cubicBezTo>
                  <a:pt x="1319" y="16384"/>
                  <a:pt x="1298" y="16635"/>
                  <a:pt x="1193" y="16844"/>
                </a:cubicBezTo>
                <a:cubicBezTo>
                  <a:pt x="1131" y="17011"/>
                  <a:pt x="942" y="17158"/>
                  <a:pt x="775" y="17221"/>
                </a:cubicBezTo>
                <a:cubicBezTo>
                  <a:pt x="566" y="17262"/>
                  <a:pt x="377" y="17116"/>
                  <a:pt x="336" y="16907"/>
                </a:cubicBezTo>
                <a:cubicBezTo>
                  <a:pt x="252" y="16551"/>
                  <a:pt x="168" y="16195"/>
                  <a:pt x="147" y="15840"/>
                </a:cubicBezTo>
                <a:cubicBezTo>
                  <a:pt x="1" y="13454"/>
                  <a:pt x="231" y="11132"/>
                  <a:pt x="629" y="8788"/>
                </a:cubicBezTo>
                <a:cubicBezTo>
                  <a:pt x="942" y="7073"/>
                  <a:pt x="1382" y="5399"/>
                  <a:pt x="1737" y="3662"/>
                </a:cubicBezTo>
                <a:cubicBezTo>
                  <a:pt x="1905" y="2888"/>
                  <a:pt x="2302" y="2156"/>
                  <a:pt x="2365" y="1319"/>
                </a:cubicBezTo>
                <a:cubicBezTo>
                  <a:pt x="2407" y="1026"/>
                  <a:pt x="2616" y="712"/>
                  <a:pt x="2825" y="461"/>
                </a:cubicBezTo>
                <a:cubicBezTo>
                  <a:pt x="3160" y="42"/>
                  <a:pt x="3830" y="0"/>
                  <a:pt x="4227" y="419"/>
                </a:cubicBezTo>
                <a:cubicBezTo>
                  <a:pt x="4395" y="607"/>
                  <a:pt x="4520" y="816"/>
                  <a:pt x="4646" y="1005"/>
                </a:cubicBezTo>
                <a:cubicBezTo>
                  <a:pt x="6215" y="3432"/>
                  <a:pt x="7701" y="5901"/>
                  <a:pt x="8935" y="8516"/>
                </a:cubicBezTo>
                <a:cubicBezTo>
                  <a:pt x="9312" y="9290"/>
                  <a:pt x="9772" y="10002"/>
                  <a:pt x="10170" y="10755"/>
                </a:cubicBezTo>
                <a:cubicBezTo>
                  <a:pt x="10504" y="11404"/>
                  <a:pt x="10818" y="12073"/>
                  <a:pt x="11132" y="12722"/>
                </a:cubicBezTo>
                <a:cubicBezTo>
                  <a:pt x="11216" y="12848"/>
                  <a:pt x="11258" y="13036"/>
                  <a:pt x="11300" y="13182"/>
                </a:cubicBezTo>
                <a:cubicBezTo>
                  <a:pt x="11341" y="13705"/>
                  <a:pt x="10797" y="14103"/>
                  <a:pt x="10295" y="13894"/>
                </a:cubicBezTo>
                <a:cubicBezTo>
                  <a:pt x="9940" y="13747"/>
                  <a:pt x="9668" y="13496"/>
                  <a:pt x="9563" y="13140"/>
                </a:cubicBezTo>
                <a:cubicBezTo>
                  <a:pt x="9228" y="11906"/>
                  <a:pt x="8370" y="10964"/>
                  <a:pt x="7826" y="9709"/>
                </a:cubicBezTo>
                <a:close/>
                <a:moveTo>
                  <a:pt x="3600" y="2386"/>
                </a:moveTo>
                <a:cubicBezTo>
                  <a:pt x="2637" y="4813"/>
                  <a:pt x="2323" y="7156"/>
                  <a:pt x="1821" y="9416"/>
                </a:cubicBezTo>
                <a:cubicBezTo>
                  <a:pt x="1779" y="9709"/>
                  <a:pt x="1821" y="10044"/>
                  <a:pt x="1821" y="10420"/>
                </a:cubicBezTo>
                <a:cubicBezTo>
                  <a:pt x="2114" y="10399"/>
                  <a:pt x="2344" y="10399"/>
                  <a:pt x="2553" y="10316"/>
                </a:cubicBezTo>
                <a:cubicBezTo>
                  <a:pt x="2930" y="10148"/>
                  <a:pt x="3286" y="9981"/>
                  <a:pt x="3662" y="9772"/>
                </a:cubicBezTo>
                <a:cubicBezTo>
                  <a:pt x="4709" y="9165"/>
                  <a:pt x="5776" y="8746"/>
                  <a:pt x="7010" y="8935"/>
                </a:cubicBezTo>
                <a:cubicBezTo>
                  <a:pt x="7094" y="8935"/>
                  <a:pt x="7136" y="8872"/>
                  <a:pt x="7324" y="8830"/>
                </a:cubicBezTo>
                <a:cubicBezTo>
                  <a:pt x="6320" y="6633"/>
                  <a:pt x="5169" y="4541"/>
                  <a:pt x="3600" y="238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33"/>
          <p:cNvSpPr/>
          <p:nvPr/>
        </p:nvSpPr>
        <p:spPr>
          <a:xfrm>
            <a:off x="8596463" y="4578063"/>
            <a:ext cx="297150" cy="326950"/>
          </a:xfrm>
          <a:custGeom>
            <a:avLst/>
            <a:gdLst/>
            <a:ahLst/>
            <a:cxnLst/>
            <a:rect l="l" t="t" r="r" b="b"/>
            <a:pathLst>
              <a:path w="11886" h="13078" extrusionOk="0">
                <a:moveTo>
                  <a:pt x="11195" y="8181"/>
                </a:moveTo>
                <a:cubicBezTo>
                  <a:pt x="11864" y="8997"/>
                  <a:pt x="11885" y="9102"/>
                  <a:pt x="11509" y="9772"/>
                </a:cubicBezTo>
                <a:cubicBezTo>
                  <a:pt x="11027" y="10650"/>
                  <a:pt x="10483" y="11425"/>
                  <a:pt x="9521" y="11843"/>
                </a:cubicBezTo>
                <a:cubicBezTo>
                  <a:pt x="8956" y="12073"/>
                  <a:pt x="8496" y="12450"/>
                  <a:pt x="7952" y="12680"/>
                </a:cubicBezTo>
                <a:cubicBezTo>
                  <a:pt x="7052" y="13057"/>
                  <a:pt x="6131" y="13078"/>
                  <a:pt x="5190" y="12806"/>
                </a:cubicBezTo>
                <a:cubicBezTo>
                  <a:pt x="4813" y="12701"/>
                  <a:pt x="4353" y="12638"/>
                  <a:pt x="3934" y="12596"/>
                </a:cubicBezTo>
                <a:cubicBezTo>
                  <a:pt x="3349" y="12575"/>
                  <a:pt x="2888" y="12345"/>
                  <a:pt x="2512" y="11906"/>
                </a:cubicBezTo>
                <a:cubicBezTo>
                  <a:pt x="2030" y="11404"/>
                  <a:pt x="1570" y="10922"/>
                  <a:pt x="1068" y="10462"/>
                </a:cubicBezTo>
                <a:cubicBezTo>
                  <a:pt x="419" y="9834"/>
                  <a:pt x="147" y="9039"/>
                  <a:pt x="105" y="8181"/>
                </a:cubicBezTo>
                <a:cubicBezTo>
                  <a:pt x="43" y="7428"/>
                  <a:pt x="1" y="6633"/>
                  <a:pt x="126" y="5880"/>
                </a:cubicBezTo>
                <a:cubicBezTo>
                  <a:pt x="377" y="4185"/>
                  <a:pt x="984" y="2616"/>
                  <a:pt x="2240" y="1360"/>
                </a:cubicBezTo>
                <a:cubicBezTo>
                  <a:pt x="2574" y="1026"/>
                  <a:pt x="2993" y="858"/>
                  <a:pt x="3411" y="649"/>
                </a:cubicBezTo>
                <a:cubicBezTo>
                  <a:pt x="4750" y="0"/>
                  <a:pt x="6131" y="42"/>
                  <a:pt x="7533" y="210"/>
                </a:cubicBezTo>
                <a:cubicBezTo>
                  <a:pt x="8203" y="293"/>
                  <a:pt x="8642" y="1067"/>
                  <a:pt x="8391" y="1716"/>
                </a:cubicBezTo>
                <a:cubicBezTo>
                  <a:pt x="8370" y="1821"/>
                  <a:pt x="8203" y="1883"/>
                  <a:pt x="8077" y="1967"/>
                </a:cubicBezTo>
                <a:cubicBezTo>
                  <a:pt x="7805" y="1716"/>
                  <a:pt x="7575" y="1486"/>
                  <a:pt x="7324" y="1256"/>
                </a:cubicBezTo>
                <a:cubicBezTo>
                  <a:pt x="6299" y="1256"/>
                  <a:pt x="5336" y="1298"/>
                  <a:pt x="4332" y="1695"/>
                </a:cubicBezTo>
                <a:cubicBezTo>
                  <a:pt x="3244" y="2135"/>
                  <a:pt x="2658" y="2951"/>
                  <a:pt x="2219" y="3913"/>
                </a:cubicBezTo>
                <a:cubicBezTo>
                  <a:pt x="1612" y="5231"/>
                  <a:pt x="1528" y="6612"/>
                  <a:pt x="1675" y="8035"/>
                </a:cubicBezTo>
                <a:cubicBezTo>
                  <a:pt x="1696" y="8391"/>
                  <a:pt x="1821" y="8809"/>
                  <a:pt x="2051" y="9081"/>
                </a:cubicBezTo>
                <a:cubicBezTo>
                  <a:pt x="2553" y="9646"/>
                  <a:pt x="3097" y="10169"/>
                  <a:pt x="3683" y="10692"/>
                </a:cubicBezTo>
                <a:cubicBezTo>
                  <a:pt x="3809" y="10818"/>
                  <a:pt x="4039" y="10860"/>
                  <a:pt x="4248" y="10902"/>
                </a:cubicBezTo>
                <a:cubicBezTo>
                  <a:pt x="4667" y="11006"/>
                  <a:pt x="5085" y="11006"/>
                  <a:pt x="5483" y="11174"/>
                </a:cubicBezTo>
                <a:cubicBezTo>
                  <a:pt x="6403" y="11508"/>
                  <a:pt x="7240" y="11278"/>
                  <a:pt x="8056" y="10818"/>
                </a:cubicBezTo>
                <a:cubicBezTo>
                  <a:pt x="9123" y="10232"/>
                  <a:pt x="10149" y="9521"/>
                  <a:pt x="10818" y="8453"/>
                </a:cubicBezTo>
                <a:cubicBezTo>
                  <a:pt x="10902" y="8412"/>
                  <a:pt x="11027" y="8349"/>
                  <a:pt x="11195" y="818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4" name="Google Shape;154;p33"/>
          <p:cNvGrpSpPr/>
          <p:nvPr/>
        </p:nvGrpSpPr>
        <p:grpSpPr>
          <a:xfrm>
            <a:off x="7840225" y="325325"/>
            <a:ext cx="741250" cy="792000"/>
            <a:chOff x="-3118700" y="2365900"/>
            <a:chExt cx="741250" cy="792000"/>
          </a:xfrm>
        </p:grpSpPr>
        <p:sp>
          <p:nvSpPr>
            <p:cNvPr id="155" name="Google Shape;155;p33"/>
            <p:cNvSpPr/>
            <p:nvPr/>
          </p:nvSpPr>
          <p:spPr>
            <a:xfrm>
              <a:off x="-2848250" y="2598675"/>
              <a:ext cx="266800" cy="290350"/>
            </a:xfrm>
            <a:custGeom>
              <a:avLst/>
              <a:gdLst/>
              <a:ahLst/>
              <a:cxnLst/>
              <a:rect l="l" t="t" r="r" b="b"/>
              <a:pathLst>
                <a:path w="10672" h="11614" extrusionOk="0">
                  <a:moveTo>
                    <a:pt x="3139" y="1005"/>
                  </a:moveTo>
                  <a:cubicBezTo>
                    <a:pt x="3013" y="775"/>
                    <a:pt x="2929" y="628"/>
                    <a:pt x="2846" y="503"/>
                  </a:cubicBezTo>
                  <a:cubicBezTo>
                    <a:pt x="2950" y="419"/>
                    <a:pt x="3034" y="315"/>
                    <a:pt x="3139" y="294"/>
                  </a:cubicBezTo>
                  <a:cubicBezTo>
                    <a:pt x="4394" y="105"/>
                    <a:pt x="5649" y="1"/>
                    <a:pt x="6779" y="817"/>
                  </a:cubicBezTo>
                  <a:cubicBezTo>
                    <a:pt x="7030" y="1005"/>
                    <a:pt x="7302" y="1193"/>
                    <a:pt x="7553" y="1340"/>
                  </a:cubicBezTo>
                  <a:cubicBezTo>
                    <a:pt x="8118" y="1675"/>
                    <a:pt x="8516" y="2135"/>
                    <a:pt x="8872" y="2679"/>
                  </a:cubicBezTo>
                  <a:cubicBezTo>
                    <a:pt x="9227" y="3286"/>
                    <a:pt x="9625" y="3872"/>
                    <a:pt x="10022" y="4457"/>
                  </a:cubicBezTo>
                  <a:cubicBezTo>
                    <a:pt x="10441" y="5106"/>
                    <a:pt x="10671" y="5797"/>
                    <a:pt x="10650" y="6571"/>
                  </a:cubicBezTo>
                  <a:cubicBezTo>
                    <a:pt x="10608" y="7115"/>
                    <a:pt x="10650" y="7680"/>
                    <a:pt x="10587" y="8224"/>
                  </a:cubicBezTo>
                  <a:cubicBezTo>
                    <a:pt x="10546" y="8872"/>
                    <a:pt x="10294" y="9416"/>
                    <a:pt x="9813" y="9898"/>
                  </a:cubicBezTo>
                  <a:cubicBezTo>
                    <a:pt x="9123" y="10525"/>
                    <a:pt x="8390" y="11048"/>
                    <a:pt x="7470" y="11237"/>
                  </a:cubicBezTo>
                  <a:cubicBezTo>
                    <a:pt x="6926" y="11362"/>
                    <a:pt x="6403" y="11488"/>
                    <a:pt x="5859" y="11551"/>
                  </a:cubicBezTo>
                  <a:cubicBezTo>
                    <a:pt x="5147" y="11613"/>
                    <a:pt x="4478" y="11509"/>
                    <a:pt x="3787" y="11258"/>
                  </a:cubicBezTo>
                  <a:cubicBezTo>
                    <a:pt x="2636" y="10818"/>
                    <a:pt x="1758" y="10107"/>
                    <a:pt x="942" y="9207"/>
                  </a:cubicBezTo>
                  <a:cubicBezTo>
                    <a:pt x="628" y="8872"/>
                    <a:pt x="419" y="8538"/>
                    <a:pt x="439" y="8056"/>
                  </a:cubicBezTo>
                  <a:cubicBezTo>
                    <a:pt x="439" y="7805"/>
                    <a:pt x="439" y="7491"/>
                    <a:pt x="377" y="7261"/>
                  </a:cubicBezTo>
                  <a:cubicBezTo>
                    <a:pt x="0" y="6257"/>
                    <a:pt x="230" y="5294"/>
                    <a:pt x="544" y="4353"/>
                  </a:cubicBezTo>
                  <a:cubicBezTo>
                    <a:pt x="1046" y="2888"/>
                    <a:pt x="1067" y="2888"/>
                    <a:pt x="2323" y="1758"/>
                  </a:cubicBezTo>
                  <a:cubicBezTo>
                    <a:pt x="2574" y="1549"/>
                    <a:pt x="2825" y="1298"/>
                    <a:pt x="3139" y="10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33"/>
            <p:cNvSpPr/>
            <p:nvPr/>
          </p:nvSpPr>
          <p:spPr>
            <a:xfrm>
              <a:off x="-2877550" y="2577750"/>
              <a:ext cx="325375" cy="344750"/>
            </a:xfrm>
            <a:custGeom>
              <a:avLst/>
              <a:gdLst/>
              <a:ahLst/>
              <a:cxnLst/>
              <a:rect l="l" t="t" r="r" b="b"/>
              <a:pathLst>
                <a:path w="13015" h="13790" extrusionOk="0">
                  <a:moveTo>
                    <a:pt x="12868" y="7889"/>
                  </a:moveTo>
                  <a:cubicBezTo>
                    <a:pt x="12910" y="8789"/>
                    <a:pt x="13015" y="9563"/>
                    <a:pt x="12701" y="10253"/>
                  </a:cubicBezTo>
                  <a:cubicBezTo>
                    <a:pt x="12575" y="10546"/>
                    <a:pt x="12471" y="10860"/>
                    <a:pt x="12262" y="11090"/>
                  </a:cubicBezTo>
                  <a:cubicBezTo>
                    <a:pt x="11404" y="12095"/>
                    <a:pt x="10399" y="12932"/>
                    <a:pt x="9081" y="13245"/>
                  </a:cubicBezTo>
                  <a:cubicBezTo>
                    <a:pt x="8495" y="13371"/>
                    <a:pt x="7930" y="13559"/>
                    <a:pt x="7345" y="13643"/>
                  </a:cubicBezTo>
                  <a:cubicBezTo>
                    <a:pt x="6277" y="13789"/>
                    <a:pt x="5252" y="13643"/>
                    <a:pt x="4227" y="13245"/>
                  </a:cubicBezTo>
                  <a:cubicBezTo>
                    <a:pt x="2867" y="12722"/>
                    <a:pt x="1904" y="11802"/>
                    <a:pt x="963" y="10776"/>
                  </a:cubicBezTo>
                  <a:cubicBezTo>
                    <a:pt x="775" y="10567"/>
                    <a:pt x="607" y="10337"/>
                    <a:pt x="523" y="10086"/>
                  </a:cubicBezTo>
                  <a:cubicBezTo>
                    <a:pt x="231" y="9061"/>
                    <a:pt x="0" y="8015"/>
                    <a:pt x="21" y="6947"/>
                  </a:cubicBezTo>
                  <a:cubicBezTo>
                    <a:pt x="42" y="5650"/>
                    <a:pt x="544" y="4478"/>
                    <a:pt x="1047" y="3307"/>
                  </a:cubicBezTo>
                  <a:cubicBezTo>
                    <a:pt x="1088" y="3181"/>
                    <a:pt x="1193" y="3014"/>
                    <a:pt x="1298" y="2909"/>
                  </a:cubicBezTo>
                  <a:cubicBezTo>
                    <a:pt x="1695" y="2553"/>
                    <a:pt x="2218" y="2240"/>
                    <a:pt x="2511" y="1779"/>
                  </a:cubicBezTo>
                  <a:cubicBezTo>
                    <a:pt x="2804" y="1340"/>
                    <a:pt x="3181" y="1026"/>
                    <a:pt x="3578" y="712"/>
                  </a:cubicBezTo>
                  <a:cubicBezTo>
                    <a:pt x="3976" y="377"/>
                    <a:pt x="4478" y="210"/>
                    <a:pt x="5001" y="168"/>
                  </a:cubicBezTo>
                  <a:cubicBezTo>
                    <a:pt x="6424" y="1"/>
                    <a:pt x="7721" y="315"/>
                    <a:pt x="8914" y="1152"/>
                  </a:cubicBezTo>
                  <a:cubicBezTo>
                    <a:pt x="9772" y="1758"/>
                    <a:pt x="10546" y="2386"/>
                    <a:pt x="11090" y="3307"/>
                  </a:cubicBezTo>
                  <a:cubicBezTo>
                    <a:pt x="11383" y="3767"/>
                    <a:pt x="11697" y="4227"/>
                    <a:pt x="12031" y="4667"/>
                  </a:cubicBezTo>
                  <a:cubicBezTo>
                    <a:pt x="12638" y="5504"/>
                    <a:pt x="12952" y="6424"/>
                    <a:pt x="12889" y="7429"/>
                  </a:cubicBezTo>
                  <a:cubicBezTo>
                    <a:pt x="12868" y="7638"/>
                    <a:pt x="12868" y="7847"/>
                    <a:pt x="12868" y="7889"/>
                  </a:cubicBezTo>
                  <a:close/>
                  <a:moveTo>
                    <a:pt x="4311" y="1842"/>
                  </a:moveTo>
                  <a:cubicBezTo>
                    <a:pt x="3997" y="2156"/>
                    <a:pt x="3746" y="2386"/>
                    <a:pt x="3474" y="2616"/>
                  </a:cubicBezTo>
                  <a:cubicBezTo>
                    <a:pt x="2239" y="3746"/>
                    <a:pt x="2218" y="3725"/>
                    <a:pt x="1695" y="5211"/>
                  </a:cubicBezTo>
                  <a:cubicBezTo>
                    <a:pt x="1381" y="6152"/>
                    <a:pt x="1151" y="7094"/>
                    <a:pt x="1507" y="8119"/>
                  </a:cubicBezTo>
                  <a:cubicBezTo>
                    <a:pt x="1611" y="8370"/>
                    <a:pt x="1611" y="8663"/>
                    <a:pt x="1591" y="8935"/>
                  </a:cubicBezTo>
                  <a:cubicBezTo>
                    <a:pt x="1591" y="9396"/>
                    <a:pt x="1800" y="9730"/>
                    <a:pt x="2093" y="10086"/>
                  </a:cubicBezTo>
                  <a:cubicBezTo>
                    <a:pt x="2909" y="10965"/>
                    <a:pt x="3788" y="11697"/>
                    <a:pt x="4938" y="12116"/>
                  </a:cubicBezTo>
                  <a:cubicBezTo>
                    <a:pt x="5650" y="12388"/>
                    <a:pt x="6298" y="12492"/>
                    <a:pt x="7010" y="12409"/>
                  </a:cubicBezTo>
                  <a:cubicBezTo>
                    <a:pt x="7554" y="12325"/>
                    <a:pt x="8098" y="12199"/>
                    <a:pt x="8621" y="12095"/>
                  </a:cubicBezTo>
                  <a:cubicBezTo>
                    <a:pt x="9542" y="11885"/>
                    <a:pt x="10274" y="11383"/>
                    <a:pt x="10943" y="10756"/>
                  </a:cubicBezTo>
                  <a:cubicBezTo>
                    <a:pt x="11446" y="10295"/>
                    <a:pt x="11676" y="9730"/>
                    <a:pt x="11738" y="9082"/>
                  </a:cubicBezTo>
                  <a:cubicBezTo>
                    <a:pt x="11759" y="8538"/>
                    <a:pt x="11759" y="7994"/>
                    <a:pt x="11780" y="7429"/>
                  </a:cubicBezTo>
                  <a:cubicBezTo>
                    <a:pt x="11822" y="6655"/>
                    <a:pt x="11571" y="5964"/>
                    <a:pt x="11153" y="5315"/>
                  </a:cubicBezTo>
                  <a:cubicBezTo>
                    <a:pt x="10776" y="4709"/>
                    <a:pt x="10378" y="4144"/>
                    <a:pt x="10002" y="3537"/>
                  </a:cubicBezTo>
                  <a:cubicBezTo>
                    <a:pt x="9667" y="2993"/>
                    <a:pt x="9249" y="2512"/>
                    <a:pt x="8705" y="2198"/>
                  </a:cubicBezTo>
                  <a:cubicBezTo>
                    <a:pt x="8433" y="2051"/>
                    <a:pt x="8181" y="1863"/>
                    <a:pt x="7909" y="1675"/>
                  </a:cubicBezTo>
                  <a:cubicBezTo>
                    <a:pt x="6801" y="859"/>
                    <a:pt x="5545" y="984"/>
                    <a:pt x="4290" y="1152"/>
                  </a:cubicBezTo>
                  <a:cubicBezTo>
                    <a:pt x="4185" y="1193"/>
                    <a:pt x="4101" y="1298"/>
                    <a:pt x="3997" y="1361"/>
                  </a:cubicBezTo>
                  <a:cubicBezTo>
                    <a:pt x="4101" y="1465"/>
                    <a:pt x="4185" y="1612"/>
                    <a:pt x="4311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33"/>
            <p:cNvSpPr/>
            <p:nvPr/>
          </p:nvSpPr>
          <p:spPr>
            <a:xfrm>
              <a:off x="-3102475" y="2877500"/>
              <a:ext cx="144400" cy="69050"/>
            </a:xfrm>
            <a:custGeom>
              <a:avLst/>
              <a:gdLst/>
              <a:ahLst/>
              <a:cxnLst/>
              <a:rect l="l" t="t" r="r" b="b"/>
              <a:pathLst>
                <a:path w="5776" h="2762" extrusionOk="0">
                  <a:moveTo>
                    <a:pt x="1256" y="2762"/>
                  </a:moveTo>
                  <a:cubicBezTo>
                    <a:pt x="1025" y="2720"/>
                    <a:pt x="816" y="2699"/>
                    <a:pt x="628" y="2636"/>
                  </a:cubicBezTo>
                  <a:cubicBezTo>
                    <a:pt x="209" y="2511"/>
                    <a:pt x="0" y="1946"/>
                    <a:pt x="293" y="1569"/>
                  </a:cubicBezTo>
                  <a:cubicBezTo>
                    <a:pt x="398" y="1423"/>
                    <a:pt x="649" y="1297"/>
                    <a:pt x="774" y="1339"/>
                  </a:cubicBezTo>
                  <a:cubicBezTo>
                    <a:pt x="1716" y="1653"/>
                    <a:pt x="2490" y="1276"/>
                    <a:pt x="3181" y="732"/>
                  </a:cubicBezTo>
                  <a:cubicBezTo>
                    <a:pt x="3766" y="293"/>
                    <a:pt x="4436" y="84"/>
                    <a:pt x="5147" y="21"/>
                  </a:cubicBezTo>
                  <a:cubicBezTo>
                    <a:pt x="5545" y="0"/>
                    <a:pt x="5775" y="356"/>
                    <a:pt x="5629" y="732"/>
                  </a:cubicBezTo>
                  <a:cubicBezTo>
                    <a:pt x="5482" y="983"/>
                    <a:pt x="5315" y="1193"/>
                    <a:pt x="5022" y="1255"/>
                  </a:cubicBezTo>
                  <a:cubicBezTo>
                    <a:pt x="4436" y="1360"/>
                    <a:pt x="3976" y="1653"/>
                    <a:pt x="3557" y="1988"/>
                  </a:cubicBezTo>
                  <a:cubicBezTo>
                    <a:pt x="2825" y="2553"/>
                    <a:pt x="1988" y="2553"/>
                    <a:pt x="1256" y="2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33"/>
            <p:cNvSpPr/>
            <p:nvPr/>
          </p:nvSpPr>
          <p:spPr>
            <a:xfrm>
              <a:off x="-2830475" y="2365900"/>
              <a:ext cx="54950" cy="134475"/>
            </a:xfrm>
            <a:custGeom>
              <a:avLst/>
              <a:gdLst/>
              <a:ahLst/>
              <a:cxnLst/>
              <a:rect l="l" t="t" r="r" b="b"/>
              <a:pathLst>
                <a:path w="2198" h="5379" extrusionOk="0">
                  <a:moveTo>
                    <a:pt x="837" y="5127"/>
                  </a:moveTo>
                  <a:cubicBezTo>
                    <a:pt x="314" y="4165"/>
                    <a:pt x="189" y="3118"/>
                    <a:pt x="231" y="2051"/>
                  </a:cubicBezTo>
                  <a:cubicBezTo>
                    <a:pt x="252" y="1716"/>
                    <a:pt x="147" y="1340"/>
                    <a:pt x="105" y="1005"/>
                  </a:cubicBezTo>
                  <a:cubicBezTo>
                    <a:pt x="84" y="838"/>
                    <a:pt x="21" y="691"/>
                    <a:pt x="0" y="566"/>
                  </a:cubicBezTo>
                  <a:cubicBezTo>
                    <a:pt x="0" y="294"/>
                    <a:pt x="105" y="64"/>
                    <a:pt x="356" y="43"/>
                  </a:cubicBezTo>
                  <a:cubicBezTo>
                    <a:pt x="524" y="1"/>
                    <a:pt x="775" y="84"/>
                    <a:pt x="879" y="189"/>
                  </a:cubicBezTo>
                  <a:cubicBezTo>
                    <a:pt x="1172" y="503"/>
                    <a:pt x="1381" y="900"/>
                    <a:pt x="1402" y="1340"/>
                  </a:cubicBezTo>
                  <a:cubicBezTo>
                    <a:pt x="1402" y="1549"/>
                    <a:pt x="1444" y="1737"/>
                    <a:pt x="1444" y="1947"/>
                  </a:cubicBezTo>
                  <a:cubicBezTo>
                    <a:pt x="1361" y="2867"/>
                    <a:pt x="1549" y="3725"/>
                    <a:pt x="2009" y="4541"/>
                  </a:cubicBezTo>
                  <a:cubicBezTo>
                    <a:pt x="2197" y="4876"/>
                    <a:pt x="2072" y="5127"/>
                    <a:pt x="1695" y="5273"/>
                  </a:cubicBezTo>
                  <a:cubicBezTo>
                    <a:pt x="1381" y="5378"/>
                    <a:pt x="1068" y="5336"/>
                    <a:pt x="837" y="5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33"/>
            <p:cNvSpPr/>
            <p:nvPr/>
          </p:nvSpPr>
          <p:spPr>
            <a:xfrm>
              <a:off x="-3118700" y="2615950"/>
              <a:ext cx="139700" cy="50750"/>
            </a:xfrm>
            <a:custGeom>
              <a:avLst/>
              <a:gdLst/>
              <a:ahLst/>
              <a:cxnLst/>
              <a:rect l="l" t="t" r="r" b="b"/>
              <a:pathLst>
                <a:path w="5588" h="2030" extrusionOk="0">
                  <a:moveTo>
                    <a:pt x="3662" y="1862"/>
                  </a:moveTo>
                  <a:cubicBezTo>
                    <a:pt x="2407" y="2030"/>
                    <a:pt x="1382" y="1339"/>
                    <a:pt x="273" y="879"/>
                  </a:cubicBezTo>
                  <a:cubicBezTo>
                    <a:pt x="147" y="837"/>
                    <a:pt x="1" y="565"/>
                    <a:pt x="21" y="440"/>
                  </a:cubicBezTo>
                  <a:cubicBezTo>
                    <a:pt x="42" y="293"/>
                    <a:pt x="231" y="126"/>
                    <a:pt x="419" y="42"/>
                  </a:cubicBezTo>
                  <a:cubicBezTo>
                    <a:pt x="545" y="0"/>
                    <a:pt x="733" y="0"/>
                    <a:pt x="879" y="21"/>
                  </a:cubicBezTo>
                  <a:cubicBezTo>
                    <a:pt x="1151" y="84"/>
                    <a:pt x="1423" y="126"/>
                    <a:pt x="1674" y="251"/>
                  </a:cubicBezTo>
                  <a:cubicBezTo>
                    <a:pt x="2428" y="670"/>
                    <a:pt x="3265" y="649"/>
                    <a:pt x="4081" y="649"/>
                  </a:cubicBezTo>
                  <a:cubicBezTo>
                    <a:pt x="4415" y="649"/>
                    <a:pt x="4771" y="670"/>
                    <a:pt x="5127" y="733"/>
                  </a:cubicBezTo>
                  <a:cubicBezTo>
                    <a:pt x="5357" y="753"/>
                    <a:pt x="5587" y="1067"/>
                    <a:pt x="5503" y="1214"/>
                  </a:cubicBezTo>
                  <a:cubicBezTo>
                    <a:pt x="5441" y="1381"/>
                    <a:pt x="5294" y="1611"/>
                    <a:pt x="5148" y="1653"/>
                  </a:cubicBezTo>
                  <a:cubicBezTo>
                    <a:pt x="4667" y="1758"/>
                    <a:pt x="4143" y="1779"/>
                    <a:pt x="3662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33"/>
            <p:cNvSpPr/>
            <p:nvPr/>
          </p:nvSpPr>
          <p:spPr>
            <a:xfrm>
              <a:off x="-2646875" y="2412450"/>
              <a:ext cx="59150" cy="106225"/>
            </a:xfrm>
            <a:custGeom>
              <a:avLst/>
              <a:gdLst/>
              <a:ahLst/>
              <a:cxnLst/>
              <a:rect l="l" t="t" r="r" b="b"/>
              <a:pathLst>
                <a:path w="2366" h="4249" extrusionOk="0">
                  <a:moveTo>
                    <a:pt x="2365" y="1256"/>
                  </a:moveTo>
                  <a:cubicBezTo>
                    <a:pt x="2051" y="2282"/>
                    <a:pt x="1633" y="3223"/>
                    <a:pt x="942" y="3997"/>
                  </a:cubicBezTo>
                  <a:cubicBezTo>
                    <a:pt x="733" y="4248"/>
                    <a:pt x="273" y="4102"/>
                    <a:pt x="126" y="3830"/>
                  </a:cubicBezTo>
                  <a:cubicBezTo>
                    <a:pt x="63" y="3621"/>
                    <a:pt x="1" y="3349"/>
                    <a:pt x="63" y="3139"/>
                  </a:cubicBezTo>
                  <a:cubicBezTo>
                    <a:pt x="126" y="2847"/>
                    <a:pt x="294" y="2575"/>
                    <a:pt x="419" y="2282"/>
                  </a:cubicBezTo>
                  <a:cubicBezTo>
                    <a:pt x="712" y="1675"/>
                    <a:pt x="1068" y="1131"/>
                    <a:pt x="1172" y="440"/>
                  </a:cubicBezTo>
                  <a:cubicBezTo>
                    <a:pt x="1193" y="189"/>
                    <a:pt x="1403" y="1"/>
                    <a:pt x="1675" y="64"/>
                  </a:cubicBezTo>
                  <a:cubicBezTo>
                    <a:pt x="1821" y="85"/>
                    <a:pt x="2030" y="231"/>
                    <a:pt x="2093" y="398"/>
                  </a:cubicBezTo>
                  <a:cubicBezTo>
                    <a:pt x="2281" y="691"/>
                    <a:pt x="2302" y="1005"/>
                    <a:pt x="2365" y="1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33"/>
            <p:cNvSpPr/>
            <p:nvPr/>
          </p:nvSpPr>
          <p:spPr>
            <a:xfrm>
              <a:off x="-2480525" y="2633725"/>
              <a:ext cx="103075" cy="53375"/>
            </a:xfrm>
            <a:custGeom>
              <a:avLst/>
              <a:gdLst/>
              <a:ahLst/>
              <a:cxnLst/>
              <a:rect l="l" t="t" r="r" b="b"/>
              <a:pathLst>
                <a:path w="4123" h="2135" extrusionOk="0">
                  <a:moveTo>
                    <a:pt x="1151" y="2135"/>
                  </a:moveTo>
                  <a:cubicBezTo>
                    <a:pt x="858" y="2093"/>
                    <a:pt x="586" y="2051"/>
                    <a:pt x="335" y="1947"/>
                  </a:cubicBezTo>
                  <a:cubicBezTo>
                    <a:pt x="147" y="1905"/>
                    <a:pt x="0" y="1716"/>
                    <a:pt x="42" y="1507"/>
                  </a:cubicBezTo>
                  <a:cubicBezTo>
                    <a:pt x="63" y="1382"/>
                    <a:pt x="210" y="1193"/>
                    <a:pt x="335" y="1172"/>
                  </a:cubicBezTo>
                  <a:cubicBezTo>
                    <a:pt x="1277" y="1005"/>
                    <a:pt x="2093" y="482"/>
                    <a:pt x="2909" y="105"/>
                  </a:cubicBezTo>
                  <a:cubicBezTo>
                    <a:pt x="3160" y="1"/>
                    <a:pt x="3432" y="1"/>
                    <a:pt x="3704" y="42"/>
                  </a:cubicBezTo>
                  <a:cubicBezTo>
                    <a:pt x="4018" y="105"/>
                    <a:pt x="4122" y="628"/>
                    <a:pt x="3871" y="796"/>
                  </a:cubicBezTo>
                  <a:cubicBezTo>
                    <a:pt x="3683" y="963"/>
                    <a:pt x="3474" y="1068"/>
                    <a:pt x="3264" y="1193"/>
                  </a:cubicBezTo>
                  <a:cubicBezTo>
                    <a:pt x="2762" y="1465"/>
                    <a:pt x="2302" y="1695"/>
                    <a:pt x="1800" y="1926"/>
                  </a:cubicBezTo>
                  <a:cubicBezTo>
                    <a:pt x="1611" y="2030"/>
                    <a:pt x="1381" y="2093"/>
                    <a:pt x="1151" y="2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33"/>
            <p:cNvSpPr/>
            <p:nvPr/>
          </p:nvSpPr>
          <p:spPr>
            <a:xfrm>
              <a:off x="-2797525" y="3065275"/>
              <a:ext cx="46050" cy="92625"/>
            </a:xfrm>
            <a:custGeom>
              <a:avLst/>
              <a:gdLst/>
              <a:ahLst/>
              <a:cxnLst/>
              <a:rect l="l" t="t" r="r" b="b"/>
              <a:pathLst>
                <a:path w="1842" h="3705" extrusionOk="0">
                  <a:moveTo>
                    <a:pt x="1842" y="963"/>
                  </a:moveTo>
                  <a:cubicBezTo>
                    <a:pt x="1842" y="1089"/>
                    <a:pt x="1842" y="1172"/>
                    <a:pt x="1821" y="1256"/>
                  </a:cubicBezTo>
                  <a:cubicBezTo>
                    <a:pt x="1716" y="1905"/>
                    <a:pt x="1633" y="2574"/>
                    <a:pt x="1528" y="3244"/>
                  </a:cubicBezTo>
                  <a:cubicBezTo>
                    <a:pt x="1465" y="3495"/>
                    <a:pt x="1319" y="3704"/>
                    <a:pt x="1047" y="3683"/>
                  </a:cubicBezTo>
                  <a:cubicBezTo>
                    <a:pt x="838" y="3683"/>
                    <a:pt x="566" y="3599"/>
                    <a:pt x="419" y="3453"/>
                  </a:cubicBezTo>
                  <a:cubicBezTo>
                    <a:pt x="168" y="3160"/>
                    <a:pt x="1" y="2783"/>
                    <a:pt x="189" y="2344"/>
                  </a:cubicBezTo>
                  <a:cubicBezTo>
                    <a:pt x="461" y="1695"/>
                    <a:pt x="649" y="1005"/>
                    <a:pt x="900" y="335"/>
                  </a:cubicBezTo>
                  <a:cubicBezTo>
                    <a:pt x="942" y="210"/>
                    <a:pt x="1172" y="42"/>
                    <a:pt x="1340" y="22"/>
                  </a:cubicBezTo>
                  <a:cubicBezTo>
                    <a:pt x="1549" y="1"/>
                    <a:pt x="1695" y="168"/>
                    <a:pt x="1737" y="377"/>
                  </a:cubicBezTo>
                  <a:cubicBezTo>
                    <a:pt x="1800" y="628"/>
                    <a:pt x="1821" y="796"/>
                    <a:pt x="1842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33"/>
            <p:cNvSpPr/>
            <p:nvPr/>
          </p:nvSpPr>
          <p:spPr>
            <a:xfrm>
              <a:off x="-2633800" y="3047500"/>
              <a:ext cx="65950" cy="71675"/>
            </a:xfrm>
            <a:custGeom>
              <a:avLst/>
              <a:gdLst/>
              <a:ahLst/>
              <a:cxnLst/>
              <a:rect l="l" t="t" r="r" b="b"/>
              <a:pathLst>
                <a:path w="2638" h="2867" extrusionOk="0">
                  <a:moveTo>
                    <a:pt x="1" y="670"/>
                  </a:moveTo>
                  <a:cubicBezTo>
                    <a:pt x="608" y="42"/>
                    <a:pt x="1131" y="0"/>
                    <a:pt x="1528" y="628"/>
                  </a:cubicBezTo>
                  <a:cubicBezTo>
                    <a:pt x="1800" y="1088"/>
                    <a:pt x="2114" y="1549"/>
                    <a:pt x="2491" y="1967"/>
                  </a:cubicBezTo>
                  <a:cubicBezTo>
                    <a:pt x="2574" y="2030"/>
                    <a:pt x="2637" y="2176"/>
                    <a:pt x="2616" y="2281"/>
                  </a:cubicBezTo>
                  <a:cubicBezTo>
                    <a:pt x="2595" y="2448"/>
                    <a:pt x="2512" y="2658"/>
                    <a:pt x="2407" y="2762"/>
                  </a:cubicBezTo>
                  <a:cubicBezTo>
                    <a:pt x="2323" y="2846"/>
                    <a:pt x="2072" y="2867"/>
                    <a:pt x="1968" y="2804"/>
                  </a:cubicBezTo>
                  <a:cubicBezTo>
                    <a:pt x="1591" y="2511"/>
                    <a:pt x="1214" y="2218"/>
                    <a:pt x="900" y="1862"/>
                  </a:cubicBezTo>
                  <a:cubicBezTo>
                    <a:pt x="587" y="1507"/>
                    <a:pt x="294" y="1067"/>
                    <a:pt x="1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33"/>
            <p:cNvSpPr/>
            <p:nvPr/>
          </p:nvSpPr>
          <p:spPr>
            <a:xfrm>
              <a:off x="-2507725" y="2909400"/>
              <a:ext cx="75350" cy="59650"/>
            </a:xfrm>
            <a:custGeom>
              <a:avLst/>
              <a:gdLst/>
              <a:ahLst/>
              <a:cxnLst/>
              <a:rect l="l" t="t" r="r" b="b"/>
              <a:pathLst>
                <a:path w="3014" h="2386" extrusionOk="0">
                  <a:moveTo>
                    <a:pt x="2992" y="1842"/>
                  </a:moveTo>
                  <a:cubicBezTo>
                    <a:pt x="3013" y="2093"/>
                    <a:pt x="2720" y="2386"/>
                    <a:pt x="2469" y="2323"/>
                  </a:cubicBezTo>
                  <a:cubicBezTo>
                    <a:pt x="2302" y="2302"/>
                    <a:pt x="2135" y="2281"/>
                    <a:pt x="2051" y="2176"/>
                  </a:cubicBezTo>
                  <a:cubicBezTo>
                    <a:pt x="1611" y="1674"/>
                    <a:pt x="1005" y="1360"/>
                    <a:pt x="440" y="984"/>
                  </a:cubicBezTo>
                  <a:cubicBezTo>
                    <a:pt x="314" y="921"/>
                    <a:pt x="210" y="775"/>
                    <a:pt x="105" y="670"/>
                  </a:cubicBezTo>
                  <a:cubicBezTo>
                    <a:pt x="0" y="544"/>
                    <a:pt x="84" y="231"/>
                    <a:pt x="231" y="147"/>
                  </a:cubicBezTo>
                  <a:cubicBezTo>
                    <a:pt x="377" y="105"/>
                    <a:pt x="544" y="0"/>
                    <a:pt x="691" y="21"/>
                  </a:cubicBezTo>
                  <a:cubicBezTo>
                    <a:pt x="1653" y="231"/>
                    <a:pt x="2365" y="775"/>
                    <a:pt x="2909" y="1591"/>
                  </a:cubicBezTo>
                  <a:cubicBezTo>
                    <a:pt x="2971" y="1674"/>
                    <a:pt x="2971" y="1758"/>
                    <a:pt x="2992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" name="Google Shape;165;p33"/>
          <p:cNvGrpSpPr/>
          <p:nvPr/>
        </p:nvGrpSpPr>
        <p:grpSpPr>
          <a:xfrm>
            <a:off x="2291875" y="4237100"/>
            <a:ext cx="956750" cy="553975"/>
            <a:chOff x="-1199475" y="2658325"/>
            <a:chExt cx="956750" cy="553975"/>
          </a:xfrm>
        </p:grpSpPr>
        <p:sp>
          <p:nvSpPr>
            <p:cNvPr id="166" name="Google Shape;166;p33"/>
            <p:cNvSpPr/>
            <p:nvPr/>
          </p:nvSpPr>
          <p:spPr>
            <a:xfrm>
              <a:off x="-1137750" y="2679225"/>
              <a:ext cx="873050" cy="389225"/>
            </a:xfrm>
            <a:custGeom>
              <a:avLst/>
              <a:gdLst/>
              <a:ahLst/>
              <a:cxnLst/>
              <a:rect l="l" t="t" r="r" b="b"/>
              <a:pathLst>
                <a:path w="34922" h="15569" extrusionOk="0">
                  <a:moveTo>
                    <a:pt x="20631" y="1"/>
                  </a:moveTo>
                  <a:cubicBezTo>
                    <a:pt x="21426" y="587"/>
                    <a:pt x="22158" y="1068"/>
                    <a:pt x="22472" y="1989"/>
                  </a:cubicBezTo>
                  <a:cubicBezTo>
                    <a:pt x="22556" y="2261"/>
                    <a:pt x="22723" y="2428"/>
                    <a:pt x="22912" y="2637"/>
                  </a:cubicBezTo>
                  <a:cubicBezTo>
                    <a:pt x="23456" y="3202"/>
                    <a:pt x="24021" y="3725"/>
                    <a:pt x="24460" y="4374"/>
                  </a:cubicBezTo>
                  <a:cubicBezTo>
                    <a:pt x="24586" y="4583"/>
                    <a:pt x="24816" y="4772"/>
                    <a:pt x="25025" y="4918"/>
                  </a:cubicBezTo>
                  <a:cubicBezTo>
                    <a:pt x="25694" y="5357"/>
                    <a:pt x="26343" y="5776"/>
                    <a:pt x="26992" y="6194"/>
                  </a:cubicBezTo>
                  <a:cubicBezTo>
                    <a:pt x="28205" y="6969"/>
                    <a:pt x="29314" y="7805"/>
                    <a:pt x="30340" y="8768"/>
                  </a:cubicBezTo>
                  <a:cubicBezTo>
                    <a:pt x="30946" y="9312"/>
                    <a:pt x="31595" y="9751"/>
                    <a:pt x="32223" y="10254"/>
                  </a:cubicBezTo>
                  <a:cubicBezTo>
                    <a:pt x="32516" y="10484"/>
                    <a:pt x="32767" y="10735"/>
                    <a:pt x="33039" y="10965"/>
                  </a:cubicBezTo>
                  <a:cubicBezTo>
                    <a:pt x="33122" y="11049"/>
                    <a:pt x="33185" y="11174"/>
                    <a:pt x="33290" y="11216"/>
                  </a:cubicBezTo>
                  <a:cubicBezTo>
                    <a:pt x="34022" y="11530"/>
                    <a:pt x="34294" y="12241"/>
                    <a:pt x="34713" y="12827"/>
                  </a:cubicBezTo>
                  <a:cubicBezTo>
                    <a:pt x="34922" y="13078"/>
                    <a:pt x="34901" y="13371"/>
                    <a:pt x="34733" y="13664"/>
                  </a:cubicBezTo>
                  <a:cubicBezTo>
                    <a:pt x="34608" y="13894"/>
                    <a:pt x="34441" y="14145"/>
                    <a:pt x="34273" y="14438"/>
                  </a:cubicBezTo>
                  <a:cubicBezTo>
                    <a:pt x="34210" y="14292"/>
                    <a:pt x="34169" y="14187"/>
                    <a:pt x="34127" y="14083"/>
                  </a:cubicBezTo>
                  <a:cubicBezTo>
                    <a:pt x="34106" y="13831"/>
                    <a:pt x="33980" y="13685"/>
                    <a:pt x="33771" y="13601"/>
                  </a:cubicBezTo>
                  <a:cubicBezTo>
                    <a:pt x="33373" y="13392"/>
                    <a:pt x="32976" y="13183"/>
                    <a:pt x="32557" y="12995"/>
                  </a:cubicBezTo>
                  <a:cubicBezTo>
                    <a:pt x="32411" y="12932"/>
                    <a:pt x="32223" y="12890"/>
                    <a:pt x="32034" y="12869"/>
                  </a:cubicBezTo>
                  <a:cubicBezTo>
                    <a:pt x="31344" y="12785"/>
                    <a:pt x="30612" y="12639"/>
                    <a:pt x="29900" y="12869"/>
                  </a:cubicBezTo>
                  <a:cubicBezTo>
                    <a:pt x="29210" y="12743"/>
                    <a:pt x="28540" y="12953"/>
                    <a:pt x="27829" y="12953"/>
                  </a:cubicBezTo>
                  <a:cubicBezTo>
                    <a:pt x="27264" y="12953"/>
                    <a:pt x="26699" y="13057"/>
                    <a:pt x="26134" y="13141"/>
                  </a:cubicBezTo>
                  <a:cubicBezTo>
                    <a:pt x="25548" y="13204"/>
                    <a:pt x="25004" y="13350"/>
                    <a:pt x="24460" y="13413"/>
                  </a:cubicBezTo>
                  <a:cubicBezTo>
                    <a:pt x="23749" y="13497"/>
                    <a:pt x="23037" y="13685"/>
                    <a:pt x="22347" y="13831"/>
                  </a:cubicBezTo>
                  <a:cubicBezTo>
                    <a:pt x="21217" y="14124"/>
                    <a:pt x="20066" y="14334"/>
                    <a:pt x="18915" y="14606"/>
                  </a:cubicBezTo>
                  <a:cubicBezTo>
                    <a:pt x="18497" y="14668"/>
                    <a:pt x="18099" y="14773"/>
                    <a:pt x="17702" y="14920"/>
                  </a:cubicBezTo>
                  <a:cubicBezTo>
                    <a:pt x="17116" y="15129"/>
                    <a:pt x="16509" y="15275"/>
                    <a:pt x="15881" y="15296"/>
                  </a:cubicBezTo>
                  <a:cubicBezTo>
                    <a:pt x="15358" y="15338"/>
                    <a:pt x="14814" y="15401"/>
                    <a:pt x="14291" y="15484"/>
                  </a:cubicBezTo>
                  <a:cubicBezTo>
                    <a:pt x="13810" y="15568"/>
                    <a:pt x="13266" y="15464"/>
                    <a:pt x="12764" y="15380"/>
                  </a:cubicBezTo>
                  <a:cubicBezTo>
                    <a:pt x="12638" y="15359"/>
                    <a:pt x="12513" y="15233"/>
                    <a:pt x="12408" y="15129"/>
                  </a:cubicBezTo>
                  <a:cubicBezTo>
                    <a:pt x="11508" y="14229"/>
                    <a:pt x="10650" y="13287"/>
                    <a:pt x="9897" y="12304"/>
                  </a:cubicBezTo>
                  <a:cubicBezTo>
                    <a:pt x="9583" y="11907"/>
                    <a:pt x="9207" y="11530"/>
                    <a:pt x="8851" y="11195"/>
                  </a:cubicBezTo>
                  <a:cubicBezTo>
                    <a:pt x="7972" y="10421"/>
                    <a:pt x="7198" y="9542"/>
                    <a:pt x="6466" y="8601"/>
                  </a:cubicBezTo>
                  <a:cubicBezTo>
                    <a:pt x="6131" y="8161"/>
                    <a:pt x="5712" y="7743"/>
                    <a:pt x="5315" y="7345"/>
                  </a:cubicBezTo>
                  <a:cubicBezTo>
                    <a:pt x="4290" y="6341"/>
                    <a:pt x="3160" y="5420"/>
                    <a:pt x="2218" y="4311"/>
                  </a:cubicBezTo>
                  <a:cubicBezTo>
                    <a:pt x="1883" y="3935"/>
                    <a:pt x="1381" y="3642"/>
                    <a:pt x="942" y="3328"/>
                  </a:cubicBezTo>
                  <a:cubicBezTo>
                    <a:pt x="649" y="3119"/>
                    <a:pt x="335" y="2930"/>
                    <a:pt x="0" y="2721"/>
                  </a:cubicBezTo>
                  <a:cubicBezTo>
                    <a:pt x="21" y="2575"/>
                    <a:pt x="84" y="2428"/>
                    <a:pt x="105" y="2324"/>
                  </a:cubicBezTo>
                  <a:cubicBezTo>
                    <a:pt x="210" y="2282"/>
                    <a:pt x="272" y="2261"/>
                    <a:pt x="314" y="2261"/>
                  </a:cubicBezTo>
                  <a:cubicBezTo>
                    <a:pt x="963" y="2365"/>
                    <a:pt x="1632" y="2282"/>
                    <a:pt x="2281" y="2156"/>
                  </a:cubicBezTo>
                  <a:cubicBezTo>
                    <a:pt x="2804" y="2052"/>
                    <a:pt x="3348" y="1989"/>
                    <a:pt x="3871" y="1863"/>
                  </a:cubicBezTo>
                  <a:cubicBezTo>
                    <a:pt x="5043" y="1570"/>
                    <a:pt x="6236" y="1466"/>
                    <a:pt x="7428" y="1424"/>
                  </a:cubicBezTo>
                  <a:cubicBezTo>
                    <a:pt x="9918" y="1277"/>
                    <a:pt x="12408" y="1131"/>
                    <a:pt x="14877" y="963"/>
                  </a:cubicBezTo>
                  <a:cubicBezTo>
                    <a:pt x="15379" y="943"/>
                    <a:pt x="15902" y="922"/>
                    <a:pt x="16425" y="943"/>
                  </a:cubicBezTo>
                  <a:cubicBezTo>
                    <a:pt x="17137" y="963"/>
                    <a:pt x="17806" y="922"/>
                    <a:pt x="18497" y="817"/>
                  </a:cubicBezTo>
                  <a:cubicBezTo>
                    <a:pt x="18832" y="754"/>
                    <a:pt x="19208" y="817"/>
                    <a:pt x="19564" y="838"/>
                  </a:cubicBezTo>
                  <a:cubicBezTo>
                    <a:pt x="19982" y="901"/>
                    <a:pt x="20275" y="796"/>
                    <a:pt x="20401" y="336"/>
                  </a:cubicBezTo>
                  <a:cubicBezTo>
                    <a:pt x="20464" y="273"/>
                    <a:pt x="20505" y="189"/>
                    <a:pt x="20631" y="1"/>
                  </a:cubicBezTo>
                  <a:close/>
                  <a:moveTo>
                    <a:pt x="7240" y="4500"/>
                  </a:moveTo>
                  <a:cubicBezTo>
                    <a:pt x="7303" y="4604"/>
                    <a:pt x="7303" y="4688"/>
                    <a:pt x="7324" y="4709"/>
                  </a:cubicBezTo>
                  <a:cubicBezTo>
                    <a:pt x="7616" y="4813"/>
                    <a:pt x="7721" y="5002"/>
                    <a:pt x="7763" y="5295"/>
                  </a:cubicBezTo>
                  <a:cubicBezTo>
                    <a:pt x="7847" y="5713"/>
                    <a:pt x="8056" y="6048"/>
                    <a:pt x="8286" y="6404"/>
                  </a:cubicBezTo>
                  <a:cubicBezTo>
                    <a:pt x="8600" y="6906"/>
                    <a:pt x="9060" y="7324"/>
                    <a:pt x="9416" y="7764"/>
                  </a:cubicBezTo>
                  <a:cubicBezTo>
                    <a:pt x="9834" y="8287"/>
                    <a:pt x="10378" y="8329"/>
                    <a:pt x="10964" y="8161"/>
                  </a:cubicBezTo>
                  <a:cubicBezTo>
                    <a:pt x="11299" y="8057"/>
                    <a:pt x="11613" y="7910"/>
                    <a:pt x="11927" y="7722"/>
                  </a:cubicBezTo>
                  <a:cubicBezTo>
                    <a:pt x="12345" y="7492"/>
                    <a:pt x="12785" y="7220"/>
                    <a:pt x="13266" y="7241"/>
                  </a:cubicBezTo>
                  <a:cubicBezTo>
                    <a:pt x="13789" y="7282"/>
                    <a:pt x="14249" y="7115"/>
                    <a:pt x="14751" y="6989"/>
                  </a:cubicBezTo>
                  <a:cubicBezTo>
                    <a:pt x="15379" y="6822"/>
                    <a:pt x="16007" y="6571"/>
                    <a:pt x="16697" y="6697"/>
                  </a:cubicBezTo>
                  <a:cubicBezTo>
                    <a:pt x="16802" y="6717"/>
                    <a:pt x="16927" y="6697"/>
                    <a:pt x="17053" y="6655"/>
                  </a:cubicBezTo>
                  <a:cubicBezTo>
                    <a:pt x="17660" y="6466"/>
                    <a:pt x="18288" y="6362"/>
                    <a:pt x="18915" y="6299"/>
                  </a:cubicBezTo>
                  <a:cubicBezTo>
                    <a:pt x="19124" y="6278"/>
                    <a:pt x="19334" y="6278"/>
                    <a:pt x="19543" y="6215"/>
                  </a:cubicBezTo>
                  <a:cubicBezTo>
                    <a:pt x="19773" y="6173"/>
                    <a:pt x="20003" y="6153"/>
                    <a:pt x="20254" y="6069"/>
                  </a:cubicBezTo>
                  <a:cubicBezTo>
                    <a:pt x="20694" y="5881"/>
                    <a:pt x="20798" y="5525"/>
                    <a:pt x="20589" y="5127"/>
                  </a:cubicBezTo>
                  <a:cubicBezTo>
                    <a:pt x="20526" y="5023"/>
                    <a:pt x="20422" y="4939"/>
                    <a:pt x="20380" y="4834"/>
                  </a:cubicBezTo>
                  <a:cubicBezTo>
                    <a:pt x="20275" y="4625"/>
                    <a:pt x="20108" y="4416"/>
                    <a:pt x="20066" y="4207"/>
                  </a:cubicBezTo>
                  <a:cubicBezTo>
                    <a:pt x="19878" y="3391"/>
                    <a:pt x="19271" y="3035"/>
                    <a:pt x="18518" y="2930"/>
                  </a:cubicBezTo>
                  <a:cubicBezTo>
                    <a:pt x="17702" y="2805"/>
                    <a:pt x="16865" y="2637"/>
                    <a:pt x="16028" y="2909"/>
                  </a:cubicBezTo>
                  <a:cubicBezTo>
                    <a:pt x="15965" y="2930"/>
                    <a:pt x="15860" y="2909"/>
                    <a:pt x="15777" y="2909"/>
                  </a:cubicBezTo>
                  <a:cubicBezTo>
                    <a:pt x="15254" y="2909"/>
                    <a:pt x="14772" y="3056"/>
                    <a:pt x="14312" y="3265"/>
                  </a:cubicBezTo>
                  <a:cubicBezTo>
                    <a:pt x="13977" y="3432"/>
                    <a:pt x="13580" y="3558"/>
                    <a:pt x="13203" y="3642"/>
                  </a:cubicBezTo>
                  <a:cubicBezTo>
                    <a:pt x="12429" y="3809"/>
                    <a:pt x="11613" y="3893"/>
                    <a:pt x="10839" y="4081"/>
                  </a:cubicBezTo>
                  <a:cubicBezTo>
                    <a:pt x="9939" y="4311"/>
                    <a:pt x="9081" y="4416"/>
                    <a:pt x="8161" y="4311"/>
                  </a:cubicBezTo>
                  <a:cubicBezTo>
                    <a:pt x="7868" y="4311"/>
                    <a:pt x="7554" y="4290"/>
                    <a:pt x="7240" y="4500"/>
                  </a:cubicBezTo>
                  <a:close/>
                  <a:moveTo>
                    <a:pt x="31867" y="11781"/>
                  </a:moveTo>
                  <a:cubicBezTo>
                    <a:pt x="31532" y="11404"/>
                    <a:pt x="31197" y="11091"/>
                    <a:pt x="30779" y="10881"/>
                  </a:cubicBezTo>
                  <a:cubicBezTo>
                    <a:pt x="30319" y="10651"/>
                    <a:pt x="29921" y="10337"/>
                    <a:pt x="29544" y="10002"/>
                  </a:cubicBezTo>
                  <a:cubicBezTo>
                    <a:pt x="28979" y="9479"/>
                    <a:pt x="28435" y="8914"/>
                    <a:pt x="27745" y="8538"/>
                  </a:cubicBezTo>
                  <a:cubicBezTo>
                    <a:pt x="27536" y="8391"/>
                    <a:pt x="27389" y="8224"/>
                    <a:pt x="27222" y="8057"/>
                  </a:cubicBezTo>
                  <a:lnTo>
                    <a:pt x="25255" y="6090"/>
                  </a:lnTo>
                  <a:cubicBezTo>
                    <a:pt x="25130" y="5964"/>
                    <a:pt x="25004" y="5839"/>
                    <a:pt x="24899" y="5713"/>
                  </a:cubicBezTo>
                  <a:cubicBezTo>
                    <a:pt x="24125" y="4562"/>
                    <a:pt x="22995" y="3725"/>
                    <a:pt x="22117" y="2637"/>
                  </a:cubicBezTo>
                  <a:cubicBezTo>
                    <a:pt x="21970" y="2470"/>
                    <a:pt x="21803" y="2282"/>
                    <a:pt x="21552" y="2324"/>
                  </a:cubicBezTo>
                  <a:cubicBezTo>
                    <a:pt x="21384" y="2512"/>
                    <a:pt x="21447" y="2700"/>
                    <a:pt x="21552" y="2826"/>
                  </a:cubicBezTo>
                  <a:cubicBezTo>
                    <a:pt x="21886" y="3307"/>
                    <a:pt x="22179" y="3788"/>
                    <a:pt x="22598" y="4165"/>
                  </a:cubicBezTo>
                  <a:cubicBezTo>
                    <a:pt x="23205" y="4709"/>
                    <a:pt x="23686" y="5337"/>
                    <a:pt x="24209" y="5964"/>
                  </a:cubicBezTo>
                  <a:cubicBezTo>
                    <a:pt x="24397" y="6173"/>
                    <a:pt x="24565" y="6383"/>
                    <a:pt x="24732" y="6571"/>
                  </a:cubicBezTo>
                  <a:lnTo>
                    <a:pt x="26783" y="8601"/>
                  </a:lnTo>
                  <a:cubicBezTo>
                    <a:pt x="26929" y="8768"/>
                    <a:pt x="27075" y="8914"/>
                    <a:pt x="27243" y="9019"/>
                  </a:cubicBezTo>
                  <a:cubicBezTo>
                    <a:pt x="28059" y="9500"/>
                    <a:pt x="28707" y="10149"/>
                    <a:pt x="29419" y="10756"/>
                  </a:cubicBezTo>
                  <a:cubicBezTo>
                    <a:pt x="30109" y="11321"/>
                    <a:pt x="30904" y="11614"/>
                    <a:pt x="31720" y="11886"/>
                  </a:cubicBezTo>
                  <a:cubicBezTo>
                    <a:pt x="31720" y="11844"/>
                    <a:pt x="31762" y="11823"/>
                    <a:pt x="31867" y="1178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33"/>
            <p:cNvSpPr/>
            <p:nvPr/>
          </p:nvSpPr>
          <p:spPr>
            <a:xfrm>
              <a:off x="-1173850" y="2814725"/>
              <a:ext cx="870975" cy="335325"/>
            </a:xfrm>
            <a:custGeom>
              <a:avLst/>
              <a:gdLst/>
              <a:ahLst/>
              <a:cxnLst/>
              <a:rect l="l" t="t" r="r" b="b"/>
              <a:pathLst>
                <a:path w="34839" h="13413" extrusionOk="0">
                  <a:moveTo>
                    <a:pt x="13601" y="11236"/>
                  </a:moveTo>
                  <a:cubicBezTo>
                    <a:pt x="13643" y="11090"/>
                    <a:pt x="13664" y="10901"/>
                    <a:pt x="13706" y="10713"/>
                  </a:cubicBezTo>
                  <a:cubicBezTo>
                    <a:pt x="14019" y="10755"/>
                    <a:pt x="14312" y="10776"/>
                    <a:pt x="14626" y="10818"/>
                  </a:cubicBezTo>
                  <a:cubicBezTo>
                    <a:pt x="15233" y="10901"/>
                    <a:pt x="15798" y="10964"/>
                    <a:pt x="16405" y="10776"/>
                  </a:cubicBezTo>
                  <a:cubicBezTo>
                    <a:pt x="16698" y="10671"/>
                    <a:pt x="17011" y="10692"/>
                    <a:pt x="17283" y="10692"/>
                  </a:cubicBezTo>
                  <a:cubicBezTo>
                    <a:pt x="18016" y="10671"/>
                    <a:pt x="18727" y="10525"/>
                    <a:pt x="19418" y="10274"/>
                  </a:cubicBezTo>
                  <a:cubicBezTo>
                    <a:pt x="19836" y="10106"/>
                    <a:pt x="20276" y="10064"/>
                    <a:pt x="20715" y="9960"/>
                  </a:cubicBezTo>
                  <a:cubicBezTo>
                    <a:pt x="20799" y="9939"/>
                    <a:pt x="20903" y="9939"/>
                    <a:pt x="20987" y="9918"/>
                  </a:cubicBezTo>
                  <a:cubicBezTo>
                    <a:pt x="22180" y="9646"/>
                    <a:pt x="23393" y="9353"/>
                    <a:pt x="24586" y="9102"/>
                  </a:cubicBezTo>
                  <a:cubicBezTo>
                    <a:pt x="24774" y="9039"/>
                    <a:pt x="24921" y="8997"/>
                    <a:pt x="25109" y="8956"/>
                  </a:cubicBezTo>
                  <a:cubicBezTo>
                    <a:pt x="26322" y="8788"/>
                    <a:pt x="27536" y="8579"/>
                    <a:pt x="28771" y="8391"/>
                  </a:cubicBezTo>
                  <a:cubicBezTo>
                    <a:pt x="28980" y="8370"/>
                    <a:pt x="29189" y="8349"/>
                    <a:pt x="29398" y="8370"/>
                  </a:cubicBezTo>
                  <a:cubicBezTo>
                    <a:pt x="29733" y="8391"/>
                    <a:pt x="30047" y="8286"/>
                    <a:pt x="30361" y="8307"/>
                  </a:cubicBezTo>
                  <a:cubicBezTo>
                    <a:pt x="31867" y="8370"/>
                    <a:pt x="33353" y="8014"/>
                    <a:pt x="34838" y="8474"/>
                  </a:cubicBezTo>
                  <a:cubicBezTo>
                    <a:pt x="34817" y="8684"/>
                    <a:pt x="34797" y="8893"/>
                    <a:pt x="34797" y="9039"/>
                  </a:cubicBezTo>
                  <a:cubicBezTo>
                    <a:pt x="34713" y="9102"/>
                    <a:pt x="34713" y="9123"/>
                    <a:pt x="34692" y="9123"/>
                  </a:cubicBezTo>
                  <a:cubicBezTo>
                    <a:pt x="33248" y="9290"/>
                    <a:pt x="31846" y="9458"/>
                    <a:pt x="30403" y="9562"/>
                  </a:cubicBezTo>
                  <a:cubicBezTo>
                    <a:pt x="28331" y="9730"/>
                    <a:pt x="26260" y="9981"/>
                    <a:pt x="24251" y="10378"/>
                  </a:cubicBezTo>
                  <a:cubicBezTo>
                    <a:pt x="22368" y="10734"/>
                    <a:pt x="20464" y="10964"/>
                    <a:pt x="18560" y="11132"/>
                  </a:cubicBezTo>
                  <a:cubicBezTo>
                    <a:pt x="17576" y="11215"/>
                    <a:pt x="16635" y="11320"/>
                    <a:pt x="15672" y="11404"/>
                  </a:cubicBezTo>
                  <a:cubicBezTo>
                    <a:pt x="15589" y="11404"/>
                    <a:pt x="15526" y="11487"/>
                    <a:pt x="15442" y="11508"/>
                  </a:cubicBezTo>
                  <a:cubicBezTo>
                    <a:pt x="15798" y="11843"/>
                    <a:pt x="16216" y="12031"/>
                    <a:pt x="16802" y="11989"/>
                  </a:cubicBezTo>
                  <a:cubicBezTo>
                    <a:pt x="17304" y="11969"/>
                    <a:pt x="17827" y="11885"/>
                    <a:pt x="18309" y="11864"/>
                  </a:cubicBezTo>
                  <a:cubicBezTo>
                    <a:pt x="18309" y="12094"/>
                    <a:pt x="18141" y="12073"/>
                    <a:pt x="18037" y="12094"/>
                  </a:cubicBezTo>
                  <a:cubicBezTo>
                    <a:pt x="16844" y="12303"/>
                    <a:pt x="15672" y="12513"/>
                    <a:pt x="14438" y="12722"/>
                  </a:cubicBezTo>
                  <a:cubicBezTo>
                    <a:pt x="14145" y="12513"/>
                    <a:pt x="13852" y="12303"/>
                    <a:pt x="13538" y="12073"/>
                  </a:cubicBezTo>
                  <a:cubicBezTo>
                    <a:pt x="13454" y="12031"/>
                    <a:pt x="13350" y="11969"/>
                    <a:pt x="13329" y="11927"/>
                  </a:cubicBezTo>
                  <a:cubicBezTo>
                    <a:pt x="13120" y="11299"/>
                    <a:pt x="12659" y="11445"/>
                    <a:pt x="12178" y="11571"/>
                  </a:cubicBezTo>
                  <a:cubicBezTo>
                    <a:pt x="10546" y="10044"/>
                    <a:pt x="8893" y="8516"/>
                    <a:pt x="7261" y="6968"/>
                  </a:cubicBezTo>
                  <a:lnTo>
                    <a:pt x="7115" y="6842"/>
                  </a:lnTo>
                  <a:cubicBezTo>
                    <a:pt x="6027" y="6110"/>
                    <a:pt x="5127" y="5126"/>
                    <a:pt x="4143" y="4227"/>
                  </a:cubicBezTo>
                  <a:cubicBezTo>
                    <a:pt x="3620" y="3766"/>
                    <a:pt x="3034" y="3285"/>
                    <a:pt x="2490" y="2825"/>
                  </a:cubicBezTo>
                  <a:cubicBezTo>
                    <a:pt x="2239" y="2574"/>
                    <a:pt x="1967" y="2532"/>
                    <a:pt x="1612" y="2678"/>
                  </a:cubicBezTo>
                  <a:cubicBezTo>
                    <a:pt x="1842" y="2888"/>
                    <a:pt x="2051" y="3076"/>
                    <a:pt x="2239" y="3285"/>
                  </a:cubicBezTo>
                  <a:cubicBezTo>
                    <a:pt x="2449" y="3494"/>
                    <a:pt x="2616" y="3725"/>
                    <a:pt x="2825" y="3934"/>
                  </a:cubicBezTo>
                  <a:cubicBezTo>
                    <a:pt x="3348" y="4436"/>
                    <a:pt x="3871" y="4938"/>
                    <a:pt x="4374" y="5461"/>
                  </a:cubicBezTo>
                  <a:cubicBezTo>
                    <a:pt x="4980" y="6068"/>
                    <a:pt x="5587" y="6633"/>
                    <a:pt x="6257" y="7135"/>
                  </a:cubicBezTo>
                  <a:cubicBezTo>
                    <a:pt x="6571" y="7365"/>
                    <a:pt x="6843" y="7658"/>
                    <a:pt x="7115" y="7909"/>
                  </a:cubicBezTo>
                  <a:cubicBezTo>
                    <a:pt x="8349" y="9060"/>
                    <a:pt x="9605" y="10190"/>
                    <a:pt x="10839" y="11341"/>
                  </a:cubicBezTo>
                  <a:cubicBezTo>
                    <a:pt x="11090" y="11571"/>
                    <a:pt x="11362" y="11843"/>
                    <a:pt x="11592" y="12094"/>
                  </a:cubicBezTo>
                  <a:cubicBezTo>
                    <a:pt x="11822" y="12387"/>
                    <a:pt x="12073" y="12617"/>
                    <a:pt x="12492" y="12659"/>
                  </a:cubicBezTo>
                  <a:cubicBezTo>
                    <a:pt x="12722" y="12680"/>
                    <a:pt x="12931" y="12785"/>
                    <a:pt x="13141" y="12868"/>
                  </a:cubicBezTo>
                  <a:cubicBezTo>
                    <a:pt x="13162" y="13182"/>
                    <a:pt x="12952" y="13245"/>
                    <a:pt x="12743" y="13412"/>
                  </a:cubicBezTo>
                  <a:cubicBezTo>
                    <a:pt x="12241" y="13182"/>
                    <a:pt x="11781" y="12889"/>
                    <a:pt x="11362" y="12492"/>
                  </a:cubicBezTo>
                  <a:cubicBezTo>
                    <a:pt x="10860" y="11989"/>
                    <a:pt x="10316" y="11613"/>
                    <a:pt x="9688" y="11299"/>
                  </a:cubicBezTo>
                  <a:cubicBezTo>
                    <a:pt x="9458" y="11152"/>
                    <a:pt x="9207" y="11006"/>
                    <a:pt x="8998" y="10839"/>
                  </a:cubicBezTo>
                  <a:cubicBezTo>
                    <a:pt x="7596" y="9730"/>
                    <a:pt x="6215" y="8600"/>
                    <a:pt x="4813" y="7428"/>
                  </a:cubicBezTo>
                  <a:cubicBezTo>
                    <a:pt x="4081" y="6800"/>
                    <a:pt x="3390" y="6131"/>
                    <a:pt x="2679" y="5482"/>
                  </a:cubicBezTo>
                  <a:cubicBezTo>
                    <a:pt x="2386" y="5231"/>
                    <a:pt x="2093" y="4959"/>
                    <a:pt x="1779" y="4729"/>
                  </a:cubicBezTo>
                  <a:cubicBezTo>
                    <a:pt x="1151" y="4248"/>
                    <a:pt x="586" y="3725"/>
                    <a:pt x="63" y="3097"/>
                  </a:cubicBezTo>
                  <a:cubicBezTo>
                    <a:pt x="1" y="2720"/>
                    <a:pt x="1" y="2344"/>
                    <a:pt x="293" y="2009"/>
                  </a:cubicBezTo>
                  <a:cubicBezTo>
                    <a:pt x="733" y="1507"/>
                    <a:pt x="817" y="963"/>
                    <a:pt x="691" y="335"/>
                  </a:cubicBezTo>
                  <a:cubicBezTo>
                    <a:pt x="670" y="251"/>
                    <a:pt x="712" y="168"/>
                    <a:pt x="733" y="0"/>
                  </a:cubicBezTo>
                  <a:cubicBezTo>
                    <a:pt x="1361" y="879"/>
                    <a:pt x="2281" y="1297"/>
                    <a:pt x="3034" y="1946"/>
                  </a:cubicBezTo>
                  <a:cubicBezTo>
                    <a:pt x="3725" y="2532"/>
                    <a:pt x="4457" y="3076"/>
                    <a:pt x="5169" y="3620"/>
                  </a:cubicBezTo>
                  <a:cubicBezTo>
                    <a:pt x="5315" y="3766"/>
                    <a:pt x="5503" y="3892"/>
                    <a:pt x="5650" y="4018"/>
                  </a:cubicBezTo>
                  <a:cubicBezTo>
                    <a:pt x="7303" y="5503"/>
                    <a:pt x="8956" y="7010"/>
                    <a:pt x="10567" y="8516"/>
                  </a:cubicBezTo>
                  <a:cubicBezTo>
                    <a:pt x="11048" y="8935"/>
                    <a:pt x="11446" y="9437"/>
                    <a:pt x="11885" y="9897"/>
                  </a:cubicBezTo>
                  <a:cubicBezTo>
                    <a:pt x="12283" y="10316"/>
                    <a:pt x="12638" y="10776"/>
                    <a:pt x="13015" y="11194"/>
                  </a:cubicBezTo>
                  <a:cubicBezTo>
                    <a:pt x="13182" y="11383"/>
                    <a:pt x="13371" y="11383"/>
                    <a:pt x="13601" y="112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33"/>
            <p:cNvSpPr/>
            <p:nvPr/>
          </p:nvSpPr>
          <p:spPr>
            <a:xfrm>
              <a:off x="-831225" y="3061100"/>
              <a:ext cx="516325" cy="128175"/>
            </a:xfrm>
            <a:custGeom>
              <a:avLst/>
              <a:gdLst/>
              <a:ahLst/>
              <a:cxnLst/>
              <a:rect l="l" t="t" r="r" b="b"/>
              <a:pathLst>
                <a:path w="20653" h="5127" extrusionOk="0">
                  <a:moveTo>
                    <a:pt x="879" y="4310"/>
                  </a:moveTo>
                  <a:cubicBezTo>
                    <a:pt x="1256" y="4896"/>
                    <a:pt x="1884" y="4708"/>
                    <a:pt x="2449" y="4938"/>
                  </a:cubicBezTo>
                  <a:cubicBezTo>
                    <a:pt x="2239" y="5022"/>
                    <a:pt x="2093" y="5127"/>
                    <a:pt x="1946" y="5127"/>
                  </a:cubicBezTo>
                  <a:cubicBezTo>
                    <a:pt x="1528" y="5106"/>
                    <a:pt x="1109" y="5043"/>
                    <a:pt x="691" y="5001"/>
                  </a:cubicBezTo>
                  <a:cubicBezTo>
                    <a:pt x="482" y="4708"/>
                    <a:pt x="252" y="4415"/>
                    <a:pt x="1" y="4080"/>
                  </a:cubicBezTo>
                  <a:cubicBezTo>
                    <a:pt x="84" y="3913"/>
                    <a:pt x="168" y="3746"/>
                    <a:pt x="273" y="3536"/>
                  </a:cubicBezTo>
                  <a:cubicBezTo>
                    <a:pt x="1402" y="3348"/>
                    <a:pt x="2511" y="3160"/>
                    <a:pt x="3641" y="3013"/>
                  </a:cubicBezTo>
                  <a:cubicBezTo>
                    <a:pt x="3767" y="2971"/>
                    <a:pt x="3871" y="3013"/>
                    <a:pt x="4018" y="2971"/>
                  </a:cubicBezTo>
                  <a:cubicBezTo>
                    <a:pt x="6006" y="2448"/>
                    <a:pt x="8056" y="2448"/>
                    <a:pt x="10023" y="1904"/>
                  </a:cubicBezTo>
                  <a:cubicBezTo>
                    <a:pt x="11048" y="1611"/>
                    <a:pt x="12115" y="1611"/>
                    <a:pt x="13141" y="1507"/>
                  </a:cubicBezTo>
                  <a:cubicBezTo>
                    <a:pt x="14187" y="1381"/>
                    <a:pt x="15233" y="1277"/>
                    <a:pt x="16279" y="1151"/>
                  </a:cubicBezTo>
                  <a:cubicBezTo>
                    <a:pt x="16781" y="1088"/>
                    <a:pt x="17263" y="984"/>
                    <a:pt x="17786" y="1067"/>
                  </a:cubicBezTo>
                  <a:cubicBezTo>
                    <a:pt x="18037" y="1088"/>
                    <a:pt x="18267" y="1025"/>
                    <a:pt x="18497" y="984"/>
                  </a:cubicBezTo>
                  <a:cubicBezTo>
                    <a:pt x="18915" y="942"/>
                    <a:pt x="19313" y="858"/>
                    <a:pt x="19857" y="774"/>
                  </a:cubicBezTo>
                  <a:cubicBezTo>
                    <a:pt x="19606" y="565"/>
                    <a:pt x="19459" y="440"/>
                    <a:pt x="19313" y="335"/>
                  </a:cubicBezTo>
                  <a:cubicBezTo>
                    <a:pt x="19334" y="314"/>
                    <a:pt x="19334" y="230"/>
                    <a:pt x="19397" y="230"/>
                  </a:cubicBezTo>
                  <a:cubicBezTo>
                    <a:pt x="19773" y="126"/>
                    <a:pt x="20192" y="0"/>
                    <a:pt x="20652" y="230"/>
                  </a:cubicBezTo>
                  <a:cubicBezTo>
                    <a:pt x="20610" y="565"/>
                    <a:pt x="20589" y="942"/>
                    <a:pt x="20506" y="1277"/>
                  </a:cubicBezTo>
                  <a:cubicBezTo>
                    <a:pt x="20464" y="1590"/>
                    <a:pt x="20296" y="1758"/>
                    <a:pt x="20024" y="1674"/>
                  </a:cubicBezTo>
                  <a:cubicBezTo>
                    <a:pt x="19418" y="1549"/>
                    <a:pt x="18832" y="1779"/>
                    <a:pt x="18246" y="1821"/>
                  </a:cubicBezTo>
                  <a:cubicBezTo>
                    <a:pt x="17681" y="1862"/>
                    <a:pt x="17158" y="1967"/>
                    <a:pt x="16614" y="1883"/>
                  </a:cubicBezTo>
                  <a:cubicBezTo>
                    <a:pt x="16363" y="1862"/>
                    <a:pt x="16091" y="1925"/>
                    <a:pt x="15798" y="1988"/>
                  </a:cubicBezTo>
                  <a:cubicBezTo>
                    <a:pt x="13915" y="2386"/>
                    <a:pt x="12032" y="2804"/>
                    <a:pt x="10128" y="3034"/>
                  </a:cubicBezTo>
                  <a:cubicBezTo>
                    <a:pt x="9709" y="3076"/>
                    <a:pt x="9312" y="3222"/>
                    <a:pt x="8893" y="3264"/>
                  </a:cubicBezTo>
                  <a:cubicBezTo>
                    <a:pt x="7512" y="3453"/>
                    <a:pt x="6089" y="3641"/>
                    <a:pt x="4729" y="3955"/>
                  </a:cubicBezTo>
                  <a:cubicBezTo>
                    <a:pt x="4248" y="4059"/>
                    <a:pt x="3725" y="4101"/>
                    <a:pt x="3223" y="4122"/>
                  </a:cubicBezTo>
                  <a:cubicBezTo>
                    <a:pt x="2825" y="4164"/>
                    <a:pt x="2449" y="4122"/>
                    <a:pt x="2051" y="4101"/>
                  </a:cubicBezTo>
                  <a:cubicBezTo>
                    <a:pt x="1716" y="4080"/>
                    <a:pt x="1319" y="4038"/>
                    <a:pt x="879" y="43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33"/>
            <p:cNvSpPr/>
            <p:nvPr/>
          </p:nvSpPr>
          <p:spPr>
            <a:xfrm>
              <a:off x="-1156575" y="2763450"/>
              <a:ext cx="254225" cy="244825"/>
            </a:xfrm>
            <a:custGeom>
              <a:avLst/>
              <a:gdLst/>
              <a:ahLst/>
              <a:cxnLst/>
              <a:rect l="l" t="t" r="r" b="b"/>
              <a:pathLst>
                <a:path w="10169" h="9793" extrusionOk="0">
                  <a:moveTo>
                    <a:pt x="126" y="1256"/>
                  </a:moveTo>
                  <a:cubicBezTo>
                    <a:pt x="126" y="984"/>
                    <a:pt x="126" y="733"/>
                    <a:pt x="105" y="503"/>
                  </a:cubicBezTo>
                  <a:cubicBezTo>
                    <a:pt x="84" y="315"/>
                    <a:pt x="0" y="105"/>
                    <a:pt x="209" y="43"/>
                  </a:cubicBezTo>
                  <a:cubicBezTo>
                    <a:pt x="335" y="1"/>
                    <a:pt x="544" y="105"/>
                    <a:pt x="670" y="189"/>
                  </a:cubicBezTo>
                  <a:cubicBezTo>
                    <a:pt x="1507" y="712"/>
                    <a:pt x="2302" y="1319"/>
                    <a:pt x="2888" y="2135"/>
                  </a:cubicBezTo>
                  <a:cubicBezTo>
                    <a:pt x="3285" y="2658"/>
                    <a:pt x="3808" y="3076"/>
                    <a:pt x="4310" y="3516"/>
                  </a:cubicBezTo>
                  <a:cubicBezTo>
                    <a:pt x="5440" y="4499"/>
                    <a:pt x="6445" y="5608"/>
                    <a:pt x="7386" y="6780"/>
                  </a:cubicBezTo>
                  <a:cubicBezTo>
                    <a:pt x="7909" y="7429"/>
                    <a:pt x="8579" y="7952"/>
                    <a:pt x="9165" y="8558"/>
                  </a:cubicBezTo>
                  <a:cubicBezTo>
                    <a:pt x="9520" y="8893"/>
                    <a:pt x="9834" y="9249"/>
                    <a:pt x="10169" y="9605"/>
                  </a:cubicBezTo>
                  <a:cubicBezTo>
                    <a:pt x="9939" y="9793"/>
                    <a:pt x="9855" y="9605"/>
                    <a:pt x="9771" y="9521"/>
                  </a:cubicBezTo>
                  <a:cubicBezTo>
                    <a:pt x="8369" y="8245"/>
                    <a:pt x="6947" y="6905"/>
                    <a:pt x="5503" y="5629"/>
                  </a:cubicBezTo>
                  <a:cubicBezTo>
                    <a:pt x="5043" y="5211"/>
                    <a:pt x="4520" y="4855"/>
                    <a:pt x="4017" y="4457"/>
                  </a:cubicBezTo>
                  <a:cubicBezTo>
                    <a:pt x="3097" y="3767"/>
                    <a:pt x="2239" y="3035"/>
                    <a:pt x="1276" y="2407"/>
                  </a:cubicBezTo>
                  <a:cubicBezTo>
                    <a:pt x="837" y="2156"/>
                    <a:pt x="502" y="1654"/>
                    <a:pt x="126" y="12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33"/>
            <p:cNvSpPr/>
            <p:nvPr/>
          </p:nvSpPr>
          <p:spPr>
            <a:xfrm>
              <a:off x="-1171750" y="2927700"/>
              <a:ext cx="148050" cy="129750"/>
            </a:xfrm>
            <a:custGeom>
              <a:avLst/>
              <a:gdLst/>
              <a:ahLst/>
              <a:cxnLst/>
              <a:rect l="l" t="t" r="r" b="b"/>
              <a:pathLst>
                <a:path w="5922" h="5190" extrusionOk="0">
                  <a:moveTo>
                    <a:pt x="5838" y="5190"/>
                  </a:moveTo>
                  <a:cubicBezTo>
                    <a:pt x="5524" y="4939"/>
                    <a:pt x="5210" y="4709"/>
                    <a:pt x="4896" y="4499"/>
                  </a:cubicBezTo>
                  <a:cubicBezTo>
                    <a:pt x="4311" y="4144"/>
                    <a:pt x="3787" y="3683"/>
                    <a:pt x="3327" y="3160"/>
                  </a:cubicBezTo>
                  <a:cubicBezTo>
                    <a:pt x="2741" y="2553"/>
                    <a:pt x="2093" y="2030"/>
                    <a:pt x="1528" y="1444"/>
                  </a:cubicBezTo>
                  <a:cubicBezTo>
                    <a:pt x="1130" y="1026"/>
                    <a:pt x="712" y="649"/>
                    <a:pt x="189" y="398"/>
                  </a:cubicBezTo>
                  <a:cubicBezTo>
                    <a:pt x="63" y="315"/>
                    <a:pt x="0" y="168"/>
                    <a:pt x="209" y="1"/>
                  </a:cubicBezTo>
                  <a:cubicBezTo>
                    <a:pt x="921" y="607"/>
                    <a:pt x="1632" y="1172"/>
                    <a:pt x="2302" y="1800"/>
                  </a:cubicBezTo>
                  <a:cubicBezTo>
                    <a:pt x="3306" y="2658"/>
                    <a:pt x="4290" y="3558"/>
                    <a:pt x="5294" y="4416"/>
                  </a:cubicBezTo>
                  <a:cubicBezTo>
                    <a:pt x="5482" y="4604"/>
                    <a:pt x="5712" y="4750"/>
                    <a:pt x="5880" y="4960"/>
                  </a:cubicBezTo>
                  <a:cubicBezTo>
                    <a:pt x="5922" y="4981"/>
                    <a:pt x="5838" y="5106"/>
                    <a:pt x="5838" y="519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33"/>
            <p:cNvSpPr/>
            <p:nvPr/>
          </p:nvSpPr>
          <p:spPr>
            <a:xfrm>
              <a:off x="-572300" y="3140075"/>
              <a:ext cx="156950" cy="27225"/>
            </a:xfrm>
            <a:custGeom>
              <a:avLst/>
              <a:gdLst/>
              <a:ahLst/>
              <a:cxnLst/>
              <a:rect l="l" t="t" r="r" b="b"/>
              <a:pathLst>
                <a:path w="6278" h="1089" extrusionOk="0">
                  <a:moveTo>
                    <a:pt x="1" y="900"/>
                  </a:moveTo>
                  <a:cubicBezTo>
                    <a:pt x="2093" y="377"/>
                    <a:pt x="4165" y="147"/>
                    <a:pt x="6278" y="1"/>
                  </a:cubicBezTo>
                  <a:cubicBezTo>
                    <a:pt x="6006" y="210"/>
                    <a:pt x="5420" y="461"/>
                    <a:pt x="5085" y="419"/>
                  </a:cubicBezTo>
                  <a:cubicBezTo>
                    <a:pt x="4583" y="398"/>
                    <a:pt x="4144" y="461"/>
                    <a:pt x="3662" y="587"/>
                  </a:cubicBezTo>
                  <a:cubicBezTo>
                    <a:pt x="3453" y="628"/>
                    <a:pt x="3244" y="628"/>
                    <a:pt x="3035" y="628"/>
                  </a:cubicBezTo>
                  <a:cubicBezTo>
                    <a:pt x="2344" y="628"/>
                    <a:pt x="1675" y="775"/>
                    <a:pt x="1005" y="921"/>
                  </a:cubicBezTo>
                  <a:cubicBezTo>
                    <a:pt x="691" y="1005"/>
                    <a:pt x="377" y="1089"/>
                    <a:pt x="1" y="9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33"/>
            <p:cNvSpPr/>
            <p:nvPr/>
          </p:nvSpPr>
          <p:spPr>
            <a:xfrm>
              <a:off x="-1012725" y="3059000"/>
              <a:ext cx="52850" cy="46575"/>
            </a:xfrm>
            <a:custGeom>
              <a:avLst/>
              <a:gdLst/>
              <a:ahLst/>
              <a:cxnLst/>
              <a:rect l="l" t="t" r="r" b="b"/>
              <a:pathLst>
                <a:path w="2114" h="1863" extrusionOk="0">
                  <a:moveTo>
                    <a:pt x="0" y="1"/>
                  </a:moveTo>
                  <a:cubicBezTo>
                    <a:pt x="732" y="586"/>
                    <a:pt x="1486" y="1130"/>
                    <a:pt x="2113" y="1863"/>
                  </a:cubicBezTo>
                  <a:cubicBezTo>
                    <a:pt x="1988" y="1821"/>
                    <a:pt x="1862" y="1779"/>
                    <a:pt x="1758" y="1737"/>
                  </a:cubicBezTo>
                  <a:cubicBezTo>
                    <a:pt x="1151" y="1340"/>
                    <a:pt x="565" y="921"/>
                    <a:pt x="126" y="314"/>
                  </a:cubicBezTo>
                  <a:cubicBezTo>
                    <a:pt x="84" y="252"/>
                    <a:pt x="42" y="105"/>
                    <a:pt x="21" y="1"/>
                  </a:cubicBez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33"/>
            <p:cNvSpPr/>
            <p:nvPr/>
          </p:nvSpPr>
          <p:spPr>
            <a:xfrm>
              <a:off x="-1025825" y="3053775"/>
              <a:ext cx="13625" cy="5250"/>
            </a:xfrm>
            <a:custGeom>
              <a:avLst/>
              <a:gdLst/>
              <a:ahLst/>
              <a:cxnLst/>
              <a:rect l="l" t="t" r="r" b="b"/>
              <a:pathLst>
                <a:path w="545" h="210" extrusionOk="0">
                  <a:moveTo>
                    <a:pt x="1" y="147"/>
                  </a:moveTo>
                  <a:cubicBezTo>
                    <a:pt x="210" y="0"/>
                    <a:pt x="357" y="84"/>
                    <a:pt x="524" y="210"/>
                  </a:cubicBezTo>
                  <a:lnTo>
                    <a:pt x="545" y="189"/>
                  </a:lnTo>
                  <a:cubicBezTo>
                    <a:pt x="357" y="168"/>
                    <a:pt x="168" y="147"/>
                    <a:pt x="1" y="147"/>
                  </a:cubicBez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33"/>
            <p:cNvSpPr/>
            <p:nvPr/>
          </p:nvSpPr>
          <p:spPr>
            <a:xfrm>
              <a:off x="-922775" y="2765025"/>
              <a:ext cx="278850" cy="100450"/>
            </a:xfrm>
            <a:custGeom>
              <a:avLst/>
              <a:gdLst/>
              <a:ahLst/>
              <a:cxnLst/>
              <a:rect l="l" t="t" r="r" b="b"/>
              <a:pathLst>
                <a:path w="11154" h="4018" extrusionOk="0">
                  <a:moveTo>
                    <a:pt x="1" y="1653"/>
                  </a:moveTo>
                  <a:cubicBezTo>
                    <a:pt x="838" y="1800"/>
                    <a:pt x="1528" y="1612"/>
                    <a:pt x="2198" y="1486"/>
                  </a:cubicBezTo>
                  <a:cubicBezTo>
                    <a:pt x="3056" y="1319"/>
                    <a:pt x="3935" y="1193"/>
                    <a:pt x="4771" y="1005"/>
                  </a:cubicBezTo>
                  <a:cubicBezTo>
                    <a:pt x="5211" y="921"/>
                    <a:pt x="5629" y="754"/>
                    <a:pt x="6027" y="565"/>
                  </a:cubicBezTo>
                  <a:cubicBezTo>
                    <a:pt x="6445" y="398"/>
                    <a:pt x="6864" y="231"/>
                    <a:pt x="7324" y="272"/>
                  </a:cubicBezTo>
                  <a:cubicBezTo>
                    <a:pt x="7450" y="272"/>
                    <a:pt x="7596" y="314"/>
                    <a:pt x="7701" y="252"/>
                  </a:cubicBezTo>
                  <a:cubicBezTo>
                    <a:pt x="8349" y="0"/>
                    <a:pt x="8998" y="210"/>
                    <a:pt x="9647" y="231"/>
                  </a:cubicBezTo>
                  <a:cubicBezTo>
                    <a:pt x="10170" y="252"/>
                    <a:pt x="10463" y="565"/>
                    <a:pt x="10693" y="963"/>
                  </a:cubicBezTo>
                  <a:cubicBezTo>
                    <a:pt x="10860" y="1277"/>
                    <a:pt x="10986" y="1612"/>
                    <a:pt x="11153" y="2009"/>
                  </a:cubicBezTo>
                  <a:cubicBezTo>
                    <a:pt x="10902" y="2030"/>
                    <a:pt x="10693" y="2030"/>
                    <a:pt x="10484" y="2093"/>
                  </a:cubicBezTo>
                  <a:cubicBezTo>
                    <a:pt x="9814" y="2239"/>
                    <a:pt x="9124" y="2239"/>
                    <a:pt x="8475" y="2469"/>
                  </a:cubicBezTo>
                  <a:cubicBezTo>
                    <a:pt x="8370" y="2532"/>
                    <a:pt x="8245" y="2553"/>
                    <a:pt x="8140" y="2532"/>
                  </a:cubicBezTo>
                  <a:cubicBezTo>
                    <a:pt x="7324" y="2344"/>
                    <a:pt x="6592" y="2721"/>
                    <a:pt x="5860" y="2867"/>
                  </a:cubicBezTo>
                  <a:cubicBezTo>
                    <a:pt x="5525" y="2951"/>
                    <a:pt x="5190" y="3055"/>
                    <a:pt x="4813" y="3055"/>
                  </a:cubicBezTo>
                  <a:cubicBezTo>
                    <a:pt x="4374" y="3055"/>
                    <a:pt x="3935" y="3160"/>
                    <a:pt x="3537" y="3390"/>
                  </a:cubicBezTo>
                  <a:cubicBezTo>
                    <a:pt x="2993" y="3704"/>
                    <a:pt x="2407" y="3913"/>
                    <a:pt x="1696" y="4018"/>
                  </a:cubicBezTo>
                  <a:cubicBezTo>
                    <a:pt x="1089" y="3369"/>
                    <a:pt x="357" y="2741"/>
                    <a:pt x="1" y="165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33"/>
            <p:cNvSpPr/>
            <p:nvPr/>
          </p:nvSpPr>
          <p:spPr>
            <a:xfrm>
              <a:off x="-1199475" y="2658325"/>
              <a:ext cx="956750" cy="553975"/>
            </a:xfrm>
            <a:custGeom>
              <a:avLst/>
              <a:gdLst/>
              <a:ahLst/>
              <a:cxnLst/>
              <a:rect l="l" t="t" r="r" b="b"/>
              <a:pathLst>
                <a:path w="38270" h="22159" extrusionOk="0">
                  <a:moveTo>
                    <a:pt x="36156" y="19647"/>
                  </a:moveTo>
                  <a:lnTo>
                    <a:pt x="35529" y="19333"/>
                  </a:lnTo>
                  <a:cubicBezTo>
                    <a:pt x="34482" y="19543"/>
                    <a:pt x="33499" y="19752"/>
                    <a:pt x="32495" y="19961"/>
                  </a:cubicBezTo>
                  <a:cubicBezTo>
                    <a:pt x="32244" y="20003"/>
                    <a:pt x="31972" y="20087"/>
                    <a:pt x="31741" y="20170"/>
                  </a:cubicBezTo>
                  <a:cubicBezTo>
                    <a:pt x="31114" y="20359"/>
                    <a:pt x="30486" y="20589"/>
                    <a:pt x="29796" y="20526"/>
                  </a:cubicBezTo>
                  <a:cubicBezTo>
                    <a:pt x="29754" y="20526"/>
                    <a:pt x="29670" y="20505"/>
                    <a:pt x="29628" y="20526"/>
                  </a:cubicBezTo>
                  <a:cubicBezTo>
                    <a:pt x="28519" y="20694"/>
                    <a:pt x="27431" y="20819"/>
                    <a:pt x="26322" y="21007"/>
                  </a:cubicBezTo>
                  <a:cubicBezTo>
                    <a:pt x="25862" y="21091"/>
                    <a:pt x="25381" y="21154"/>
                    <a:pt x="24878" y="21112"/>
                  </a:cubicBezTo>
                  <a:cubicBezTo>
                    <a:pt x="24648" y="21070"/>
                    <a:pt x="24418" y="21070"/>
                    <a:pt x="24167" y="21133"/>
                  </a:cubicBezTo>
                  <a:cubicBezTo>
                    <a:pt x="23163" y="21258"/>
                    <a:pt x="22158" y="21447"/>
                    <a:pt x="21133" y="21572"/>
                  </a:cubicBezTo>
                  <a:cubicBezTo>
                    <a:pt x="20652" y="21656"/>
                    <a:pt x="20129" y="21698"/>
                    <a:pt x="19627" y="21635"/>
                  </a:cubicBezTo>
                  <a:cubicBezTo>
                    <a:pt x="19355" y="21593"/>
                    <a:pt x="19104" y="21635"/>
                    <a:pt x="18811" y="21677"/>
                  </a:cubicBezTo>
                  <a:cubicBezTo>
                    <a:pt x="18580" y="21698"/>
                    <a:pt x="18350" y="21761"/>
                    <a:pt x="18099" y="21844"/>
                  </a:cubicBezTo>
                  <a:cubicBezTo>
                    <a:pt x="17137" y="22158"/>
                    <a:pt x="16153" y="22074"/>
                    <a:pt x="15170" y="21928"/>
                  </a:cubicBezTo>
                  <a:cubicBezTo>
                    <a:pt x="14710" y="21844"/>
                    <a:pt x="14710" y="21844"/>
                    <a:pt x="14333" y="21342"/>
                  </a:cubicBezTo>
                  <a:cubicBezTo>
                    <a:pt x="14291" y="21321"/>
                    <a:pt x="14228" y="21300"/>
                    <a:pt x="14187" y="21300"/>
                  </a:cubicBezTo>
                  <a:cubicBezTo>
                    <a:pt x="13036" y="21238"/>
                    <a:pt x="12199" y="20505"/>
                    <a:pt x="11341" y="19877"/>
                  </a:cubicBezTo>
                  <a:cubicBezTo>
                    <a:pt x="11194" y="19794"/>
                    <a:pt x="11132" y="19668"/>
                    <a:pt x="10985" y="19626"/>
                  </a:cubicBezTo>
                  <a:cubicBezTo>
                    <a:pt x="10295" y="19250"/>
                    <a:pt x="9562" y="18894"/>
                    <a:pt x="8851" y="18517"/>
                  </a:cubicBezTo>
                  <a:cubicBezTo>
                    <a:pt x="8244" y="18204"/>
                    <a:pt x="7784" y="17743"/>
                    <a:pt x="7303" y="17283"/>
                  </a:cubicBezTo>
                  <a:cubicBezTo>
                    <a:pt x="6989" y="17011"/>
                    <a:pt x="6675" y="16739"/>
                    <a:pt x="6340" y="16509"/>
                  </a:cubicBezTo>
                  <a:cubicBezTo>
                    <a:pt x="5754" y="16111"/>
                    <a:pt x="5168" y="15776"/>
                    <a:pt x="4645" y="15337"/>
                  </a:cubicBezTo>
                  <a:cubicBezTo>
                    <a:pt x="3955" y="14751"/>
                    <a:pt x="3348" y="14082"/>
                    <a:pt x="2699" y="13454"/>
                  </a:cubicBezTo>
                  <a:cubicBezTo>
                    <a:pt x="2176" y="12931"/>
                    <a:pt x="1653" y="12366"/>
                    <a:pt x="1005" y="11989"/>
                  </a:cubicBezTo>
                  <a:cubicBezTo>
                    <a:pt x="565" y="11717"/>
                    <a:pt x="356" y="11382"/>
                    <a:pt x="461" y="10859"/>
                  </a:cubicBezTo>
                  <a:cubicBezTo>
                    <a:pt x="523" y="10483"/>
                    <a:pt x="419" y="10148"/>
                    <a:pt x="272" y="9813"/>
                  </a:cubicBezTo>
                  <a:cubicBezTo>
                    <a:pt x="189" y="9625"/>
                    <a:pt x="105" y="9416"/>
                    <a:pt x="0" y="9206"/>
                  </a:cubicBezTo>
                  <a:cubicBezTo>
                    <a:pt x="314" y="8767"/>
                    <a:pt x="628" y="8286"/>
                    <a:pt x="942" y="7846"/>
                  </a:cubicBezTo>
                  <a:cubicBezTo>
                    <a:pt x="1109" y="7616"/>
                    <a:pt x="1193" y="7344"/>
                    <a:pt x="1026" y="7093"/>
                  </a:cubicBezTo>
                  <a:cubicBezTo>
                    <a:pt x="816" y="6758"/>
                    <a:pt x="837" y="6403"/>
                    <a:pt x="900" y="6047"/>
                  </a:cubicBezTo>
                  <a:cubicBezTo>
                    <a:pt x="942" y="5566"/>
                    <a:pt x="1026" y="5105"/>
                    <a:pt x="837" y="4624"/>
                  </a:cubicBezTo>
                  <a:cubicBezTo>
                    <a:pt x="691" y="4185"/>
                    <a:pt x="1005" y="3829"/>
                    <a:pt x="1298" y="3536"/>
                  </a:cubicBezTo>
                  <a:cubicBezTo>
                    <a:pt x="1570" y="3243"/>
                    <a:pt x="1946" y="3013"/>
                    <a:pt x="2281" y="2783"/>
                  </a:cubicBezTo>
                  <a:cubicBezTo>
                    <a:pt x="2448" y="2678"/>
                    <a:pt x="2679" y="2595"/>
                    <a:pt x="2888" y="2595"/>
                  </a:cubicBezTo>
                  <a:cubicBezTo>
                    <a:pt x="3850" y="2595"/>
                    <a:pt x="4792" y="2385"/>
                    <a:pt x="5733" y="2155"/>
                  </a:cubicBezTo>
                  <a:cubicBezTo>
                    <a:pt x="7282" y="1737"/>
                    <a:pt x="8851" y="1569"/>
                    <a:pt x="10441" y="1486"/>
                  </a:cubicBezTo>
                  <a:lnTo>
                    <a:pt x="17262" y="1109"/>
                  </a:lnTo>
                  <a:cubicBezTo>
                    <a:pt x="18057" y="1046"/>
                    <a:pt x="18832" y="1067"/>
                    <a:pt x="19627" y="1046"/>
                  </a:cubicBezTo>
                  <a:cubicBezTo>
                    <a:pt x="20443" y="1025"/>
                    <a:pt x="21238" y="1025"/>
                    <a:pt x="22075" y="1004"/>
                  </a:cubicBezTo>
                  <a:cubicBezTo>
                    <a:pt x="22263" y="753"/>
                    <a:pt x="22472" y="481"/>
                    <a:pt x="22682" y="167"/>
                  </a:cubicBezTo>
                  <a:cubicBezTo>
                    <a:pt x="23184" y="0"/>
                    <a:pt x="23581" y="167"/>
                    <a:pt x="23895" y="523"/>
                  </a:cubicBezTo>
                  <a:cubicBezTo>
                    <a:pt x="24062" y="753"/>
                    <a:pt x="24272" y="963"/>
                    <a:pt x="24481" y="1214"/>
                  </a:cubicBezTo>
                  <a:cubicBezTo>
                    <a:pt x="24648" y="1381"/>
                    <a:pt x="24774" y="1590"/>
                    <a:pt x="24983" y="1737"/>
                  </a:cubicBezTo>
                  <a:cubicBezTo>
                    <a:pt x="25318" y="1967"/>
                    <a:pt x="25506" y="2281"/>
                    <a:pt x="25715" y="2615"/>
                  </a:cubicBezTo>
                  <a:cubicBezTo>
                    <a:pt x="26008" y="3055"/>
                    <a:pt x="26343" y="3473"/>
                    <a:pt x="26720" y="3892"/>
                  </a:cubicBezTo>
                  <a:cubicBezTo>
                    <a:pt x="26992" y="4248"/>
                    <a:pt x="27410" y="4457"/>
                    <a:pt x="27578" y="4917"/>
                  </a:cubicBezTo>
                  <a:cubicBezTo>
                    <a:pt x="27619" y="5084"/>
                    <a:pt x="27891" y="5210"/>
                    <a:pt x="28038" y="5315"/>
                  </a:cubicBezTo>
                  <a:lnTo>
                    <a:pt x="30235" y="6717"/>
                  </a:lnTo>
                  <a:cubicBezTo>
                    <a:pt x="31323" y="7407"/>
                    <a:pt x="32285" y="8181"/>
                    <a:pt x="33248" y="9018"/>
                  </a:cubicBezTo>
                  <a:cubicBezTo>
                    <a:pt x="33897" y="9583"/>
                    <a:pt x="34566" y="10169"/>
                    <a:pt x="35319" y="10587"/>
                  </a:cubicBezTo>
                  <a:cubicBezTo>
                    <a:pt x="35508" y="10692"/>
                    <a:pt x="35633" y="10859"/>
                    <a:pt x="35780" y="11006"/>
                  </a:cubicBezTo>
                  <a:cubicBezTo>
                    <a:pt x="36052" y="11278"/>
                    <a:pt x="36240" y="11571"/>
                    <a:pt x="36658" y="11634"/>
                  </a:cubicBezTo>
                  <a:cubicBezTo>
                    <a:pt x="36784" y="11675"/>
                    <a:pt x="36889" y="11822"/>
                    <a:pt x="36993" y="11927"/>
                  </a:cubicBezTo>
                  <a:cubicBezTo>
                    <a:pt x="37202" y="12136"/>
                    <a:pt x="37433" y="12345"/>
                    <a:pt x="37642" y="12554"/>
                  </a:cubicBezTo>
                  <a:cubicBezTo>
                    <a:pt x="38039" y="12931"/>
                    <a:pt x="38270" y="13349"/>
                    <a:pt x="38186" y="13893"/>
                  </a:cubicBezTo>
                  <a:cubicBezTo>
                    <a:pt x="38081" y="14709"/>
                    <a:pt x="37872" y="15463"/>
                    <a:pt x="37412" y="16174"/>
                  </a:cubicBezTo>
                  <a:cubicBezTo>
                    <a:pt x="37182" y="16530"/>
                    <a:pt x="37035" y="16906"/>
                    <a:pt x="37014" y="17346"/>
                  </a:cubicBezTo>
                  <a:cubicBezTo>
                    <a:pt x="36993" y="17764"/>
                    <a:pt x="36910" y="18183"/>
                    <a:pt x="36679" y="18538"/>
                  </a:cubicBezTo>
                  <a:cubicBezTo>
                    <a:pt x="36554" y="18748"/>
                    <a:pt x="36554" y="19020"/>
                    <a:pt x="36449" y="19229"/>
                  </a:cubicBezTo>
                  <a:cubicBezTo>
                    <a:pt x="36386" y="19271"/>
                    <a:pt x="36282" y="19438"/>
                    <a:pt x="36156" y="19647"/>
                  </a:cubicBezTo>
                  <a:close/>
                  <a:moveTo>
                    <a:pt x="7470" y="16028"/>
                  </a:moveTo>
                  <a:cubicBezTo>
                    <a:pt x="7303" y="15902"/>
                    <a:pt x="7135" y="15818"/>
                    <a:pt x="6947" y="15965"/>
                  </a:cubicBezTo>
                  <a:cubicBezTo>
                    <a:pt x="6968" y="15881"/>
                    <a:pt x="7031" y="15756"/>
                    <a:pt x="6989" y="15714"/>
                  </a:cubicBezTo>
                  <a:cubicBezTo>
                    <a:pt x="6821" y="15546"/>
                    <a:pt x="6612" y="15358"/>
                    <a:pt x="6403" y="15170"/>
                  </a:cubicBezTo>
                  <a:cubicBezTo>
                    <a:pt x="5399" y="14312"/>
                    <a:pt x="4415" y="13412"/>
                    <a:pt x="3411" y="12554"/>
                  </a:cubicBezTo>
                  <a:cubicBezTo>
                    <a:pt x="2699" y="11947"/>
                    <a:pt x="2009" y="11362"/>
                    <a:pt x="1318" y="10755"/>
                  </a:cubicBezTo>
                  <a:cubicBezTo>
                    <a:pt x="1109" y="10901"/>
                    <a:pt x="1172" y="11090"/>
                    <a:pt x="1298" y="11152"/>
                  </a:cubicBezTo>
                  <a:cubicBezTo>
                    <a:pt x="1800" y="11424"/>
                    <a:pt x="2218" y="11801"/>
                    <a:pt x="2637" y="12199"/>
                  </a:cubicBezTo>
                  <a:cubicBezTo>
                    <a:pt x="3202" y="12784"/>
                    <a:pt x="3892" y="13307"/>
                    <a:pt x="4436" y="13914"/>
                  </a:cubicBezTo>
                  <a:cubicBezTo>
                    <a:pt x="4896" y="14437"/>
                    <a:pt x="5420" y="14856"/>
                    <a:pt x="6005" y="15253"/>
                  </a:cubicBezTo>
                  <a:cubicBezTo>
                    <a:pt x="6319" y="15463"/>
                    <a:pt x="6633" y="15693"/>
                    <a:pt x="6968" y="15902"/>
                  </a:cubicBezTo>
                  <a:lnTo>
                    <a:pt x="7512" y="15986"/>
                  </a:lnTo>
                  <a:cubicBezTo>
                    <a:pt x="7554" y="16090"/>
                    <a:pt x="7554" y="16216"/>
                    <a:pt x="7617" y="16300"/>
                  </a:cubicBezTo>
                  <a:cubicBezTo>
                    <a:pt x="8035" y="16906"/>
                    <a:pt x="8642" y="17325"/>
                    <a:pt x="9249" y="17701"/>
                  </a:cubicBezTo>
                  <a:cubicBezTo>
                    <a:pt x="9353" y="17785"/>
                    <a:pt x="9479" y="17806"/>
                    <a:pt x="9604" y="17848"/>
                  </a:cubicBezTo>
                  <a:cubicBezTo>
                    <a:pt x="8956" y="17157"/>
                    <a:pt x="8202" y="16613"/>
                    <a:pt x="7470" y="16028"/>
                  </a:cubicBezTo>
                  <a:close/>
                  <a:moveTo>
                    <a:pt x="23100" y="837"/>
                  </a:moveTo>
                  <a:cubicBezTo>
                    <a:pt x="22974" y="1025"/>
                    <a:pt x="22891" y="1109"/>
                    <a:pt x="22891" y="1172"/>
                  </a:cubicBezTo>
                  <a:cubicBezTo>
                    <a:pt x="22786" y="1632"/>
                    <a:pt x="22472" y="1695"/>
                    <a:pt x="22054" y="1674"/>
                  </a:cubicBezTo>
                  <a:cubicBezTo>
                    <a:pt x="21698" y="1653"/>
                    <a:pt x="21321" y="1590"/>
                    <a:pt x="20987" y="1653"/>
                  </a:cubicBezTo>
                  <a:cubicBezTo>
                    <a:pt x="20317" y="1758"/>
                    <a:pt x="19627" y="1799"/>
                    <a:pt x="18915" y="1779"/>
                  </a:cubicBezTo>
                  <a:cubicBezTo>
                    <a:pt x="18392" y="1758"/>
                    <a:pt x="17911" y="1779"/>
                    <a:pt x="17388" y="1799"/>
                  </a:cubicBezTo>
                  <a:cubicBezTo>
                    <a:pt x="14898" y="1946"/>
                    <a:pt x="12408" y="2113"/>
                    <a:pt x="9918" y="2260"/>
                  </a:cubicBezTo>
                  <a:cubicBezTo>
                    <a:pt x="8725" y="2323"/>
                    <a:pt x="7512" y="2427"/>
                    <a:pt x="6361" y="2699"/>
                  </a:cubicBezTo>
                  <a:cubicBezTo>
                    <a:pt x="5838" y="2825"/>
                    <a:pt x="5294" y="2867"/>
                    <a:pt x="4771" y="2992"/>
                  </a:cubicBezTo>
                  <a:cubicBezTo>
                    <a:pt x="4122" y="3118"/>
                    <a:pt x="3453" y="3201"/>
                    <a:pt x="2804" y="3097"/>
                  </a:cubicBezTo>
                  <a:cubicBezTo>
                    <a:pt x="2762" y="3097"/>
                    <a:pt x="2699" y="3139"/>
                    <a:pt x="2595" y="3160"/>
                  </a:cubicBezTo>
                  <a:cubicBezTo>
                    <a:pt x="2574" y="3264"/>
                    <a:pt x="2553" y="3390"/>
                    <a:pt x="2490" y="3557"/>
                  </a:cubicBezTo>
                  <a:cubicBezTo>
                    <a:pt x="2846" y="3766"/>
                    <a:pt x="3160" y="3955"/>
                    <a:pt x="3432" y="4164"/>
                  </a:cubicBezTo>
                  <a:cubicBezTo>
                    <a:pt x="3892" y="4478"/>
                    <a:pt x="4352" y="4771"/>
                    <a:pt x="4729" y="5147"/>
                  </a:cubicBezTo>
                  <a:cubicBezTo>
                    <a:pt x="5671" y="6256"/>
                    <a:pt x="6780" y="7177"/>
                    <a:pt x="7805" y="8181"/>
                  </a:cubicBezTo>
                  <a:cubicBezTo>
                    <a:pt x="8202" y="8579"/>
                    <a:pt x="8621" y="8997"/>
                    <a:pt x="8956" y="9437"/>
                  </a:cubicBezTo>
                  <a:cubicBezTo>
                    <a:pt x="9688" y="10357"/>
                    <a:pt x="10462" y="11215"/>
                    <a:pt x="11341" y="12031"/>
                  </a:cubicBezTo>
                  <a:cubicBezTo>
                    <a:pt x="11697" y="12366"/>
                    <a:pt x="12094" y="12743"/>
                    <a:pt x="12387" y="13140"/>
                  </a:cubicBezTo>
                  <a:cubicBezTo>
                    <a:pt x="13140" y="14123"/>
                    <a:pt x="13998" y="15065"/>
                    <a:pt x="14898" y="15965"/>
                  </a:cubicBezTo>
                  <a:cubicBezTo>
                    <a:pt x="15003" y="16069"/>
                    <a:pt x="15128" y="16195"/>
                    <a:pt x="15254" y="16216"/>
                  </a:cubicBezTo>
                  <a:cubicBezTo>
                    <a:pt x="15756" y="16300"/>
                    <a:pt x="16279" y="16404"/>
                    <a:pt x="16781" y="16320"/>
                  </a:cubicBezTo>
                  <a:cubicBezTo>
                    <a:pt x="17304" y="16216"/>
                    <a:pt x="17848" y="16174"/>
                    <a:pt x="18371" y="16132"/>
                  </a:cubicBezTo>
                  <a:cubicBezTo>
                    <a:pt x="18999" y="16111"/>
                    <a:pt x="19606" y="15965"/>
                    <a:pt x="20213" y="15756"/>
                  </a:cubicBezTo>
                  <a:cubicBezTo>
                    <a:pt x="20589" y="15609"/>
                    <a:pt x="21008" y="15546"/>
                    <a:pt x="21405" y="15442"/>
                  </a:cubicBezTo>
                  <a:cubicBezTo>
                    <a:pt x="22556" y="15170"/>
                    <a:pt x="23707" y="14960"/>
                    <a:pt x="24837" y="14667"/>
                  </a:cubicBezTo>
                  <a:cubicBezTo>
                    <a:pt x="25548" y="14500"/>
                    <a:pt x="26218" y="14333"/>
                    <a:pt x="26950" y="14249"/>
                  </a:cubicBezTo>
                  <a:cubicBezTo>
                    <a:pt x="27536" y="14186"/>
                    <a:pt x="28080" y="14040"/>
                    <a:pt x="28624" y="13977"/>
                  </a:cubicBezTo>
                  <a:cubicBezTo>
                    <a:pt x="29210" y="13893"/>
                    <a:pt x="29754" y="13789"/>
                    <a:pt x="30319" y="13789"/>
                  </a:cubicBezTo>
                  <a:cubicBezTo>
                    <a:pt x="31009" y="13789"/>
                    <a:pt x="31679" y="13579"/>
                    <a:pt x="32390" y="13705"/>
                  </a:cubicBezTo>
                  <a:cubicBezTo>
                    <a:pt x="33101" y="13475"/>
                    <a:pt x="33834" y="13663"/>
                    <a:pt x="34545" y="13705"/>
                  </a:cubicBezTo>
                  <a:cubicBezTo>
                    <a:pt x="34713" y="13726"/>
                    <a:pt x="34901" y="13768"/>
                    <a:pt x="35068" y="13831"/>
                  </a:cubicBezTo>
                  <a:cubicBezTo>
                    <a:pt x="35487" y="14019"/>
                    <a:pt x="35863" y="14228"/>
                    <a:pt x="36261" y="14437"/>
                  </a:cubicBezTo>
                  <a:cubicBezTo>
                    <a:pt x="36449" y="14542"/>
                    <a:pt x="36596" y="14667"/>
                    <a:pt x="36638" y="14919"/>
                  </a:cubicBezTo>
                  <a:cubicBezTo>
                    <a:pt x="36638" y="15023"/>
                    <a:pt x="36700" y="15128"/>
                    <a:pt x="36763" y="15274"/>
                  </a:cubicBezTo>
                  <a:cubicBezTo>
                    <a:pt x="36951" y="14960"/>
                    <a:pt x="37098" y="14730"/>
                    <a:pt x="37223" y="14500"/>
                  </a:cubicBezTo>
                  <a:cubicBezTo>
                    <a:pt x="37391" y="14207"/>
                    <a:pt x="37412" y="13914"/>
                    <a:pt x="37202" y="13663"/>
                  </a:cubicBezTo>
                  <a:cubicBezTo>
                    <a:pt x="36763" y="13098"/>
                    <a:pt x="36491" y="12366"/>
                    <a:pt x="35801" y="12052"/>
                  </a:cubicBezTo>
                  <a:cubicBezTo>
                    <a:pt x="35696" y="12010"/>
                    <a:pt x="35633" y="11885"/>
                    <a:pt x="35529" y="11801"/>
                  </a:cubicBezTo>
                  <a:cubicBezTo>
                    <a:pt x="35278" y="11571"/>
                    <a:pt x="35006" y="11320"/>
                    <a:pt x="34713" y="11090"/>
                  </a:cubicBezTo>
                  <a:cubicBezTo>
                    <a:pt x="34085" y="10587"/>
                    <a:pt x="33415" y="10127"/>
                    <a:pt x="32829" y="9604"/>
                  </a:cubicBezTo>
                  <a:cubicBezTo>
                    <a:pt x="31783" y="8641"/>
                    <a:pt x="30674" y="7805"/>
                    <a:pt x="29482" y="7030"/>
                  </a:cubicBezTo>
                  <a:cubicBezTo>
                    <a:pt x="28833" y="6612"/>
                    <a:pt x="28184" y="6193"/>
                    <a:pt x="27536" y="5754"/>
                  </a:cubicBezTo>
                  <a:cubicBezTo>
                    <a:pt x="27327" y="5608"/>
                    <a:pt x="27075" y="5440"/>
                    <a:pt x="26950" y="5210"/>
                  </a:cubicBezTo>
                  <a:cubicBezTo>
                    <a:pt x="26531" y="4561"/>
                    <a:pt x="25967" y="4038"/>
                    <a:pt x="25402" y="3473"/>
                  </a:cubicBezTo>
                  <a:cubicBezTo>
                    <a:pt x="25213" y="3264"/>
                    <a:pt x="25046" y="3118"/>
                    <a:pt x="24962" y="2825"/>
                  </a:cubicBezTo>
                  <a:cubicBezTo>
                    <a:pt x="24627" y="1904"/>
                    <a:pt x="23895" y="1423"/>
                    <a:pt x="23100" y="837"/>
                  </a:cubicBezTo>
                  <a:close/>
                  <a:moveTo>
                    <a:pt x="14626" y="17492"/>
                  </a:moveTo>
                  <a:cubicBezTo>
                    <a:pt x="14417" y="17660"/>
                    <a:pt x="14207" y="17639"/>
                    <a:pt x="14061" y="17471"/>
                  </a:cubicBezTo>
                  <a:cubicBezTo>
                    <a:pt x="13663" y="17053"/>
                    <a:pt x="13308" y="16613"/>
                    <a:pt x="12931" y="16195"/>
                  </a:cubicBezTo>
                  <a:cubicBezTo>
                    <a:pt x="12513" y="15714"/>
                    <a:pt x="12094" y="15253"/>
                    <a:pt x="11634" y="14814"/>
                  </a:cubicBezTo>
                  <a:cubicBezTo>
                    <a:pt x="10002" y="13287"/>
                    <a:pt x="8349" y="11801"/>
                    <a:pt x="6717" y="10315"/>
                  </a:cubicBezTo>
                  <a:cubicBezTo>
                    <a:pt x="6549" y="10169"/>
                    <a:pt x="6403" y="10043"/>
                    <a:pt x="6215" y="9918"/>
                  </a:cubicBezTo>
                  <a:cubicBezTo>
                    <a:pt x="5503" y="9374"/>
                    <a:pt x="4771" y="8809"/>
                    <a:pt x="4101" y="8244"/>
                  </a:cubicBezTo>
                  <a:cubicBezTo>
                    <a:pt x="3327" y="7616"/>
                    <a:pt x="2427" y="7198"/>
                    <a:pt x="1800" y="6277"/>
                  </a:cubicBezTo>
                  <a:cubicBezTo>
                    <a:pt x="1758" y="6465"/>
                    <a:pt x="1716" y="6570"/>
                    <a:pt x="1737" y="6612"/>
                  </a:cubicBezTo>
                  <a:cubicBezTo>
                    <a:pt x="1904" y="7240"/>
                    <a:pt x="1800" y="7825"/>
                    <a:pt x="1339" y="8286"/>
                  </a:cubicBezTo>
                  <a:cubicBezTo>
                    <a:pt x="1067" y="8600"/>
                    <a:pt x="1067" y="8997"/>
                    <a:pt x="1109" y="9395"/>
                  </a:cubicBezTo>
                  <a:cubicBezTo>
                    <a:pt x="1632" y="10002"/>
                    <a:pt x="2218" y="10546"/>
                    <a:pt x="2846" y="11006"/>
                  </a:cubicBezTo>
                  <a:cubicBezTo>
                    <a:pt x="3160" y="11236"/>
                    <a:pt x="3432" y="11508"/>
                    <a:pt x="3725" y="11759"/>
                  </a:cubicBezTo>
                  <a:cubicBezTo>
                    <a:pt x="4436" y="12387"/>
                    <a:pt x="5148" y="13077"/>
                    <a:pt x="5880" y="13705"/>
                  </a:cubicBezTo>
                  <a:cubicBezTo>
                    <a:pt x="7261" y="14856"/>
                    <a:pt x="8663" y="15986"/>
                    <a:pt x="10065" y="17136"/>
                  </a:cubicBezTo>
                  <a:cubicBezTo>
                    <a:pt x="10274" y="17283"/>
                    <a:pt x="10504" y="17450"/>
                    <a:pt x="10734" y="17576"/>
                  </a:cubicBezTo>
                  <a:cubicBezTo>
                    <a:pt x="11362" y="17890"/>
                    <a:pt x="11906" y="18287"/>
                    <a:pt x="12408" y="18789"/>
                  </a:cubicBezTo>
                  <a:cubicBezTo>
                    <a:pt x="12806" y="19166"/>
                    <a:pt x="13308" y="19459"/>
                    <a:pt x="13789" y="19689"/>
                  </a:cubicBezTo>
                  <a:cubicBezTo>
                    <a:pt x="13998" y="19522"/>
                    <a:pt x="14207" y="19438"/>
                    <a:pt x="14187" y="19145"/>
                  </a:cubicBezTo>
                  <a:cubicBezTo>
                    <a:pt x="13977" y="19061"/>
                    <a:pt x="13768" y="18957"/>
                    <a:pt x="13538" y="18936"/>
                  </a:cubicBezTo>
                  <a:cubicBezTo>
                    <a:pt x="13140" y="18873"/>
                    <a:pt x="12889" y="18664"/>
                    <a:pt x="12638" y="18392"/>
                  </a:cubicBezTo>
                  <a:cubicBezTo>
                    <a:pt x="12408" y="18099"/>
                    <a:pt x="12157" y="17869"/>
                    <a:pt x="11885" y="17618"/>
                  </a:cubicBezTo>
                  <a:cubicBezTo>
                    <a:pt x="10650" y="16467"/>
                    <a:pt x="9395" y="15358"/>
                    <a:pt x="8181" y="14207"/>
                  </a:cubicBezTo>
                  <a:cubicBezTo>
                    <a:pt x="7889" y="13935"/>
                    <a:pt x="7617" y="13642"/>
                    <a:pt x="7303" y="13412"/>
                  </a:cubicBezTo>
                  <a:cubicBezTo>
                    <a:pt x="6633" y="12910"/>
                    <a:pt x="6026" y="12345"/>
                    <a:pt x="5420" y="11738"/>
                  </a:cubicBezTo>
                  <a:cubicBezTo>
                    <a:pt x="4938" y="11215"/>
                    <a:pt x="4373" y="10755"/>
                    <a:pt x="3892" y="10232"/>
                  </a:cubicBezTo>
                  <a:cubicBezTo>
                    <a:pt x="3683" y="10022"/>
                    <a:pt x="3495" y="9771"/>
                    <a:pt x="3285" y="9562"/>
                  </a:cubicBezTo>
                  <a:cubicBezTo>
                    <a:pt x="3076" y="9353"/>
                    <a:pt x="2867" y="9186"/>
                    <a:pt x="2658" y="8976"/>
                  </a:cubicBezTo>
                  <a:cubicBezTo>
                    <a:pt x="3013" y="8809"/>
                    <a:pt x="3285" y="8872"/>
                    <a:pt x="3536" y="9102"/>
                  </a:cubicBezTo>
                  <a:cubicBezTo>
                    <a:pt x="4101" y="9562"/>
                    <a:pt x="4645" y="10022"/>
                    <a:pt x="5189" y="10504"/>
                  </a:cubicBezTo>
                  <a:cubicBezTo>
                    <a:pt x="6152" y="11403"/>
                    <a:pt x="7072" y="12387"/>
                    <a:pt x="8181" y="13119"/>
                  </a:cubicBezTo>
                  <a:cubicBezTo>
                    <a:pt x="8223" y="13161"/>
                    <a:pt x="8244" y="13203"/>
                    <a:pt x="8307" y="13266"/>
                  </a:cubicBezTo>
                  <a:cubicBezTo>
                    <a:pt x="9960" y="14793"/>
                    <a:pt x="11592" y="16341"/>
                    <a:pt x="13224" y="17869"/>
                  </a:cubicBezTo>
                  <a:cubicBezTo>
                    <a:pt x="13726" y="17722"/>
                    <a:pt x="14166" y="17576"/>
                    <a:pt x="14375" y="18204"/>
                  </a:cubicBezTo>
                  <a:cubicBezTo>
                    <a:pt x="14396" y="18287"/>
                    <a:pt x="14500" y="18308"/>
                    <a:pt x="14584" y="18350"/>
                  </a:cubicBezTo>
                  <a:cubicBezTo>
                    <a:pt x="14898" y="18601"/>
                    <a:pt x="15212" y="18810"/>
                    <a:pt x="15505" y="19020"/>
                  </a:cubicBezTo>
                  <a:cubicBezTo>
                    <a:pt x="16697" y="18810"/>
                    <a:pt x="17911" y="18622"/>
                    <a:pt x="19083" y="18392"/>
                  </a:cubicBezTo>
                  <a:cubicBezTo>
                    <a:pt x="19187" y="18350"/>
                    <a:pt x="19376" y="18413"/>
                    <a:pt x="19376" y="18162"/>
                  </a:cubicBezTo>
                  <a:cubicBezTo>
                    <a:pt x="18852" y="18204"/>
                    <a:pt x="18350" y="18266"/>
                    <a:pt x="17848" y="18287"/>
                  </a:cubicBezTo>
                  <a:cubicBezTo>
                    <a:pt x="17283" y="18308"/>
                    <a:pt x="16865" y="18162"/>
                    <a:pt x="16488" y="17785"/>
                  </a:cubicBezTo>
                  <a:cubicBezTo>
                    <a:pt x="16572" y="17743"/>
                    <a:pt x="16656" y="17680"/>
                    <a:pt x="16718" y="17680"/>
                  </a:cubicBezTo>
                  <a:cubicBezTo>
                    <a:pt x="17702" y="17576"/>
                    <a:pt x="18643" y="17492"/>
                    <a:pt x="19606" y="17429"/>
                  </a:cubicBezTo>
                  <a:cubicBezTo>
                    <a:pt x="21510" y="17241"/>
                    <a:pt x="23414" y="17032"/>
                    <a:pt x="25297" y="16655"/>
                  </a:cubicBezTo>
                  <a:cubicBezTo>
                    <a:pt x="27347" y="16279"/>
                    <a:pt x="29377" y="15986"/>
                    <a:pt x="31448" y="15860"/>
                  </a:cubicBezTo>
                  <a:cubicBezTo>
                    <a:pt x="32892" y="15756"/>
                    <a:pt x="34294" y="15567"/>
                    <a:pt x="35738" y="15400"/>
                  </a:cubicBezTo>
                  <a:cubicBezTo>
                    <a:pt x="35759" y="15400"/>
                    <a:pt x="35801" y="15379"/>
                    <a:pt x="35842" y="15337"/>
                  </a:cubicBezTo>
                  <a:cubicBezTo>
                    <a:pt x="35863" y="15149"/>
                    <a:pt x="35905" y="14960"/>
                    <a:pt x="35905" y="14751"/>
                  </a:cubicBezTo>
                  <a:cubicBezTo>
                    <a:pt x="34399" y="14333"/>
                    <a:pt x="32913" y="14667"/>
                    <a:pt x="31428" y="14605"/>
                  </a:cubicBezTo>
                  <a:cubicBezTo>
                    <a:pt x="31114" y="14605"/>
                    <a:pt x="30779" y="14667"/>
                    <a:pt x="30444" y="14647"/>
                  </a:cubicBezTo>
                  <a:cubicBezTo>
                    <a:pt x="30256" y="14626"/>
                    <a:pt x="30026" y="14647"/>
                    <a:pt x="29816" y="14667"/>
                  </a:cubicBezTo>
                  <a:cubicBezTo>
                    <a:pt x="28603" y="14856"/>
                    <a:pt x="27389" y="15044"/>
                    <a:pt x="26155" y="15253"/>
                  </a:cubicBezTo>
                  <a:cubicBezTo>
                    <a:pt x="25987" y="15274"/>
                    <a:pt x="25820" y="15337"/>
                    <a:pt x="25632" y="15379"/>
                  </a:cubicBezTo>
                  <a:cubicBezTo>
                    <a:pt x="24439" y="15651"/>
                    <a:pt x="23226" y="15923"/>
                    <a:pt x="22033" y="16195"/>
                  </a:cubicBezTo>
                  <a:cubicBezTo>
                    <a:pt x="21949" y="16216"/>
                    <a:pt x="21845" y="16216"/>
                    <a:pt x="21782" y="16237"/>
                  </a:cubicBezTo>
                  <a:cubicBezTo>
                    <a:pt x="21321" y="16341"/>
                    <a:pt x="20882" y="16425"/>
                    <a:pt x="20464" y="16551"/>
                  </a:cubicBezTo>
                  <a:cubicBezTo>
                    <a:pt x="19794" y="16802"/>
                    <a:pt x="19083" y="16948"/>
                    <a:pt x="18350" y="16969"/>
                  </a:cubicBezTo>
                  <a:cubicBezTo>
                    <a:pt x="18057" y="16969"/>
                    <a:pt x="17723" y="16969"/>
                    <a:pt x="17451" y="17053"/>
                  </a:cubicBezTo>
                  <a:cubicBezTo>
                    <a:pt x="16865" y="17262"/>
                    <a:pt x="16279" y="17178"/>
                    <a:pt x="15672" y="17116"/>
                  </a:cubicBezTo>
                  <a:cubicBezTo>
                    <a:pt x="15400" y="17074"/>
                    <a:pt x="15086" y="17032"/>
                    <a:pt x="14772" y="17011"/>
                  </a:cubicBezTo>
                  <a:cubicBezTo>
                    <a:pt x="14689" y="17157"/>
                    <a:pt x="14668" y="17346"/>
                    <a:pt x="14626" y="17492"/>
                  </a:cubicBezTo>
                  <a:close/>
                  <a:moveTo>
                    <a:pt x="15609" y="20421"/>
                  </a:moveTo>
                  <a:cubicBezTo>
                    <a:pt x="16049" y="20108"/>
                    <a:pt x="16446" y="20170"/>
                    <a:pt x="16823" y="20191"/>
                  </a:cubicBezTo>
                  <a:cubicBezTo>
                    <a:pt x="17220" y="20212"/>
                    <a:pt x="17618" y="20254"/>
                    <a:pt x="18016" y="20212"/>
                  </a:cubicBezTo>
                  <a:cubicBezTo>
                    <a:pt x="18497" y="20191"/>
                    <a:pt x="19020" y="20149"/>
                    <a:pt x="19522" y="20045"/>
                  </a:cubicBezTo>
                  <a:cubicBezTo>
                    <a:pt x="20903" y="19731"/>
                    <a:pt x="22305" y="19543"/>
                    <a:pt x="23686" y="19354"/>
                  </a:cubicBezTo>
                  <a:cubicBezTo>
                    <a:pt x="24104" y="19313"/>
                    <a:pt x="24502" y="19166"/>
                    <a:pt x="24920" y="19124"/>
                  </a:cubicBezTo>
                  <a:cubicBezTo>
                    <a:pt x="26824" y="18894"/>
                    <a:pt x="28708" y="18476"/>
                    <a:pt x="30591" y="18078"/>
                  </a:cubicBezTo>
                  <a:cubicBezTo>
                    <a:pt x="30842" y="18015"/>
                    <a:pt x="31135" y="17953"/>
                    <a:pt x="31407" y="17973"/>
                  </a:cubicBezTo>
                  <a:cubicBezTo>
                    <a:pt x="31951" y="18015"/>
                    <a:pt x="32474" y="17953"/>
                    <a:pt x="33018" y="17911"/>
                  </a:cubicBezTo>
                  <a:cubicBezTo>
                    <a:pt x="33625" y="17890"/>
                    <a:pt x="34189" y="17660"/>
                    <a:pt x="34796" y="17764"/>
                  </a:cubicBezTo>
                  <a:cubicBezTo>
                    <a:pt x="35089" y="17806"/>
                    <a:pt x="35236" y="17660"/>
                    <a:pt x="35298" y="17367"/>
                  </a:cubicBezTo>
                  <a:cubicBezTo>
                    <a:pt x="35340" y="17032"/>
                    <a:pt x="35382" y="16655"/>
                    <a:pt x="35424" y="16320"/>
                  </a:cubicBezTo>
                  <a:cubicBezTo>
                    <a:pt x="34985" y="16069"/>
                    <a:pt x="34566" y="16216"/>
                    <a:pt x="34169" y="16320"/>
                  </a:cubicBezTo>
                  <a:cubicBezTo>
                    <a:pt x="34148" y="16320"/>
                    <a:pt x="34127" y="16404"/>
                    <a:pt x="34085" y="16425"/>
                  </a:cubicBezTo>
                  <a:cubicBezTo>
                    <a:pt x="34252" y="16551"/>
                    <a:pt x="34378" y="16655"/>
                    <a:pt x="34650" y="16864"/>
                  </a:cubicBezTo>
                  <a:cubicBezTo>
                    <a:pt x="34085" y="16948"/>
                    <a:pt x="33708" y="17032"/>
                    <a:pt x="33290" y="17074"/>
                  </a:cubicBezTo>
                  <a:cubicBezTo>
                    <a:pt x="33039" y="17116"/>
                    <a:pt x="32809" y="17178"/>
                    <a:pt x="32578" y="17157"/>
                  </a:cubicBezTo>
                  <a:cubicBezTo>
                    <a:pt x="32055" y="17074"/>
                    <a:pt x="31553" y="17178"/>
                    <a:pt x="31051" y="17241"/>
                  </a:cubicBezTo>
                  <a:cubicBezTo>
                    <a:pt x="30005" y="17367"/>
                    <a:pt x="28959" y="17471"/>
                    <a:pt x="27912" y="17597"/>
                  </a:cubicBezTo>
                  <a:cubicBezTo>
                    <a:pt x="26866" y="17743"/>
                    <a:pt x="25799" y="17743"/>
                    <a:pt x="24816" y="17994"/>
                  </a:cubicBezTo>
                  <a:cubicBezTo>
                    <a:pt x="22849" y="18538"/>
                    <a:pt x="20757" y="18517"/>
                    <a:pt x="18790" y="19061"/>
                  </a:cubicBezTo>
                  <a:cubicBezTo>
                    <a:pt x="18685" y="19103"/>
                    <a:pt x="18560" y="19103"/>
                    <a:pt x="18434" y="19103"/>
                  </a:cubicBezTo>
                  <a:cubicBezTo>
                    <a:pt x="17304" y="19271"/>
                    <a:pt x="16174" y="19438"/>
                    <a:pt x="15044" y="19626"/>
                  </a:cubicBezTo>
                  <a:cubicBezTo>
                    <a:pt x="14940" y="19836"/>
                    <a:pt x="14877" y="20003"/>
                    <a:pt x="14793" y="20170"/>
                  </a:cubicBezTo>
                  <a:cubicBezTo>
                    <a:pt x="15044" y="20505"/>
                    <a:pt x="15254" y="20798"/>
                    <a:pt x="15463" y="21091"/>
                  </a:cubicBezTo>
                  <a:cubicBezTo>
                    <a:pt x="15881" y="21133"/>
                    <a:pt x="16300" y="21196"/>
                    <a:pt x="16718" y="21217"/>
                  </a:cubicBezTo>
                  <a:cubicBezTo>
                    <a:pt x="16865" y="21217"/>
                    <a:pt x="17011" y="21112"/>
                    <a:pt x="17220" y="21028"/>
                  </a:cubicBezTo>
                  <a:cubicBezTo>
                    <a:pt x="16656" y="20819"/>
                    <a:pt x="16028" y="21028"/>
                    <a:pt x="15609" y="20421"/>
                  </a:cubicBezTo>
                  <a:close/>
                  <a:moveTo>
                    <a:pt x="1842" y="5461"/>
                  </a:moveTo>
                  <a:cubicBezTo>
                    <a:pt x="2218" y="5859"/>
                    <a:pt x="2553" y="6361"/>
                    <a:pt x="3013" y="6654"/>
                  </a:cubicBezTo>
                  <a:cubicBezTo>
                    <a:pt x="3997" y="7281"/>
                    <a:pt x="4855" y="8014"/>
                    <a:pt x="5775" y="8683"/>
                  </a:cubicBezTo>
                  <a:cubicBezTo>
                    <a:pt x="6256" y="9081"/>
                    <a:pt x="6780" y="9437"/>
                    <a:pt x="7261" y="9855"/>
                  </a:cubicBezTo>
                  <a:cubicBezTo>
                    <a:pt x="8705" y="11152"/>
                    <a:pt x="10085" y="12450"/>
                    <a:pt x="11529" y="13768"/>
                  </a:cubicBezTo>
                  <a:cubicBezTo>
                    <a:pt x="11592" y="13831"/>
                    <a:pt x="11676" y="14019"/>
                    <a:pt x="11906" y="13831"/>
                  </a:cubicBezTo>
                  <a:cubicBezTo>
                    <a:pt x="11571" y="13475"/>
                    <a:pt x="11257" y="13140"/>
                    <a:pt x="10922" y="12784"/>
                  </a:cubicBezTo>
                  <a:cubicBezTo>
                    <a:pt x="10316" y="12199"/>
                    <a:pt x="9667" y="11675"/>
                    <a:pt x="9144" y="11006"/>
                  </a:cubicBezTo>
                  <a:cubicBezTo>
                    <a:pt x="8202" y="9834"/>
                    <a:pt x="7177" y="8746"/>
                    <a:pt x="6047" y="7742"/>
                  </a:cubicBezTo>
                  <a:cubicBezTo>
                    <a:pt x="5566" y="7302"/>
                    <a:pt x="5064" y="6884"/>
                    <a:pt x="4645" y="6361"/>
                  </a:cubicBezTo>
                  <a:cubicBezTo>
                    <a:pt x="4018" y="5545"/>
                    <a:pt x="3264" y="4938"/>
                    <a:pt x="2427" y="4415"/>
                  </a:cubicBezTo>
                  <a:cubicBezTo>
                    <a:pt x="2281" y="4352"/>
                    <a:pt x="2072" y="4248"/>
                    <a:pt x="1946" y="4268"/>
                  </a:cubicBezTo>
                  <a:cubicBezTo>
                    <a:pt x="1737" y="4310"/>
                    <a:pt x="1821" y="4561"/>
                    <a:pt x="1842" y="4729"/>
                  </a:cubicBezTo>
                  <a:close/>
                  <a:moveTo>
                    <a:pt x="25088" y="20170"/>
                  </a:moveTo>
                  <a:cubicBezTo>
                    <a:pt x="25464" y="20359"/>
                    <a:pt x="25778" y="20296"/>
                    <a:pt x="26092" y="20212"/>
                  </a:cubicBezTo>
                  <a:cubicBezTo>
                    <a:pt x="26762" y="20066"/>
                    <a:pt x="27452" y="19919"/>
                    <a:pt x="28122" y="19919"/>
                  </a:cubicBezTo>
                  <a:cubicBezTo>
                    <a:pt x="28331" y="19919"/>
                    <a:pt x="28540" y="19919"/>
                    <a:pt x="28749" y="19877"/>
                  </a:cubicBezTo>
                  <a:cubicBezTo>
                    <a:pt x="29231" y="19752"/>
                    <a:pt x="29691" y="19668"/>
                    <a:pt x="30172" y="19710"/>
                  </a:cubicBezTo>
                  <a:cubicBezTo>
                    <a:pt x="30507" y="19752"/>
                    <a:pt x="31072" y="19501"/>
                    <a:pt x="31365" y="19292"/>
                  </a:cubicBezTo>
                  <a:cubicBezTo>
                    <a:pt x="29252" y="19417"/>
                    <a:pt x="27159" y="19626"/>
                    <a:pt x="25088" y="201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33"/>
            <p:cNvSpPr/>
            <p:nvPr/>
          </p:nvSpPr>
          <p:spPr>
            <a:xfrm>
              <a:off x="-956775" y="2745150"/>
              <a:ext cx="339000" cy="142825"/>
            </a:xfrm>
            <a:custGeom>
              <a:avLst/>
              <a:gdLst/>
              <a:ahLst/>
              <a:cxnLst/>
              <a:rect l="l" t="t" r="r" b="b"/>
              <a:pathLst>
                <a:path w="13560" h="5713" extrusionOk="0">
                  <a:moveTo>
                    <a:pt x="1" y="1863"/>
                  </a:moveTo>
                  <a:cubicBezTo>
                    <a:pt x="315" y="1632"/>
                    <a:pt x="629" y="1674"/>
                    <a:pt x="922" y="1716"/>
                  </a:cubicBezTo>
                  <a:cubicBezTo>
                    <a:pt x="1842" y="1842"/>
                    <a:pt x="2700" y="1716"/>
                    <a:pt x="3600" y="1465"/>
                  </a:cubicBezTo>
                  <a:cubicBezTo>
                    <a:pt x="4374" y="1256"/>
                    <a:pt x="5190" y="1193"/>
                    <a:pt x="5964" y="1026"/>
                  </a:cubicBezTo>
                  <a:cubicBezTo>
                    <a:pt x="6341" y="942"/>
                    <a:pt x="6738" y="816"/>
                    <a:pt x="7073" y="670"/>
                  </a:cubicBezTo>
                  <a:cubicBezTo>
                    <a:pt x="7533" y="461"/>
                    <a:pt x="8015" y="293"/>
                    <a:pt x="8538" y="293"/>
                  </a:cubicBezTo>
                  <a:cubicBezTo>
                    <a:pt x="8621" y="293"/>
                    <a:pt x="8726" y="314"/>
                    <a:pt x="8789" y="293"/>
                  </a:cubicBezTo>
                  <a:cubicBezTo>
                    <a:pt x="9626" y="0"/>
                    <a:pt x="10463" y="189"/>
                    <a:pt x="11279" y="314"/>
                  </a:cubicBezTo>
                  <a:cubicBezTo>
                    <a:pt x="12032" y="419"/>
                    <a:pt x="12618" y="795"/>
                    <a:pt x="12827" y="1611"/>
                  </a:cubicBezTo>
                  <a:cubicBezTo>
                    <a:pt x="12869" y="1842"/>
                    <a:pt x="13015" y="2030"/>
                    <a:pt x="13141" y="2239"/>
                  </a:cubicBezTo>
                  <a:cubicBezTo>
                    <a:pt x="13183" y="2344"/>
                    <a:pt x="13287" y="2407"/>
                    <a:pt x="13350" y="2511"/>
                  </a:cubicBezTo>
                  <a:cubicBezTo>
                    <a:pt x="13559" y="2909"/>
                    <a:pt x="13455" y="3306"/>
                    <a:pt x="13015" y="3453"/>
                  </a:cubicBezTo>
                  <a:cubicBezTo>
                    <a:pt x="12806" y="3536"/>
                    <a:pt x="12534" y="3599"/>
                    <a:pt x="12304" y="3620"/>
                  </a:cubicBezTo>
                  <a:lnTo>
                    <a:pt x="11676" y="3704"/>
                  </a:lnTo>
                  <a:cubicBezTo>
                    <a:pt x="11049" y="3746"/>
                    <a:pt x="10442" y="3850"/>
                    <a:pt x="9814" y="4039"/>
                  </a:cubicBezTo>
                  <a:cubicBezTo>
                    <a:pt x="9709" y="4060"/>
                    <a:pt x="9584" y="4080"/>
                    <a:pt x="9458" y="4080"/>
                  </a:cubicBezTo>
                  <a:cubicBezTo>
                    <a:pt x="8768" y="3955"/>
                    <a:pt x="8140" y="4227"/>
                    <a:pt x="7512" y="4373"/>
                  </a:cubicBezTo>
                  <a:cubicBezTo>
                    <a:pt x="7010" y="4499"/>
                    <a:pt x="6550" y="4666"/>
                    <a:pt x="6027" y="4645"/>
                  </a:cubicBezTo>
                  <a:cubicBezTo>
                    <a:pt x="5525" y="4604"/>
                    <a:pt x="5106" y="4896"/>
                    <a:pt x="4688" y="5106"/>
                  </a:cubicBezTo>
                  <a:cubicBezTo>
                    <a:pt x="4374" y="5273"/>
                    <a:pt x="4060" y="5441"/>
                    <a:pt x="3725" y="5545"/>
                  </a:cubicBezTo>
                  <a:cubicBezTo>
                    <a:pt x="3139" y="5713"/>
                    <a:pt x="2616" y="5692"/>
                    <a:pt x="2177" y="5168"/>
                  </a:cubicBezTo>
                  <a:cubicBezTo>
                    <a:pt x="1821" y="4687"/>
                    <a:pt x="1361" y="4290"/>
                    <a:pt x="1047" y="3808"/>
                  </a:cubicBezTo>
                  <a:cubicBezTo>
                    <a:pt x="817" y="3432"/>
                    <a:pt x="608" y="3076"/>
                    <a:pt x="524" y="2679"/>
                  </a:cubicBezTo>
                  <a:cubicBezTo>
                    <a:pt x="482" y="2386"/>
                    <a:pt x="357" y="2197"/>
                    <a:pt x="85" y="2093"/>
                  </a:cubicBezTo>
                  <a:cubicBezTo>
                    <a:pt x="64" y="2072"/>
                    <a:pt x="64" y="1967"/>
                    <a:pt x="1" y="1863"/>
                  </a:cubicBezTo>
                  <a:close/>
                  <a:moveTo>
                    <a:pt x="1361" y="2448"/>
                  </a:moveTo>
                  <a:cubicBezTo>
                    <a:pt x="1717" y="3557"/>
                    <a:pt x="2449" y="4164"/>
                    <a:pt x="3014" y="4855"/>
                  </a:cubicBezTo>
                  <a:cubicBezTo>
                    <a:pt x="3704" y="4750"/>
                    <a:pt x="4290" y="4541"/>
                    <a:pt x="4855" y="4227"/>
                  </a:cubicBezTo>
                  <a:cubicBezTo>
                    <a:pt x="5232" y="3976"/>
                    <a:pt x="5692" y="3871"/>
                    <a:pt x="6131" y="3871"/>
                  </a:cubicBezTo>
                  <a:cubicBezTo>
                    <a:pt x="6487" y="3871"/>
                    <a:pt x="6843" y="3767"/>
                    <a:pt x="7178" y="3704"/>
                  </a:cubicBezTo>
                  <a:cubicBezTo>
                    <a:pt x="7931" y="3536"/>
                    <a:pt x="8642" y="3181"/>
                    <a:pt x="9458" y="3348"/>
                  </a:cubicBezTo>
                  <a:cubicBezTo>
                    <a:pt x="9563" y="3390"/>
                    <a:pt x="9688" y="3327"/>
                    <a:pt x="9793" y="3306"/>
                  </a:cubicBezTo>
                  <a:cubicBezTo>
                    <a:pt x="10442" y="3076"/>
                    <a:pt x="11132" y="3034"/>
                    <a:pt x="11802" y="2909"/>
                  </a:cubicBezTo>
                  <a:cubicBezTo>
                    <a:pt x="11990" y="2867"/>
                    <a:pt x="12199" y="2867"/>
                    <a:pt x="12450" y="2825"/>
                  </a:cubicBezTo>
                  <a:cubicBezTo>
                    <a:pt x="12304" y="2448"/>
                    <a:pt x="12178" y="2093"/>
                    <a:pt x="12011" y="1779"/>
                  </a:cubicBezTo>
                  <a:cubicBezTo>
                    <a:pt x="11802" y="1360"/>
                    <a:pt x="11488" y="1088"/>
                    <a:pt x="10965" y="1047"/>
                  </a:cubicBezTo>
                  <a:cubicBezTo>
                    <a:pt x="10316" y="1026"/>
                    <a:pt x="9647" y="816"/>
                    <a:pt x="8998" y="1088"/>
                  </a:cubicBezTo>
                  <a:cubicBezTo>
                    <a:pt x="8893" y="1130"/>
                    <a:pt x="8768" y="1109"/>
                    <a:pt x="8642" y="1109"/>
                  </a:cubicBezTo>
                  <a:cubicBezTo>
                    <a:pt x="8161" y="1088"/>
                    <a:pt x="7743" y="1214"/>
                    <a:pt x="7324" y="1402"/>
                  </a:cubicBezTo>
                  <a:cubicBezTo>
                    <a:pt x="6906" y="1570"/>
                    <a:pt x="6487" y="1737"/>
                    <a:pt x="6069" y="1842"/>
                  </a:cubicBezTo>
                  <a:cubicBezTo>
                    <a:pt x="5232" y="2030"/>
                    <a:pt x="4374" y="2155"/>
                    <a:pt x="3516" y="2302"/>
                  </a:cubicBezTo>
                  <a:cubicBezTo>
                    <a:pt x="2888" y="2407"/>
                    <a:pt x="2198" y="2595"/>
                    <a:pt x="1361" y="244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33"/>
            <p:cNvSpPr/>
            <p:nvPr/>
          </p:nvSpPr>
          <p:spPr>
            <a:xfrm>
              <a:off x="-604200" y="2736250"/>
              <a:ext cx="263125" cy="239075"/>
            </a:xfrm>
            <a:custGeom>
              <a:avLst/>
              <a:gdLst/>
              <a:ahLst/>
              <a:cxnLst/>
              <a:rect l="l" t="t" r="r" b="b"/>
              <a:pathLst>
                <a:path w="10525" h="9563" extrusionOk="0">
                  <a:moveTo>
                    <a:pt x="10525" y="9500"/>
                  </a:moveTo>
                  <a:cubicBezTo>
                    <a:pt x="10420" y="9542"/>
                    <a:pt x="10378" y="9563"/>
                    <a:pt x="10358" y="9563"/>
                  </a:cubicBezTo>
                  <a:cubicBezTo>
                    <a:pt x="9542" y="9291"/>
                    <a:pt x="8705" y="9019"/>
                    <a:pt x="8056" y="8454"/>
                  </a:cubicBezTo>
                  <a:cubicBezTo>
                    <a:pt x="7345" y="7847"/>
                    <a:pt x="6696" y="7157"/>
                    <a:pt x="5880" y="6717"/>
                  </a:cubicBezTo>
                  <a:cubicBezTo>
                    <a:pt x="5713" y="6613"/>
                    <a:pt x="5566" y="6424"/>
                    <a:pt x="5420" y="6299"/>
                  </a:cubicBezTo>
                  <a:lnTo>
                    <a:pt x="3369" y="4248"/>
                  </a:lnTo>
                  <a:cubicBezTo>
                    <a:pt x="3202" y="4081"/>
                    <a:pt x="3013" y="3872"/>
                    <a:pt x="2846" y="3662"/>
                  </a:cubicBezTo>
                  <a:cubicBezTo>
                    <a:pt x="2323" y="3035"/>
                    <a:pt x="1842" y="2407"/>
                    <a:pt x="1235" y="1842"/>
                  </a:cubicBezTo>
                  <a:cubicBezTo>
                    <a:pt x="816" y="1486"/>
                    <a:pt x="523" y="963"/>
                    <a:pt x="189" y="524"/>
                  </a:cubicBezTo>
                  <a:cubicBezTo>
                    <a:pt x="84" y="377"/>
                    <a:pt x="0" y="210"/>
                    <a:pt x="189" y="22"/>
                  </a:cubicBezTo>
                  <a:cubicBezTo>
                    <a:pt x="440" y="1"/>
                    <a:pt x="628" y="189"/>
                    <a:pt x="754" y="335"/>
                  </a:cubicBezTo>
                  <a:cubicBezTo>
                    <a:pt x="1653" y="1403"/>
                    <a:pt x="2741" y="2239"/>
                    <a:pt x="3536" y="3390"/>
                  </a:cubicBezTo>
                  <a:cubicBezTo>
                    <a:pt x="3641" y="3558"/>
                    <a:pt x="3767" y="3662"/>
                    <a:pt x="3892" y="3788"/>
                  </a:cubicBezTo>
                  <a:lnTo>
                    <a:pt x="5859" y="5755"/>
                  </a:lnTo>
                  <a:cubicBezTo>
                    <a:pt x="6026" y="5901"/>
                    <a:pt x="6194" y="6110"/>
                    <a:pt x="6382" y="6215"/>
                  </a:cubicBezTo>
                  <a:cubicBezTo>
                    <a:pt x="7073" y="6613"/>
                    <a:pt x="7617" y="7157"/>
                    <a:pt x="8182" y="7680"/>
                  </a:cubicBezTo>
                  <a:cubicBezTo>
                    <a:pt x="8558" y="8035"/>
                    <a:pt x="8956" y="8349"/>
                    <a:pt x="9416" y="8579"/>
                  </a:cubicBezTo>
                  <a:cubicBezTo>
                    <a:pt x="9855" y="8789"/>
                    <a:pt x="10211" y="9123"/>
                    <a:pt x="10525" y="95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" name="Google Shape;178;p33"/>
          <p:cNvGrpSpPr/>
          <p:nvPr/>
        </p:nvGrpSpPr>
        <p:grpSpPr>
          <a:xfrm>
            <a:off x="575600" y="2571750"/>
            <a:ext cx="1767550" cy="2473200"/>
            <a:chOff x="347000" y="2571750"/>
            <a:chExt cx="1767550" cy="2473200"/>
          </a:xfrm>
        </p:grpSpPr>
        <p:sp>
          <p:nvSpPr>
            <p:cNvPr id="179" name="Google Shape;179;p33"/>
            <p:cNvSpPr/>
            <p:nvPr/>
          </p:nvSpPr>
          <p:spPr>
            <a:xfrm>
              <a:off x="824075" y="3416025"/>
              <a:ext cx="940525" cy="719275"/>
            </a:xfrm>
            <a:custGeom>
              <a:avLst/>
              <a:gdLst/>
              <a:ahLst/>
              <a:cxnLst/>
              <a:rect l="l" t="t" r="r" b="b"/>
              <a:pathLst>
                <a:path w="37621" h="28771" extrusionOk="0">
                  <a:moveTo>
                    <a:pt x="36512" y="15107"/>
                  </a:moveTo>
                  <a:cubicBezTo>
                    <a:pt x="36345" y="14961"/>
                    <a:pt x="36240" y="14856"/>
                    <a:pt x="36135" y="14731"/>
                  </a:cubicBezTo>
                  <a:cubicBezTo>
                    <a:pt x="35947" y="14501"/>
                    <a:pt x="35780" y="14270"/>
                    <a:pt x="35591" y="14061"/>
                  </a:cubicBezTo>
                  <a:cubicBezTo>
                    <a:pt x="34273" y="12450"/>
                    <a:pt x="34148" y="12325"/>
                    <a:pt x="32432" y="11237"/>
                  </a:cubicBezTo>
                  <a:cubicBezTo>
                    <a:pt x="31930" y="10923"/>
                    <a:pt x="31344" y="10734"/>
                    <a:pt x="30779" y="10546"/>
                  </a:cubicBezTo>
                  <a:cubicBezTo>
                    <a:pt x="30570" y="10462"/>
                    <a:pt x="30339" y="10504"/>
                    <a:pt x="30088" y="10504"/>
                  </a:cubicBezTo>
                  <a:cubicBezTo>
                    <a:pt x="29837" y="10504"/>
                    <a:pt x="29670" y="10651"/>
                    <a:pt x="29649" y="10818"/>
                  </a:cubicBezTo>
                  <a:cubicBezTo>
                    <a:pt x="29607" y="11027"/>
                    <a:pt x="29775" y="11195"/>
                    <a:pt x="30088" y="11216"/>
                  </a:cubicBezTo>
                  <a:cubicBezTo>
                    <a:pt x="30967" y="11320"/>
                    <a:pt x="31720" y="11697"/>
                    <a:pt x="32432" y="12220"/>
                  </a:cubicBezTo>
                  <a:cubicBezTo>
                    <a:pt x="33478" y="12994"/>
                    <a:pt x="34273" y="13957"/>
                    <a:pt x="35068" y="14982"/>
                  </a:cubicBezTo>
                  <a:cubicBezTo>
                    <a:pt x="35277" y="15254"/>
                    <a:pt x="35298" y="15484"/>
                    <a:pt x="35215" y="15777"/>
                  </a:cubicBezTo>
                  <a:cubicBezTo>
                    <a:pt x="35173" y="15986"/>
                    <a:pt x="35005" y="16070"/>
                    <a:pt x="34838" y="16154"/>
                  </a:cubicBezTo>
                  <a:cubicBezTo>
                    <a:pt x="34524" y="16300"/>
                    <a:pt x="34231" y="16300"/>
                    <a:pt x="33917" y="16300"/>
                  </a:cubicBezTo>
                  <a:cubicBezTo>
                    <a:pt x="33520" y="16258"/>
                    <a:pt x="33206" y="16405"/>
                    <a:pt x="32997" y="16760"/>
                  </a:cubicBezTo>
                  <a:cubicBezTo>
                    <a:pt x="32871" y="16991"/>
                    <a:pt x="32641" y="17200"/>
                    <a:pt x="32453" y="17388"/>
                  </a:cubicBezTo>
                  <a:cubicBezTo>
                    <a:pt x="32013" y="17807"/>
                    <a:pt x="31448" y="17932"/>
                    <a:pt x="30863" y="17723"/>
                  </a:cubicBezTo>
                  <a:cubicBezTo>
                    <a:pt x="30339" y="17555"/>
                    <a:pt x="29754" y="17388"/>
                    <a:pt x="29251" y="17095"/>
                  </a:cubicBezTo>
                  <a:cubicBezTo>
                    <a:pt x="28833" y="16865"/>
                    <a:pt x="28477" y="16551"/>
                    <a:pt x="28352" y="16028"/>
                  </a:cubicBezTo>
                  <a:cubicBezTo>
                    <a:pt x="28163" y="15359"/>
                    <a:pt x="27682" y="14856"/>
                    <a:pt x="27138" y="14417"/>
                  </a:cubicBezTo>
                  <a:cubicBezTo>
                    <a:pt x="27013" y="14312"/>
                    <a:pt x="26824" y="14270"/>
                    <a:pt x="26678" y="14270"/>
                  </a:cubicBezTo>
                  <a:cubicBezTo>
                    <a:pt x="26364" y="14270"/>
                    <a:pt x="26155" y="14626"/>
                    <a:pt x="26280" y="14877"/>
                  </a:cubicBezTo>
                  <a:cubicBezTo>
                    <a:pt x="26510" y="15379"/>
                    <a:pt x="26782" y="15882"/>
                    <a:pt x="27054" y="16447"/>
                  </a:cubicBezTo>
                  <a:cubicBezTo>
                    <a:pt x="26908" y="16467"/>
                    <a:pt x="26782" y="16530"/>
                    <a:pt x="26678" y="16509"/>
                  </a:cubicBezTo>
                  <a:cubicBezTo>
                    <a:pt x="25862" y="16426"/>
                    <a:pt x="25025" y="16342"/>
                    <a:pt x="24209" y="16237"/>
                  </a:cubicBezTo>
                  <a:cubicBezTo>
                    <a:pt x="23749" y="16154"/>
                    <a:pt x="23267" y="16049"/>
                    <a:pt x="22807" y="15903"/>
                  </a:cubicBezTo>
                  <a:cubicBezTo>
                    <a:pt x="22389" y="15777"/>
                    <a:pt x="21991" y="15610"/>
                    <a:pt x="21614" y="15400"/>
                  </a:cubicBezTo>
                  <a:cubicBezTo>
                    <a:pt x="20736" y="14877"/>
                    <a:pt x="19836" y="14375"/>
                    <a:pt x="19250" y="13496"/>
                  </a:cubicBezTo>
                  <a:cubicBezTo>
                    <a:pt x="19083" y="13224"/>
                    <a:pt x="18371" y="11948"/>
                    <a:pt x="18308" y="11613"/>
                  </a:cubicBezTo>
                  <a:cubicBezTo>
                    <a:pt x="18308" y="11550"/>
                    <a:pt x="18225" y="11529"/>
                    <a:pt x="18162" y="11529"/>
                  </a:cubicBezTo>
                  <a:lnTo>
                    <a:pt x="18036" y="11529"/>
                  </a:lnTo>
                  <a:cubicBezTo>
                    <a:pt x="18015" y="11697"/>
                    <a:pt x="17953" y="11843"/>
                    <a:pt x="17932" y="12011"/>
                  </a:cubicBezTo>
                  <a:cubicBezTo>
                    <a:pt x="17890" y="12994"/>
                    <a:pt x="17785" y="13998"/>
                    <a:pt x="17785" y="14982"/>
                  </a:cubicBezTo>
                  <a:cubicBezTo>
                    <a:pt x="17785" y="15819"/>
                    <a:pt x="17513" y="16551"/>
                    <a:pt x="17095" y="17242"/>
                  </a:cubicBezTo>
                  <a:cubicBezTo>
                    <a:pt x="16551" y="18100"/>
                    <a:pt x="16007" y="18957"/>
                    <a:pt x="15337" y="19773"/>
                  </a:cubicBezTo>
                  <a:cubicBezTo>
                    <a:pt x="14877" y="20380"/>
                    <a:pt x="14249" y="20841"/>
                    <a:pt x="13705" y="21364"/>
                  </a:cubicBezTo>
                  <a:cubicBezTo>
                    <a:pt x="13538" y="21531"/>
                    <a:pt x="13329" y="21636"/>
                    <a:pt x="13119" y="21761"/>
                  </a:cubicBezTo>
                  <a:cubicBezTo>
                    <a:pt x="10839" y="23268"/>
                    <a:pt x="10839" y="23268"/>
                    <a:pt x="8328" y="24146"/>
                  </a:cubicBezTo>
                  <a:cubicBezTo>
                    <a:pt x="7993" y="24272"/>
                    <a:pt x="7637" y="24314"/>
                    <a:pt x="7261" y="24398"/>
                  </a:cubicBezTo>
                  <a:cubicBezTo>
                    <a:pt x="7156" y="24418"/>
                    <a:pt x="7052" y="24398"/>
                    <a:pt x="6926" y="24398"/>
                  </a:cubicBezTo>
                  <a:cubicBezTo>
                    <a:pt x="6696" y="24084"/>
                    <a:pt x="6738" y="23707"/>
                    <a:pt x="6696" y="23372"/>
                  </a:cubicBezTo>
                  <a:cubicBezTo>
                    <a:pt x="6654" y="23205"/>
                    <a:pt x="6633" y="22996"/>
                    <a:pt x="6549" y="22807"/>
                  </a:cubicBezTo>
                  <a:cubicBezTo>
                    <a:pt x="6528" y="22724"/>
                    <a:pt x="6382" y="22682"/>
                    <a:pt x="6277" y="22640"/>
                  </a:cubicBezTo>
                  <a:cubicBezTo>
                    <a:pt x="6215" y="22640"/>
                    <a:pt x="6089" y="22724"/>
                    <a:pt x="6068" y="22786"/>
                  </a:cubicBezTo>
                  <a:cubicBezTo>
                    <a:pt x="6005" y="22933"/>
                    <a:pt x="6005" y="23121"/>
                    <a:pt x="5963" y="23268"/>
                  </a:cubicBezTo>
                  <a:cubicBezTo>
                    <a:pt x="5901" y="23456"/>
                    <a:pt x="5817" y="23623"/>
                    <a:pt x="5712" y="23874"/>
                  </a:cubicBezTo>
                  <a:cubicBezTo>
                    <a:pt x="5984" y="24398"/>
                    <a:pt x="6215" y="25025"/>
                    <a:pt x="6194" y="25758"/>
                  </a:cubicBezTo>
                  <a:cubicBezTo>
                    <a:pt x="5817" y="25862"/>
                    <a:pt x="5461" y="25778"/>
                    <a:pt x="5085" y="25799"/>
                  </a:cubicBezTo>
                  <a:cubicBezTo>
                    <a:pt x="4311" y="25841"/>
                    <a:pt x="3578" y="26532"/>
                    <a:pt x="3557" y="27327"/>
                  </a:cubicBezTo>
                  <a:lnTo>
                    <a:pt x="3557" y="28582"/>
                  </a:lnTo>
                  <a:cubicBezTo>
                    <a:pt x="3285" y="28771"/>
                    <a:pt x="3097" y="28666"/>
                    <a:pt x="2971" y="28499"/>
                  </a:cubicBezTo>
                  <a:cubicBezTo>
                    <a:pt x="2344" y="27745"/>
                    <a:pt x="1904" y="26929"/>
                    <a:pt x="1883" y="25883"/>
                  </a:cubicBezTo>
                  <a:cubicBezTo>
                    <a:pt x="1842" y="24670"/>
                    <a:pt x="1988" y="23456"/>
                    <a:pt x="2302" y="22242"/>
                  </a:cubicBezTo>
                  <a:cubicBezTo>
                    <a:pt x="2365" y="21908"/>
                    <a:pt x="2511" y="21594"/>
                    <a:pt x="2678" y="21301"/>
                  </a:cubicBezTo>
                  <a:cubicBezTo>
                    <a:pt x="2888" y="21008"/>
                    <a:pt x="3097" y="20673"/>
                    <a:pt x="3285" y="20401"/>
                  </a:cubicBezTo>
                  <a:cubicBezTo>
                    <a:pt x="3369" y="20234"/>
                    <a:pt x="3474" y="20108"/>
                    <a:pt x="3515" y="19962"/>
                  </a:cubicBezTo>
                  <a:cubicBezTo>
                    <a:pt x="3725" y="19439"/>
                    <a:pt x="3557" y="19083"/>
                    <a:pt x="2992" y="19062"/>
                  </a:cubicBezTo>
                  <a:cubicBezTo>
                    <a:pt x="2678" y="19041"/>
                    <a:pt x="2365" y="19041"/>
                    <a:pt x="2051" y="19041"/>
                  </a:cubicBezTo>
                  <a:cubicBezTo>
                    <a:pt x="1360" y="19083"/>
                    <a:pt x="733" y="18853"/>
                    <a:pt x="126" y="18434"/>
                  </a:cubicBezTo>
                  <a:cubicBezTo>
                    <a:pt x="0" y="17388"/>
                    <a:pt x="168" y="16384"/>
                    <a:pt x="879" y="15547"/>
                  </a:cubicBezTo>
                  <a:cubicBezTo>
                    <a:pt x="1256" y="15107"/>
                    <a:pt x="1611" y="14689"/>
                    <a:pt x="1988" y="14250"/>
                  </a:cubicBezTo>
                  <a:cubicBezTo>
                    <a:pt x="2093" y="14124"/>
                    <a:pt x="2218" y="14019"/>
                    <a:pt x="2323" y="13852"/>
                  </a:cubicBezTo>
                  <a:cubicBezTo>
                    <a:pt x="2888" y="12973"/>
                    <a:pt x="3704" y="12366"/>
                    <a:pt x="4562" y="11822"/>
                  </a:cubicBezTo>
                  <a:cubicBezTo>
                    <a:pt x="4855" y="11634"/>
                    <a:pt x="5147" y="11446"/>
                    <a:pt x="5399" y="11237"/>
                  </a:cubicBezTo>
                  <a:cubicBezTo>
                    <a:pt x="5671" y="11069"/>
                    <a:pt x="5754" y="10776"/>
                    <a:pt x="5671" y="10483"/>
                  </a:cubicBezTo>
                  <a:cubicBezTo>
                    <a:pt x="5566" y="10211"/>
                    <a:pt x="5357" y="10065"/>
                    <a:pt x="5064" y="10086"/>
                  </a:cubicBezTo>
                  <a:cubicBezTo>
                    <a:pt x="4562" y="10107"/>
                    <a:pt x="4122" y="9939"/>
                    <a:pt x="3662" y="9751"/>
                  </a:cubicBezTo>
                  <a:cubicBezTo>
                    <a:pt x="3453" y="9667"/>
                    <a:pt x="3202" y="9625"/>
                    <a:pt x="2992" y="9563"/>
                  </a:cubicBezTo>
                  <a:cubicBezTo>
                    <a:pt x="2678" y="9479"/>
                    <a:pt x="2532" y="9249"/>
                    <a:pt x="2658" y="8998"/>
                  </a:cubicBezTo>
                  <a:cubicBezTo>
                    <a:pt x="2971" y="8391"/>
                    <a:pt x="3202" y="7742"/>
                    <a:pt x="3871" y="7408"/>
                  </a:cubicBezTo>
                  <a:cubicBezTo>
                    <a:pt x="4248" y="7177"/>
                    <a:pt x="4603" y="6843"/>
                    <a:pt x="4938" y="6571"/>
                  </a:cubicBezTo>
                  <a:cubicBezTo>
                    <a:pt x="5210" y="6320"/>
                    <a:pt x="5524" y="6152"/>
                    <a:pt x="5963" y="6173"/>
                  </a:cubicBezTo>
                  <a:cubicBezTo>
                    <a:pt x="6194" y="6173"/>
                    <a:pt x="6403" y="6152"/>
                    <a:pt x="6633" y="6089"/>
                  </a:cubicBezTo>
                  <a:cubicBezTo>
                    <a:pt x="7428" y="5880"/>
                    <a:pt x="8202" y="5859"/>
                    <a:pt x="9018" y="5859"/>
                  </a:cubicBezTo>
                  <a:cubicBezTo>
                    <a:pt x="9562" y="5859"/>
                    <a:pt x="10065" y="6027"/>
                    <a:pt x="10588" y="6173"/>
                  </a:cubicBezTo>
                  <a:cubicBezTo>
                    <a:pt x="10692" y="6194"/>
                    <a:pt x="10797" y="6278"/>
                    <a:pt x="10901" y="6299"/>
                  </a:cubicBezTo>
                  <a:cubicBezTo>
                    <a:pt x="11153" y="6340"/>
                    <a:pt x="11425" y="6110"/>
                    <a:pt x="11341" y="5859"/>
                  </a:cubicBezTo>
                  <a:cubicBezTo>
                    <a:pt x="11278" y="5650"/>
                    <a:pt x="11215" y="5441"/>
                    <a:pt x="11153" y="5211"/>
                  </a:cubicBezTo>
                  <a:cubicBezTo>
                    <a:pt x="11759" y="4520"/>
                    <a:pt x="12199" y="3746"/>
                    <a:pt x="12994" y="3286"/>
                  </a:cubicBezTo>
                  <a:cubicBezTo>
                    <a:pt x="13119" y="3202"/>
                    <a:pt x="13224" y="3139"/>
                    <a:pt x="13308" y="2993"/>
                  </a:cubicBezTo>
                  <a:cubicBezTo>
                    <a:pt x="13852" y="2323"/>
                    <a:pt x="14605" y="1905"/>
                    <a:pt x="15400" y="1570"/>
                  </a:cubicBezTo>
                  <a:cubicBezTo>
                    <a:pt x="16237" y="1193"/>
                    <a:pt x="17011" y="733"/>
                    <a:pt x="17911" y="461"/>
                  </a:cubicBezTo>
                  <a:cubicBezTo>
                    <a:pt x="18790" y="189"/>
                    <a:pt x="19689" y="42"/>
                    <a:pt x="20610" y="22"/>
                  </a:cubicBezTo>
                  <a:cubicBezTo>
                    <a:pt x="21468" y="1"/>
                    <a:pt x="22305" y="1"/>
                    <a:pt x="23163" y="22"/>
                  </a:cubicBezTo>
                  <a:cubicBezTo>
                    <a:pt x="23456" y="22"/>
                    <a:pt x="23749" y="105"/>
                    <a:pt x="24000" y="189"/>
                  </a:cubicBezTo>
                  <a:cubicBezTo>
                    <a:pt x="24565" y="398"/>
                    <a:pt x="25130" y="628"/>
                    <a:pt x="25674" y="838"/>
                  </a:cubicBezTo>
                  <a:cubicBezTo>
                    <a:pt x="25715" y="858"/>
                    <a:pt x="25778" y="858"/>
                    <a:pt x="25841" y="879"/>
                  </a:cubicBezTo>
                  <a:cubicBezTo>
                    <a:pt x="26364" y="1130"/>
                    <a:pt x="26762" y="1423"/>
                    <a:pt x="26657" y="2198"/>
                  </a:cubicBezTo>
                  <a:cubicBezTo>
                    <a:pt x="26510" y="2302"/>
                    <a:pt x="26322" y="2449"/>
                    <a:pt x="26113" y="2616"/>
                  </a:cubicBezTo>
                  <a:cubicBezTo>
                    <a:pt x="25841" y="2825"/>
                    <a:pt x="25653" y="3118"/>
                    <a:pt x="25569" y="3453"/>
                  </a:cubicBezTo>
                  <a:cubicBezTo>
                    <a:pt x="25485" y="3830"/>
                    <a:pt x="25715" y="4143"/>
                    <a:pt x="26113" y="4123"/>
                  </a:cubicBezTo>
                  <a:cubicBezTo>
                    <a:pt x="26301" y="4123"/>
                    <a:pt x="26510" y="4039"/>
                    <a:pt x="26657" y="3934"/>
                  </a:cubicBezTo>
                  <a:cubicBezTo>
                    <a:pt x="26908" y="3788"/>
                    <a:pt x="27075" y="3579"/>
                    <a:pt x="27264" y="3348"/>
                  </a:cubicBezTo>
                  <a:cubicBezTo>
                    <a:pt x="28080" y="2344"/>
                    <a:pt x="29147" y="1926"/>
                    <a:pt x="30402" y="1884"/>
                  </a:cubicBezTo>
                  <a:cubicBezTo>
                    <a:pt x="31009" y="1842"/>
                    <a:pt x="31595" y="1926"/>
                    <a:pt x="32160" y="2218"/>
                  </a:cubicBezTo>
                  <a:cubicBezTo>
                    <a:pt x="32892" y="2595"/>
                    <a:pt x="33625" y="2972"/>
                    <a:pt x="34210" y="3599"/>
                  </a:cubicBezTo>
                  <a:cubicBezTo>
                    <a:pt x="34482" y="3913"/>
                    <a:pt x="34838" y="4206"/>
                    <a:pt x="35173" y="4436"/>
                  </a:cubicBezTo>
                  <a:cubicBezTo>
                    <a:pt x="35863" y="4959"/>
                    <a:pt x="36303" y="5587"/>
                    <a:pt x="36533" y="6445"/>
                  </a:cubicBezTo>
                  <a:cubicBezTo>
                    <a:pt x="36679" y="7115"/>
                    <a:pt x="36784" y="7742"/>
                    <a:pt x="36784" y="8391"/>
                  </a:cubicBezTo>
                  <a:cubicBezTo>
                    <a:pt x="36763" y="8914"/>
                    <a:pt x="36805" y="9416"/>
                    <a:pt x="36784" y="9939"/>
                  </a:cubicBezTo>
                  <a:cubicBezTo>
                    <a:pt x="36763" y="10462"/>
                    <a:pt x="36889" y="10965"/>
                    <a:pt x="37119" y="11404"/>
                  </a:cubicBezTo>
                  <a:cubicBezTo>
                    <a:pt x="37412" y="11885"/>
                    <a:pt x="37579" y="12450"/>
                    <a:pt x="37600" y="13015"/>
                  </a:cubicBezTo>
                  <a:cubicBezTo>
                    <a:pt x="37621" y="13706"/>
                    <a:pt x="37454" y="14250"/>
                    <a:pt x="36930" y="14689"/>
                  </a:cubicBezTo>
                  <a:cubicBezTo>
                    <a:pt x="36847" y="14835"/>
                    <a:pt x="36679" y="14961"/>
                    <a:pt x="36512" y="1510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33"/>
            <p:cNvSpPr/>
            <p:nvPr/>
          </p:nvSpPr>
          <p:spPr>
            <a:xfrm>
              <a:off x="1109675" y="4396300"/>
              <a:ext cx="471850" cy="398625"/>
            </a:xfrm>
            <a:custGeom>
              <a:avLst/>
              <a:gdLst/>
              <a:ahLst/>
              <a:cxnLst/>
              <a:rect l="l" t="t" r="r" b="b"/>
              <a:pathLst>
                <a:path w="18874" h="15945" extrusionOk="0">
                  <a:moveTo>
                    <a:pt x="126" y="8747"/>
                  </a:moveTo>
                  <a:cubicBezTo>
                    <a:pt x="84" y="8621"/>
                    <a:pt x="42" y="8600"/>
                    <a:pt x="84" y="8579"/>
                  </a:cubicBezTo>
                  <a:cubicBezTo>
                    <a:pt x="356" y="7177"/>
                    <a:pt x="231" y="5775"/>
                    <a:pt x="210" y="4394"/>
                  </a:cubicBezTo>
                  <a:cubicBezTo>
                    <a:pt x="189" y="3160"/>
                    <a:pt x="335" y="1946"/>
                    <a:pt x="461" y="754"/>
                  </a:cubicBezTo>
                  <a:cubicBezTo>
                    <a:pt x="733" y="524"/>
                    <a:pt x="1026" y="461"/>
                    <a:pt x="1340" y="419"/>
                  </a:cubicBezTo>
                  <a:cubicBezTo>
                    <a:pt x="1800" y="356"/>
                    <a:pt x="2302" y="314"/>
                    <a:pt x="2762" y="168"/>
                  </a:cubicBezTo>
                  <a:cubicBezTo>
                    <a:pt x="3265" y="21"/>
                    <a:pt x="3767" y="0"/>
                    <a:pt x="4290" y="0"/>
                  </a:cubicBezTo>
                  <a:cubicBezTo>
                    <a:pt x="5566" y="42"/>
                    <a:pt x="6843" y="63"/>
                    <a:pt x="8140" y="126"/>
                  </a:cubicBezTo>
                  <a:cubicBezTo>
                    <a:pt x="9604" y="147"/>
                    <a:pt x="11027" y="210"/>
                    <a:pt x="12492" y="231"/>
                  </a:cubicBezTo>
                  <a:cubicBezTo>
                    <a:pt x="12994" y="231"/>
                    <a:pt x="13434" y="314"/>
                    <a:pt x="13915" y="482"/>
                  </a:cubicBezTo>
                  <a:cubicBezTo>
                    <a:pt x="14480" y="733"/>
                    <a:pt x="15107" y="837"/>
                    <a:pt x="15714" y="1005"/>
                  </a:cubicBezTo>
                  <a:cubicBezTo>
                    <a:pt x="15882" y="1068"/>
                    <a:pt x="16049" y="1088"/>
                    <a:pt x="16195" y="1172"/>
                  </a:cubicBezTo>
                  <a:cubicBezTo>
                    <a:pt x="16760" y="1465"/>
                    <a:pt x="17346" y="1779"/>
                    <a:pt x="17911" y="2093"/>
                  </a:cubicBezTo>
                  <a:cubicBezTo>
                    <a:pt x="18183" y="2239"/>
                    <a:pt x="18455" y="2365"/>
                    <a:pt x="18727" y="2511"/>
                  </a:cubicBezTo>
                  <a:cubicBezTo>
                    <a:pt x="18874" y="2888"/>
                    <a:pt x="18853" y="3265"/>
                    <a:pt x="18727" y="3620"/>
                  </a:cubicBezTo>
                  <a:cubicBezTo>
                    <a:pt x="18560" y="4081"/>
                    <a:pt x="18560" y="4520"/>
                    <a:pt x="18560" y="4980"/>
                  </a:cubicBezTo>
                  <a:lnTo>
                    <a:pt x="18560" y="5336"/>
                  </a:lnTo>
                  <a:cubicBezTo>
                    <a:pt x="18664" y="6403"/>
                    <a:pt x="18539" y="7449"/>
                    <a:pt x="18351" y="8474"/>
                  </a:cubicBezTo>
                  <a:cubicBezTo>
                    <a:pt x="18099" y="9876"/>
                    <a:pt x="17807" y="11257"/>
                    <a:pt x="17514" y="12659"/>
                  </a:cubicBezTo>
                  <a:cubicBezTo>
                    <a:pt x="17451" y="13015"/>
                    <a:pt x="17304" y="13350"/>
                    <a:pt x="17158" y="13705"/>
                  </a:cubicBezTo>
                  <a:cubicBezTo>
                    <a:pt x="16844" y="14396"/>
                    <a:pt x="16551" y="15107"/>
                    <a:pt x="16509" y="15923"/>
                  </a:cubicBezTo>
                  <a:cubicBezTo>
                    <a:pt x="15923" y="15944"/>
                    <a:pt x="15421" y="15756"/>
                    <a:pt x="15003" y="15421"/>
                  </a:cubicBezTo>
                  <a:cubicBezTo>
                    <a:pt x="14731" y="15191"/>
                    <a:pt x="14438" y="15086"/>
                    <a:pt x="14103" y="15065"/>
                  </a:cubicBezTo>
                  <a:cubicBezTo>
                    <a:pt x="13789" y="15024"/>
                    <a:pt x="13496" y="14898"/>
                    <a:pt x="13203" y="14773"/>
                  </a:cubicBezTo>
                  <a:cubicBezTo>
                    <a:pt x="12241" y="14354"/>
                    <a:pt x="11237" y="14019"/>
                    <a:pt x="10149" y="14040"/>
                  </a:cubicBezTo>
                  <a:cubicBezTo>
                    <a:pt x="9751" y="14040"/>
                    <a:pt x="9353" y="13915"/>
                    <a:pt x="8977" y="13810"/>
                  </a:cubicBezTo>
                  <a:cubicBezTo>
                    <a:pt x="8244" y="13601"/>
                    <a:pt x="7533" y="13517"/>
                    <a:pt x="6780" y="13538"/>
                  </a:cubicBezTo>
                  <a:cubicBezTo>
                    <a:pt x="5880" y="13559"/>
                    <a:pt x="5001" y="13601"/>
                    <a:pt x="4123" y="13538"/>
                  </a:cubicBezTo>
                  <a:cubicBezTo>
                    <a:pt x="3034" y="13496"/>
                    <a:pt x="1988" y="13726"/>
                    <a:pt x="921" y="13936"/>
                  </a:cubicBezTo>
                  <a:cubicBezTo>
                    <a:pt x="754" y="13956"/>
                    <a:pt x="607" y="14082"/>
                    <a:pt x="440" y="14145"/>
                  </a:cubicBezTo>
                  <a:cubicBezTo>
                    <a:pt x="314" y="14187"/>
                    <a:pt x="42" y="14061"/>
                    <a:pt x="42" y="13915"/>
                  </a:cubicBezTo>
                  <a:cubicBezTo>
                    <a:pt x="21" y="13726"/>
                    <a:pt x="1" y="13433"/>
                    <a:pt x="105" y="13329"/>
                  </a:cubicBezTo>
                  <a:cubicBezTo>
                    <a:pt x="419" y="12994"/>
                    <a:pt x="231" y="12680"/>
                    <a:pt x="147" y="12366"/>
                  </a:cubicBezTo>
                  <a:cubicBezTo>
                    <a:pt x="1" y="11885"/>
                    <a:pt x="1" y="11425"/>
                    <a:pt x="105" y="10902"/>
                  </a:cubicBezTo>
                  <a:cubicBezTo>
                    <a:pt x="712" y="11090"/>
                    <a:pt x="1277" y="11257"/>
                    <a:pt x="1821" y="11446"/>
                  </a:cubicBezTo>
                  <a:cubicBezTo>
                    <a:pt x="1926" y="11467"/>
                    <a:pt x="2030" y="11529"/>
                    <a:pt x="2177" y="11529"/>
                  </a:cubicBezTo>
                  <a:cubicBezTo>
                    <a:pt x="2344" y="11529"/>
                    <a:pt x="2511" y="11467"/>
                    <a:pt x="2595" y="11299"/>
                  </a:cubicBezTo>
                  <a:cubicBezTo>
                    <a:pt x="2700" y="11111"/>
                    <a:pt x="2616" y="10943"/>
                    <a:pt x="2470" y="10839"/>
                  </a:cubicBezTo>
                  <a:cubicBezTo>
                    <a:pt x="2302" y="10671"/>
                    <a:pt x="2114" y="10525"/>
                    <a:pt x="1821" y="10462"/>
                  </a:cubicBezTo>
                  <a:cubicBezTo>
                    <a:pt x="1256" y="10295"/>
                    <a:pt x="691" y="10086"/>
                    <a:pt x="126" y="9897"/>
                  </a:cubicBezTo>
                  <a:cubicBezTo>
                    <a:pt x="377" y="9667"/>
                    <a:pt x="1026" y="9353"/>
                    <a:pt x="1298" y="9311"/>
                  </a:cubicBezTo>
                  <a:cubicBezTo>
                    <a:pt x="1465" y="9270"/>
                    <a:pt x="1654" y="9270"/>
                    <a:pt x="1800" y="9228"/>
                  </a:cubicBezTo>
                  <a:cubicBezTo>
                    <a:pt x="1946" y="9165"/>
                    <a:pt x="2114" y="9019"/>
                    <a:pt x="2093" y="8830"/>
                  </a:cubicBezTo>
                  <a:cubicBezTo>
                    <a:pt x="2072" y="8705"/>
                    <a:pt x="1905" y="8516"/>
                    <a:pt x="1779" y="8474"/>
                  </a:cubicBezTo>
                  <a:cubicBezTo>
                    <a:pt x="1340" y="8328"/>
                    <a:pt x="879" y="8286"/>
                    <a:pt x="461" y="8579"/>
                  </a:cubicBezTo>
                  <a:cubicBezTo>
                    <a:pt x="335" y="8621"/>
                    <a:pt x="231" y="8684"/>
                    <a:pt x="126" y="87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33"/>
            <p:cNvSpPr/>
            <p:nvPr/>
          </p:nvSpPr>
          <p:spPr>
            <a:xfrm>
              <a:off x="1008200" y="4033275"/>
              <a:ext cx="744900" cy="288250"/>
            </a:xfrm>
            <a:custGeom>
              <a:avLst/>
              <a:gdLst/>
              <a:ahLst/>
              <a:cxnLst/>
              <a:rect l="l" t="t" r="r" b="b"/>
              <a:pathLst>
                <a:path w="29796" h="11530" extrusionOk="0">
                  <a:moveTo>
                    <a:pt x="18183" y="942"/>
                  </a:moveTo>
                  <a:cubicBezTo>
                    <a:pt x="18413" y="670"/>
                    <a:pt x="18643" y="649"/>
                    <a:pt x="18915" y="670"/>
                  </a:cubicBezTo>
                  <a:cubicBezTo>
                    <a:pt x="19376" y="712"/>
                    <a:pt x="19794" y="565"/>
                    <a:pt x="20213" y="356"/>
                  </a:cubicBezTo>
                  <a:cubicBezTo>
                    <a:pt x="20610" y="189"/>
                    <a:pt x="21029" y="126"/>
                    <a:pt x="21447" y="0"/>
                  </a:cubicBezTo>
                  <a:cubicBezTo>
                    <a:pt x="21656" y="252"/>
                    <a:pt x="21656" y="607"/>
                    <a:pt x="21719" y="879"/>
                  </a:cubicBezTo>
                  <a:cubicBezTo>
                    <a:pt x="21782" y="1256"/>
                    <a:pt x="21928" y="1591"/>
                    <a:pt x="22138" y="1904"/>
                  </a:cubicBezTo>
                  <a:cubicBezTo>
                    <a:pt x="22514" y="2469"/>
                    <a:pt x="22870" y="3118"/>
                    <a:pt x="23414" y="3641"/>
                  </a:cubicBezTo>
                  <a:cubicBezTo>
                    <a:pt x="23749" y="3934"/>
                    <a:pt x="24063" y="4164"/>
                    <a:pt x="24544" y="4101"/>
                  </a:cubicBezTo>
                  <a:cubicBezTo>
                    <a:pt x="24669" y="4081"/>
                    <a:pt x="24816" y="4101"/>
                    <a:pt x="24962" y="4101"/>
                  </a:cubicBezTo>
                  <a:cubicBezTo>
                    <a:pt x="25695" y="4101"/>
                    <a:pt x="26448" y="4206"/>
                    <a:pt x="27180" y="4081"/>
                  </a:cubicBezTo>
                  <a:cubicBezTo>
                    <a:pt x="27892" y="3934"/>
                    <a:pt x="28561" y="3578"/>
                    <a:pt x="29273" y="3327"/>
                  </a:cubicBezTo>
                  <a:cubicBezTo>
                    <a:pt x="29398" y="3265"/>
                    <a:pt x="29524" y="3244"/>
                    <a:pt x="29628" y="3223"/>
                  </a:cubicBezTo>
                  <a:cubicBezTo>
                    <a:pt x="29796" y="3348"/>
                    <a:pt x="29691" y="3453"/>
                    <a:pt x="29628" y="3537"/>
                  </a:cubicBezTo>
                  <a:cubicBezTo>
                    <a:pt x="28959" y="4729"/>
                    <a:pt x="28164" y="5859"/>
                    <a:pt x="27201" y="6822"/>
                  </a:cubicBezTo>
                  <a:cubicBezTo>
                    <a:pt x="26322" y="7721"/>
                    <a:pt x="25402" y="8558"/>
                    <a:pt x="24293" y="9228"/>
                  </a:cubicBezTo>
                  <a:cubicBezTo>
                    <a:pt x="23079" y="9981"/>
                    <a:pt x="21824" y="10609"/>
                    <a:pt x="20464" y="11090"/>
                  </a:cubicBezTo>
                  <a:cubicBezTo>
                    <a:pt x="20108" y="11216"/>
                    <a:pt x="19752" y="11320"/>
                    <a:pt x="19417" y="11425"/>
                  </a:cubicBezTo>
                  <a:cubicBezTo>
                    <a:pt x="19062" y="11529"/>
                    <a:pt x="18748" y="11529"/>
                    <a:pt x="18413" y="11341"/>
                  </a:cubicBezTo>
                  <a:cubicBezTo>
                    <a:pt x="18120" y="11195"/>
                    <a:pt x="17848" y="11111"/>
                    <a:pt x="17534" y="11132"/>
                  </a:cubicBezTo>
                  <a:cubicBezTo>
                    <a:pt x="17158" y="11174"/>
                    <a:pt x="16865" y="10985"/>
                    <a:pt x="16551" y="10797"/>
                  </a:cubicBezTo>
                  <a:cubicBezTo>
                    <a:pt x="16028" y="10483"/>
                    <a:pt x="15463" y="10379"/>
                    <a:pt x="14835" y="10379"/>
                  </a:cubicBezTo>
                  <a:cubicBezTo>
                    <a:pt x="13475" y="10399"/>
                    <a:pt x="12094" y="10399"/>
                    <a:pt x="10734" y="10379"/>
                  </a:cubicBezTo>
                  <a:cubicBezTo>
                    <a:pt x="10127" y="10379"/>
                    <a:pt x="9542" y="10462"/>
                    <a:pt x="8977" y="10671"/>
                  </a:cubicBezTo>
                  <a:cubicBezTo>
                    <a:pt x="8537" y="10818"/>
                    <a:pt x="8056" y="11069"/>
                    <a:pt x="7596" y="11027"/>
                  </a:cubicBezTo>
                  <a:cubicBezTo>
                    <a:pt x="7177" y="11006"/>
                    <a:pt x="6759" y="10692"/>
                    <a:pt x="6340" y="10546"/>
                  </a:cubicBezTo>
                  <a:cubicBezTo>
                    <a:pt x="5880" y="10358"/>
                    <a:pt x="5545" y="10086"/>
                    <a:pt x="5210" y="9772"/>
                  </a:cubicBezTo>
                  <a:cubicBezTo>
                    <a:pt x="4143" y="8684"/>
                    <a:pt x="3034" y="7575"/>
                    <a:pt x="1946" y="6508"/>
                  </a:cubicBezTo>
                  <a:cubicBezTo>
                    <a:pt x="1591" y="6173"/>
                    <a:pt x="1360" y="5796"/>
                    <a:pt x="1172" y="5378"/>
                  </a:cubicBezTo>
                  <a:cubicBezTo>
                    <a:pt x="921" y="4792"/>
                    <a:pt x="649" y="4185"/>
                    <a:pt x="377" y="3578"/>
                  </a:cubicBezTo>
                  <a:cubicBezTo>
                    <a:pt x="105" y="3055"/>
                    <a:pt x="0" y="2511"/>
                    <a:pt x="189" y="1904"/>
                  </a:cubicBezTo>
                  <a:cubicBezTo>
                    <a:pt x="607" y="1653"/>
                    <a:pt x="1047" y="1591"/>
                    <a:pt x="1549" y="1591"/>
                  </a:cubicBezTo>
                  <a:cubicBezTo>
                    <a:pt x="2072" y="1591"/>
                    <a:pt x="2532" y="1570"/>
                    <a:pt x="3055" y="1381"/>
                  </a:cubicBezTo>
                  <a:cubicBezTo>
                    <a:pt x="3516" y="1235"/>
                    <a:pt x="3997" y="1256"/>
                    <a:pt x="4520" y="1172"/>
                  </a:cubicBezTo>
                  <a:lnTo>
                    <a:pt x="4604" y="1486"/>
                  </a:lnTo>
                  <a:cubicBezTo>
                    <a:pt x="4708" y="1884"/>
                    <a:pt x="4729" y="2302"/>
                    <a:pt x="4917" y="2637"/>
                  </a:cubicBezTo>
                  <a:cubicBezTo>
                    <a:pt x="5357" y="3495"/>
                    <a:pt x="5859" y="4332"/>
                    <a:pt x="6382" y="5148"/>
                  </a:cubicBezTo>
                  <a:cubicBezTo>
                    <a:pt x="6717" y="5692"/>
                    <a:pt x="7303" y="6006"/>
                    <a:pt x="7826" y="6319"/>
                  </a:cubicBezTo>
                  <a:cubicBezTo>
                    <a:pt x="8391" y="6675"/>
                    <a:pt x="8977" y="6947"/>
                    <a:pt x="9562" y="7219"/>
                  </a:cubicBezTo>
                  <a:cubicBezTo>
                    <a:pt x="10546" y="7638"/>
                    <a:pt x="11529" y="7763"/>
                    <a:pt x="12575" y="7470"/>
                  </a:cubicBezTo>
                  <a:cubicBezTo>
                    <a:pt x="14291" y="7052"/>
                    <a:pt x="14249" y="7031"/>
                    <a:pt x="15777" y="5943"/>
                  </a:cubicBezTo>
                  <a:cubicBezTo>
                    <a:pt x="16530" y="5378"/>
                    <a:pt x="17074" y="4687"/>
                    <a:pt x="17513" y="3871"/>
                  </a:cubicBezTo>
                  <a:cubicBezTo>
                    <a:pt x="17932" y="3139"/>
                    <a:pt x="18078" y="2323"/>
                    <a:pt x="18120" y="1486"/>
                  </a:cubicBezTo>
                  <a:cubicBezTo>
                    <a:pt x="18162" y="1360"/>
                    <a:pt x="18162" y="1130"/>
                    <a:pt x="18183" y="942"/>
                  </a:cubicBezTo>
                  <a:close/>
                  <a:moveTo>
                    <a:pt x="18811" y="10776"/>
                  </a:moveTo>
                  <a:cubicBezTo>
                    <a:pt x="19564" y="10797"/>
                    <a:pt x="20296" y="10797"/>
                    <a:pt x="20924" y="10295"/>
                  </a:cubicBezTo>
                  <a:cubicBezTo>
                    <a:pt x="20966" y="10253"/>
                    <a:pt x="21091" y="10253"/>
                    <a:pt x="21154" y="10211"/>
                  </a:cubicBezTo>
                  <a:cubicBezTo>
                    <a:pt x="21531" y="10169"/>
                    <a:pt x="21761" y="9939"/>
                    <a:pt x="21970" y="9646"/>
                  </a:cubicBezTo>
                  <a:cubicBezTo>
                    <a:pt x="22138" y="9437"/>
                    <a:pt x="22263" y="9207"/>
                    <a:pt x="22410" y="9019"/>
                  </a:cubicBezTo>
                  <a:cubicBezTo>
                    <a:pt x="22702" y="8684"/>
                    <a:pt x="22849" y="8307"/>
                    <a:pt x="23016" y="7889"/>
                  </a:cubicBezTo>
                  <a:cubicBezTo>
                    <a:pt x="23205" y="7407"/>
                    <a:pt x="23309" y="6884"/>
                    <a:pt x="23644" y="6403"/>
                  </a:cubicBezTo>
                  <a:cubicBezTo>
                    <a:pt x="23853" y="6110"/>
                    <a:pt x="23979" y="5754"/>
                    <a:pt x="23958" y="5357"/>
                  </a:cubicBezTo>
                  <a:cubicBezTo>
                    <a:pt x="23937" y="4897"/>
                    <a:pt x="23623" y="4687"/>
                    <a:pt x="23205" y="4855"/>
                  </a:cubicBezTo>
                  <a:cubicBezTo>
                    <a:pt x="22912" y="5001"/>
                    <a:pt x="22661" y="5169"/>
                    <a:pt x="22389" y="5336"/>
                  </a:cubicBezTo>
                  <a:cubicBezTo>
                    <a:pt x="21970" y="5629"/>
                    <a:pt x="21531" y="5859"/>
                    <a:pt x="20966" y="5838"/>
                  </a:cubicBezTo>
                  <a:cubicBezTo>
                    <a:pt x="20798" y="5838"/>
                    <a:pt x="20589" y="5880"/>
                    <a:pt x="20401" y="5901"/>
                  </a:cubicBezTo>
                  <a:cubicBezTo>
                    <a:pt x="20066" y="5964"/>
                    <a:pt x="19731" y="6047"/>
                    <a:pt x="19376" y="6047"/>
                  </a:cubicBezTo>
                  <a:cubicBezTo>
                    <a:pt x="18936" y="6068"/>
                    <a:pt x="18476" y="6047"/>
                    <a:pt x="18016" y="6047"/>
                  </a:cubicBezTo>
                  <a:cubicBezTo>
                    <a:pt x="17702" y="6047"/>
                    <a:pt x="17388" y="6089"/>
                    <a:pt x="17137" y="5859"/>
                  </a:cubicBezTo>
                  <a:cubicBezTo>
                    <a:pt x="16969" y="5754"/>
                    <a:pt x="16781" y="5796"/>
                    <a:pt x="16656" y="5901"/>
                  </a:cubicBezTo>
                  <a:cubicBezTo>
                    <a:pt x="16384" y="6173"/>
                    <a:pt x="16049" y="6424"/>
                    <a:pt x="15798" y="6717"/>
                  </a:cubicBezTo>
                  <a:cubicBezTo>
                    <a:pt x="15568" y="7031"/>
                    <a:pt x="15379" y="7407"/>
                    <a:pt x="15400" y="7826"/>
                  </a:cubicBezTo>
                  <a:cubicBezTo>
                    <a:pt x="15421" y="8140"/>
                    <a:pt x="15400" y="8454"/>
                    <a:pt x="15400" y="8767"/>
                  </a:cubicBezTo>
                  <a:cubicBezTo>
                    <a:pt x="15400" y="8998"/>
                    <a:pt x="15484" y="9207"/>
                    <a:pt x="15630" y="9395"/>
                  </a:cubicBezTo>
                  <a:cubicBezTo>
                    <a:pt x="16404" y="10190"/>
                    <a:pt x="17262" y="10818"/>
                    <a:pt x="18476" y="10713"/>
                  </a:cubicBezTo>
                  <a:cubicBezTo>
                    <a:pt x="18601" y="10734"/>
                    <a:pt x="18706" y="10776"/>
                    <a:pt x="18811" y="107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33"/>
            <p:cNvSpPr/>
            <p:nvPr/>
          </p:nvSpPr>
          <p:spPr>
            <a:xfrm>
              <a:off x="1571050" y="4252975"/>
              <a:ext cx="268350" cy="490675"/>
            </a:xfrm>
            <a:custGeom>
              <a:avLst/>
              <a:gdLst/>
              <a:ahLst/>
              <a:cxnLst/>
              <a:rect l="l" t="t" r="r" b="b"/>
              <a:pathLst>
                <a:path w="10734" h="19627" extrusionOk="0">
                  <a:moveTo>
                    <a:pt x="7805" y="9730"/>
                  </a:moveTo>
                  <a:cubicBezTo>
                    <a:pt x="7386" y="10065"/>
                    <a:pt x="6968" y="10399"/>
                    <a:pt x="6445" y="10567"/>
                  </a:cubicBezTo>
                  <a:cubicBezTo>
                    <a:pt x="6173" y="10650"/>
                    <a:pt x="6047" y="10860"/>
                    <a:pt x="6110" y="11090"/>
                  </a:cubicBezTo>
                  <a:cubicBezTo>
                    <a:pt x="6152" y="11299"/>
                    <a:pt x="6319" y="11404"/>
                    <a:pt x="6528" y="11446"/>
                  </a:cubicBezTo>
                  <a:cubicBezTo>
                    <a:pt x="6989" y="11550"/>
                    <a:pt x="7344" y="11341"/>
                    <a:pt x="7679" y="11069"/>
                  </a:cubicBezTo>
                  <a:cubicBezTo>
                    <a:pt x="7847" y="11194"/>
                    <a:pt x="7784" y="11320"/>
                    <a:pt x="7721" y="11446"/>
                  </a:cubicBezTo>
                  <a:cubicBezTo>
                    <a:pt x="7616" y="11739"/>
                    <a:pt x="7323" y="11864"/>
                    <a:pt x="7156" y="12073"/>
                  </a:cubicBezTo>
                  <a:cubicBezTo>
                    <a:pt x="6779" y="12471"/>
                    <a:pt x="6863" y="12764"/>
                    <a:pt x="7365" y="12973"/>
                  </a:cubicBezTo>
                  <a:cubicBezTo>
                    <a:pt x="7428" y="12994"/>
                    <a:pt x="7512" y="13015"/>
                    <a:pt x="7616" y="13078"/>
                  </a:cubicBezTo>
                  <a:cubicBezTo>
                    <a:pt x="7595" y="13433"/>
                    <a:pt x="7575" y="13810"/>
                    <a:pt x="7512" y="14166"/>
                  </a:cubicBezTo>
                  <a:cubicBezTo>
                    <a:pt x="7470" y="14500"/>
                    <a:pt x="7365" y="14814"/>
                    <a:pt x="7303" y="15170"/>
                  </a:cubicBezTo>
                  <a:cubicBezTo>
                    <a:pt x="7261" y="15484"/>
                    <a:pt x="7261" y="15798"/>
                    <a:pt x="7261" y="16132"/>
                  </a:cubicBezTo>
                  <a:cubicBezTo>
                    <a:pt x="7093" y="16153"/>
                    <a:pt x="6968" y="16216"/>
                    <a:pt x="6842" y="16216"/>
                  </a:cubicBezTo>
                  <a:cubicBezTo>
                    <a:pt x="6110" y="16216"/>
                    <a:pt x="5419" y="16384"/>
                    <a:pt x="4750" y="16593"/>
                  </a:cubicBezTo>
                  <a:cubicBezTo>
                    <a:pt x="4541" y="16656"/>
                    <a:pt x="4290" y="16760"/>
                    <a:pt x="4122" y="16865"/>
                  </a:cubicBezTo>
                  <a:cubicBezTo>
                    <a:pt x="3285" y="17367"/>
                    <a:pt x="2469" y="17890"/>
                    <a:pt x="1653" y="18413"/>
                  </a:cubicBezTo>
                  <a:cubicBezTo>
                    <a:pt x="1423" y="18560"/>
                    <a:pt x="1214" y="18769"/>
                    <a:pt x="1005" y="18957"/>
                  </a:cubicBezTo>
                  <a:cubicBezTo>
                    <a:pt x="795" y="19104"/>
                    <a:pt x="607" y="19271"/>
                    <a:pt x="398" y="19417"/>
                  </a:cubicBezTo>
                  <a:cubicBezTo>
                    <a:pt x="293" y="19501"/>
                    <a:pt x="168" y="19564"/>
                    <a:pt x="0" y="19627"/>
                  </a:cubicBezTo>
                  <a:cubicBezTo>
                    <a:pt x="0" y="18622"/>
                    <a:pt x="209" y="17681"/>
                    <a:pt x="440" y="16739"/>
                  </a:cubicBezTo>
                  <a:cubicBezTo>
                    <a:pt x="858" y="15024"/>
                    <a:pt x="963" y="13308"/>
                    <a:pt x="1277" y="11571"/>
                  </a:cubicBezTo>
                  <a:lnTo>
                    <a:pt x="1674" y="9311"/>
                  </a:lnTo>
                  <a:cubicBezTo>
                    <a:pt x="1737" y="8935"/>
                    <a:pt x="1758" y="8579"/>
                    <a:pt x="1862" y="8202"/>
                  </a:cubicBezTo>
                  <a:cubicBezTo>
                    <a:pt x="1967" y="7868"/>
                    <a:pt x="2155" y="7533"/>
                    <a:pt x="2218" y="7177"/>
                  </a:cubicBezTo>
                  <a:cubicBezTo>
                    <a:pt x="2302" y="6842"/>
                    <a:pt x="2302" y="6508"/>
                    <a:pt x="2365" y="6173"/>
                  </a:cubicBezTo>
                  <a:cubicBezTo>
                    <a:pt x="2385" y="6047"/>
                    <a:pt x="2427" y="5880"/>
                    <a:pt x="2532" y="5775"/>
                  </a:cubicBezTo>
                  <a:cubicBezTo>
                    <a:pt x="2929" y="5420"/>
                    <a:pt x="3118" y="4938"/>
                    <a:pt x="3327" y="4478"/>
                  </a:cubicBezTo>
                  <a:cubicBezTo>
                    <a:pt x="3369" y="4311"/>
                    <a:pt x="3473" y="4164"/>
                    <a:pt x="3578" y="4018"/>
                  </a:cubicBezTo>
                  <a:cubicBezTo>
                    <a:pt x="4499" y="2930"/>
                    <a:pt x="5503" y="1883"/>
                    <a:pt x="6905" y="1444"/>
                  </a:cubicBezTo>
                  <a:cubicBezTo>
                    <a:pt x="7093" y="1381"/>
                    <a:pt x="7282" y="1277"/>
                    <a:pt x="7428" y="1172"/>
                  </a:cubicBezTo>
                  <a:cubicBezTo>
                    <a:pt x="8244" y="607"/>
                    <a:pt x="9207" y="440"/>
                    <a:pt x="10106" y="84"/>
                  </a:cubicBezTo>
                  <a:cubicBezTo>
                    <a:pt x="10253" y="21"/>
                    <a:pt x="10420" y="21"/>
                    <a:pt x="10567" y="0"/>
                  </a:cubicBezTo>
                  <a:cubicBezTo>
                    <a:pt x="10734" y="189"/>
                    <a:pt x="10692" y="356"/>
                    <a:pt x="10629" y="523"/>
                  </a:cubicBezTo>
                  <a:cubicBezTo>
                    <a:pt x="10211" y="1486"/>
                    <a:pt x="9834" y="2490"/>
                    <a:pt x="9646" y="3536"/>
                  </a:cubicBezTo>
                  <a:cubicBezTo>
                    <a:pt x="9646" y="3578"/>
                    <a:pt x="9625" y="3641"/>
                    <a:pt x="9604" y="3683"/>
                  </a:cubicBezTo>
                  <a:cubicBezTo>
                    <a:pt x="9018" y="4792"/>
                    <a:pt x="8872" y="6005"/>
                    <a:pt x="8704" y="7240"/>
                  </a:cubicBezTo>
                  <a:cubicBezTo>
                    <a:pt x="8600" y="7993"/>
                    <a:pt x="8056" y="8265"/>
                    <a:pt x="7595" y="8663"/>
                  </a:cubicBezTo>
                  <a:cubicBezTo>
                    <a:pt x="7491" y="8726"/>
                    <a:pt x="7240" y="8705"/>
                    <a:pt x="7093" y="8705"/>
                  </a:cubicBezTo>
                  <a:cubicBezTo>
                    <a:pt x="6884" y="8705"/>
                    <a:pt x="6696" y="8684"/>
                    <a:pt x="6487" y="8684"/>
                  </a:cubicBezTo>
                  <a:cubicBezTo>
                    <a:pt x="6277" y="8684"/>
                    <a:pt x="6173" y="8809"/>
                    <a:pt x="6131" y="8977"/>
                  </a:cubicBezTo>
                  <a:cubicBezTo>
                    <a:pt x="6047" y="9144"/>
                    <a:pt x="6152" y="9416"/>
                    <a:pt x="6298" y="9500"/>
                  </a:cubicBezTo>
                  <a:cubicBezTo>
                    <a:pt x="6507" y="9562"/>
                    <a:pt x="6759" y="9604"/>
                    <a:pt x="6968" y="9625"/>
                  </a:cubicBezTo>
                  <a:cubicBezTo>
                    <a:pt x="7282" y="9667"/>
                    <a:pt x="7533" y="9730"/>
                    <a:pt x="7805" y="973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33"/>
            <p:cNvSpPr/>
            <p:nvPr/>
          </p:nvSpPr>
          <p:spPr>
            <a:xfrm>
              <a:off x="1147350" y="3938600"/>
              <a:ext cx="297650" cy="264175"/>
            </a:xfrm>
            <a:custGeom>
              <a:avLst/>
              <a:gdLst/>
              <a:ahLst/>
              <a:cxnLst/>
              <a:rect l="l" t="t" r="r" b="b"/>
              <a:pathLst>
                <a:path w="11906" h="10567" extrusionOk="0">
                  <a:moveTo>
                    <a:pt x="105" y="4122"/>
                  </a:moveTo>
                  <a:cubicBezTo>
                    <a:pt x="691" y="3076"/>
                    <a:pt x="1360" y="2239"/>
                    <a:pt x="2281" y="1611"/>
                  </a:cubicBezTo>
                  <a:cubicBezTo>
                    <a:pt x="2448" y="1507"/>
                    <a:pt x="2574" y="1360"/>
                    <a:pt x="2720" y="1214"/>
                  </a:cubicBezTo>
                  <a:cubicBezTo>
                    <a:pt x="2971" y="1005"/>
                    <a:pt x="3076" y="774"/>
                    <a:pt x="3034" y="461"/>
                  </a:cubicBezTo>
                  <a:cubicBezTo>
                    <a:pt x="3662" y="147"/>
                    <a:pt x="4331" y="0"/>
                    <a:pt x="5022" y="42"/>
                  </a:cubicBezTo>
                  <a:cubicBezTo>
                    <a:pt x="5649" y="105"/>
                    <a:pt x="6277" y="63"/>
                    <a:pt x="6905" y="63"/>
                  </a:cubicBezTo>
                  <a:cubicBezTo>
                    <a:pt x="8139" y="105"/>
                    <a:pt x="9269" y="461"/>
                    <a:pt x="10211" y="1277"/>
                  </a:cubicBezTo>
                  <a:cubicBezTo>
                    <a:pt x="10336" y="1381"/>
                    <a:pt x="10483" y="1486"/>
                    <a:pt x="10546" y="1632"/>
                  </a:cubicBezTo>
                  <a:cubicBezTo>
                    <a:pt x="10943" y="2427"/>
                    <a:pt x="11466" y="3160"/>
                    <a:pt x="11592" y="4080"/>
                  </a:cubicBezTo>
                  <a:cubicBezTo>
                    <a:pt x="11906" y="6026"/>
                    <a:pt x="11341" y="7679"/>
                    <a:pt x="9771" y="8935"/>
                  </a:cubicBezTo>
                  <a:cubicBezTo>
                    <a:pt x="9646" y="9018"/>
                    <a:pt x="9520" y="9123"/>
                    <a:pt x="9416" y="9207"/>
                  </a:cubicBezTo>
                  <a:cubicBezTo>
                    <a:pt x="8160" y="10148"/>
                    <a:pt x="8160" y="10148"/>
                    <a:pt x="6654" y="10420"/>
                  </a:cubicBezTo>
                  <a:cubicBezTo>
                    <a:pt x="5963" y="10567"/>
                    <a:pt x="5252" y="10525"/>
                    <a:pt x="4624" y="10253"/>
                  </a:cubicBezTo>
                  <a:cubicBezTo>
                    <a:pt x="3745" y="9855"/>
                    <a:pt x="2846" y="9479"/>
                    <a:pt x="2071" y="8851"/>
                  </a:cubicBezTo>
                  <a:cubicBezTo>
                    <a:pt x="1841" y="8684"/>
                    <a:pt x="1590" y="8432"/>
                    <a:pt x="1423" y="8181"/>
                  </a:cubicBezTo>
                  <a:cubicBezTo>
                    <a:pt x="1025" y="7554"/>
                    <a:pt x="628" y="6926"/>
                    <a:pt x="293" y="6277"/>
                  </a:cubicBezTo>
                  <a:cubicBezTo>
                    <a:pt x="167" y="6026"/>
                    <a:pt x="84" y="5754"/>
                    <a:pt x="21" y="5461"/>
                  </a:cubicBezTo>
                  <a:cubicBezTo>
                    <a:pt x="0" y="5273"/>
                    <a:pt x="0" y="5022"/>
                    <a:pt x="105" y="4875"/>
                  </a:cubicBezTo>
                  <a:cubicBezTo>
                    <a:pt x="398" y="4624"/>
                    <a:pt x="251" y="4394"/>
                    <a:pt x="105" y="4122"/>
                  </a:cubicBezTo>
                  <a:close/>
                  <a:moveTo>
                    <a:pt x="6214" y="4980"/>
                  </a:moveTo>
                  <a:cubicBezTo>
                    <a:pt x="6152" y="5252"/>
                    <a:pt x="6110" y="5503"/>
                    <a:pt x="6047" y="5733"/>
                  </a:cubicBezTo>
                  <a:cubicBezTo>
                    <a:pt x="6026" y="5922"/>
                    <a:pt x="6110" y="6089"/>
                    <a:pt x="6256" y="6194"/>
                  </a:cubicBezTo>
                  <a:cubicBezTo>
                    <a:pt x="6696" y="6466"/>
                    <a:pt x="7365" y="6256"/>
                    <a:pt x="7533" y="5796"/>
                  </a:cubicBezTo>
                  <a:cubicBezTo>
                    <a:pt x="7637" y="5503"/>
                    <a:pt x="7616" y="5252"/>
                    <a:pt x="7470" y="4980"/>
                  </a:cubicBezTo>
                  <a:cubicBezTo>
                    <a:pt x="7302" y="4750"/>
                    <a:pt x="7072" y="4792"/>
                    <a:pt x="6863" y="4834"/>
                  </a:cubicBezTo>
                  <a:cubicBezTo>
                    <a:pt x="6654" y="4855"/>
                    <a:pt x="6445" y="4938"/>
                    <a:pt x="6214" y="498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33"/>
            <p:cNvSpPr/>
            <p:nvPr/>
          </p:nvSpPr>
          <p:spPr>
            <a:xfrm>
              <a:off x="1018125" y="4731600"/>
              <a:ext cx="379800" cy="176300"/>
            </a:xfrm>
            <a:custGeom>
              <a:avLst/>
              <a:gdLst/>
              <a:ahLst/>
              <a:cxnLst/>
              <a:rect l="l" t="t" r="r" b="b"/>
              <a:pathLst>
                <a:path w="15192" h="7052" extrusionOk="0">
                  <a:moveTo>
                    <a:pt x="4374" y="1779"/>
                  </a:moveTo>
                  <a:cubicBezTo>
                    <a:pt x="4583" y="1277"/>
                    <a:pt x="5023" y="1130"/>
                    <a:pt x="5525" y="1088"/>
                  </a:cubicBezTo>
                  <a:cubicBezTo>
                    <a:pt x="5880" y="1068"/>
                    <a:pt x="6257" y="1005"/>
                    <a:pt x="6613" y="1005"/>
                  </a:cubicBezTo>
                  <a:cubicBezTo>
                    <a:pt x="7847" y="1005"/>
                    <a:pt x="9082" y="1047"/>
                    <a:pt x="10295" y="1005"/>
                  </a:cubicBezTo>
                  <a:cubicBezTo>
                    <a:pt x="11028" y="1005"/>
                    <a:pt x="11718" y="1068"/>
                    <a:pt x="12430" y="1277"/>
                  </a:cubicBezTo>
                  <a:cubicBezTo>
                    <a:pt x="12994" y="1465"/>
                    <a:pt x="13580" y="1570"/>
                    <a:pt x="14208" y="1528"/>
                  </a:cubicBezTo>
                  <a:cubicBezTo>
                    <a:pt x="14543" y="1507"/>
                    <a:pt x="14878" y="1591"/>
                    <a:pt x="15191" y="1821"/>
                  </a:cubicBezTo>
                  <a:cubicBezTo>
                    <a:pt x="15087" y="1967"/>
                    <a:pt x="15045" y="2051"/>
                    <a:pt x="14940" y="2177"/>
                  </a:cubicBezTo>
                  <a:cubicBezTo>
                    <a:pt x="14543" y="2490"/>
                    <a:pt x="14564" y="3055"/>
                    <a:pt x="14208" y="3369"/>
                  </a:cubicBezTo>
                  <a:cubicBezTo>
                    <a:pt x="14208" y="3662"/>
                    <a:pt x="14166" y="3955"/>
                    <a:pt x="14166" y="4227"/>
                  </a:cubicBezTo>
                  <a:lnTo>
                    <a:pt x="14166" y="5001"/>
                  </a:lnTo>
                  <a:cubicBezTo>
                    <a:pt x="14208" y="5524"/>
                    <a:pt x="13957" y="5880"/>
                    <a:pt x="13538" y="6110"/>
                  </a:cubicBezTo>
                  <a:cubicBezTo>
                    <a:pt x="12660" y="6612"/>
                    <a:pt x="11739" y="7052"/>
                    <a:pt x="10672" y="7052"/>
                  </a:cubicBezTo>
                  <a:cubicBezTo>
                    <a:pt x="10065" y="7052"/>
                    <a:pt x="9458" y="7052"/>
                    <a:pt x="8873" y="7031"/>
                  </a:cubicBezTo>
                  <a:cubicBezTo>
                    <a:pt x="8475" y="7031"/>
                    <a:pt x="8077" y="7031"/>
                    <a:pt x="7680" y="6884"/>
                  </a:cubicBezTo>
                  <a:cubicBezTo>
                    <a:pt x="7533" y="6822"/>
                    <a:pt x="7345" y="6801"/>
                    <a:pt x="7178" y="6801"/>
                  </a:cubicBezTo>
                  <a:cubicBezTo>
                    <a:pt x="6194" y="6842"/>
                    <a:pt x="5357" y="6382"/>
                    <a:pt x="4541" y="5922"/>
                  </a:cubicBezTo>
                  <a:cubicBezTo>
                    <a:pt x="3893" y="5587"/>
                    <a:pt x="3265" y="5169"/>
                    <a:pt x="2700" y="4708"/>
                  </a:cubicBezTo>
                  <a:cubicBezTo>
                    <a:pt x="2072" y="4185"/>
                    <a:pt x="1486" y="3578"/>
                    <a:pt x="880" y="3013"/>
                  </a:cubicBezTo>
                  <a:cubicBezTo>
                    <a:pt x="817" y="2930"/>
                    <a:pt x="754" y="2825"/>
                    <a:pt x="712" y="2721"/>
                  </a:cubicBezTo>
                  <a:cubicBezTo>
                    <a:pt x="378" y="1905"/>
                    <a:pt x="126" y="1088"/>
                    <a:pt x="1" y="252"/>
                  </a:cubicBezTo>
                  <a:cubicBezTo>
                    <a:pt x="1" y="210"/>
                    <a:pt x="22" y="147"/>
                    <a:pt x="43" y="105"/>
                  </a:cubicBezTo>
                  <a:cubicBezTo>
                    <a:pt x="733" y="0"/>
                    <a:pt x="1842" y="0"/>
                    <a:pt x="2637" y="105"/>
                  </a:cubicBezTo>
                  <a:cubicBezTo>
                    <a:pt x="2658" y="356"/>
                    <a:pt x="2658" y="649"/>
                    <a:pt x="2679" y="921"/>
                  </a:cubicBezTo>
                  <a:cubicBezTo>
                    <a:pt x="2721" y="1193"/>
                    <a:pt x="2826" y="1381"/>
                    <a:pt x="3077" y="1507"/>
                  </a:cubicBezTo>
                  <a:cubicBezTo>
                    <a:pt x="3558" y="1716"/>
                    <a:pt x="3642" y="1779"/>
                    <a:pt x="4374" y="177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33"/>
            <p:cNvSpPr/>
            <p:nvPr/>
          </p:nvSpPr>
          <p:spPr>
            <a:xfrm>
              <a:off x="1573125" y="3836600"/>
              <a:ext cx="210850" cy="275675"/>
            </a:xfrm>
            <a:custGeom>
              <a:avLst/>
              <a:gdLst/>
              <a:ahLst/>
              <a:cxnLst/>
              <a:rect l="l" t="t" r="r" b="b"/>
              <a:pathLst>
                <a:path w="8434" h="11027" extrusionOk="0">
                  <a:moveTo>
                    <a:pt x="126" y="7072"/>
                  </a:moveTo>
                  <a:cubicBezTo>
                    <a:pt x="1" y="6068"/>
                    <a:pt x="315" y="5168"/>
                    <a:pt x="817" y="4310"/>
                  </a:cubicBezTo>
                  <a:lnTo>
                    <a:pt x="1047" y="3829"/>
                  </a:lnTo>
                  <a:cubicBezTo>
                    <a:pt x="1528" y="2574"/>
                    <a:pt x="2512" y="1737"/>
                    <a:pt x="3537" y="963"/>
                  </a:cubicBezTo>
                  <a:cubicBezTo>
                    <a:pt x="3997" y="586"/>
                    <a:pt x="4520" y="335"/>
                    <a:pt x="5190" y="335"/>
                  </a:cubicBezTo>
                  <a:cubicBezTo>
                    <a:pt x="5420" y="335"/>
                    <a:pt x="5650" y="209"/>
                    <a:pt x="5922" y="126"/>
                  </a:cubicBezTo>
                  <a:cubicBezTo>
                    <a:pt x="6299" y="0"/>
                    <a:pt x="6571" y="105"/>
                    <a:pt x="6759" y="460"/>
                  </a:cubicBezTo>
                  <a:cubicBezTo>
                    <a:pt x="7345" y="1716"/>
                    <a:pt x="7847" y="3034"/>
                    <a:pt x="8056" y="4436"/>
                  </a:cubicBezTo>
                  <a:cubicBezTo>
                    <a:pt x="8182" y="5252"/>
                    <a:pt x="8287" y="6089"/>
                    <a:pt x="8370" y="6884"/>
                  </a:cubicBezTo>
                  <a:cubicBezTo>
                    <a:pt x="8433" y="7282"/>
                    <a:pt x="8391" y="7679"/>
                    <a:pt x="8391" y="8098"/>
                  </a:cubicBezTo>
                  <a:cubicBezTo>
                    <a:pt x="8391" y="8579"/>
                    <a:pt x="8182" y="8976"/>
                    <a:pt x="7826" y="9311"/>
                  </a:cubicBezTo>
                  <a:cubicBezTo>
                    <a:pt x="7429" y="9646"/>
                    <a:pt x="7031" y="9960"/>
                    <a:pt x="6550" y="10148"/>
                  </a:cubicBezTo>
                  <a:cubicBezTo>
                    <a:pt x="4458" y="11027"/>
                    <a:pt x="4416" y="11027"/>
                    <a:pt x="2156" y="10943"/>
                  </a:cubicBezTo>
                  <a:cubicBezTo>
                    <a:pt x="1842" y="10943"/>
                    <a:pt x="1591" y="10839"/>
                    <a:pt x="1403" y="10608"/>
                  </a:cubicBezTo>
                  <a:cubicBezTo>
                    <a:pt x="1047" y="10106"/>
                    <a:pt x="650" y="9625"/>
                    <a:pt x="336" y="9060"/>
                  </a:cubicBezTo>
                  <a:cubicBezTo>
                    <a:pt x="210" y="8830"/>
                    <a:pt x="168" y="8516"/>
                    <a:pt x="168" y="8265"/>
                  </a:cubicBezTo>
                  <a:cubicBezTo>
                    <a:pt x="105" y="7867"/>
                    <a:pt x="126" y="7470"/>
                    <a:pt x="126" y="7072"/>
                  </a:cubicBezTo>
                  <a:close/>
                  <a:moveTo>
                    <a:pt x="5023" y="6235"/>
                  </a:moveTo>
                  <a:cubicBezTo>
                    <a:pt x="5002" y="6089"/>
                    <a:pt x="5002" y="5859"/>
                    <a:pt x="4939" y="5650"/>
                  </a:cubicBezTo>
                  <a:cubicBezTo>
                    <a:pt x="4918" y="5461"/>
                    <a:pt x="4813" y="5336"/>
                    <a:pt x="4625" y="5294"/>
                  </a:cubicBezTo>
                  <a:cubicBezTo>
                    <a:pt x="4458" y="5273"/>
                    <a:pt x="4290" y="5357"/>
                    <a:pt x="4186" y="5482"/>
                  </a:cubicBezTo>
                  <a:cubicBezTo>
                    <a:pt x="4081" y="5629"/>
                    <a:pt x="3976" y="5817"/>
                    <a:pt x="3872" y="5984"/>
                  </a:cubicBezTo>
                  <a:cubicBezTo>
                    <a:pt x="3663" y="6340"/>
                    <a:pt x="3746" y="6675"/>
                    <a:pt x="4102" y="6926"/>
                  </a:cubicBezTo>
                  <a:cubicBezTo>
                    <a:pt x="4520" y="7177"/>
                    <a:pt x="5002" y="6947"/>
                    <a:pt x="5023" y="648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33"/>
            <p:cNvSpPr/>
            <p:nvPr/>
          </p:nvSpPr>
          <p:spPr>
            <a:xfrm>
              <a:off x="1225275" y="3765450"/>
              <a:ext cx="374050" cy="265225"/>
            </a:xfrm>
            <a:custGeom>
              <a:avLst/>
              <a:gdLst/>
              <a:ahLst/>
              <a:cxnLst/>
              <a:rect l="l" t="t" r="r" b="b"/>
              <a:pathLst>
                <a:path w="14962" h="10609" extrusionOk="0">
                  <a:moveTo>
                    <a:pt x="1" y="6633"/>
                  </a:moveTo>
                  <a:cubicBezTo>
                    <a:pt x="105" y="6403"/>
                    <a:pt x="168" y="6236"/>
                    <a:pt x="231" y="6110"/>
                  </a:cubicBezTo>
                  <a:cubicBezTo>
                    <a:pt x="691" y="5399"/>
                    <a:pt x="1131" y="4687"/>
                    <a:pt x="1591" y="4018"/>
                  </a:cubicBezTo>
                  <a:cubicBezTo>
                    <a:pt x="1967" y="3495"/>
                    <a:pt x="2177" y="2909"/>
                    <a:pt x="2386" y="2323"/>
                  </a:cubicBezTo>
                  <a:cubicBezTo>
                    <a:pt x="2470" y="2093"/>
                    <a:pt x="2470" y="1863"/>
                    <a:pt x="2470" y="1633"/>
                  </a:cubicBezTo>
                  <a:lnTo>
                    <a:pt x="2470" y="84"/>
                  </a:lnTo>
                  <a:cubicBezTo>
                    <a:pt x="2679" y="1"/>
                    <a:pt x="2721" y="168"/>
                    <a:pt x="2804" y="273"/>
                  </a:cubicBezTo>
                  <a:cubicBezTo>
                    <a:pt x="2993" y="607"/>
                    <a:pt x="3244" y="837"/>
                    <a:pt x="3558" y="1089"/>
                  </a:cubicBezTo>
                  <a:cubicBezTo>
                    <a:pt x="4081" y="1444"/>
                    <a:pt x="4583" y="1821"/>
                    <a:pt x="5106" y="2156"/>
                  </a:cubicBezTo>
                  <a:cubicBezTo>
                    <a:pt x="5859" y="2658"/>
                    <a:pt x="6717" y="2825"/>
                    <a:pt x="7596" y="3034"/>
                  </a:cubicBezTo>
                  <a:cubicBezTo>
                    <a:pt x="8705" y="3306"/>
                    <a:pt x="9814" y="3516"/>
                    <a:pt x="10965" y="3453"/>
                  </a:cubicBezTo>
                  <a:cubicBezTo>
                    <a:pt x="11299" y="3453"/>
                    <a:pt x="11634" y="3411"/>
                    <a:pt x="12053" y="3390"/>
                  </a:cubicBezTo>
                  <a:cubicBezTo>
                    <a:pt x="12785" y="4164"/>
                    <a:pt x="13936" y="4353"/>
                    <a:pt x="14961" y="4855"/>
                  </a:cubicBezTo>
                  <a:cubicBezTo>
                    <a:pt x="14522" y="5734"/>
                    <a:pt x="14103" y="6591"/>
                    <a:pt x="13664" y="7428"/>
                  </a:cubicBezTo>
                  <a:cubicBezTo>
                    <a:pt x="13371" y="7993"/>
                    <a:pt x="13183" y="8537"/>
                    <a:pt x="13245" y="9165"/>
                  </a:cubicBezTo>
                  <a:cubicBezTo>
                    <a:pt x="13266" y="9416"/>
                    <a:pt x="13203" y="9667"/>
                    <a:pt x="13203" y="10002"/>
                  </a:cubicBezTo>
                  <a:cubicBezTo>
                    <a:pt x="12367" y="9772"/>
                    <a:pt x="11697" y="10086"/>
                    <a:pt x="11006" y="10400"/>
                  </a:cubicBezTo>
                  <a:cubicBezTo>
                    <a:pt x="10839" y="10462"/>
                    <a:pt x="10651" y="10525"/>
                    <a:pt x="10442" y="10525"/>
                  </a:cubicBezTo>
                  <a:cubicBezTo>
                    <a:pt x="10107" y="10567"/>
                    <a:pt x="9751" y="10567"/>
                    <a:pt x="9416" y="10609"/>
                  </a:cubicBezTo>
                  <a:cubicBezTo>
                    <a:pt x="9061" y="9856"/>
                    <a:pt x="8663" y="9081"/>
                    <a:pt x="8286" y="8328"/>
                  </a:cubicBezTo>
                  <a:cubicBezTo>
                    <a:pt x="8140" y="8014"/>
                    <a:pt x="7931" y="7784"/>
                    <a:pt x="7638" y="7554"/>
                  </a:cubicBezTo>
                  <a:cubicBezTo>
                    <a:pt x="6487" y="6612"/>
                    <a:pt x="5190" y="6152"/>
                    <a:pt x="3683" y="6215"/>
                  </a:cubicBezTo>
                  <a:cubicBezTo>
                    <a:pt x="3056" y="6236"/>
                    <a:pt x="2428" y="6236"/>
                    <a:pt x="1800" y="6236"/>
                  </a:cubicBezTo>
                  <a:cubicBezTo>
                    <a:pt x="1319" y="6236"/>
                    <a:pt x="838" y="6257"/>
                    <a:pt x="398" y="6529"/>
                  </a:cubicBezTo>
                  <a:cubicBezTo>
                    <a:pt x="315" y="6612"/>
                    <a:pt x="189" y="6571"/>
                    <a:pt x="1" y="66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33"/>
            <p:cNvSpPr/>
            <p:nvPr/>
          </p:nvSpPr>
          <p:spPr>
            <a:xfrm>
              <a:off x="1755700" y="4748350"/>
              <a:ext cx="91025" cy="154325"/>
            </a:xfrm>
            <a:custGeom>
              <a:avLst/>
              <a:gdLst/>
              <a:ahLst/>
              <a:cxnLst/>
              <a:rect l="l" t="t" r="r" b="b"/>
              <a:pathLst>
                <a:path w="3641" h="6173" extrusionOk="0">
                  <a:moveTo>
                    <a:pt x="126" y="6172"/>
                  </a:moveTo>
                  <a:cubicBezTo>
                    <a:pt x="105" y="5022"/>
                    <a:pt x="0" y="3913"/>
                    <a:pt x="628" y="2867"/>
                  </a:cubicBezTo>
                  <a:cubicBezTo>
                    <a:pt x="942" y="2364"/>
                    <a:pt x="1172" y="1779"/>
                    <a:pt x="1381" y="1235"/>
                  </a:cubicBezTo>
                  <a:cubicBezTo>
                    <a:pt x="1569" y="691"/>
                    <a:pt x="2030" y="481"/>
                    <a:pt x="2448" y="209"/>
                  </a:cubicBezTo>
                  <a:cubicBezTo>
                    <a:pt x="2804" y="0"/>
                    <a:pt x="3243" y="209"/>
                    <a:pt x="3327" y="607"/>
                  </a:cubicBezTo>
                  <a:cubicBezTo>
                    <a:pt x="3557" y="1653"/>
                    <a:pt x="3641" y="2678"/>
                    <a:pt x="3243" y="3704"/>
                  </a:cubicBezTo>
                  <a:cubicBezTo>
                    <a:pt x="3118" y="4059"/>
                    <a:pt x="2950" y="4352"/>
                    <a:pt x="2658" y="4603"/>
                  </a:cubicBezTo>
                  <a:cubicBezTo>
                    <a:pt x="2344" y="4896"/>
                    <a:pt x="2030" y="5189"/>
                    <a:pt x="1779" y="5524"/>
                  </a:cubicBezTo>
                  <a:cubicBezTo>
                    <a:pt x="1339" y="6026"/>
                    <a:pt x="774" y="6152"/>
                    <a:pt x="126" y="617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33"/>
            <p:cNvSpPr/>
            <p:nvPr/>
          </p:nvSpPr>
          <p:spPr>
            <a:xfrm>
              <a:off x="1188675" y="4342425"/>
              <a:ext cx="319100" cy="60700"/>
            </a:xfrm>
            <a:custGeom>
              <a:avLst/>
              <a:gdLst/>
              <a:ahLst/>
              <a:cxnLst/>
              <a:rect l="l" t="t" r="r" b="b"/>
              <a:pathLst>
                <a:path w="12764" h="2428" extrusionOk="0">
                  <a:moveTo>
                    <a:pt x="0" y="1360"/>
                  </a:moveTo>
                  <a:cubicBezTo>
                    <a:pt x="84" y="1318"/>
                    <a:pt x="167" y="1214"/>
                    <a:pt x="230" y="1172"/>
                  </a:cubicBezTo>
                  <a:cubicBezTo>
                    <a:pt x="1130" y="963"/>
                    <a:pt x="1988" y="754"/>
                    <a:pt x="2825" y="377"/>
                  </a:cubicBezTo>
                  <a:cubicBezTo>
                    <a:pt x="3201" y="189"/>
                    <a:pt x="3662" y="168"/>
                    <a:pt x="4080" y="126"/>
                  </a:cubicBezTo>
                  <a:cubicBezTo>
                    <a:pt x="5126" y="84"/>
                    <a:pt x="6193" y="0"/>
                    <a:pt x="7240" y="63"/>
                  </a:cubicBezTo>
                  <a:cubicBezTo>
                    <a:pt x="8265" y="105"/>
                    <a:pt x="9290" y="230"/>
                    <a:pt x="10253" y="649"/>
                  </a:cubicBezTo>
                  <a:cubicBezTo>
                    <a:pt x="10148" y="754"/>
                    <a:pt x="10064" y="858"/>
                    <a:pt x="9939" y="1005"/>
                  </a:cubicBezTo>
                  <a:cubicBezTo>
                    <a:pt x="10064" y="1046"/>
                    <a:pt x="10169" y="1130"/>
                    <a:pt x="10253" y="1130"/>
                  </a:cubicBezTo>
                  <a:cubicBezTo>
                    <a:pt x="11152" y="1109"/>
                    <a:pt x="11822" y="1549"/>
                    <a:pt x="12470" y="2093"/>
                  </a:cubicBezTo>
                  <a:cubicBezTo>
                    <a:pt x="12533" y="2155"/>
                    <a:pt x="12638" y="2176"/>
                    <a:pt x="12763" y="2260"/>
                  </a:cubicBezTo>
                  <a:cubicBezTo>
                    <a:pt x="12408" y="2427"/>
                    <a:pt x="12157" y="2365"/>
                    <a:pt x="11926" y="2281"/>
                  </a:cubicBezTo>
                  <a:cubicBezTo>
                    <a:pt x="10880" y="1904"/>
                    <a:pt x="9750" y="1842"/>
                    <a:pt x="8683" y="1674"/>
                  </a:cubicBezTo>
                  <a:cubicBezTo>
                    <a:pt x="5921" y="1235"/>
                    <a:pt x="3118" y="1423"/>
                    <a:pt x="335" y="13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33"/>
            <p:cNvSpPr/>
            <p:nvPr/>
          </p:nvSpPr>
          <p:spPr>
            <a:xfrm>
              <a:off x="1442350" y="4889050"/>
              <a:ext cx="108850" cy="128700"/>
            </a:xfrm>
            <a:custGeom>
              <a:avLst/>
              <a:gdLst/>
              <a:ahLst/>
              <a:cxnLst/>
              <a:rect l="l" t="t" r="r" b="b"/>
              <a:pathLst>
                <a:path w="4354" h="5148" extrusionOk="0">
                  <a:moveTo>
                    <a:pt x="106" y="4876"/>
                  </a:moveTo>
                  <a:cubicBezTo>
                    <a:pt x="1" y="4478"/>
                    <a:pt x="22" y="4039"/>
                    <a:pt x="64" y="3620"/>
                  </a:cubicBezTo>
                  <a:cubicBezTo>
                    <a:pt x="64" y="3453"/>
                    <a:pt x="168" y="3306"/>
                    <a:pt x="231" y="3139"/>
                  </a:cubicBezTo>
                  <a:cubicBezTo>
                    <a:pt x="482" y="2679"/>
                    <a:pt x="733" y="2197"/>
                    <a:pt x="963" y="1695"/>
                  </a:cubicBezTo>
                  <a:cubicBezTo>
                    <a:pt x="1215" y="1214"/>
                    <a:pt x="1549" y="796"/>
                    <a:pt x="2072" y="586"/>
                  </a:cubicBezTo>
                  <a:cubicBezTo>
                    <a:pt x="2177" y="524"/>
                    <a:pt x="2282" y="503"/>
                    <a:pt x="2386" y="419"/>
                  </a:cubicBezTo>
                  <a:cubicBezTo>
                    <a:pt x="2847" y="84"/>
                    <a:pt x="3370" y="0"/>
                    <a:pt x="3935" y="147"/>
                  </a:cubicBezTo>
                  <a:cubicBezTo>
                    <a:pt x="4353" y="586"/>
                    <a:pt x="4353" y="1047"/>
                    <a:pt x="4039" y="1549"/>
                  </a:cubicBezTo>
                  <a:cubicBezTo>
                    <a:pt x="3788" y="1905"/>
                    <a:pt x="3537" y="2239"/>
                    <a:pt x="3307" y="2595"/>
                  </a:cubicBezTo>
                  <a:cubicBezTo>
                    <a:pt x="3014" y="2993"/>
                    <a:pt x="2721" y="3327"/>
                    <a:pt x="2595" y="3809"/>
                  </a:cubicBezTo>
                  <a:cubicBezTo>
                    <a:pt x="2407" y="4499"/>
                    <a:pt x="1800" y="4834"/>
                    <a:pt x="1215" y="5106"/>
                  </a:cubicBezTo>
                  <a:cubicBezTo>
                    <a:pt x="1110" y="5148"/>
                    <a:pt x="922" y="5127"/>
                    <a:pt x="796" y="5064"/>
                  </a:cubicBezTo>
                  <a:cubicBezTo>
                    <a:pt x="545" y="5043"/>
                    <a:pt x="336" y="4938"/>
                    <a:pt x="106" y="48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33"/>
            <p:cNvSpPr/>
            <p:nvPr/>
          </p:nvSpPr>
          <p:spPr>
            <a:xfrm>
              <a:off x="934975" y="4076700"/>
              <a:ext cx="94700" cy="113525"/>
            </a:xfrm>
            <a:custGeom>
              <a:avLst/>
              <a:gdLst/>
              <a:ahLst/>
              <a:cxnLst/>
              <a:rect l="l" t="t" r="r" b="b"/>
              <a:pathLst>
                <a:path w="3788" h="4541" extrusionOk="0">
                  <a:moveTo>
                    <a:pt x="3787" y="4478"/>
                  </a:moveTo>
                  <a:cubicBezTo>
                    <a:pt x="3034" y="4457"/>
                    <a:pt x="2302" y="4541"/>
                    <a:pt x="1632" y="4269"/>
                  </a:cubicBezTo>
                  <a:cubicBezTo>
                    <a:pt x="1423" y="4206"/>
                    <a:pt x="1214" y="4143"/>
                    <a:pt x="1025" y="3997"/>
                  </a:cubicBezTo>
                  <a:cubicBezTo>
                    <a:pt x="942" y="3913"/>
                    <a:pt x="858" y="3829"/>
                    <a:pt x="753" y="3766"/>
                  </a:cubicBezTo>
                  <a:cubicBezTo>
                    <a:pt x="167" y="3536"/>
                    <a:pt x="0" y="3034"/>
                    <a:pt x="21" y="2469"/>
                  </a:cubicBezTo>
                  <a:lnTo>
                    <a:pt x="21" y="1256"/>
                  </a:lnTo>
                  <a:cubicBezTo>
                    <a:pt x="63" y="356"/>
                    <a:pt x="544" y="0"/>
                    <a:pt x="1444" y="293"/>
                  </a:cubicBezTo>
                  <a:cubicBezTo>
                    <a:pt x="1632" y="356"/>
                    <a:pt x="1799" y="356"/>
                    <a:pt x="2051" y="377"/>
                  </a:cubicBezTo>
                  <a:cubicBezTo>
                    <a:pt x="2699" y="1674"/>
                    <a:pt x="2908" y="3201"/>
                    <a:pt x="3787" y="44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33"/>
            <p:cNvSpPr/>
            <p:nvPr/>
          </p:nvSpPr>
          <p:spPr>
            <a:xfrm>
              <a:off x="1133750" y="4310500"/>
              <a:ext cx="408550" cy="83200"/>
            </a:xfrm>
            <a:custGeom>
              <a:avLst/>
              <a:gdLst/>
              <a:ahLst/>
              <a:cxnLst/>
              <a:rect l="l" t="t" r="r" b="b"/>
              <a:pathLst>
                <a:path w="16342" h="3328" extrusionOk="0">
                  <a:moveTo>
                    <a:pt x="2197" y="2637"/>
                  </a:moveTo>
                  <a:cubicBezTo>
                    <a:pt x="1548" y="3014"/>
                    <a:pt x="858" y="3328"/>
                    <a:pt x="0" y="3181"/>
                  </a:cubicBezTo>
                  <a:cubicBezTo>
                    <a:pt x="0" y="2930"/>
                    <a:pt x="335" y="2909"/>
                    <a:pt x="377" y="2700"/>
                  </a:cubicBezTo>
                  <a:cubicBezTo>
                    <a:pt x="398" y="2491"/>
                    <a:pt x="419" y="2240"/>
                    <a:pt x="439" y="2072"/>
                  </a:cubicBezTo>
                  <a:cubicBezTo>
                    <a:pt x="1235" y="1445"/>
                    <a:pt x="2092" y="1068"/>
                    <a:pt x="2992" y="754"/>
                  </a:cubicBezTo>
                  <a:cubicBezTo>
                    <a:pt x="4373" y="231"/>
                    <a:pt x="5775" y="1"/>
                    <a:pt x="7240" y="85"/>
                  </a:cubicBezTo>
                  <a:cubicBezTo>
                    <a:pt x="8160" y="127"/>
                    <a:pt x="9081" y="106"/>
                    <a:pt x="10002" y="85"/>
                  </a:cubicBezTo>
                  <a:cubicBezTo>
                    <a:pt x="10357" y="85"/>
                    <a:pt x="10671" y="147"/>
                    <a:pt x="10985" y="315"/>
                  </a:cubicBezTo>
                  <a:cubicBezTo>
                    <a:pt x="11571" y="629"/>
                    <a:pt x="12136" y="943"/>
                    <a:pt x="12847" y="922"/>
                  </a:cubicBezTo>
                  <a:cubicBezTo>
                    <a:pt x="13035" y="922"/>
                    <a:pt x="13203" y="1047"/>
                    <a:pt x="13391" y="1131"/>
                  </a:cubicBezTo>
                  <a:cubicBezTo>
                    <a:pt x="14228" y="1591"/>
                    <a:pt x="15086" y="2072"/>
                    <a:pt x="15923" y="2533"/>
                  </a:cubicBezTo>
                  <a:cubicBezTo>
                    <a:pt x="16028" y="2616"/>
                    <a:pt x="16132" y="2721"/>
                    <a:pt x="16341" y="2867"/>
                  </a:cubicBezTo>
                  <a:cubicBezTo>
                    <a:pt x="16174" y="2867"/>
                    <a:pt x="16090" y="2909"/>
                    <a:pt x="16007" y="2867"/>
                  </a:cubicBezTo>
                  <a:cubicBezTo>
                    <a:pt x="15651" y="2742"/>
                    <a:pt x="15253" y="2616"/>
                    <a:pt x="14877" y="2449"/>
                  </a:cubicBezTo>
                  <a:cubicBezTo>
                    <a:pt x="14667" y="2386"/>
                    <a:pt x="14500" y="2240"/>
                    <a:pt x="14270" y="2135"/>
                  </a:cubicBezTo>
                  <a:cubicBezTo>
                    <a:pt x="14061" y="2010"/>
                    <a:pt x="13851" y="1821"/>
                    <a:pt x="13621" y="1717"/>
                  </a:cubicBezTo>
                  <a:cubicBezTo>
                    <a:pt x="12157" y="1089"/>
                    <a:pt x="10650" y="629"/>
                    <a:pt x="8997" y="671"/>
                  </a:cubicBezTo>
                  <a:cubicBezTo>
                    <a:pt x="8097" y="712"/>
                    <a:pt x="7219" y="671"/>
                    <a:pt x="6361" y="671"/>
                  </a:cubicBezTo>
                  <a:cubicBezTo>
                    <a:pt x="5942" y="671"/>
                    <a:pt x="5524" y="733"/>
                    <a:pt x="5105" y="859"/>
                  </a:cubicBezTo>
                  <a:cubicBezTo>
                    <a:pt x="4185" y="1152"/>
                    <a:pt x="3222" y="1361"/>
                    <a:pt x="2343" y="1779"/>
                  </a:cubicBezTo>
                  <a:cubicBezTo>
                    <a:pt x="2134" y="1884"/>
                    <a:pt x="1904" y="1905"/>
                    <a:pt x="1695" y="1968"/>
                  </a:cubicBezTo>
                  <a:cubicBezTo>
                    <a:pt x="1360" y="2051"/>
                    <a:pt x="983" y="2177"/>
                    <a:pt x="816" y="2533"/>
                  </a:cubicBezTo>
                  <a:cubicBezTo>
                    <a:pt x="921" y="2784"/>
                    <a:pt x="1088" y="2847"/>
                    <a:pt x="1297" y="2763"/>
                  </a:cubicBezTo>
                  <a:cubicBezTo>
                    <a:pt x="1590" y="2658"/>
                    <a:pt x="1883" y="2533"/>
                    <a:pt x="2197" y="26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33"/>
            <p:cNvSpPr/>
            <p:nvPr/>
          </p:nvSpPr>
          <p:spPr>
            <a:xfrm>
              <a:off x="1594050" y="4696025"/>
              <a:ext cx="104125" cy="91050"/>
            </a:xfrm>
            <a:custGeom>
              <a:avLst/>
              <a:gdLst/>
              <a:ahLst/>
              <a:cxnLst/>
              <a:rect l="l" t="t" r="r" b="b"/>
              <a:pathLst>
                <a:path w="4165" h="3642" extrusionOk="0">
                  <a:moveTo>
                    <a:pt x="1005" y="3641"/>
                  </a:moveTo>
                  <a:cubicBezTo>
                    <a:pt x="608" y="3181"/>
                    <a:pt x="315" y="2804"/>
                    <a:pt x="1" y="2407"/>
                  </a:cubicBezTo>
                  <a:cubicBezTo>
                    <a:pt x="1068" y="1444"/>
                    <a:pt x="2135" y="607"/>
                    <a:pt x="3474" y="1"/>
                  </a:cubicBezTo>
                  <a:cubicBezTo>
                    <a:pt x="3537" y="168"/>
                    <a:pt x="3579" y="252"/>
                    <a:pt x="3621" y="356"/>
                  </a:cubicBezTo>
                  <a:cubicBezTo>
                    <a:pt x="3746" y="900"/>
                    <a:pt x="3851" y="1444"/>
                    <a:pt x="3976" y="1988"/>
                  </a:cubicBezTo>
                  <a:cubicBezTo>
                    <a:pt x="3997" y="2135"/>
                    <a:pt x="4102" y="2260"/>
                    <a:pt x="4102" y="2386"/>
                  </a:cubicBezTo>
                  <a:cubicBezTo>
                    <a:pt x="4165" y="3139"/>
                    <a:pt x="4165" y="3348"/>
                    <a:pt x="3328" y="3328"/>
                  </a:cubicBezTo>
                  <a:cubicBezTo>
                    <a:pt x="3014" y="3307"/>
                    <a:pt x="2721" y="3411"/>
                    <a:pt x="2407" y="3495"/>
                  </a:cubicBezTo>
                  <a:cubicBezTo>
                    <a:pt x="1968" y="3600"/>
                    <a:pt x="1465" y="3600"/>
                    <a:pt x="1005" y="36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33"/>
            <p:cNvSpPr/>
            <p:nvPr/>
          </p:nvSpPr>
          <p:spPr>
            <a:xfrm>
              <a:off x="1647425" y="4220025"/>
              <a:ext cx="195125" cy="114050"/>
            </a:xfrm>
            <a:custGeom>
              <a:avLst/>
              <a:gdLst/>
              <a:ahLst/>
              <a:cxnLst/>
              <a:rect l="l" t="t" r="r" b="b"/>
              <a:pathLst>
                <a:path w="7805" h="4562" extrusionOk="0">
                  <a:moveTo>
                    <a:pt x="7449" y="63"/>
                  </a:moveTo>
                  <a:cubicBezTo>
                    <a:pt x="7595" y="293"/>
                    <a:pt x="7700" y="481"/>
                    <a:pt x="7805" y="670"/>
                  </a:cubicBezTo>
                  <a:cubicBezTo>
                    <a:pt x="7763" y="712"/>
                    <a:pt x="7700" y="774"/>
                    <a:pt x="7679" y="774"/>
                  </a:cubicBezTo>
                  <a:cubicBezTo>
                    <a:pt x="7135" y="565"/>
                    <a:pt x="6570" y="565"/>
                    <a:pt x="6026" y="879"/>
                  </a:cubicBezTo>
                  <a:cubicBezTo>
                    <a:pt x="5817" y="1005"/>
                    <a:pt x="5566" y="1025"/>
                    <a:pt x="5294" y="1109"/>
                  </a:cubicBezTo>
                  <a:cubicBezTo>
                    <a:pt x="5084" y="1172"/>
                    <a:pt x="4854" y="1235"/>
                    <a:pt x="4645" y="1339"/>
                  </a:cubicBezTo>
                  <a:cubicBezTo>
                    <a:pt x="3724" y="1800"/>
                    <a:pt x="2846" y="2281"/>
                    <a:pt x="1946" y="2783"/>
                  </a:cubicBezTo>
                  <a:cubicBezTo>
                    <a:pt x="1653" y="2929"/>
                    <a:pt x="1402" y="3201"/>
                    <a:pt x="1151" y="3411"/>
                  </a:cubicBezTo>
                  <a:cubicBezTo>
                    <a:pt x="795" y="3746"/>
                    <a:pt x="418" y="4101"/>
                    <a:pt x="0" y="4562"/>
                  </a:cubicBezTo>
                  <a:cubicBezTo>
                    <a:pt x="188" y="3976"/>
                    <a:pt x="586" y="3306"/>
                    <a:pt x="983" y="2888"/>
                  </a:cubicBezTo>
                  <a:cubicBezTo>
                    <a:pt x="1507" y="2323"/>
                    <a:pt x="2051" y="1779"/>
                    <a:pt x="2595" y="1256"/>
                  </a:cubicBezTo>
                  <a:cubicBezTo>
                    <a:pt x="2825" y="1046"/>
                    <a:pt x="3118" y="921"/>
                    <a:pt x="3390" y="753"/>
                  </a:cubicBezTo>
                  <a:cubicBezTo>
                    <a:pt x="3620" y="649"/>
                    <a:pt x="3871" y="628"/>
                    <a:pt x="4080" y="502"/>
                  </a:cubicBezTo>
                  <a:cubicBezTo>
                    <a:pt x="4750" y="84"/>
                    <a:pt x="5482" y="0"/>
                    <a:pt x="6214" y="63"/>
                  </a:cubicBezTo>
                  <a:cubicBezTo>
                    <a:pt x="6633" y="84"/>
                    <a:pt x="6989" y="63"/>
                    <a:pt x="7449" y="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33"/>
            <p:cNvSpPr/>
            <p:nvPr/>
          </p:nvSpPr>
          <p:spPr>
            <a:xfrm>
              <a:off x="994600" y="3994575"/>
              <a:ext cx="156425" cy="68025"/>
            </a:xfrm>
            <a:custGeom>
              <a:avLst/>
              <a:gdLst/>
              <a:ahLst/>
              <a:cxnLst/>
              <a:rect l="l" t="t" r="r" b="b"/>
              <a:pathLst>
                <a:path w="6257" h="2721" extrusionOk="0">
                  <a:moveTo>
                    <a:pt x="6257" y="0"/>
                  </a:moveTo>
                  <a:cubicBezTo>
                    <a:pt x="5775" y="732"/>
                    <a:pt x="5440" y="1297"/>
                    <a:pt x="5022" y="1967"/>
                  </a:cubicBezTo>
                  <a:cubicBezTo>
                    <a:pt x="4708" y="2092"/>
                    <a:pt x="4290" y="2134"/>
                    <a:pt x="3871" y="2218"/>
                  </a:cubicBezTo>
                  <a:cubicBezTo>
                    <a:pt x="3076" y="2385"/>
                    <a:pt x="2302" y="2427"/>
                    <a:pt x="1507" y="2490"/>
                  </a:cubicBezTo>
                  <a:cubicBezTo>
                    <a:pt x="1339" y="2511"/>
                    <a:pt x="1130" y="2595"/>
                    <a:pt x="942" y="2636"/>
                  </a:cubicBezTo>
                  <a:cubicBezTo>
                    <a:pt x="754" y="2678"/>
                    <a:pt x="544" y="2720"/>
                    <a:pt x="335" y="2720"/>
                  </a:cubicBezTo>
                  <a:cubicBezTo>
                    <a:pt x="231" y="2720"/>
                    <a:pt x="126" y="2636"/>
                    <a:pt x="84" y="2595"/>
                  </a:cubicBezTo>
                  <a:cubicBezTo>
                    <a:pt x="0" y="2511"/>
                    <a:pt x="126" y="2364"/>
                    <a:pt x="314" y="2323"/>
                  </a:cubicBezTo>
                  <a:cubicBezTo>
                    <a:pt x="1172" y="2218"/>
                    <a:pt x="1988" y="1967"/>
                    <a:pt x="2762" y="1632"/>
                  </a:cubicBezTo>
                  <a:cubicBezTo>
                    <a:pt x="2867" y="1569"/>
                    <a:pt x="2972" y="1548"/>
                    <a:pt x="3076" y="1528"/>
                  </a:cubicBezTo>
                  <a:cubicBezTo>
                    <a:pt x="4080" y="1235"/>
                    <a:pt x="5022" y="816"/>
                    <a:pt x="5838" y="188"/>
                  </a:cubicBezTo>
                  <a:cubicBezTo>
                    <a:pt x="5901" y="126"/>
                    <a:pt x="5985" y="105"/>
                    <a:pt x="62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33"/>
            <p:cNvSpPr/>
            <p:nvPr/>
          </p:nvSpPr>
          <p:spPr>
            <a:xfrm>
              <a:off x="1588825" y="4246700"/>
              <a:ext cx="101500" cy="139150"/>
            </a:xfrm>
            <a:custGeom>
              <a:avLst/>
              <a:gdLst/>
              <a:ahLst/>
              <a:cxnLst/>
              <a:rect l="l" t="t" r="r" b="b"/>
              <a:pathLst>
                <a:path w="4060" h="5566" extrusionOk="0">
                  <a:moveTo>
                    <a:pt x="4060" y="84"/>
                  </a:moveTo>
                  <a:cubicBezTo>
                    <a:pt x="3830" y="440"/>
                    <a:pt x="3474" y="691"/>
                    <a:pt x="3202" y="1005"/>
                  </a:cubicBezTo>
                  <a:cubicBezTo>
                    <a:pt x="2428" y="1800"/>
                    <a:pt x="1800" y="2658"/>
                    <a:pt x="1444" y="3683"/>
                  </a:cubicBezTo>
                  <a:cubicBezTo>
                    <a:pt x="1382" y="3808"/>
                    <a:pt x="1340" y="3934"/>
                    <a:pt x="1256" y="4059"/>
                  </a:cubicBezTo>
                  <a:cubicBezTo>
                    <a:pt x="963" y="4457"/>
                    <a:pt x="796" y="4896"/>
                    <a:pt x="628" y="5336"/>
                  </a:cubicBezTo>
                  <a:cubicBezTo>
                    <a:pt x="607" y="5419"/>
                    <a:pt x="524" y="5482"/>
                    <a:pt x="440" y="5566"/>
                  </a:cubicBezTo>
                  <a:cubicBezTo>
                    <a:pt x="63" y="5127"/>
                    <a:pt x="1" y="4687"/>
                    <a:pt x="231" y="4227"/>
                  </a:cubicBezTo>
                  <a:cubicBezTo>
                    <a:pt x="607" y="3432"/>
                    <a:pt x="1130" y="2762"/>
                    <a:pt x="1654" y="2093"/>
                  </a:cubicBezTo>
                  <a:cubicBezTo>
                    <a:pt x="2260" y="1339"/>
                    <a:pt x="3014" y="712"/>
                    <a:pt x="3746" y="105"/>
                  </a:cubicBezTo>
                  <a:cubicBezTo>
                    <a:pt x="3788" y="63"/>
                    <a:pt x="3892" y="42"/>
                    <a:pt x="3976" y="0"/>
                  </a:cubicBezTo>
                  <a:cubicBezTo>
                    <a:pt x="3976" y="42"/>
                    <a:pt x="3997" y="63"/>
                    <a:pt x="4060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33"/>
            <p:cNvSpPr/>
            <p:nvPr/>
          </p:nvSpPr>
          <p:spPr>
            <a:xfrm>
              <a:off x="1000350" y="4304750"/>
              <a:ext cx="157475" cy="315450"/>
            </a:xfrm>
            <a:custGeom>
              <a:avLst/>
              <a:gdLst/>
              <a:ahLst/>
              <a:cxnLst/>
              <a:rect l="l" t="t" r="r" b="b"/>
              <a:pathLst>
                <a:path w="6299" h="12618" extrusionOk="0">
                  <a:moveTo>
                    <a:pt x="1" y="11362"/>
                  </a:moveTo>
                  <a:cubicBezTo>
                    <a:pt x="63" y="11132"/>
                    <a:pt x="105" y="10923"/>
                    <a:pt x="168" y="10714"/>
                  </a:cubicBezTo>
                  <a:cubicBezTo>
                    <a:pt x="440" y="9647"/>
                    <a:pt x="712" y="8579"/>
                    <a:pt x="1005" y="7491"/>
                  </a:cubicBezTo>
                  <a:cubicBezTo>
                    <a:pt x="1235" y="6675"/>
                    <a:pt x="1465" y="5859"/>
                    <a:pt x="1737" y="5043"/>
                  </a:cubicBezTo>
                  <a:cubicBezTo>
                    <a:pt x="1800" y="4750"/>
                    <a:pt x="1967" y="4437"/>
                    <a:pt x="2009" y="4144"/>
                  </a:cubicBezTo>
                  <a:cubicBezTo>
                    <a:pt x="2177" y="3370"/>
                    <a:pt x="2532" y="2658"/>
                    <a:pt x="2846" y="1926"/>
                  </a:cubicBezTo>
                  <a:cubicBezTo>
                    <a:pt x="2930" y="1737"/>
                    <a:pt x="3055" y="1591"/>
                    <a:pt x="3181" y="1465"/>
                  </a:cubicBezTo>
                  <a:cubicBezTo>
                    <a:pt x="3348" y="1277"/>
                    <a:pt x="3558" y="1152"/>
                    <a:pt x="3641" y="942"/>
                  </a:cubicBezTo>
                  <a:cubicBezTo>
                    <a:pt x="3871" y="419"/>
                    <a:pt x="4311" y="168"/>
                    <a:pt x="4729" y="1"/>
                  </a:cubicBezTo>
                  <a:cubicBezTo>
                    <a:pt x="5252" y="336"/>
                    <a:pt x="5755" y="649"/>
                    <a:pt x="6299" y="963"/>
                  </a:cubicBezTo>
                  <a:cubicBezTo>
                    <a:pt x="6068" y="1256"/>
                    <a:pt x="5775" y="1424"/>
                    <a:pt x="5462" y="1570"/>
                  </a:cubicBezTo>
                  <a:cubicBezTo>
                    <a:pt x="4729" y="1884"/>
                    <a:pt x="4269" y="2512"/>
                    <a:pt x="3578" y="2888"/>
                  </a:cubicBezTo>
                  <a:cubicBezTo>
                    <a:pt x="3495" y="2951"/>
                    <a:pt x="3453" y="3035"/>
                    <a:pt x="3411" y="3077"/>
                  </a:cubicBezTo>
                  <a:cubicBezTo>
                    <a:pt x="2951" y="3600"/>
                    <a:pt x="3097" y="4144"/>
                    <a:pt x="3746" y="4416"/>
                  </a:cubicBezTo>
                  <a:cubicBezTo>
                    <a:pt x="3788" y="4437"/>
                    <a:pt x="3850" y="4458"/>
                    <a:pt x="3934" y="4520"/>
                  </a:cubicBezTo>
                  <a:cubicBezTo>
                    <a:pt x="3997" y="4960"/>
                    <a:pt x="3830" y="5378"/>
                    <a:pt x="3788" y="5818"/>
                  </a:cubicBezTo>
                  <a:cubicBezTo>
                    <a:pt x="3767" y="6341"/>
                    <a:pt x="3683" y="6843"/>
                    <a:pt x="3662" y="7345"/>
                  </a:cubicBezTo>
                  <a:cubicBezTo>
                    <a:pt x="3641" y="8433"/>
                    <a:pt x="3662" y="9563"/>
                    <a:pt x="3641" y="10693"/>
                  </a:cubicBezTo>
                  <a:cubicBezTo>
                    <a:pt x="3641" y="11320"/>
                    <a:pt x="3516" y="11927"/>
                    <a:pt x="3306" y="12513"/>
                  </a:cubicBezTo>
                  <a:cubicBezTo>
                    <a:pt x="2951" y="12618"/>
                    <a:pt x="2637" y="12618"/>
                    <a:pt x="2365" y="12555"/>
                  </a:cubicBezTo>
                  <a:cubicBezTo>
                    <a:pt x="1570" y="12241"/>
                    <a:pt x="754" y="11927"/>
                    <a:pt x="1" y="1136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33"/>
            <p:cNvSpPr/>
            <p:nvPr/>
          </p:nvSpPr>
          <p:spPr>
            <a:xfrm>
              <a:off x="994600" y="4619650"/>
              <a:ext cx="86850" cy="93675"/>
            </a:xfrm>
            <a:custGeom>
              <a:avLst/>
              <a:gdLst/>
              <a:ahLst/>
              <a:cxnLst/>
              <a:rect l="l" t="t" r="r" b="b"/>
              <a:pathLst>
                <a:path w="3474" h="3747" extrusionOk="0">
                  <a:moveTo>
                    <a:pt x="335" y="1"/>
                  </a:moveTo>
                  <a:cubicBezTo>
                    <a:pt x="1151" y="315"/>
                    <a:pt x="1967" y="796"/>
                    <a:pt x="2867" y="921"/>
                  </a:cubicBezTo>
                  <a:cubicBezTo>
                    <a:pt x="3034" y="1277"/>
                    <a:pt x="2972" y="1654"/>
                    <a:pt x="2951" y="2009"/>
                  </a:cubicBezTo>
                  <a:cubicBezTo>
                    <a:pt x="2930" y="2491"/>
                    <a:pt x="2972" y="2930"/>
                    <a:pt x="3369" y="3265"/>
                  </a:cubicBezTo>
                  <a:cubicBezTo>
                    <a:pt x="3411" y="3328"/>
                    <a:pt x="3411" y="3432"/>
                    <a:pt x="3474" y="3558"/>
                  </a:cubicBezTo>
                  <a:cubicBezTo>
                    <a:pt x="2302" y="3621"/>
                    <a:pt x="1172" y="3746"/>
                    <a:pt x="105" y="3160"/>
                  </a:cubicBezTo>
                  <a:cubicBezTo>
                    <a:pt x="84" y="3098"/>
                    <a:pt x="21" y="2993"/>
                    <a:pt x="21" y="2888"/>
                  </a:cubicBezTo>
                  <a:lnTo>
                    <a:pt x="21" y="817"/>
                  </a:lnTo>
                  <a:cubicBezTo>
                    <a:pt x="0" y="524"/>
                    <a:pt x="42" y="231"/>
                    <a:pt x="33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33"/>
            <p:cNvSpPr/>
            <p:nvPr/>
          </p:nvSpPr>
          <p:spPr>
            <a:xfrm>
              <a:off x="1531275" y="4316800"/>
              <a:ext cx="59150" cy="36625"/>
            </a:xfrm>
            <a:custGeom>
              <a:avLst/>
              <a:gdLst/>
              <a:ahLst/>
              <a:cxnLst/>
              <a:rect l="l" t="t" r="r" b="b"/>
              <a:pathLst>
                <a:path w="2366" h="1465" extrusionOk="0">
                  <a:moveTo>
                    <a:pt x="2365" y="0"/>
                  </a:moveTo>
                  <a:cubicBezTo>
                    <a:pt x="2093" y="502"/>
                    <a:pt x="1863" y="942"/>
                    <a:pt x="1570" y="1465"/>
                  </a:cubicBezTo>
                  <a:cubicBezTo>
                    <a:pt x="1047" y="1297"/>
                    <a:pt x="545" y="1109"/>
                    <a:pt x="1" y="921"/>
                  </a:cubicBezTo>
                  <a:cubicBezTo>
                    <a:pt x="650" y="523"/>
                    <a:pt x="1675" y="105"/>
                    <a:pt x="236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33"/>
            <p:cNvSpPr/>
            <p:nvPr/>
          </p:nvSpPr>
          <p:spPr>
            <a:xfrm>
              <a:off x="1089800" y="4279650"/>
              <a:ext cx="18325" cy="19900"/>
            </a:xfrm>
            <a:custGeom>
              <a:avLst/>
              <a:gdLst/>
              <a:ahLst/>
              <a:cxnLst/>
              <a:rect l="l" t="t" r="r" b="b"/>
              <a:pathLst>
                <a:path w="733" h="796" extrusionOk="0">
                  <a:moveTo>
                    <a:pt x="314" y="0"/>
                  </a:moveTo>
                  <a:cubicBezTo>
                    <a:pt x="482" y="189"/>
                    <a:pt x="607" y="314"/>
                    <a:pt x="733" y="503"/>
                  </a:cubicBezTo>
                  <a:cubicBezTo>
                    <a:pt x="482" y="607"/>
                    <a:pt x="293" y="670"/>
                    <a:pt x="42" y="796"/>
                  </a:cubicBezTo>
                  <a:cubicBezTo>
                    <a:pt x="0" y="482"/>
                    <a:pt x="105" y="293"/>
                    <a:pt x="314" y="0"/>
                  </a:cubicBezTo>
                  <a:close/>
                </a:path>
              </a:pathLst>
            </a:custGeom>
            <a:solidFill>
              <a:srgbClr val="2F75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33"/>
            <p:cNvSpPr/>
            <p:nvPr/>
          </p:nvSpPr>
          <p:spPr>
            <a:xfrm>
              <a:off x="1766150" y="4493600"/>
              <a:ext cx="1075" cy="3150"/>
            </a:xfrm>
            <a:custGeom>
              <a:avLst/>
              <a:gdLst/>
              <a:ahLst/>
              <a:cxnLst/>
              <a:rect l="l" t="t" r="r" b="b"/>
              <a:pathLst>
                <a:path w="43" h="126" extrusionOk="0">
                  <a:moveTo>
                    <a:pt x="22" y="126"/>
                  </a:moveTo>
                  <a:cubicBezTo>
                    <a:pt x="22" y="84"/>
                    <a:pt x="43" y="42"/>
                    <a:pt x="43" y="0"/>
                  </a:cubicBezTo>
                  <a:cubicBezTo>
                    <a:pt x="22" y="21"/>
                    <a:pt x="22" y="84"/>
                    <a:pt x="22" y="126"/>
                  </a:cubicBezTo>
                  <a:cubicBezTo>
                    <a:pt x="1" y="105"/>
                    <a:pt x="22" y="126"/>
                    <a:pt x="22" y="1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33"/>
            <p:cNvSpPr/>
            <p:nvPr/>
          </p:nvSpPr>
          <p:spPr>
            <a:xfrm>
              <a:off x="1414125" y="4183925"/>
              <a:ext cx="168975" cy="95225"/>
            </a:xfrm>
            <a:custGeom>
              <a:avLst/>
              <a:gdLst/>
              <a:ahLst/>
              <a:cxnLst/>
              <a:rect l="l" t="t" r="r" b="b"/>
              <a:pathLst>
                <a:path w="6759" h="3809" extrusionOk="0">
                  <a:moveTo>
                    <a:pt x="5001" y="3118"/>
                  </a:moveTo>
                  <a:cubicBezTo>
                    <a:pt x="4645" y="3306"/>
                    <a:pt x="4331" y="3474"/>
                    <a:pt x="4017" y="3599"/>
                  </a:cubicBezTo>
                  <a:cubicBezTo>
                    <a:pt x="3808" y="3683"/>
                    <a:pt x="3599" y="3788"/>
                    <a:pt x="3348" y="3788"/>
                  </a:cubicBezTo>
                  <a:cubicBezTo>
                    <a:pt x="2825" y="3809"/>
                    <a:pt x="2344" y="3788"/>
                    <a:pt x="1820" y="3788"/>
                  </a:cubicBezTo>
                  <a:cubicBezTo>
                    <a:pt x="1569" y="3788"/>
                    <a:pt x="1360" y="3704"/>
                    <a:pt x="1193" y="3578"/>
                  </a:cubicBezTo>
                  <a:cubicBezTo>
                    <a:pt x="1109" y="3495"/>
                    <a:pt x="1004" y="3411"/>
                    <a:pt x="900" y="3390"/>
                  </a:cubicBezTo>
                  <a:cubicBezTo>
                    <a:pt x="0" y="3013"/>
                    <a:pt x="0" y="2428"/>
                    <a:pt x="209" y="1528"/>
                  </a:cubicBezTo>
                  <a:cubicBezTo>
                    <a:pt x="272" y="1298"/>
                    <a:pt x="419" y="1047"/>
                    <a:pt x="565" y="796"/>
                  </a:cubicBezTo>
                  <a:lnTo>
                    <a:pt x="2678" y="796"/>
                  </a:lnTo>
                  <a:cubicBezTo>
                    <a:pt x="3285" y="796"/>
                    <a:pt x="3871" y="816"/>
                    <a:pt x="4436" y="586"/>
                  </a:cubicBezTo>
                  <a:cubicBezTo>
                    <a:pt x="4499" y="565"/>
                    <a:pt x="4582" y="524"/>
                    <a:pt x="4687" y="524"/>
                  </a:cubicBezTo>
                  <a:cubicBezTo>
                    <a:pt x="5377" y="607"/>
                    <a:pt x="5963" y="377"/>
                    <a:pt x="6549" y="0"/>
                  </a:cubicBezTo>
                  <a:cubicBezTo>
                    <a:pt x="6758" y="252"/>
                    <a:pt x="6654" y="482"/>
                    <a:pt x="6486" y="607"/>
                  </a:cubicBezTo>
                  <a:cubicBezTo>
                    <a:pt x="6131" y="921"/>
                    <a:pt x="5963" y="1340"/>
                    <a:pt x="5838" y="1800"/>
                  </a:cubicBezTo>
                  <a:cubicBezTo>
                    <a:pt x="5796" y="1946"/>
                    <a:pt x="5712" y="2093"/>
                    <a:pt x="5608" y="2239"/>
                  </a:cubicBezTo>
                  <a:cubicBezTo>
                    <a:pt x="5419" y="2553"/>
                    <a:pt x="5189" y="2867"/>
                    <a:pt x="5001" y="311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33"/>
            <p:cNvSpPr/>
            <p:nvPr/>
          </p:nvSpPr>
          <p:spPr>
            <a:xfrm>
              <a:off x="1119625" y="4146250"/>
              <a:ext cx="181000" cy="166900"/>
            </a:xfrm>
            <a:custGeom>
              <a:avLst/>
              <a:gdLst/>
              <a:ahLst/>
              <a:cxnLst/>
              <a:rect l="l" t="t" r="r" b="b"/>
              <a:pathLst>
                <a:path w="7240" h="6676" extrusionOk="0">
                  <a:moveTo>
                    <a:pt x="6947" y="2700"/>
                  </a:moveTo>
                  <a:cubicBezTo>
                    <a:pt x="6947" y="2303"/>
                    <a:pt x="6821" y="1905"/>
                    <a:pt x="6549" y="1507"/>
                  </a:cubicBezTo>
                  <a:cubicBezTo>
                    <a:pt x="6214" y="1026"/>
                    <a:pt x="5712" y="775"/>
                    <a:pt x="5168" y="712"/>
                  </a:cubicBezTo>
                  <a:cubicBezTo>
                    <a:pt x="4143" y="210"/>
                    <a:pt x="2888" y="1"/>
                    <a:pt x="1841" y="398"/>
                  </a:cubicBezTo>
                  <a:cubicBezTo>
                    <a:pt x="481" y="922"/>
                    <a:pt x="0" y="2386"/>
                    <a:pt x="377" y="3663"/>
                  </a:cubicBezTo>
                  <a:cubicBezTo>
                    <a:pt x="753" y="5650"/>
                    <a:pt x="3055" y="6676"/>
                    <a:pt x="4917" y="6006"/>
                  </a:cubicBezTo>
                  <a:cubicBezTo>
                    <a:pt x="6340" y="5525"/>
                    <a:pt x="7240" y="4039"/>
                    <a:pt x="6947" y="270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33"/>
            <p:cNvSpPr/>
            <p:nvPr/>
          </p:nvSpPr>
          <p:spPr>
            <a:xfrm>
              <a:off x="1678275" y="4028050"/>
              <a:ext cx="114575" cy="144400"/>
            </a:xfrm>
            <a:custGeom>
              <a:avLst/>
              <a:gdLst/>
              <a:ahLst/>
              <a:cxnLst/>
              <a:rect l="l" t="t" r="r" b="b"/>
              <a:pathLst>
                <a:path w="4583" h="5776" extrusionOk="0">
                  <a:moveTo>
                    <a:pt x="4562" y="2051"/>
                  </a:moveTo>
                  <a:cubicBezTo>
                    <a:pt x="4562" y="984"/>
                    <a:pt x="3830" y="0"/>
                    <a:pt x="2658" y="0"/>
                  </a:cubicBezTo>
                  <a:cubicBezTo>
                    <a:pt x="1633" y="0"/>
                    <a:pt x="900" y="858"/>
                    <a:pt x="440" y="1695"/>
                  </a:cubicBezTo>
                  <a:cubicBezTo>
                    <a:pt x="168" y="2093"/>
                    <a:pt x="1" y="2574"/>
                    <a:pt x="63" y="3139"/>
                  </a:cubicBezTo>
                  <a:cubicBezTo>
                    <a:pt x="63" y="3243"/>
                    <a:pt x="84" y="3327"/>
                    <a:pt x="105" y="3432"/>
                  </a:cubicBezTo>
                  <a:cubicBezTo>
                    <a:pt x="189" y="3997"/>
                    <a:pt x="482" y="4541"/>
                    <a:pt x="963" y="4854"/>
                  </a:cubicBezTo>
                  <a:cubicBezTo>
                    <a:pt x="2407" y="5775"/>
                    <a:pt x="4060" y="4269"/>
                    <a:pt x="4457" y="2930"/>
                  </a:cubicBezTo>
                  <a:cubicBezTo>
                    <a:pt x="4562" y="2637"/>
                    <a:pt x="4583" y="2344"/>
                    <a:pt x="4562" y="205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33"/>
            <p:cNvSpPr/>
            <p:nvPr/>
          </p:nvSpPr>
          <p:spPr>
            <a:xfrm>
              <a:off x="1835200" y="333705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33"/>
            <p:cNvSpPr/>
            <p:nvPr/>
          </p:nvSpPr>
          <p:spPr>
            <a:xfrm>
              <a:off x="1948725" y="3612700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33"/>
            <p:cNvSpPr/>
            <p:nvPr/>
          </p:nvSpPr>
          <p:spPr>
            <a:xfrm>
              <a:off x="1926750" y="3445325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33"/>
            <p:cNvSpPr/>
            <p:nvPr/>
          </p:nvSpPr>
          <p:spPr>
            <a:xfrm>
              <a:off x="802100" y="3392500"/>
              <a:ext cx="1071825" cy="1652450"/>
            </a:xfrm>
            <a:custGeom>
              <a:avLst/>
              <a:gdLst/>
              <a:ahLst/>
              <a:cxnLst/>
              <a:rect l="l" t="t" r="r" b="b"/>
              <a:pathLst>
                <a:path w="42873" h="66098" extrusionOk="0">
                  <a:moveTo>
                    <a:pt x="21029" y="61097"/>
                  </a:moveTo>
                  <a:cubicBezTo>
                    <a:pt x="20861" y="61118"/>
                    <a:pt x="20778" y="61097"/>
                    <a:pt x="20715" y="61118"/>
                  </a:cubicBezTo>
                  <a:cubicBezTo>
                    <a:pt x="20087" y="61495"/>
                    <a:pt x="19418" y="61515"/>
                    <a:pt x="18727" y="61515"/>
                  </a:cubicBezTo>
                  <a:cubicBezTo>
                    <a:pt x="18204" y="61536"/>
                    <a:pt x="17723" y="61515"/>
                    <a:pt x="17200" y="61515"/>
                  </a:cubicBezTo>
                  <a:cubicBezTo>
                    <a:pt x="16990" y="61515"/>
                    <a:pt x="16781" y="61515"/>
                    <a:pt x="16593" y="61453"/>
                  </a:cubicBezTo>
                  <a:cubicBezTo>
                    <a:pt x="16070" y="61306"/>
                    <a:pt x="15547" y="61223"/>
                    <a:pt x="15003" y="61243"/>
                  </a:cubicBezTo>
                  <a:cubicBezTo>
                    <a:pt x="14898" y="61243"/>
                    <a:pt x="14752" y="61223"/>
                    <a:pt x="14647" y="61202"/>
                  </a:cubicBezTo>
                  <a:cubicBezTo>
                    <a:pt x="13894" y="60867"/>
                    <a:pt x="13099" y="60616"/>
                    <a:pt x="12408" y="60155"/>
                  </a:cubicBezTo>
                  <a:cubicBezTo>
                    <a:pt x="12157" y="59988"/>
                    <a:pt x="11927" y="59821"/>
                    <a:pt x="11697" y="59674"/>
                  </a:cubicBezTo>
                  <a:cubicBezTo>
                    <a:pt x="10567" y="59046"/>
                    <a:pt x="9730" y="58105"/>
                    <a:pt x="8872" y="57226"/>
                  </a:cubicBezTo>
                  <a:cubicBezTo>
                    <a:pt x="8684" y="57017"/>
                    <a:pt x="8558" y="56745"/>
                    <a:pt x="8454" y="56494"/>
                  </a:cubicBezTo>
                  <a:cubicBezTo>
                    <a:pt x="8119" y="55531"/>
                    <a:pt x="7847" y="54527"/>
                    <a:pt x="7826" y="53502"/>
                  </a:cubicBezTo>
                  <a:cubicBezTo>
                    <a:pt x="7784" y="53460"/>
                    <a:pt x="7742" y="53376"/>
                    <a:pt x="7700" y="53376"/>
                  </a:cubicBezTo>
                  <a:cubicBezTo>
                    <a:pt x="6842" y="53041"/>
                    <a:pt x="6738" y="52916"/>
                    <a:pt x="6738" y="51995"/>
                  </a:cubicBezTo>
                  <a:lnTo>
                    <a:pt x="6738" y="50300"/>
                  </a:lnTo>
                  <a:cubicBezTo>
                    <a:pt x="6738" y="49882"/>
                    <a:pt x="6738" y="49422"/>
                    <a:pt x="6947" y="49045"/>
                  </a:cubicBezTo>
                  <a:cubicBezTo>
                    <a:pt x="7094" y="48752"/>
                    <a:pt x="6989" y="48480"/>
                    <a:pt x="6759" y="48271"/>
                  </a:cubicBezTo>
                  <a:cubicBezTo>
                    <a:pt x="6445" y="47999"/>
                    <a:pt x="6152" y="47685"/>
                    <a:pt x="5796" y="47476"/>
                  </a:cubicBezTo>
                  <a:cubicBezTo>
                    <a:pt x="5190" y="47120"/>
                    <a:pt x="4897" y="46597"/>
                    <a:pt x="4918" y="45906"/>
                  </a:cubicBezTo>
                  <a:cubicBezTo>
                    <a:pt x="4918" y="44986"/>
                    <a:pt x="5106" y="44086"/>
                    <a:pt x="5608" y="43312"/>
                  </a:cubicBezTo>
                  <a:cubicBezTo>
                    <a:pt x="6026" y="42663"/>
                    <a:pt x="6445" y="41994"/>
                    <a:pt x="6884" y="41366"/>
                  </a:cubicBezTo>
                  <a:cubicBezTo>
                    <a:pt x="7114" y="41052"/>
                    <a:pt x="7407" y="40780"/>
                    <a:pt x="7679" y="40487"/>
                  </a:cubicBezTo>
                  <a:cubicBezTo>
                    <a:pt x="8161" y="39964"/>
                    <a:pt x="8726" y="39525"/>
                    <a:pt x="9081" y="38897"/>
                  </a:cubicBezTo>
                  <a:cubicBezTo>
                    <a:pt x="9249" y="38625"/>
                    <a:pt x="9500" y="38416"/>
                    <a:pt x="9730" y="38207"/>
                  </a:cubicBezTo>
                  <a:cubicBezTo>
                    <a:pt x="9939" y="37997"/>
                    <a:pt x="10086" y="37767"/>
                    <a:pt x="10148" y="37474"/>
                  </a:cubicBezTo>
                  <a:cubicBezTo>
                    <a:pt x="10441" y="36616"/>
                    <a:pt x="10755" y="35758"/>
                    <a:pt x="11090" y="34838"/>
                  </a:cubicBezTo>
                  <a:cubicBezTo>
                    <a:pt x="10630" y="34231"/>
                    <a:pt x="10002" y="33708"/>
                    <a:pt x="9416" y="33101"/>
                  </a:cubicBezTo>
                  <a:cubicBezTo>
                    <a:pt x="8998" y="32997"/>
                    <a:pt x="8621" y="32787"/>
                    <a:pt x="8182" y="32808"/>
                  </a:cubicBezTo>
                  <a:cubicBezTo>
                    <a:pt x="7533" y="32850"/>
                    <a:pt x="6968" y="32557"/>
                    <a:pt x="6361" y="32494"/>
                  </a:cubicBezTo>
                  <a:cubicBezTo>
                    <a:pt x="6298" y="32494"/>
                    <a:pt x="6236" y="32473"/>
                    <a:pt x="6215" y="32453"/>
                  </a:cubicBezTo>
                  <a:cubicBezTo>
                    <a:pt x="5692" y="31909"/>
                    <a:pt x="4834" y="31699"/>
                    <a:pt x="4562" y="30925"/>
                  </a:cubicBezTo>
                  <a:cubicBezTo>
                    <a:pt x="4478" y="30883"/>
                    <a:pt x="4436" y="30862"/>
                    <a:pt x="4374" y="30841"/>
                  </a:cubicBezTo>
                  <a:cubicBezTo>
                    <a:pt x="3913" y="30611"/>
                    <a:pt x="3390" y="30590"/>
                    <a:pt x="3034" y="30130"/>
                  </a:cubicBezTo>
                  <a:cubicBezTo>
                    <a:pt x="2490" y="29293"/>
                    <a:pt x="1863" y="28498"/>
                    <a:pt x="1842" y="27431"/>
                  </a:cubicBezTo>
                  <a:cubicBezTo>
                    <a:pt x="1821" y="26594"/>
                    <a:pt x="1758" y="25757"/>
                    <a:pt x="1863" y="24941"/>
                  </a:cubicBezTo>
                  <a:cubicBezTo>
                    <a:pt x="1946" y="24146"/>
                    <a:pt x="2177" y="23330"/>
                    <a:pt x="2386" y="22514"/>
                  </a:cubicBezTo>
                  <a:cubicBezTo>
                    <a:pt x="2469" y="22242"/>
                    <a:pt x="2658" y="22012"/>
                    <a:pt x="2804" y="21782"/>
                  </a:cubicBezTo>
                  <a:cubicBezTo>
                    <a:pt x="2930" y="21572"/>
                    <a:pt x="3076" y="21363"/>
                    <a:pt x="3223" y="21070"/>
                  </a:cubicBezTo>
                  <a:cubicBezTo>
                    <a:pt x="2846" y="21049"/>
                    <a:pt x="2574" y="21070"/>
                    <a:pt x="2302" y="21028"/>
                  </a:cubicBezTo>
                  <a:cubicBezTo>
                    <a:pt x="1633" y="20903"/>
                    <a:pt x="1005" y="20589"/>
                    <a:pt x="419" y="20233"/>
                  </a:cubicBezTo>
                  <a:cubicBezTo>
                    <a:pt x="189" y="20108"/>
                    <a:pt x="84" y="19877"/>
                    <a:pt x="63" y="19585"/>
                  </a:cubicBezTo>
                  <a:cubicBezTo>
                    <a:pt x="0" y="18769"/>
                    <a:pt x="84" y="17994"/>
                    <a:pt x="314" y="17199"/>
                  </a:cubicBezTo>
                  <a:cubicBezTo>
                    <a:pt x="377" y="17032"/>
                    <a:pt x="482" y="16844"/>
                    <a:pt x="586" y="16655"/>
                  </a:cubicBezTo>
                  <a:cubicBezTo>
                    <a:pt x="1047" y="15944"/>
                    <a:pt x="1528" y="15253"/>
                    <a:pt x="2156" y="14647"/>
                  </a:cubicBezTo>
                  <a:cubicBezTo>
                    <a:pt x="2260" y="14542"/>
                    <a:pt x="2365" y="14458"/>
                    <a:pt x="2428" y="14333"/>
                  </a:cubicBezTo>
                  <a:cubicBezTo>
                    <a:pt x="2993" y="13391"/>
                    <a:pt x="3871" y="12784"/>
                    <a:pt x="4687" y="12136"/>
                  </a:cubicBezTo>
                  <a:cubicBezTo>
                    <a:pt x="4729" y="12115"/>
                    <a:pt x="4771" y="12052"/>
                    <a:pt x="4834" y="11947"/>
                  </a:cubicBezTo>
                  <a:cubicBezTo>
                    <a:pt x="4729" y="11864"/>
                    <a:pt x="4625" y="11801"/>
                    <a:pt x="4520" y="11738"/>
                  </a:cubicBezTo>
                  <a:cubicBezTo>
                    <a:pt x="4269" y="11634"/>
                    <a:pt x="3997" y="11550"/>
                    <a:pt x="3725" y="11487"/>
                  </a:cubicBezTo>
                  <a:cubicBezTo>
                    <a:pt x="2741" y="11278"/>
                    <a:pt x="2302" y="10169"/>
                    <a:pt x="2825" y="9332"/>
                  </a:cubicBezTo>
                  <a:cubicBezTo>
                    <a:pt x="2846" y="9311"/>
                    <a:pt x="2888" y="9290"/>
                    <a:pt x="2888" y="9248"/>
                  </a:cubicBezTo>
                  <a:cubicBezTo>
                    <a:pt x="3244" y="8390"/>
                    <a:pt x="3871" y="7742"/>
                    <a:pt x="4687" y="7261"/>
                  </a:cubicBezTo>
                  <a:cubicBezTo>
                    <a:pt x="4813" y="7198"/>
                    <a:pt x="4918" y="7093"/>
                    <a:pt x="5022" y="7009"/>
                  </a:cubicBezTo>
                  <a:cubicBezTo>
                    <a:pt x="5650" y="6465"/>
                    <a:pt x="6298" y="6068"/>
                    <a:pt x="7177" y="6152"/>
                  </a:cubicBezTo>
                  <a:cubicBezTo>
                    <a:pt x="7387" y="6172"/>
                    <a:pt x="7617" y="6089"/>
                    <a:pt x="7847" y="6047"/>
                  </a:cubicBezTo>
                  <a:cubicBezTo>
                    <a:pt x="9060" y="5775"/>
                    <a:pt x="10232" y="5942"/>
                    <a:pt x="11425" y="6193"/>
                  </a:cubicBezTo>
                  <a:cubicBezTo>
                    <a:pt x="11488" y="6005"/>
                    <a:pt x="11529" y="5796"/>
                    <a:pt x="11634" y="5587"/>
                  </a:cubicBezTo>
                  <a:cubicBezTo>
                    <a:pt x="11739" y="5419"/>
                    <a:pt x="11927" y="5315"/>
                    <a:pt x="12032" y="5126"/>
                  </a:cubicBezTo>
                  <a:cubicBezTo>
                    <a:pt x="12429" y="4457"/>
                    <a:pt x="12952" y="3976"/>
                    <a:pt x="13580" y="3557"/>
                  </a:cubicBezTo>
                  <a:cubicBezTo>
                    <a:pt x="13685" y="3494"/>
                    <a:pt x="13768" y="3390"/>
                    <a:pt x="13831" y="3306"/>
                  </a:cubicBezTo>
                  <a:cubicBezTo>
                    <a:pt x="14438" y="2574"/>
                    <a:pt x="15191" y="2134"/>
                    <a:pt x="16070" y="1737"/>
                  </a:cubicBezTo>
                  <a:cubicBezTo>
                    <a:pt x="16865" y="1381"/>
                    <a:pt x="17660" y="963"/>
                    <a:pt x="18476" y="628"/>
                  </a:cubicBezTo>
                  <a:cubicBezTo>
                    <a:pt x="19648" y="146"/>
                    <a:pt x="20903" y="0"/>
                    <a:pt x="22159" y="0"/>
                  </a:cubicBezTo>
                  <a:lnTo>
                    <a:pt x="24293" y="0"/>
                  </a:lnTo>
                  <a:cubicBezTo>
                    <a:pt x="24669" y="0"/>
                    <a:pt x="25025" y="42"/>
                    <a:pt x="25381" y="209"/>
                  </a:cubicBezTo>
                  <a:cubicBezTo>
                    <a:pt x="25946" y="439"/>
                    <a:pt x="26553" y="670"/>
                    <a:pt x="27117" y="900"/>
                  </a:cubicBezTo>
                  <a:cubicBezTo>
                    <a:pt x="27201" y="942"/>
                    <a:pt x="27285" y="963"/>
                    <a:pt x="27369" y="1004"/>
                  </a:cubicBezTo>
                  <a:cubicBezTo>
                    <a:pt x="27954" y="1360"/>
                    <a:pt x="28645" y="1590"/>
                    <a:pt x="28645" y="2364"/>
                  </a:cubicBezTo>
                  <a:cubicBezTo>
                    <a:pt x="28875" y="2511"/>
                    <a:pt x="28980" y="2406"/>
                    <a:pt x="29105" y="2343"/>
                  </a:cubicBezTo>
                  <a:cubicBezTo>
                    <a:pt x="30193" y="1716"/>
                    <a:pt x="31344" y="1695"/>
                    <a:pt x="32516" y="1799"/>
                  </a:cubicBezTo>
                  <a:cubicBezTo>
                    <a:pt x="32851" y="1820"/>
                    <a:pt x="33164" y="2009"/>
                    <a:pt x="33478" y="2134"/>
                  </a:cubicBezTo>
                  <a:cubicBezTo>
                    <a:pt x="34378" y="2532"/>
                    <a:pt x="35215" y="3013"/>
                    <a:pt x="35884" y="3703"/>
                  </a:cubicBezTo>
                  <a:cubicBezTo>
                    <a:pt x="36177" y="4017"/>
                    <a:pt x="36512" y="4289"/>
                    <a:pt x="36847" y="4540"/>
                  </a:cubicBezTo>
                  <a:cubicBezTo>
                    <a:pt x="37224" y="4833"/>
                    <a:pt x="37537" y="5147"/>
                    <a:pt x="37830" y="5503"/>
                  </a:cubicBezTo>
                  <a:cubicBezTo>
                    <a:pt x="38144" y="5921"/>
                    <a:pt x="38312" y="6382"/>
                    <a:pt x="38500" y="6863"/>
                  </a:cubicBezTo>
                  <a:cubicBezTo>
                    <a:pt x="38814" y="7763"/>
                    <a:pt x="38897" y="8641"/>
                    <a:pt x="38835" y="9562"/>
                  </a:cubicBezTo>
                  <a:lnTo>
                    <a:pt x="38835" y="10169"/>
                  </a:lnTo>
                  <a:cubicBezTo>
                    <a:pt x="38814" y="10901"/>
                    <a:pt x="38897" y="11571"/>
                    <a:pt x="39253" y="12240"/>
                  </a:cubicBezTo>
                  <a:cubicBezTo>
                    <a:pt x="39672" y="12931"/>
                    <a:pt x="39713" y="13768"/>
                    <a:pt x="39609" y="14563"/>
                  </a:cubicBezTo>
                  <a:cubicBezTo>
                    <a:pt x="39525" y="15128"/>
                    <a:pt x="39337" y="15651"/>
                    <a:pt x="38835" y="16048"/>
                  </a:cubicBezTo>
                  <a:cubicBezTo>
                    <a:pt x="38563" y="16279"/>
                    <a:pt x="38270" y="16530"/>
                    <a:pt x="37935" y="16802"/>
                  </a:cubicBezTo>
                  <a:cubicBezTo>
                    <a:pt x="38061" y="16885"/>
                    <a:pt x="38165" y="16990"/>
                    <a:pt x="38291" y="17011"/>
                  </a:cubicBezTo>
                  <a:cubicBezTo>
                    <a:pt x="39023" y="17241"/>
                    <a:pt x="39672" y="17576"/>
                    <a:pt x="40153" y="18141"/>
                  </a:cubicBezTo>
                  <a:cubicBezTo>
                    <a:pt x="40613" y="18727"/>
                    <a:pt x="41032" y="19354"/>
                    <a:pt x="41450" y="19961"/>
                  </a:cubicBezTo>
                  <a:cubicBezTo>
                    <a:pt x="41555" y="20087"/>
                    <a:pt x="41597" y="20275"/>
                    <a:pt x="41618" y="20442"/>
                  </a:cubicBezTo>
                  <a:cubicBezTo>
                    <a:pt x="41722" y="21133"/>
                    <a:pt x="41827" y="21802"/>
                    <a:pt x="41869" y="22493"/>
                  </a:cubicBezTo>
                  <a:cubicBezTo>
                    <a:pt x="41973" y="23790"/>
                    <a:pt x="41555" y="24941"/>
                    <a:pt x="40802" y="26029"/>
                  </a:cubicBezTo>
                  <a:cubicBezTo>
                    <a:pt x="40697" y="26175"/>
                    <a:pt x="40550" y="26343"/>
                    <a:pt x="40467" y="26489"/>
                  </a:cubicBezTo>
                  <a:cubicBezTo>
                    <a:pt x="40362" y="26699"/>
                    <a:pt x="40237" y="26908"/>
                    <a:pt x="40195" y="27117"/>
                  </a:cubicBezTo>
                  <a:cubicBezTo>
                    <a:pt x="40174" y="27535"/>
                    <a:pt x="39985" y="27870"/>
                    <a:pt x="39776" y="28247"/>
                  </a:cubicBezTo>
                  <a:cubicBezTo>
                    <a:pt x="39190" y="29230"/>
                    <a:pt x="38584" y="30256"/>
                    <a:pt x="37977" y="31260"/>
                  </a:cubicBezTo>
                  <a:cubicBezTo>
                    <a:pt x="37789" y="31532"/>
                    <a:pt x="37579" y="31804"/>
                    <a:pt x="37370" y="32097"/>
                  </a:cubicBezTo>
                  <a:cubicBezTo>
                    <a:pt x="37265" y="32243"/>
                    <a:pt x="37140" y="32411"/>
                    <a:pt x="36952" y="32641"/>
                  </a:cubicBezTo>
                  <a:cubicBezTo>
                    <a:pt x="38625" y="32411"/>
                    <a:pt x="40195" y="32557"/>
                    <a:pt x="41806" y="32536"/>
                  </a:cubicBezTo>
                  <a:cubicBezTo>
                    <a:pt x="42057" y="33038"/>
                    <a:pt x="42329" y="33499"/>
                    <a:pt x="42538" y="33980"/>
                  </a:cubicBezTo>
                  <a:cubicBezTo>
                    <a:pt x="42664" y="34252"/>
                    <a:pt x="42580" y="34608"/>
                    <a:pt x="42392" y="34880"/>
                  </a:cubicBezTo>
                  <a:cubicBezTo>
                    <a:pt x="41848" y="35717"/>
                    <a:pt x="41659" y="36658"/>
                    <a:pt x="41450" y="37600"/>
                  </a:cubicBezTo>
                  <a:cubicBezTo>
                    <a:pt x="41346" y="38102"/>
                    <a:pt x="41220" y="38604"/>
                    <a:pt x="41032" y="39064"/>
                  </a:cubicBezTo>
                  <a:cubicBezTo>
                    <a:pt x="40718" y="39880"/>
                    <a:pt x="40676" y="40738"/>
                    <a:pt x="40509" y="41575"/>
                  </a:cubicBezTo>
                  <a:cubicBezTo>
                    <a:pt x="40299" y="42621"/>
                    <a:pt x="40195" y="43668"/>
                    <a:pt x="40258" y="44714"/>
                  </a:cubicBezTo>
                  <a:cubicBezTo>
                    <a:pt x="40278" y="45174"/>
                    <a:pt x="40278" y="45593"/>
                    <a:pt x="39776" y="45823"/>
                  </a:cubicBezTo>
                  <a:cubicBezTo>
                    <a:pt x="39651" y="45865"/>
                    <a:pt x="39609" y="46116"/>
                    <a:pt x="39546" y="46262"/>
                  </a:cubicBezTo>
                  <a:cubicBezTo>
                    <a:pt x="39504" y="46555"/>
                    <a:pt x="39462" y="46848"/>
                    <a:pt x="39441" y="47099"/>
                  </a:cubicBezTo>
                  <a:cubicBezTo>
                    <a:pt x="39358" y="47936"/>
                    <a:pt x="39316" y="48752"/>
                    <a:pt x="39107" y="49568"/>
                  </a:cubicBezTo>
                  <a:cubicBezTo>
                    <a:pt x="39044" y="49798"/>
                    <a:pt x="39044" y="50049"/>
                    <a:pt x="39023" y="50321"/>
                  </a:cubicBezTo>
                  <a:cubicBezTo>
                    <a:pt x="39023" y="50677"/>
                    <a:pt x="38981" y="51054"/>
                    <a:pt x="38835" y="51409"/>
                  </a:cubicBezTo>
                  <a:cubicBezTo>
                    <a:pt x="37935" y="51556"/>
                    <a:pt x="37014" y="51451"/>
                    <a:pt x="36115" y="51619"/>
                  </a:cubicBezTo>
                  <a:cubicBezTo>
                    <a:pt x="36073" y="52037"/>
                    <a:pt x="36261" y="52393"/>
                    <a:pt x="36324" y="52728"/>
                  </a:cubicBezTo>
                  <a:cubicBezTo>
                    <a:pt x="36408" y="53062"/>
                    <a:pt x="36408" y="53439"/>
                    <a:pt x="36533" y="53711"/>
                  </a:cubicBezTo>
                  <a:cubicBezTo>
                    <a:pt x="36826" y="54339"/>
                    <a:pt x="36700" y="55029"/>
                    <a:pt x="36680" y="55657"/>
                  </a:cubicBezTo>
                  <a:cubicBezTo>
                    <a:pt x="36638" y="55887"/>
                    <a:pt x="36408" y="56117"/>
                    <a:pt x="36261" y="56389"/>
                  </a:cubicBezTo>
                  <a:cubicBezTo>
                    <a:pt x="36596" y="56829"/>
                    <a:pt x="36952" y="57310"/>
                    <a:pt x="37370" y="57833"/>
                  </a:cubicBezTo>
                  <a:cubicBezTo>
                    <a:pt x="37789" y="56912"/>
                    <a:pt x="38186" y="56096"/>
                    <a:pt x="38584" y="55280"/>
                  </a:cubicBezTo>
                  <a:cubicBezTo>
                    <a:pt x="38688" y="55071"/>
                    <a:pt x="38730" y="54841"/>
                    <a:pt x="38835" y="54652"/>
                  </a:cubicBezTo>
                  <a:cubicBezTo>
                    <a:pt x="38939" y="54485"/>
                    <a:pt x="39107" y="54297"/>
                    <a:pt x="39295" y="54129"/>
                  </a:cubicBezTo>
                  <a:cubicBezTo>
                    <a:pt x="39421" y="54004"/>
                    <a:pt x="39651" y="53920"/>
                    <a:pt x="39755" y="53795"/>
                  </a:cubicBezTo>
                  <a:cubicBezTo>
                    <a:pt x="40258" y="53230"/>
                    <a:pt x="40906" y="53292"/>
                    <a:pt x="41513" y="53439"/>
                  </a:cubicBezTo>
                  <a:cubicBezTo>
                    <a:pt x="42015" y="53544"/>
                    <a:pt x="42350" y="53962"/>
                    <a:pt x="42475" y="54443"/>
                  </a:cubicBezTo>
                  <a:cubicBezTo>
                    <a:pt x="42873" y="55908"/>
                    <a:pt x="42873" y="57373"/>
                    <a:pt x="42224" y="58795"/>
                  </a:cubicBezTo>
                  <a:cubicBezTo>
                    <a:pt x="42120" y="59005"/>
                    <a:pt x="41973" y="59193"/>
                    <a:pt x="41827" y="59339"/>
                  </a:cubicBezTo>
                  <a:lnTo>
                    <a:pt x="40258" y="60909"/>
                  </a:lnTo>
                  <a:cubicBezTo>
                    <a:pt x="40027" y="61139"/>
                    <a:pt x="39776" y="61285"/>
                    <a:pt x="39441" y="61306"/>
                  </a:cubicBezTo>
                  <a:cubicBezTo>
                    <a:pt x="39107" y="61348"/>
                    <a:pt x="38793" y="61495"/>
                    <a:pt x="38479" y="61599"/>
                  </a:cubicBezTo>
                  <a:cubicBezTo>
                    <a:pt x="37998" y="61746"/>
                    <a:pt x="37621" y="61599"/>
                    <a:pt x="37454" y="61118"/>
                  </a:cubicBezTo>
                  <a:cubicBezTo>
                    <a:pt x="37328" y="60720"/>
                    <a:pt x="37245" y="60302"/>
                    <a:pt x="37140" y="59883"/>
                  </a:cubicBezTo>
                  <a:cubicBezTo>
                    <a:pt x="37119" y="59758"/>
                    <a:pt x="37098" y="59611"/>
                    <a:pt x="36993" y="59507"/>
                  </a:cubicBezTo>
                  <a:cubicBezTo>
                    <a:pt x="36742" y="59256"/>
                    <a:pt x="36596" y="59005"/>
                    <a:pt x="36596" y="58670"/>
                  </a:cubicBezTo>
                  <a:cubicBezTo>
                    <a:pt x="36596" y="58565"/>
                    <a:pt x="36533" y="58419"/>
                    <a:pt x="36491" y="58356"/>
                  </a:cubicBezTo>
                  <a:cubicBezTo>
                    <a:pt x="36198" y="57958"/>
                    <a:pt x="35884" y="57582"/>
                    <a:pt x="35633" y="57205"/>
                  </a:cubicBezTo>
                  <a:cubicBezTo>
                    <a:pt x="35466" y="56954"/>
                    <a:pt x="35340" y="56724"/>
                    <a:pt x="35152" y="56410"/>
                  </a:cubicBezTo>
                  <a:cubicBezTo>
                    <a:pt x="35048" y="56410"/>
                    <a:pt x="34838" y="56368"/>
                    <a:pt x="34713" y="56410"/>
                  </a:cubicBezTo>
                  <a:cubicBezTo>
                    <a:pt x="34336" y="56598"/>
                    <a:pt x="33959" y="56619"/>
                    <a:pt x="33541" y="56619"/>
                  </a:cubicBezTo>
                  <a:cubicBezTo>
                    <a:pt x="33353" y="56619"/>
                    <a:pt x="33143" y="56682"/>
                    <a:pt x="32955" y="56724"/>
                  </a:cubicBezTo>
                  <a:cubicBezTo>
                    <a:pt x="32348" y="56912"/>
                    <a:pt x="32097" y="56808"/>
                    <a:pt x="31783" y="56264"/>
                  </a:cubicBezTo>
                  <a:cubicBezTo>
                    <a:pt x="31511" y="55782"/>
                    <a:pt x="31511" y="55782"/>
                    <a:pt x="30988" y="55385"/>
                  </a:cubicBezTo>
                  <a:cubicBezTo>
                    <a:pt x="30674" y="55552"/>
                    <a:pt x="30444" y="55803"/>
                    <a:pt x="30340" y="56117"/>
                  </a:cubicBezTo>
                  <a:cubicBezTo>
                    <a:pt x="30214" y="56494"/>
                    <a:pt x="29921" y="56640"/>
                    <a:pt x="29670" y="56808"/>
                  </a:cubicBezTo>
                  <a:cubicBezTo>
                    <a:pt x="29294" y="56808"/>
                    <a:pt x="28938" y="56598"/>
                    <a:pt x="28582" y="56849"/>
                  </a:cubicBezTo>
                  <a:cubicBezTo>
                    <a:pt x="27933" y="56891"/>
                    <a:pt x="27369" y="56745"/>
                    <a:pt x="26845" y="56305"/>
                  </a:cubicBezTo>
                  <a:cubicBezTo>
                    <a:pt x="26469" y="55992"/>
                    <a:pt x="25946" y="55992"/>
                    <a:pt x="25527" y="55782"/>
                  </a:cubicBezTo>
                  <a:cubicBezTo>
                    <a:pt x="25318" y="55678"/>
                    <a:pt x="25025" y="55761"/>
                    <a:pt x="24816" y="55950"/>
                  </a:cubicBezTo>
                  <a:cubicBezTo>
                    <a:pt x="24586" y="56159"/>
                    <a:pt x="24335" y="56326"/>
                    <a:pt x="24230" y="56640"/>
                  </a:cubicBezTo>
                  <a:cubicBezTo>
                    <a:pt x="24188" y="56745"/>
                    <a:pt x="24146" y="56849"/>
                    <a:pt x="24063" y="56933"/>
                  </a:cubicBezTo>
                  <a:cubicBezTo>
                    <a:pt x="23414" y="57582"/>
                    <a:pt x="23519" y="58356"/>
                    <a:pt x="23770" y="59088"/>
                  </a:cubicBezTo>
                  <a:cubicBezTo>
                    <a:pt x="23916" y="59444"/>
                    <a:pt x="23874" y="59653"/>
                    <a:pt x="23602" y="59883"/>
                  </a:cubicBezTo>
                  <a:cubicBezTo>
                    <a:pt x="23330" y="60093"/>
                    <a:pt x="23121" y="60365"/>
                    <a:pt x="22724" y="60406"/>
                  </a:cubicBezTo>
                  <a:cubicBezTo>
                    <a:pt x="22514" y="60448"/>
                    <a:pt x="22347" y="60595"/>
                    <a:pt x="22138" y="60699"/>
                  </a:cubicBezTo>
                  <a:cubicBezTo>
                    <a:pt x="22138" y="61013"/>
                    <a:pt x="22305" y="61202"/>
                    <a:pt x="22493" y="61348"/>
                  </a:cubicBezTo>
                  <a:cubicBezTo>
                    <a:pt x="22870" y="61662"/>
                    <a:pt x="23247" y="61955"/>
                    <a:pt x="23623" y="62269"/>
                  </a:cubicBezTo>
                  <a:cubicBezTo>
                    <a:pt x="23958" y="62583"/>
                    <a:pt x="24251" y="62917"/>
                    <a:pt x="24586" y="63294"/>
                  </a:cubicBezTo>
                  <a:cubicBezTo>
                    <a:pt x="24795" y="63168"/>
                    <a:pt x="24879" y="62917"/>
                    <a:pt x="24962" y="62750"/>
                  </a:cubicBezTo>
                  <a:cubicBezTo>
                    <a:pt x="25025" y="62562"/>
                    <a:pt x="25130" y="62373"/>
                    <a:pt x="25192" y="62185"/>
                  </a:cubicBezTo>
                  <a:cubicBezTo>
                    <a:pt x="25318" y="61767"/>
                    <a:pt x="25506" y="61411"/>
                    <a:pt x="25820" y="61097"/>
                  </a:cubicBezTo>
                  <a:cubicBezTo>
                    <a:pt x="25946" y="60971"/>
                    <a:pt x="26029" y="60762"/>
                    <a:pt x="26155" y="60595"/>
                  </a:cubicBezTo>
                  <a:cubicBezTo>
                    <a:pt x="26385" y="60344"/>
                    <a:pt x="26657" y="60051"/>
                    <a:pt x="26950" y="59821"/>
                  </a:cubicBezTo>
                  <a:cubicBezTo>
                    <a:pt x="27306" y="59549"/>
                    <a:pt x="27724" y="59339"/>
                    <a:pt x="28122" y="59109"/>
                  </a:cubicBezTo>
                  <a:cubicBezTo>
                    <a:pt x="28247" y="59026"/>
                    <a:pt x="28373" y="59005"/>
                    <a:pt x="28519" y="58984"/>
                  </a:cubicBezTo>
                  <a:cubicBezTo>
                    <a:pt x="28896" y="58942"/>
                    <a:pt x="29314" y="58984"/>
                    <a:pt x="29712" y="58942"/>
                  </a:cubicBezTo>
                  <a:cubicBezTo>
                    <a:pt x="29942" y="58942"/>
                    <a:pt x="30193" y="59026"/>
                    <a:pt x="30319" y="59214"/>
                  </a:cubicBezTo>
                  <a:cubicBezTo>
                    <a:pt x="30821" y="59821"/>
                    <a:pt x="31135" y="60511"/>
                    <a:pt x="30716" y="61327"/>
                  </a:cubicBezTo>
                  <a:cubicBezTo>
                    <a:pt x="30507" y="61767"/>
                    <a:pt x="30235" y="62164"/>
                    <a:pt x="29942" y="62562"/>
                  </a:cubicBezTo>
                  <a:cubicBezTo>
                    <a:pt x="29586" y="63064"/>
                    <a:pt x="29252" y="63587"/>
                    <a:pt x="28959" y="64152"/>
                  </a:cubicBezTo>
                  <a:cubicBezTo>
                    <a:pt x="28540" y="64989"/>
                    <a:pt x="27808" y="65533"/>
                    <a:pt x="26950" y="65888"/>
                  </a:cubicBezTo>
                  <a:cubicBezTo>
                    <a:pt x="26364" y="66098"/>
                    <a:pt x="25757" y="66035"/>
                    <a:pt x="25172" y="65930"/>
                  </a:cubicBezTo>
                  <a:cubicBezTo>
                    <a:pt x="24983" y="65909"/>
                    <a:pt x="24858" y="65742"/>
                    <a:pt x="24858" y="65575"/>
                  </a:cubicBezTo>
                  <a:cubicBezTo>
                    <a:pt x="24816" y="64989"/>
                    <a:pt x="24460" y="64654"/>
                    <a:pt x="24125" y="64256"/>
                  </a:cubicBezTo>
                  <a:cubicBezTo>
                    <a:pt x="23958" y="64110"/>
                    <a:pt x="23832" y="63922"/>
                    <a:pt x="23707" y="63733"/>
                  </a:cubicBezTo>
                  <a:cubicBezTo>
                    <a:pt x="23330" y="63210"/>
                    <a:pt x="22870" y="62792"/>
                    <a:pt x="22368" y="62394"/>
                  </a:cubicBezTo>
                  <a:cubicBezTo>
                    <a:pt x="21928" y="62059"/>
                    <a:pt x="21447" y="61704"/>
                    <a:pt x="21217" y="61139"/>
                  </a:cubicBezTo>
                  <a:cubicBezTo>
                    <a:pt x="21133" y="61223"/>
                    <a:pt x="21091" y="61139"/>
                    <a:pt x="21029" y="61097"/>
                  </a:cubicBezTo>
                  <a:close/>
                  <a:moveTo>
                    <a:pt x="15463" y="39357"/>
                  </a:moveTo>
                  <a:lnTo>
                    <a:pt x="15798" y="39357"/>
                  </a:lnTo>
                  <a:cubicBezTo>
                    <a:pt x="18602" y="39378"/>
                    <a:pt x="21384" y="39232"/>
                    <a:pt x="24146" y="39671"/>
                  </a:cubicBezTo>
                  <a:cubicBezTo>
                    <a:pt x="25255" y="39860"/>
                    <a:pt x="26343" y="39901"/>
                    <a:pt x="27389" y="40278"/>
                  </a:cubicBezTo>
                  <a:cubicBezTo>
                    <a:pt x="27620" y="40362"/>
                    <a:pt x="27871" y="40466"/>
                    <a:pt x="28226" y="40257"/>
                  </a:cubicBezTo>
                  <a:cubicBezTo>
                    <a:pt x="28080" y="40173"/>
                    <a:pt x="27996" y="40152"/>
                    <a:pt x="27933" y="40090"/>
                  </a:cubicBezTo>
                  <a:cubicBezTo>
                    <a:pt x="27306" y="39546"/>
                    <a:pt x="26615" y="39127"/>
                    <a:pt x="25716" y="39127"/>
                  </a:cubicBezTo>
                  <a:cubicBezTo>
                    <a:pt x="25611" y="39127"/>
                    <a:pt x="25527" y="39043"/>
                    <a:pt x="25402" y="38981"/>
                  </a:cubicBezTo>
                  <a:cubicBezTo>
                    <a:pt x="25527" y="38855"/>
                    <a:pt x="25611" y="38751"/>
                    <a:pt x="25716" y="38646"/>
                  </a:cubicBezTo>
                  <a:cubicBezTo>
                    <a:pt x="24753" y="38227"/>
                    <a:pt x="23728" y="38081"/>
                    <a:pt x="22703" y="38039"/>
                  </a:cubicBezTo>
                  <a:cubicBezTo>
                    <a:pt x="21656" y="37997"/>
                    <a:pt x="20589" y="38081"/>
                    <a:pt x="19543" y="38123"/>
                  </a:cubicBezTo>
                  <a:cubicBezTo>
                    <a:pt x="19125" y="38165"/>
                    <a:pt x="18664" y="38186"/>
                    <a:pt x="18288" y="38353"/>
                  </a:cubicBezTo>
                  <a:cubicBezTo>
                    <a:pt x="17451" y="38751"/>
                    <a:pt x="16593" y="38960"/>
                    <a:pt x="15693" y="39169"/>
                  </a:cubicBezTo>
                  <a:cubicBezTo>
                    <a:pt x="15630" y="39211"/>
                    <a:pt x="15547" y="39315"/>
                    <a:pt x="15463" y="39357"/>
                  </a:cubicBezTo>
                  <a:cubicBezTo>
                    <a:pt x="15149" y="39253"/>
                    <a:pt x="14856" y="39378"/>
                    <a:pt x="14584" y="39483"/>
                  </a:cubicBezTo>
                  <a:cubicBezTo>
                    <a:pt x="14375" y="39567"/>
                    <a:pt x="14187" y="39525"/>
                    <a:pt x="14082" y="39253"/>
                  </a:cubicBezTo>
                  <a:cubicBezTo>
                    <a:pt x="14249" y="38897"/>
                    <a:pt x="14626" y="38813"/>
                    <a:pt x="14961" y="38688"/>
                  </a:cubicBezTo>
                  <a:cubicBezTo>
                    <a:pt x="15170" y="38604"/>
                    <a:pt x="15421" y="38583"/>
                    <a:pt x="15630" y="38499"/>
                  </a:cubicBezTo>
                  <a:cubicBezTo>
                    <a:pt x="16509" y="38081"/>
                    <a:pt x="17451" y="37851"/>
                    <a:pt x="18371" y="37579"/>
                  </a:cubicBezTo>
                  <a:cubicBezTo>
                    <a:pt x="18790" y="37453"/>
                    <a:pt x="19208" y="37391"/>
                    <a:pt x="19627" y="37391"/>
                  </a:cubicBezTo>
                  <a:cubicBezTo>
                    <a:pt x="20506" y="37391"/>
                    <a:pt x="21405" y="37432"/>
                    <a:pt x="22263" y="37391"/>
                  </a:cubicBezTo>
                  <a:cubicBezTo>
                    <a:pt x="23916" y="37349"/>
                    <a:pt x="25423" y="37809"/>
                    <a:pt x="26887" y="38437"/>
                  </a:cubicBezTo>
                  <a:cubicBezTo>
                    <a:pt x="27138" y="38541"/>
                    <a:pt x="27306" y="38730"/>
                    <a:pt x="27557" y="38855"/>
                  </a:cubicBezTo>
                  <a:cubicBezTo>
                    <a:pt x="27724" y="38960"/>
                    <a:pt x="27933" y="39106"/>
                    <a:pt x="28143" y="39169"/>
                  </a:cubicBezTo>
                  <a:cubicBezTo>
                    <a:pt x="28519" y="39336"/>
                    <a:pt x="28875" y="39462"/>
                    <a:pt x="29273" y="39587"/>
                  </a:cubicBezTo>
                  <a:cubicBezTo>
                    <a:pt x="29335" y="39629"/>
                    <a:pt x="29398" y="39587"/>
                    <a:pt x="29607" y="39587"/>
                  </a:cubicBezTo>
                  <a:cubicBezTo>
                    <a:pt x="29398" y="39441"/>
                    <a:pt x="29335" y="39336"/>
                    <a:pt x="29189" y="39253"/>
                  </a:cubicBezTo>
                  <a:cubicBezTo>
                    <a:pt x="28352" y="38792"/>
                    <a:pt x="27515" y="38311"/>
                    <a:pt x="26657" y="37851"/>
                  </a:cubicBezTo>
                  <a:cubicBezTo>
                    <a:pt x="26469" y="37746"/>
                    <a:pt x="26301" y="37600"/>
                    <a:pt x="26113" y="37642"/>
                  </a:cubicBezTo>
                  <a:cubicBezTo>
                    <a:pt x="25402" y="37663"/>
                    <a:pt x="24858" y="37349"/>
                    <a:pt x="24251" y="37035"/>
                  </a:cubicBezTo>
                  <a:cubicBezTo>
                    <a:pt x="23937" y="36867"/>
                    <a:pt x="23623" y="36805"/>
                    <a:pt x="23268" y="36805"/>
                  </a:cubicBezTo>
                  <a:cubicBezTo>
                    <a:pt x="22347" y="36805"/>
                    <a:pt x="21426" y="36847"/>
                    <a:pt x="20506" y="36805"/>
                  </a:cubicBezTo>
                  <a:cubicBezTo>
                    <a:pt x="19041" y="36721"/>
                    <a:pt x="17639" y="36951"/>
                    <a:pt x="16258" y="37474"/>
                  </a:cubicBezTo>
                  <a:cubicBezTo>
                    <a:pt x="15358" y="37809"/>
                    <a:pt x="14501" y="38186"/>
                    <a:pt x="13705" y="38792"/>
                  </a:cubicBezTo>
                  <a:cubicBezTo>
                    <a:pt x="13685" y="38960"/>
                    <a:pt x="13664" y="39211"/>
                    <a:pt x="13643" y="39420"/>
                  </a:cubicBezTo>
                  <a:cubicBezTo>
                    <a:pt x="13601" y="39629"/>
                    <a:pt x="13266" y="39650"/>
                    <a:pt x="13266" y="39901"/>
                  </a:cubicBezTo>
                  <a:cubicBezTo>
                    <a:pt x="14103" y="40027"/>
                    <a:pt x="14773" y="39734"/>
                    <a:pt x="15463" y="39357"/>
                  </a:cubicBezTo>
                  <a:close/>
                  <a:moveTo>
                    <a:pt x="38584" y="44170"/>
                  </a:moveTo>
                  <a:cubicBezTo>
                    <a:pt x="38291" y="44149"/>
                    <a:pt x="38040" y="44086"/>
                    <a:pt x="37747" y="44065"/>
                  </a:cubicBezTo>
                  <a:cubicBezTo>
                    <a:pt x="37517" y="44044"/>
                    <a:pt x="37307" y="43981"/>
                    <a:pt x="37098" y="43940"/>
                  </a:cubicBezTo>
                  <a:cubicBezTo>
                    <a:pt x="36910" y="43877"/>
                    <a:pt x="36826" y="43626"/>
                    <a:pt x="36910" y="43417"/>
                  </a:cubicBezTo>
                  <a:cubicBezTo>
                    <a:pt x="36972" y="43228"/>
                    <a:pt x="37077" y="43124"/>
                    <a:pt x="37286" y="43124"/>
                  </a:cubicBezTo>
                  <a:cubicBezTo>
                    <a:pt x="37496" y="43124"/>
                    <a:pt x="37663" y="43145"/>
                    <a:pt x="37872" y="43145"/>
                  </a:cubicBezTo>
                  <a:cubicBezTo>
                    <a:pt x="38040" y="43145"/>
                    <a:pt x="38270" y="43186"/>
                    <a:pt x="38374" y="43103"/>
                  </a:cubicBezTo>
                  <a:cubicBezTo>
                    <a:pt x="38856" y="42705"/>
                    <a:pt x="39400" y="42454"/>
                    <a:pt x="39504" y="41680"/>
                  </a:cubicBezTo>
                  <a:cubicBezTo>
                    <a:pt x="39651" y="40487"/>
                    <a:pt x="39818" y="39253"/>
                    <a:pt x="40383" y="38123"/>
                  </a:cubicBezTo>
                  <a:cubicBezTo>
                    <a:pt x="40425" y="38081"/>
                    <a:pt x="40446" y="38018"/>
                    <a:pt x="40446" y="37976"/>
                  </a:cubicBezTo>
                  <a:cubicBezTo>
                    <a:pt x="40634" y="36930"/>
                    <a:pt x="40990" y="35926"/>
                    <a:pt x="41408" y="34963"/>
                  </a:cubicBezTo>
                  <a:cubicBezTo>
                    <a:pt x="41492" y="34796"/>
                    <a:pt x="41513" y="34650"/>
                    <a:pt x="41366" y="34440"/>
                  </a:cubicBezTo>
                  <a:cubicBezTo>
                    <a:pt x="41220" y="34461"/>
                    <a:pt x="41053" y="34440"/>
                    <a:pt x="40885" y="34524"/>
                  </a:cubicBezTo>
                  <a:cubicBezTo>
                    <a:pt x="40006" y="34922"/>
                    <a:pt x="39023" y="35068"/>
                    <a:pt x="38228" y="35612"/>
                  </a:cubicBezTo>
                  <a:cubicBezTo>
                    <a:pt x="38061" y="35717"/>
                    <a:pt x="37872" y="35821"/>
                    <a:pt x="37705" y="35884"/>
                  </a:cubicBezTo>
                  <a:cubicBezTo>
                    <a:pt x="36282" y="36344"/>
                    <a:pt x="35299" y="37370"/>
                    <a:pt x="34378" y="38458"/>
                  </a:cubicBezTo>
                  <a:cubicBezTo>
                    <a:pt x="34273" y="38604"/>
                    <a:pt x="34169" y="38751"/>
                    <a:pt x="34106" y="38918"/>
                  </a:cubicBezTo>
                  <a:cubicBezTo>
                    <a:pt x="33939" y="39378"/>
                    <a:pt x="33750" y="39860"/>
                    <a:pt x="33332" y="40215"/>
                  </a:cubicBezTo>
                  <a:cubicBezTo>
                    <a:pt x="33227" y="40299"/>
                    <a:pt x="33164" y="40445"/>
                    <a:pt x="33143" y="40613"/>
                  </a:cubicBezTo>
                  <a:cubicBezTo>
                    <a:pt x="33102" y="40948"/>
                    <a:pt x="33102" y="41303"/>
                    <a:pt x="33018" y="41638"/>
                  </a:cubicBezTo>
                  <a:cubicBezTo>
                    <a:pt x="32934" y="41973"/>
                    <a:pt x="32725" y="42308"/>
                    <a:pt x="32641" y="42642"/>
                  </a:cubicBezTo>
                  <a:cubicBezTo>
                    <a:pt x="32537" y="43019"/>
                    <a:pt x="32537" y="43375"/>
                    <a:pt x="32474" y="43751"/>
                  </a:cubicBezTo>
                  <a:lnTo>
                    <a:pt x="32076" y="46032"/>
                  </a:lnTo>
                  <a:cubicBezTo>
                    <a:pt x="31783" y="47727"/>
                    <a:pt x="31658" y="49484"/>
                    <a:pt x="31239" y="51179"/>
                  </a:cubicBezTo>
                  <a:cubicBezTo>
                    <a:pt x="31009" y="52121"/>
                    <a:pt x="30800" y="53062"/>
                    <a:pt x="30800" y="54088"/>
                  </a:cubicBezTo>
                  <a:cubicBezTo>
                    <a:pt x="30926" y="54004"/>
                    <a:pt x="31051" y="53941"/>
                    <a:pt x="31177" y="53878"/>
                  </a:cubicBezTo>
                  <a:cubicBezTo>
                    <a:pt x="31386" y="53711"/>
                    <a:pt x="31595" y="53564"/>
                    <a:pt x="31783" y="53397"/>
                  </a:cubicBezTo>
                  <a:cubicBezTo>
                    <a:pt x="31993" y="53209"/>
                    <a:pt x="32202" y="53000"/>
                    <a:pt x="32432" y="52853"/>
                  </a:cubicBezTo>
                  <a:cubicBezTo>
                    <a:pt x="33248" y="52330"/>
                    <a:pt x="34064" y="51807"/>
                    <a:pt x="34901" y="51305"/>
                  </a:cubicBezTo>
                  <a:cubicBezTo>
                    <a:pt x="35089" y="51179"/>
                    <a:pt x="35320" y="51095"/>
                    <a:pt x="35529" y="51054"/>
                  </a:cubicBezTo>
                  <a:cubicBezTo>
                    <a:pt x="36198" y="50844"/>
                    <a:pt x="36910" y="50656"/>
                    <a:pt x="37621" y="50656"/>
                  </a:cubicBezTo>
                  <a:cubicBezTo>
                    <a:pt x="37747" y="50656"/>
                    <a:pt x="37872" y="50593"/>
                    <a:pt x="38040" y="50572"/>
                  </a:cubicBezTo>
                  <a:cubicBezTo>
                    <a:pt x="38061" y="50217"/>
                    <a:pt x="38061" y="49903"/>
                    <a:pt x="38081" y="49610"/>
                  </a:cubicBezTo>
                  <a:cubicBezTo>
                    <a:pt x="38144" y="49275"/>
                    <a:pt x="38249" y="48961"/>
                    <a:pt x="38291" y="48606"/>
                  </a:cubicBezTo>
                  <a:cubicBezTo>
                    <a:pt x="38353" y="48250"/>
                    <a:pt x="38374" y="47873"/>
                    <a:pt x="38395" y="47518"/>
                  </a:cubicBezTo>
                  <a:cubicBezTo>
                    <a:pt x="38270" y="47455"/>
                    <a:pt x="38186" y="47434"/>
                    <a:pt x="38144" y="47413"/>
                  </a:cubicBezTo>
                  <a:cubicBezTo>
                    <a:pt x="37642" y="47204"/>
                    <a:pt x="37600" y="46890"/>
                    <a:pt x="37935" y="46513"/>
                  </a:cubicBezTo>
                  <a:cubicBezTo>
                    <a:pt x="38123" y="46304"/>
                    <a:pt x="38395" y="46199"/>
                    <a:pt x="38500" y="45886"/>
                  </a:cubicBezTo>
                  <a:cubicBezTo>
                    <a:pt x="38563" y="45760"/>
                    <a:pt x="38646" y="45634"/>
                    <a:pt x="38458" y="45509"/>
                  </a:cubicBezTo>
                  <a:cubicBezTo>
                    <a:pt x="38144" y="45802"/>
                    <a:pt x="37768" y="45990"/>
                    <a:pt x="37307" y="45886"/>
                  </a:cubicBezTo>
                  <a:cubicBezTo>
                    <a:pt x="37098" y="45844"/>
                    <a:pt x="36931" y="45739"/>
                    <a:pt x="36889" y="45530"/>
                  </a:cubicBezTo>
                  <a:cubicBezTo>
                    <a:pt x="36826" y="45321"/>
                    <a:pt x="36931" y="45090"/>
                    <a:pt x="37224" y="45007"/>
                  </a:cubicBezTo>
                  <a:cubicBezTo>
                    <a:pt x="37726" y="44818"/>
                    <a:pt x="38165" y="44505"/>
                    <a:pt x="38584" y="44170"/>
                  </a:cubicBezTo>
                  <a:cubicBezTo>
                    <a:pt x="38584" y="44128"/>
                    <a:pt x="38584" y="44065"/>
                    <a:pt x="38605" y="44044"/>
                  </a:cubicBezTo>
                  <a:cubicBezTo>
                    <a:pt x="38605" y="44086"/>
                    <a:pt x="38584" y="44128"/>
                    <a:pt x="38584" y="44170"/>
                  </a:cubicBezTo>
                  <a:close/>
                  <a:moveTo>
                    <a:pt x="37391" y="16048"/>
                  </a:moveTo>
                  <a:cubicBezTo>
                    <a:pt x="37558" y="15902"/>
                    <a:pt x="37705" y="15776"/>
                    <a:pt x="37851" y="15630"/>
                  </a:cubicBezTo>
                  <a:cubicBezTo>
                    <a:pt x="38353" y="15191"/>
                    <a:pt x="38563" y="14647"/>
                    <a:pt x="38542" y="13956"/>
                  </a:cubicBezTo>
                  <a:cubicBezTo>
                    <a:pt x="38500" y="13349"/>
                    <a:pt x="38353" y="12826"/>
                    <a:pt x="38061" y="12345"/>
                  </a:cubicBezTo>
                  <a:cubicBezTo>
                    <a:pt x="37809" y="11864"/>
                    <a:pt x="37705" y="11403"/>
                    <a:pt x="37726" y="10880"/>
                  </a:cubicBezTo>
                  <a:cubicBezTo>
                    <a:pt x="37747" y="10357"/>
                    <a:pt x="37726" y="9855"/>
                    <a:pt x="37726" y="9332"/>
                  </a:cubicBezTo>
                  <a:cubicBezTo>
                    <a:pt x="37747" y="8683"/>
                    <a:pt x="37642" y="8056"/>
                    <a:pt x="37454" y="7407"/>
                  </a:cubicBezTo>
                  <a:cubicBezTo>
                    <a:pt x="37245" y="6528"/>
                    <a:pt x="36805" y="5900"/>
                    <a:pt x="36094" y="5377"/>
                  </a:cubicBezTo>
                  <a:cubicBezTo>
                    <a:pt x="35759" y="5126"/>
                    <a:pt x="35424" y="4854"/>
                    <a:pt x="35131" y="4540"/>
                  </a:cubicBezTo>
                  <a:cubicBezTo>
                    <a:pt x="34566" y="3913"/>
                    <a:pt x="33834" y="3536"/>
                    <a:pt x="33102" y="3159"/>
                  </a:cubicBezTo>
                  <a:cubicBezTo>
                    <a:pt x="32537" y="2908"/>
                    <a:pt x="31972" y="2804"/>
                    <a:pt x="31344" y="2825"/>
                  </a:cubicBezTo>
                  <a:cubicBezTo>
                    <a:pt x="30089" y="2867"/>
                    <a:pt x="29022" y="3327"/>
                    <a:pt x="28205" y="4289"/>
                  </a:cubicBezTo>
                  <a:cubicBezTo>
                    <a:pt x="28017" y="4499"/>
                    <a:pt x="27808" y="4708"/>
                    <a:pt x="27599" y="4896"/>
                  </a:cubicBezTo>
                  <a:cubicBezTo>
                    <a:pt x="27452" y="5001"/>
                    <a:pt x="27243" y="5064"/>
                    <a:pt x="27055" y="5064"/>
                  </a:cubicBezTo>
                  <a:cubicBezTo>
                    <a:pt x="26657" y="5105"/>
                    <a:pt x="26427" y="4792"/>
                    <a:pt x="26511" y="4394"/>
                  </a:cubicBezTo>
                  <a:cubicBezTo>
                    <a:pt x="26573" y="4059"/>
                    <a:pt x="26762" y="3766"/>
                    <a:pt x="27055" y="3557"/>
                  </a:cubicBezTo>
                  <a:cubicBezTo>
                    <a:pt x="27264" y="3390"/>
                    <a:pt x="27452" y="3243"/>
                    <a:pt x="27599" y="3139"/>
                  </a:cubicBezTo>
                  <a:cubicBezTo>
                    <a:pt x="27703" y="2385"/>
                    <a:pt x="27306" y="2071"/>
                    <a:pt x="26762" y="1820"/>
                  </a:cubicBezTo>
                  <a:cubicBezTo>
                    <a:pt x="26720" y="1799"/>
                    <a:pt x="26657" y="1799"/>
                    <a:pt x="26615" y="1779"/>
                  </a:cubicBezTo>
                  <a:cubicBezTo>
                    <a:pt x="26050" y="1548"/>
                    <a:pt x="25506" y="1297"/>
                    <a:pt x="24941" y="1130"/>
                  </a:cubicBezTo>
                  <a:cubicBezTo>
                    <a:pt x="24669" y="1025"/>
                    <a:pt x="24376" y="963"/>
                    <a:pt x="24104" y="963"/>
                  </a:cubicBezTo>
                  <a:cubicBezTo>
                    <a:pt x="23226" y="942"/>
                    <a:pt x="22389" y="942"/>
                    <a:pt x="21531" y="963"/>
                  </a:cubicBezTo>
                  <a:cubicBezTo>
                    <a:pt x="20610" y="983"/>
                    <a:pt x="19731" y="1151"/>
                    <a:pt x="18832" y="1402"/>
                  </a:cubicBezTo>
                  <a:cubicBezTo>
                    <a:pt x="17953" y="1695"/>
                    <a:pt x="17158" y="2134"/>
                    <a:pt x="16321" y="2511"/>
                  </a:cubicBezTo>
                  <a:cubicBezTo>
                    <a:pt x="15547" y="2846"/>
                    <a:pt x="14773" y="3264"/>
                    <a:pt x="14229" y="3955"/>
                  </a:cubicBezTo>
                  <a:cubicBezTo>
                    <a:pt x="14145" y="4059"/>
                    <a:pt x="14019" y="4164"/>
                    <a:pt x="13915" y="4227"/>
                  </a:cubicBezTo>
                  <a:cubicBezTo>
                    <a:pt x="13140" y="4687"/>
                    <a:pt x="12701" y="5461"/>
                    <a:pt x="12094" y="6152"/>
                  </a:cubicBezTo>
                  <a:cubicBezTo>
                    <a:pt x="12178" y="6382"/>
                    <a:pt x="12220" y="6591"/>
                    <a:pt x="12283" y="6800"/>
                  </a:cubicBezTo>
                  <a:cubicBezTo>
                    <a:pt x="12345" y="7051"/>
                    <a:pt x="12094" y="7302"/>
                    <a:pt x="11822" y="7240"/>
                  </a:cubicBezTo>
                  <a:cubicBezTo>
                    <a:pt x="11718" y="7219"/>
                    <a:pt x="11613" y="7135"/>
                    <a:pt x="11508" y="7114"/>
                  </a:cubicBezTo>
                  <a:cubicBezTo>
                    <a:pt x="10985" y="6989"/>
                    <a:pt x="10504" y="6800"/>
                    <a:pt x="9939" y="6800"/>
                  </a:cubicBezTo>
                  <a:cubicBezTo>
                    <a:pt x="9144" y="6800"/>
                    <a:pt x="8349" y="6821"/>
                    <a:pt x="7575" y="7030"/>
                  </a:cubicBezTo>
                  <a:cubicBezTo>
                    <a:pt x="7366" y="7093"/>
                    <a:pt x="7114" y="7135"/>
                    <a:pt x="6884" y="7114"/>
                  </a:cubicBezTo>
                  <a:cubicBezTo>
                    <a:pt x="6487" y="7093"/>
                    <a:pt x="6173" y="7261"/>
                    <a:pt x="5859" y="7512"/>
                  </a:cubicBezTo>
                  <a:cubicBezTo>
                    <a:pt x="5503" y="7784"/>
                    <a:pt x="5190" y="8139"/>
                    <a:pt x="4792" y="8349"/>
                  </a:cubicBezTo>
                  <a:cubicBezTo>
                    <a:pt x="4143" y="8704"/>
                    <a:pt x="3913" y="9353"/>
                    <a:pt x="3599" y="9939"/>
                  </a:cubicBezTo>
                  <a:cubicBezTo>
                    <a:pt x="3453" y="10169"/>
                    <a:pt x="3620" y="10441"/>
                    <a:pt x="3934" y="10504"/>
                  </a:cubicBezTo>
                  <a:cubicBezTo>
                    <a:pt x="4143" y="10566"/>
                    <a:pt x="4374" y="10608"/>
                    <a:pt x="4583" y="10692"/>
                  </a:cubicBezTo>
                  <a:cubicBezTo>
                    <a:pt x="5022" y="10880"/>
                    <a:pt x="5482" y="11069"/>
                    <a:pt x="6006" y="11027"/>
                  </a:cubicBezTo>
                  <a:cubicBezTo>
                    <a:pt x="6278" y="11006"/>
                    <a:pt x="6487" y="11173"/>
                    <a:pt x="6591" y="11424"/>
                  </a:cubicBezTo>
                  <a:cubicBezTo>
                    <a:pt x="6696" y="11696"/>
                    <a:pt x="6633" y="11968"/>
                    <a:pt x="6340" y="12178"/>
                  </a:cubicBezTo>
                  <a:cubicBezTo>
                    <a:pt x="6047" y="12387"/>
                    <a:pt x="5796" y="12575"/>
                    <a:pt x="5503" y="12763"/>
                  </a:cubicBezTo>
                  <a:cubicBezTo>
                    <a:pt x="4646" y="13307"/>
                    <a:pt x="3809" y="13935"/>
                    <a:pt x="3244" y="14793"/>
                  </a:cubicBezTo>
                  <a:cubicBezTo>
                    <a:pt x="3181" y="14939"/>
                    <a:pt x="3013" y="15065"/>
                    <a:pt x="2909" y="15191"/>
                  </a:cubicBezTo>
                  <a:cubicBezTo>
                    <a:pt x="2553" y="15630"/>
                    <a:pt x="2177" y="16048"/>
                    <a:pt x="1821" y="16509"/>
                  </a:cubicBezTo>
                  <a:cubicBezTo>
                    <a:pt x="1109" y="17346"/>
                    <a:pt x="942" y="18329"/>
                    <a:pt x="1047" y="19375"/>
                  </a:cubicBezTo>
                  <a:cubicBezTo>
                    <a:pt x="1653" y="19794"/>
                    <a:pt x="2281" y="20024"/>
                    <a:pt x="2993" y="19982"/>
                  </a:cubicBezTo>
                  <a:cubicBezTo>
                    <a:pt x="3306" y="19961"/>
                    <a:pt x="3620" y="19961"/>
                    <a:pt x="3934" y="20003"/>
                  </a:cubicBezTo>
                  <a:cubicBezTo>
                    <a:pt x="4478" y="20066"/>
                    <a:pt x="4666" y="20401"/>
                    <a:pt x="4457" y="20903"/>
                  </a:cubicBezTo>
                  <a:cubicBezTo>
                    <a:pt x="4374" y="21049"/>
                    <a:pt x="4290" y="21217"/>
                    <a:pt x="4227" y="21342"/>
                  </a:cubicBezTo>
                  <a:cubicBezTo>
                    <a:pt x="4018" y="21656"/>
                    <a:pt x="3829" y="21970"/>
                    <a:pt x="3620" y="22263"/>
                  </a:cubicBezTo>
                  <a:cubicBezTo>
                    <a:pt x="3411" y="22535"/>
                    <a:pt x="3306" y="22849"/>
                    <a:pt x="3223" y="23204"/>
                  </a:cubicBezTo>
                  <a:cubicBezTo>
                    <a:pt x="2909" y="24397"/>
                    <a:pt x="2804" y="25611"/>
                    <a:pt x="2804" y="26824"/>
                  </a:cubicBezTo>
                  <a:cubicBezTo>
                    <a:pt x="2825" y="27870"/>
                    <a:pt x="3285" y="28686"/>
                    <a:pt x="3913" y="29440"/>
                  </a:cubicBezTo>
                  <a:cubicBezTo>
                    <a:pt x="4039" y="29607"/>
                    <a:pt x="4227" y="29712"/>
                    <a:pt x="4478" y="29523"/>
                  </a:cubicBezTo>
                  <a:lnTo>
                    <a:pt x="4478" y="28268"/>
                  </a:lnTo>
                  <a:cubicBezTo>
                    <a:pt x="4499" y="27473"/>
                    <a:pt x="5210" y="26782"/>
                    <a:pt x="6026" y="26740"/>
                  </a:cubicBezTo>
                  <a:cubicBezTo>
                    <a:pt x="6382" y="26740"/>
                    <a:pt x="6759" y="26824"/>
                    <a:pt x="7114" y="26699"/>
                  </a:cubicBezTo>
                  <a:cubicBezTo>
                    <a:pt x="7156" y="25966"/>
                    <a:pt x="6905" y="25339"/>
                    <a:pt x="6654" y="24815"/>
                  </a:cubicBezTo>
                  <a:cubicBezTo>
                    <a:pt x="6759" y="24564"/>
                    <a:pt x="6842" y="24376"/>
                    <a:pt x="6884" y="24209"/>
                  </a:cubicBezTo>
                  <a:cubicBezTo>
                    <a:pt x="6947" y="24062"/>
                    <a:pt x="6947" y="23874"/>
                    <a:pt x="6989" y="23706"/>
                  </a:cubicBezTo>
                  <a:cubicBezTo>
                    <a:pt x="7010" y="23665"/>
                    <a:pt x="7114" y="23560"/>
                    <a:pt x="7198" y="23581"/>
                  </a:cubicBezTo>
                  <a:cubicBezTo>
                    <a:pt x="7303" y="23581"/>
                    <a:pt x="7428" y="23665"/>
                    <a:pt x="7491" y="23748"/>
                  </a:cubicBezTo>
                  <a:cubicBezTo>
                    <a:pt x="7575" y="23916"/>
                    <a:pt x="7596" y="24125"/>
                    <a:pt x="7617" y="24313"/>
                  </a:cubicBezTo>
                  <a:cubicBezTo>
                    <a:pt x="7679" y="24648"/>
                    <a:pt x="7617" y="25004"/>
                    <a:pt x="7847" y="25339"/>
                  </a:cubicBezTo>
                  <a:cubicBezTo>
                    <a:pt x="7951" y="25339"/>
                    <a:pt x="8098" y="25359"/>
                    <a:pt x="8203" y="25339"/>
                  </a:cubicBezTo>
                  <a:cubicBezTo>
                    <a:pt x="8558" y="25255"/>
                    <a:pt x="8935" y="25171"/>
                    <a:pt x="9270" y="25067"/>
                  </a:cubicBezTo>
                  <a:cubicBezTo>
                    <a:pt x="11780" y="24209"/>
                    <a:pt x="11780" y="24209"/>
                    <a:pt x="14061" y="22702"/>
                  </a:cubicBezTo>
                  <a:cubicBezTo>
                    <a:pt x="14229" y="22556"/>
                    <a:pt x="14438" y="22451"/>
                    <a:pt x="14626" y="22305"/>
                  </a:cubicBezTo>
                  <a:cubicBezTo>
                    <a:pt x="15212" y="21782"/>
                    <a:pt x="15798" y="21279"/>
                    <a:pt x="16279" y="20714"/>
                  </a:cubicBezTo>
                  <a:cubicBezTo>
                    <a:pt x="16928" y="19919"/>
                    <a:pt x="17472" y="19041"/>
                    <a:pt x="18037" y="18162"/>
                  </a:cubicBezTo>
                  <a:cubicBezTo>
                    <a:pt x="18476" y="17492"/>
                    <a:pt x="18706" y="16760"/>
                    <a:pt x="18706" y="15923"/>
                  </a:cubicBezTo>
                  <a:cubicBezTo>
                    <a:pt x="18706" y="14919"/>
                    <a:pt x="18811" y="13935"/>
                    <a:pt x="18874" y="12931"/>
                  </a:cubicBezTo>
                  <a:cubicBezTo>
                    <a:pt x="18874" y="12784"/>
                    <a:pt x="18915" y="12617"/>
                    <a:pt x="18978" y="12470"/>
                  </a:cubicBezTo>
                  <a:lnTo>
                    <a:pt x="19104" y="12470"/>
                  </a:lnTo>
                  <a:cubicBezTo>
                    <a:pt x="19146" y="12491"/>
                    <a:pt x="19208" y="12512"/>
                    <a:pt x="19229" y="12554"/>
                  </a:cubicBezTo>
                  <a:cubicBezTo>
                    <a:pt x="19334" y="12868"/>
                    <a:pt x="20024" y="14165"/>
                    <a:pt x="20171" y="14437"/>
                  </a:cubicBezTo>
                  <a:cubicBezTo>
                    <a:pt x="20757" y="15316"/>
                    <a:pt x="21656" y="15818"/>
                    <a:pt x="22556" y="16341"/>
                  </a:cubicBezTo>
                  <a:cubicBezTo>
                    <a:pt x="22912" y="16551"/>
                    <a:pt x="23330" y="16697"/>
                    <a:pt x="23728" y="16844"/>
                  </a:cubicBezTo>
                  <a:cubicBezTo>
                    <a:pt x="24209" y="16990"/>
                    <a:pt x="24669" y="17095"/>
                    <a:pt x="25151" y="17178"/>
                  </a:cubicBezTo>
                  <a:cubicBezTo>
                    <a:pt x="25946" y="17283"/>
                    <a:pt x="26783" y="17367"/>
                    <a:pt x="27599" y="17429"/>
                  </a:cubicBezTo>
                  <a:cubicBezTo>
                    <a:pt x="27724" y="17429"/>
                    <a:pt x="27871" y="17408"/>
                    <a:pt x="27996" y="17388"/>
                  </a:cubicBezTo>
                  <a:cubicBezTo>
                    <a:pt x="27703" y="16844"/>
                    <a:pt x="27452" y="16341"/>
                    <a:pt x="27201" y="15818"/>
                  </a:cubicBezTo>
                  <a:cubicBezTo>
                    <a:pt x="27076" y="15567"/>
                    <a:pt x="27285" y="15211"/>
                    <a:pt x="27599" y="15211"/>
                  </a:cubicBezTo>
                  <a:cubicBezTo>
                    <a:pt x="27766" y="15211"/>
                    <a:pt x="27975" y="15274"/>
                    <a:pt x="28080" y="15337"/>
                  </a:cubicBezTo>
                  <a:cubicBezTo>
                    <a:pt x="28624" y="15797"/>
                    <a:pt x="29084" y="16279"/>
                    <a:pt x="29273" y="16969"/>
                  </a:cubicBezTo>
                  <a:cubicBezTo>
                    <a:pt x="29398" y="17492"/>
                    <a:pt x="29775" y="17806"/>
                    <a:pt x="30193" y="18036"/>
                  </a:cubicBezTo>
                  <a:cubicBezTo>
                    <a:pt x="30695" y="18308"/>
                    <a:pt x="31239" y="18455"/>
                    <a:pt x="31783" y="18664"/>
                  </a:cubicBezTo>
                  <a:cubicBezTo>
                    <a:pt x="32390" y="18873"/>
                    <a:pt x="32913" y="18769"/>
                    <a:pt x="33374" y="18329"/>
                  </a:cubicBezTo>
                  <a:cubicBezTo>
                    <a:pt x="33583" y="18141"/>
                    <a:pt x="33792" y="17932"/>
                    <a:pt x="33939" y="17701"/>
                  </a:cubicBezTo>
                  <a:cubicBezTo>
                    <a:pt x="34148" y="17304"/>
                    <a:pt x="34462" y="17199"/>
                    <a:pt x="34838" y="17220"/>
                  </a:cubicBezTo>
                  <a:cubicBezTo>
                    <a:pt x="35152" y="17220"/>
                    <a:pt x="35466" y="17220"/>
                    <a:pt x="35759" y="17095"/>
                  </a:cubicBezTo>
                  <a:cubicBezTo>
                    <a:pt x="35968" y="17011"/>
                    <a:pt x="36094" y="16906"/>
                    <a:pt x="36156" y="16697"/>
                  </a:cubicBezTo>
                  <a:cubicBezTo>
                    <a:pt x="36240" y="16425"/>
                    <a:pt x="36198" y="16153"/>
                    <a:pt x="35989" y="15923"/>
                  </a:cubicBezTo>
                  <a:cubicBezTo>
                    <a:pt x="35215" y="14898"/>
                    <a:pt x="34399" y="13914"/>
                    <a:pt x="33353" y="13140"/>
                  </a:cubicBezTo>
                  <a:cubicBezTo>
                    <a:pt x="32641" y="12617"/>
                    <a:pt x="31909" y="12261"/>
                    <a:pt x="31030" y="12157"/>
                  </a:cubicBezTo>
                  <a:cubicBezTo>
                    <a:pt x="30695" y="12136"/>
                    <a:pt x="30528" y="11968"/>
                    <a:pt x="30591" y="11759"/>
                  </a:cubicBezTo>
                  <a:cubicBezTo>
                    <a:pt x="30612" y="11571"/>
                    <a:pt x="30758" y="11445"/>
                    <a:pt x="31030" y="11445"/>
                  </a:cubicBezTo>
                  <a:cubicBezTo>
                    <a:pt x="31260" y="11445"/>
                    <a:pt x="31491" y="11403"/>
                    <a:pt x="31700" y="11466"/>
                  </a:cubicBezTo>
                  <a:cubicBezTo>
                    <a:pt x="32265" y="11675"/>
                    <a:pt x="32851" y="11864"/>
                    <a:pt x="33353" y="12178"/>
                  </a:cubicBezTo>
                  <a:cubicBezTo>
                    <a:pt x="35089" y="13245"/>
                    <a:pt x="35215" y="13391"/>
                    <a:pt x="36512" y="15002"/>
                  </a:cubicBezTo>
                  <a:cubicBezTo>
                    <a:pt x="36700" y="15211"/>
                    <a:pt x="36889" y="15442"/>
                    <a:pt x="37077" y="15651"/>
                  </a:cubicBezTo>
                  <a:cubicBezTo>
                    <a:pt x="37119" y="15776"/>
                    <a:pt x="37245" y="15902"/>
                    <a:pt x="37391" y="16048"/>
                  </a:cubicBezTo>
                  <a:close/>
                  <a:moveTo>
                    <a:pt x="12429" y="48899"/>
                  </a:moveTo>
                  <a:cubicBezTo>
                    <a:pt x="12555" y="48836"/>
                    <a:pt x="12638" y="48773"/>
                    <a:pt x="12743" y="48731"/>
                  </a:cubicBezTo>
                  <a:cubicBezTo>
                    <a:pt x="13161" y="48459"/>
                    <a:pt x="13622" y="48522"/>
                    <a:pt x="14040" y="48626"/>
                  </a:cubicBezTo>
                  <a:cubicBezTo>
                    <a:pt x="14187" y="48647"/>
                    <a:pt x="14312" y="48836"/>
                    <a:pt x="14354" y="48982"/>
                  </a:cubicBezTo>
                  <a:cubicBezTo>
                    <a:pt x="14417" y="49171"/>
                    <a:pt x="14249" y="49296"/>
                    <a:pt x="14082" y="49380"/>
                  </a:cubicBezTo>
                  <a:cubicBezTo>
                    <a:pt x="13915" y="49422"/>
                    <a:pt x="13726" y="49422"/>
                    <a:pt x="13580" y="49463"/>
                  </a:cubicBezTo>
                  <a:cubicBezTo>
                    <a:pt x="13266" y="49505"/>
                    <a:pt x="12659" y="49798"/>
                    <a:pt x="12408" y="50049"/>
                  </a:cubicBezTo>
                  <a:cubicBezTo>
                    <a:pt x="12973" y="50238"/>
                    <a:pt x="13517" y="50447"/>
                    <a:pt x="14103" y="50614"/>
                  </a:cubicBezTo>
                  <a:cubicBezTo>
                    <a:pt x="14354" y="50677"/>
                    <a:pt x="14563" y="50823"/>
                    <a:pt x="14752" y="50991"/>
                  </a:cubicBezTo>
                  <a:cubicBezTo>
                    <a:pt x="14877" y="51137"/>
                    <a:pt x="14961" y="51263"/>
                    <a:pt x="14856" y="51451"/>
                  </a:cubicBezTo>
                  <a:cubicBezTo>
                    <a:pt x="14773" y="51598"/>
                    <a:pt x="14626" y="51681"/>
                    <a:pt x="14438" y="51681"/>
                  </a:cubicBezTo>
                  <a:cubicBezTo>
                    <a:pt x="14333" y="51681"/>
                    <a:pt x="14229" y="51619"/>
                    <a:pt x="14103" y="51598"/>
                  </a:cubicBezTo>
                  <a:cubicBezTo>
                    <a:pt x="13517" y="51409"/>
                    <a:pt x="12973" y="51242"/>
                    <a:pt x="12366" y="51054"/>
                  </a:cubicBezTo>
                  <a:cubicBezTo>
                    <a:pt x="12304" y="51577"/>
                    <a:pt x="12262" y="52037"/>
                    <a:pt x="12429" y="52518"/>
                  </a:cubicBezTo>
                  <a:cubicBezTo>
                    <a:pt x="12534" y="52811"/>
                    <a:pt x="12680" y="53146"/>
                    <a:pt x="12366" y="53481"/>
                  </a:cubicBezTo>
                  <a:cubicBezTo>
                    <a:pt x="12262" y="53585"/>
                    <a:pt x="12324" y="53857"/>
                    <a:pt x="12324" y="54067"/>
                  </a:cubicBezTo>
                  <a:cubicBezTo>
                    <a:pt x="12324" y="54213"/>
                    <a:pt x="12576" y="54339"/>
                    <a:pt x="12722" y="54297"/>
                  </a:cubicBezTo>
                  <a:cubicBezTo>
                    <a:pt x="12868" y="54234"/>
                    <a:pt x="13036" y="54108"/>
                    <a:pt x="13182" y="54088"/>
                  </a:cubicBezTo>
                  <a:cubicBezTo>
                    <a:pt x="14249" y="53878"/>
                    <a:pt x="15296" y="53648"/>
                    <a:pt x="16405" y="53690"/>
                  </a:cubicBezTo>
                  <a:cubicBezTo>
                    <a:pt x="17304" y="53732"/>
                    <a:pt x="18183" y="53711"/>
                    <a:pt x="19041" y="53690"/>
                  </a:cubicBezTo>
                  <a:cubicBezTo>
                    <a:pt x="19815" y="53669"/>
                    <a:pt x="20506" y="53774"/>
                    <a:pt x="21238" y="53962"/>
                  </a:cubicBezTo>
                  <a:cubicBezTo>
                    <a:pt x="21635" y="54046"/>
                    <a:pt x="22033" y="54192"/>
                    <a:pt x="22431" y="54192"/>
                  </a:cubicBezTo>
                  <a:cubicBezTo>
                    <a:pt x="23519" y="54150"/>
                    <a:pt x="24481" y="54506"/>
                    <a:pt x="25485" y="54925"/>
                  </a:cubicBezTo>
                  <a:cubicBezTo>
                    <a:pt x="25778" y="55050"/>
                    <a:pt x="26050" y="55176"/>
                    <a:pt x="26364" y="55217"/>
                  </a:cubicBezTo>
                  <a:cubicBezTo>
                    <a:pt x="26741" y="55259"/>
                    <a:pt x="26992" y="55364"/>
                    <a:pt x="27285" y="55573"/>
                  </a:cubicBezTo>
                  <a:cubicBezTo>
                    <a:pt x="27703" y="55908"/>
                    <a:pt x="28205" y="56075"/>
                    <a:pt x="28770" y="56075"/>
                  </a:cubicBezTo>
                  <a:cubicBezTo>
                    <a:pt x="28833" y="55238"/>
                    <a:pt x="29126" y="54527"/>
                    <a:pt x="29440" y="53836"/>
                  </a:cubicBezTo>
                  <a:cubicBezTo>
                    <a:pt x="29586" y="53502"/>
                    <a:pt x="29712" y="53167"/>
                    <a:pt x="29796" y="52790"/>
                  </a:cubicBezTo>
                  <a:cubicBezTo>
                    <a:pt x="30089" y="51409"/>
                    <a:pt x="30382" y="50007"/>
                    <a:pt x="30633" y="48606"/>
                  </a:cubicBezTo>
                  <a:cubicBezTo>
                    <a:pt x="30842" y="47559"/>
                    <a:pt x="30946" y="46513"/>
                    <a:pt x="30842" y="45467"/>
                  </a:cubicBezTo>
                  <a:lnTo>
                    <a:pt x="30842" y="45132"/>
                  </a:lnTo>
                  <a:cubicBezTo>
                    <a:pt x="30842" y="44693"/>
                    <a:pt x="30842" y="44212"/>
                    <a:pt x="31009" y="43772"/>
                  </a:cubicBezTo>
                  <a:cubicBezTo>
                    <a:pt x="31135" y="43437"/>
                    <a:pt x="31156" y="43040"/>
                    <a:pt x="31009" y="42642"/>
                  </a:cubicBezTo>
                  <a:cubicBezTo>
                    <a:pt x="30737" y="42517"/>
                    <a:pt x="30444" y="42391"/>
                    <a:pt x="30193" y="42224"/>
                  </a:cubicBezTo>
                  <a:cubicBezTo>
                    <a:pt x="29607" y="41910"/>
                    <a:pt x="29042" y="41596"/>
                    <a:pt x="28457" y="41324"/>
                  </a:cubicBezTo>
                  <a:cubicBezTo>
                    <a:pt x="28310" y="41240"/>
                    <a:pt x="28143" y="41220"/>
                    <a:pt x="27996" y="41157"/>
                  </a:cubicBezTo>
                  <a:cubicBezTo>
                    <a:pt x="27389" y="40968"/>
                    <a:pt x="26762" y="40864"/>
                    <a:pt x="26197" y="40634"/>
                  </a:cubicBezTo>
                  <a:cubicBezTo>
                    <a:pt x="25716" y="40445"/>
                    <a:pt x="25276" y="40383"/>
                    <a:pt x="24774" y="40383"/>
                  </a:cubicBezTo>
                  <a:cubicBezTo>
                    <a:pt x="23309" y="40341"/>
                    <a:pt x="21866" y="40320"/>
                    <a:pt x="20401" y="40278"/>
                  </a:cubicBezTo>
                  <a:cubicBezTo>
                    <a:pt x="19125" y="40236"/>
                    <a:pt x="17848" y="40194"/>
                    <a:pt x="16572" y="40132"/>
                  </a:cubicBezTo>
                  <a:cubicBezTo>
                    <a:pt x="16049" y="40111"/>
                    <a:pt x="15547" y="40173"/>
                    <a:pt x="15045" y="40320"/>
                  </a:cubicBezTo>
                  <a:cubicBezTo>
                    <a:pt x="14563" y="40445"/>
                    <a:pt x="14103" y="40508"/>
                    <a:pt x="13601" y="40550"/>
                  </a:cubicBezTo>
                  <a:cubicBezTo>
                    <a:pt x="13287" y="40592"/>
                    <a:pt x="12973" y="40655"/>
                    <a:pt x="12743" y="40906"/>
                  </a:cubicBezTo>
                  <a:cubicBezTo>
                    <a:pt x="12617" y="42098"/>
                    <a:pt x="12450" y="43312"/>
                    <a:pt x="12471" y="44525"/>
                  </a:cubicBezTo>
                  <a:cubicBezTo>
                    <a:pt x="12513" y="45927"/>
                    <a:pt x="12617" y="47329"/>
                    <a:pt x="12345" y="48710"/>
                  </a:cubicBezTo>
                  <a:cubicBezTo>
                    <a:pt x="12345" y="48752"/>
                    <a:pt x="12387" y="48773"/>
                    <a:pt x="12429" y="48899"/>
                  </a:cubicBezTo>
                  <a:close/>
                  <a:moveTo>
                    <a:pt x="26427" y="26573"/>
                  </a:moveTo>
                  <a:cubicBezTo>
                    <a:pt x="26427" y="26740"/>
                    <a:pt x="26406" y="26991"/>
                    <a:pt x="26406" y="27201"/>
                  </a:cubicBezTo>
                  <a:cubicBezTo>
                    <a:pt x="26343" y="28038"/>
                    <a:pt x="26197" y="28833"/>
                    <a:pt x="25799" y="29565"/>
                  </a:cubicBezTo>
                  <a:cubicBezTo>
                    <a:pt x="25360" y="30381"/>
                    <a:pt x="24795" y="31093"/>
                    <a:pt x="24042" y="31637"/>
                  </a:cubicBezTo>
                  <a:cubicBezTo>
                    <a:pt x="22556" y="32745"/>
                    <a:pt x="22556" y="32745"/>
                    <a:pt x="20861" y="33185"/>
                  </a:cubicBezTo>
                  <a:cubicBezTo>
                    <a:pt x="19815" y="33436"/>
                    <a:pt x="18811" y="33310"/>
                    <a:pt x="17848" y="32913"/>
                  </a:cubicBezTo>
                  <a:cubicBezTo>
                    <a:pt x="17242" y="32662"/>
                    <a:pt x="16635" y="32369"/>
                    <a:pt x="16091" y="32034"/>
                  </a:cubicBezTo>
                  <a:cubicBezTo>
                    <a:pt x="15547" y="31720"/>
                    <a:pt x="15003" y="31406"/>
                    <a:pt x="14647" y="30862"/>
                  </a:cubicBezTo>
                  <a:cubicBezTo>
                    <a:pt x="14124" y="30046"/>
                    <a:pt x="13643" y="29209"/>
                    <a:pt x="13182" y="28352"/>
                  </a:cubicBezTo>
                  <a:cubicBezTo>
                    <a:pt x="13015" y="27996"/>
                    <a:pt x="12973" y="27577"/>
                    <a:pt x="12868" y="27201"/>
                  </a:cubicBezTo>
                  <a:lnTo>
                    <a:pt x="12806" y="26887"/>
                  </a:lnTo>
                  <a:cubicBezTo>
                    <a:pt x="12304" y="26929"/>
                    <a:pt x="11780" y="26929"/>
                    <a:pt x="11341" y="27096"/>
                  </a:cubicBezTo>
                  <a:cubicBezTo>
                    <a:pt x="10839" y="27263"/>
                    <a:pt x="10337" y="27305"/>
                    <a:pt x="9814" y="27305"/>
                  </a:cubicBezTo>
                  <a:cubicBezTo>
                    <a:pt x="9311" y="27305"/>
                    <a:pt x="8851" y="27347"/>
                    <a:pt x="8454" y="27619"/>
                  </a:cubicBezTo>
                  <a:cubicBezTo>
                    <a:pt x="8265" y="28226"/>
                    <a:pt x="8412" y="28770"/>
                    <a:pt x="8642" y="29293"/>
                  </a:cubicBezTo>
                  <a:cubicBezTo>
                    <a:pt x="8935" y="29879"/>
                    <a:pt x="9186" y="30465"/>
                    <a:pt x="9458" y="31093"/>
                  </a:cubicBezTo>
                  <a:cubicBezTo>
                    <a:pt x="9625" y="31511"/>
                    <a:pt x="9876" y="31867"/>
                    <a:pt x="10211" y="32222"/>
                  </a:cubicBezTo>
                  <a:cubicBezTo>
                    <a:pt x="11299" y="33289"/>
                    <a:pt x="12408" y="34378"/>
                    <a:pt x="13475" y="35486"/>
                  </a:cubicBezTo>
                  <a:cubicBezTo>
                    <a:pt x="13810" y="35821"/>
                    <a:pt x="14166" y="36093"/>
                    <a:pt x="14605" y="36240"/>
                  </a:cubicBezTo>
                  <a:cubicBezTo>
                    <a:pt x="15024" y="36407"/>
                    <a:pt x="15442" y="36721"/>
                    <a:pt x="15861" y="36742"/>
                  </a:cubicBezTo>
                  <a:cubicBezTo>
                    <a:pt x="16300" y="36763"/>
                    <a:pt x="16802" y="36533"/>
                    <a:pt x="17242" y="36365"/>
                  </a:cubicBezTo>
                  <a:cubicBezTo>
                    <a:pt x="17827" y="36156"/>
                    <a:pt x="18392" y="36051"/>
                    <a:pt x="18999" y="36093"/>
                  </a:cubicBezTo>
                  <a:cubicBezTo>
                    <a:pt x="20359" y="36114"/>
                    <a:pt x="21740" y="36114"/>
                    <a:pt x="23100" y="36093"/>
                  </a:cubicBezTo>
                  <a:cubicBezTo>
                    <a:pt x="23728" y="36093"/>
                    <a:pt x="24272" y="36198"/>
                    <a:pt x="24837" y="36512"/>
                  </a:cubicBezTo>
                  <a:cubicBezTo>
                    <a:pt x="25109" y="36658"/>
                    <a:pt x="25423" y="36867"/>
                    <a:pt x="25799" y="36847"/>
                  </a:cubicBezTo>
                  <a:cubicBezTo>
                    <a:pt x="26113" y="36826"/>
                    <a:pt x="26427" y="36888"/>
                    <a:pt x="26678" y="37056"/>
                  </a:cubicBezTo>
                  <a:cubicBezTo>
                    <a:pt x="26992" y="37244"/>
                    <a:pt x="27348" y="37244"/>
                    <a:pt x="27682" y="37139"/>
                  </a:cubicBezTo>
                  <a:cubicBezTo>
                    <a:pt x="28038" y="37035"/>
                    <a:pt x="28394" y="36930"/>
                    <a:pt x="28729" y="36784"/>
                  </a:cubicBezTo>
                  <a:cubicBezTo>
                    <a:pt x="30068" y="36302"/>
                    <a:pt x="31344" y="35696"/>
                    <a:pt x="32579" y="34942"/>
                  </a:cubicBezTo>
                  <a:cubicBezTo>
                    <a:pt x="33646" y="34252"/>
                    <a:pt x="34587" y="33415"/>
                    <a:pt x="35466" y="32536"/>
                  </a:cubicBezTo>
                  <a:cubicBezTo>
                    <a:pt x="36449" y="31553"/>
                    <a:pt x="37224" y="30444"/>
                    <a:pt x="37914" y="29230"/>
                  </a:cubicBezTo>
                  <a:cubicBezTo>
                    <a:pt x="37956" y="29147"/>
                    <a:pt x="38061" y="29042"/>
                    <a:pt x="37914" y="28916"/>
                  </a:cubicBezTo>
                  <a:cubicBezTo>
                    <a:pt x="37809" y="28937"/>
                    <a:pt x="37663" y="28979"/>
                    <a:pt x="37537" y="29021"/>
                  </a:cubicBezTo>
                  <a:cubicBezTo>
                    <a:pt x="36826" y="29293"/>
                    <a:pt x="36177" y="29649"/>
                    <a:pt x="35445" y="29774"/>
                  </a:cubicBezTo>
                  <a:cubicBezTo>
                    <a:pt x="34734" y="29921"/>
                    <a:pt x="33959" y="29816"/>
                    <a:pt x="33227" y="29816"/>
                  </a:cubicBezTo>
                  <a:cubicBezTo>
                    <a:pt x="33102" y="29816"/>
                    <a:pt x="32934" y="29774"/>
                    <a:pt x="32809" y="29816"/>
                  </a:cubicBezTo>
                  <a:cubicBezTo>
                    <a:pt x="32327" y="29858"/>
                    <a:pt x="31993" y="29649"/>
                    <a:pt x="31679" y="29335"/>
                  </a:cubicBezTo>
                  <a:cubicBezTo>
                    <a:pt x="31156" y="28833"/>
                    <a:pt x="30821" y="28205"/>
                    <a:pt x="30402" y="27619"/>
                  </a:cubicBezTo>
                  <a:cubicBezTo>
                    <a:pt x="30193" y="27305"/>
                    <a:pt x="30068" y="26950"/>
                    <a:pt x="29984" y="26594"/>
                  </a:cubicBezTo>
                  <a:cubicBezTo>
                    <a:pt x="29921" y="26301"/>
                    <a:pt x="29921" y="25966"/>
                    <a:pt x="29712" y="25694"/>
                  </a:cubicBezTo>
                  <a:cubicBezTo>
                    <a:pt x="29273" y="25841"/>
                    <a:pt x="28854" y="25883"/>
                    <a:pt x="28498" y="26071"/>
                  </a:cubicBezTo>
                  <a:cubicBezTo>
                    <a:pt x="28080" y="26259"/>
                    <a:pt x="27661" y="26406"/>
                    <a:pt x="27180" y="26385"/>
                  </a:cubicBezTo>
                  <a:cubicBezTo>
                    <a:pt x="26887" y="26301"/>
                    <a:pt x="26636" y="26301"/>
                    <a:pt x="26427" y="26573"/>
                  </a:cubicBezTo>
                  <a:close/>
                  <a:moveTo>
                    <a:pt x="13915" y="25966"/>
                  </a:moveTo>
                  <a:cubicBezTo>
                    <a:pt x="14061" y="26238"/>
                    <a:pt x="14208" y="26468"/>
                    <a:pt x="13957" y="26761"/>
                  </a:cubicBezTo>
                  <a:cubicBezTo>
                    <a:pt x="13852" y="26887"/>
                    <a:pt x="13852" y="27138"/>
                    <a:pt x="13873" y="27326"/>
                  </a:cubicBezTo>
                  <a:cubicBezTo>
                    <a:pt x="13915" y="27619"/>
                    <a:pt x="13998" y="27870"/>
                    <a:pt x="14124" y="28142"/>
                  </a:cubicBezTo>
                  <a:cubicBezTo>
                    <a:pt x="14501" y="28791"/>
                    <a:pt x="14856" y="29419"/>
                    <a:pt x="15254" y="30046"/>
                  </a:cubicBezTo>
                  <a:cubicBezTo>
                    <a:pt x="15421" y="30318"/>
                    <a:pt x="15651" y="30528"/>
                    <a:pt x="15902" y="30737"/>
                  </a:cubicBezTo>
                  <a:cubicBezTo>
                    <a:pt x="16677" y="31365"/>
                    <a:pt x="17576" y="31720"/>
                    <a:pt x="18476" y="32118"/>
                  </a:cubicBezTo>
                  <a:cubicBezTo>
                    <a:pt x="19104" y="32369"/>
                    <a:pt x="19815" y="32432"/>
                    <a:pt x="20485" y="32306"/>
                  </a:cubicBezTo>
                  <a:cubicBezTo>
                    <a:pt x="21970" y="32013"/>
                    <a:pt x="21970" y="32013"/>
                    <a:pt x="23268" y="31072"/>
                  </a:cubicBezTo>
                  <a:cubicBezTo>
                    <a:pt x="23372" y="30988"/>
                    <a:pt x="23498" y="30904"/>
                    <a:pt x="23602" y="30800"/>
                  </a:cubicBezTo>
                  <a:cubicBezTo>
                    <a:pt x="25151" y="29523"/>
                    <a:pt x="25737" y="27912"/>
                    <a:pt x="25423" y="25945"/>
                  </a:cubicBezTo>
                  <a:cubicBezTo>
                    <a:pt x="25276" y="25046"/>
                    <a:pt x="24774" y="24313"/>
                    <a:pt x="24376" y="23518"/>
                  </a:cubicBezTo>
                  <a:cubicBezTo>
                    <a:pt x="24314" y="23351"/>
                    <a:pt x="24146" y="23246"/>
                    <a:pt x="24042" y="23142"/>
                  </a:cubicBezTo>
                  <a:cubicBezTo>
                    <a:pt x="23100" y="22326"/>
                    <a:pt x="21970" y="21970"/>
                    <a:pt x="20757" y="21949"/>
                  </a:cubicBezTo>
                  <a:cubicBezTo>
                    <a:pt x="20129" y="21949"/>
                    <a:pt x="19501" y="21970"/>
                    <a:pt x="18874" y="21907"/>
                  </a:cubicBezTo>
                  <a:cubicBezTo>
                    <a:pt x="18162" y="21865"/>
                    <a:pt x="17514" y="22012"/>
                    <a:pt x="16886" y="22326"/>
                  </a:cubicBezTo>
                  <a:cubicBezTo>
                    <a:pt x="16907" y="22639"/>
                    <a:pt x="16802" y="22911"/>
                    <a:pt x="16572" y="23100"/>
                  </a:cubicBezTo>
                  <a:cubicBezTo>
                    <a:pt x="16405" y="23225"/>
                    <a:pt x="16279" y="23372"/>
                    <a:pt x="16112" y="23476"/>
                  </a:cubicBezTo>
                  <a:cubicBezTo>
                    <a:pt x="15170" y="24083"/>
                    <a:pt x="14501" y="24920"/>
                    <a:pt x="13915" y="25966"/>
                  </a:cubicBezTo>
                  <a:close/>
                  <a:moveTo>
                    <a:pt x="13015" y="55343"/>
                  </a:moveTo>
                  <a:cubicBezTo>
                    <a:pt x="12283" y="55343"/>
                    <a:pt x="12178" y="55301"/>
                    <a:pt x="11760" y="55071"/>
                  </a:cubicBezTo>
                  <a:cubicBezTo>
                    <a:pt x="11488" y="54945"/>
                    <a:pt x="11383" y="54736"/>
                    <a:pt x="11362" y="54485"/>
                  </a:cubicBezTo>
                  <a:cubicBezTo>
                    <a:pt x="11341" y="54192"/>
                    <a:pt x="11341" y="53920"/>
                    <a:pt x="11299" y="53669"/>
                  </a:cubicBezTo>
                  <a:cubicBezTo>
                    <a:pt x="10546" y="53523"/>
                    <a:pt x="9395" y="53564"/>
                    <a:pt x="8726" y="53669"/>
                  </a:cubicBezTo>
                  <a:cubicBezTo>
                    <a:pt x="8684" y="53711"/>
                    <a:pt x="8663" y="53774"/>
                    <a:pt x="8663" y="53816"/>
                  </a:cubicBezTo>
                  <a:cubicBezTo>
                    <a:pt x="8767" y="54694"/>
                    <a:pt x="9060" y="55489"/>
                    <a:pt x="9374" y="56285"/>
                  </a:cubicBezTo>
                  <a:cubicBezTo>
                    <a:pt x="9416" y="56389"/>
                    <a:pt x="9479" y="56494"/>
                    <a:pt x="9542" y="56577"/>
                  </a:cubicBezTo>
                  <a:cubicBezTo>
                    <a:pt x="10148" y="57142"/>
                    <a:pt x="10713" y="57749"/>
                    <a:pt x="11362" y="58272"/>
                  </a:cubicBezTo>
                  <a:cubicBezTo>
                    <a:pt x="11927" y="58733"/>
                    <a:pt x="12555" y="59151"/>
                    <a:pt x="13203" y="59486"/>
                  </a:cubicBezTo>
                  <a:cubicBezTo>
                    <a:pt x="14019" y="59946"/>
                    <a:pt x="14856" y="60406"/>
                    <a:pt x="15861" y="60365"/>
                  </a:cubicBezTo>
                  <a:cubicBezTo>
                    <a:pt x="16007" y="60365"/>
                    <a:pt x="16195" y="60386"/>
                    <a:pt x="16342" y="60448"/>
                  </a:cubicBezTo>
                  <a:cubicBezTo>
                    <a:pt x="16739" y="60595"/>
                    <a:pt x="17137" y="60595"/>
                    <a:pt x="17534" y="60595"/>
                  </a:cubicBezTo>
                  <a:cubicBezTo>
                    <a:pt x="18141" y="60595"/>
                    <a:pt x="18727" y="60595"/>
                    <a:pt x="19334" y="60616"/>
                  </a:cubicBezTo>
                  <a:cubicBezTo>
                    <a:pt x="20401" y="60658"/>
                    <a:pt x="21322" y="60197"/>
                    <a:pt x="22221" y="59674"/>
                  </a:cubicBezTo>
                  <a:cubicBezTo>
                    <a:pt x="22640" y="59444"/>
                    <a:pt x="22870" y="59046"/>
                    <a:pt x="22849" y="58565"/>
                  </a:cubicBezTo>
                  <a:cubicBezTo>
                    <a:pt x="22807" y="58293"/>
                    <a:pt x="22849" y="58042"/>
                    <a:pt x="22849" y="57791"/>
                  </a:cubicBezTo>
                  <a:cubicBezTo>
                    <a:pt x="22849" y="57519"/>
                    <a:pt x="22870" y="57226"/>
                    <a:pt x="22870" y="56933"/>
                  </a:cubicBezTo>
                  <a:cubicBezTo>
                    <a:pt x="23226" y="56598"/>
                    <a:pt x="23226" y="56054"/>
                    <a:pt x="23602" y="55741"/>
                  </a:cubicBezTo>
                  <a:cubicBezTo>
                    <a:pt x="23707" y="55657"/>
                    <a:pt x="23749" y="55531"/>
                    <a:pt x="23853" y="55385"/>
                  </a:cubicBezTo>
                  <a:cubicBezTo>
                    <a:pt x="23519" y="55155"/>
                    <a:pt x="23205" y="55092"/>
                    <a:pt x="22870" y="55092"/>
                  </a:cubicBezTo>
                  <a:cubicBezTo>
                    <a:pt x="22263" y="55134"/>
                    <a:pt x="21656" y="55029"/>
                    <a:pt x="21091" y="54841"/>
                  </a:cubicBezTo>
                  <a:cubicBezTo>
                    <a:pt x="20401" y="54632"/>
                    <a:pt x="19690" y="54548"/>
                    <a:pt x="18978" y="54569"/>
                  </a:cubicBezTo>
                  <a:cubicBezTo>
                    <a:pt x="17744" y="54611"/>
                    <a:pt x="16509" y="54569"/>
                    <a:pt x="15275" y="54569"/>
                  </a:cubicBezTo>
                  <a:cubicBezTo>
                    <a:pt x="14919" y="54569"/>
                    <a:pt x="14542" y="54632"/>
                    <a:pt x="14187" y="54652"/>
                  </a:cubicBezTo>
                  <a:cubicBezTo>
                    <a:pt x="13664" y="54694"/>
                    <a:pt x="13203" y="54841"/>
                    <a:pt x="13015" y="55343"/>
                  </a:cubicBezTo>
                  <a:close/>
                  <a:moveTo>
                    <a:pt x="30967" y="24836"/>
                  </a:moveTo>
                  <a:cubicBezTo>
                    <a:pt x="30967" y="25234"/>
                    <a:pt x="30946" y="25652"/>
                    <a:pt x="30967" y="26050"/>
                  </a:cubicBezTo>
                  <a:cubicBezTo>
                    <a:pt x="31009" y="26343"/>
                    <a:pt x="31030" y="26615"/>
                    <a:pt x="31156" y="26866"/>
                  </a:cubicBezTo>
                  <a:cubicBezTo>
                    <a:pt x="31470" y="27389"/>
                    <a:pt x="31867" y="27912"/>
                    <a:pt x="32223" y="28393"/>
                  </a:cubicBezTo>
                  <a:cubicBezTo>
                    <a:pt x="32411" y="28644"/>
                    <a:pt x="32641" y="28749"/>
                    <a:pt x="32955" y="28749"/>
                  </a:cubicBezTo>
                  <a:cubicBezTo>
                    <a:pt x="35236" y="28812"/>
                    <a:pt x="35236" y="28791"/>
                    <a:pt x="37349" y="27933"/>
                  </a:cubicBezTo>
                  <a:cubicBezTo>
                    <a:pt x="37851" y="27724"/>
                    <a:pt x="38249" y="27410"/>
                    <a:pt x="38646" y="27096"/>
                  </a:cubicBezTo>
                  <a:cubicBezTo>
                    <a:pt x="39002" y="26782"/>
                    <a:pt x="39211" y="26385"/>
                    <a:pt x="39211" y="25883"/>
                  </a:cubicBezTo>
                  <a:cubicBezTo>
                    <a:pt x="39211" y="25506"/>
                    <a:pt x="39232" y="25087"/>
                    <a:pt x="39190" y="24690"/>
                  </a:cubicBezTo>
                  <a:cubicBezTo>
                    <a:pt x="39107" y="23874"/>
                    <a:pt x="39002" y="23037"/>
                    <a:pt x="38877" y="22221"/>
                  </a:cubicBezTo>
                  <a:cubicBezTo>
                    <a:pt x="38667" y="20840"/>
                    <a:pt x="38186" y="19522"/>
                    <a:pt x="37558" y="18245"/>
                  </a:cubicBezTo>
                  <a:cubicBezTo>
                    <a:pt x="37391" y="17890"/>
                    <a:pt x="37119" y="17785"/>
                    <a:pt x="36721" y="17911"/>
                  </a:cubicBezTo>
                  <a:cubicBezTo>
                    <a:pt x="36491" y="17994"/>
                    <a:pt x="36261" y="18141"/>
                    <a:pt x="35989" y="18120"/>
                  </a:cubicBezTo>
                  <a:cubicBezTo>
                    <a:pt x="35340" y="18099"/>
                    <a:pt x="34817" y="18392"/>
                    <a:pt x="34357" y="18748"/>
                  </a:cubicBezTo>
                  <a:cubicBezTo>
                    <a:pt x="33332" y="19543"/>
                    <a:pt x="32369" y="20380"/>
                    <a:pt x="31867" y="21635"/>
                  </a:cubicBezTo>
                  <a:cubicBezTo>
                    <a:pt x="31804" y="21782"/>
                    <a:pt x="31742" y="21949"/>
                    <a:pt x="31637" y="22095"/>
                  </a:cubicBezTo>
                  <a:cubicBezTo>
                    <a:pt x="31135" y="22911"/>
                    <a:pt x="30842" y="23832"/>
                    <a:pt x="30967" y="24836"/>
                  </a:cubicBezTo>
                  <a:close/>
                  <a:moveTo>
                    <a:pt x="16928" y="21551"/>
                  </a:moveTo>
                  <a:cubicBezTo>
                    <a:pt x="17137" y="21530"/>
                    <a:pt x="17242" y="21530"/>
                    <a:pt x="17325" y="21468"/>
                  </a:cubicBezTo>
                  <a:cubicBezTo>
                    <a:pt x="17765" y="21196"/>
                    <a:pt x="18246" y="21175"/>
                    <a:pt x="18727" y="21175"/>
                  </a:cubicBezTo>
                  <a:cubicBezTo>
                    <a:pt x="19355" y="21175"/>
                    <a:pt x="19983" y="21175"/>
                    <a:pt x="20610" y="21154"/>
                  </a:cubicBezTo>
                  <a:cubicBezTo>
                    <a:pt x="22117" y="21112"/>
                    <a:pt x="23414" y="21551"/>
                    <a:pt x="24565" y="22493"/>
                  </a:cubicBezTo>
                  <a:cubicBezTo>
                    <a:pt x="24837" y="22702"/>
                    <a:pt x="25067" y="22932"/>
                    <a:pt x="25213" y="23267"/>
                  </a:cubicBezTo>
                  <a:cubicBezTo>
                    <a:pt x="25590" y="24041"/>
                    <a:pt x="25988" y="24795"/>
                    <a:pt x="26343" y="25548"/>
                  </a:cubicBezTo>
                  <a:cubicBezTo>
                    <a:pt x="26678" y="25527"/>
                    <a:pt x="27034" y="25527"/>
                    <a:pt x="27369" y="25464"/>
                  </a:cubicBezTo>
                  <a:cubicBezTo>
                    <a:pt x="27557" y="25443"/>
                    <a:pt x="27766" y="25422"/>
                    <a:pt x="27933" y="25339"/>
                  </a:cubicBezTo>
                  <a:cubicBezTo>
                    <a:pt x="28624" y="25004"/>
                    <a:pt x="29294" y="24711"/>
                    <a:pt x="30130" y="24941"/>
                  </a:cubicBezTo>
                  <a:cubicBezTo>
                    <a:pt x="30130" y="24627"/>
                    <a:pt x="30193" y="24376"/>
                    <a:pt x="30172" y="24104"/>
                  </a:cubicBezTo>
                  <a:cubicBezTo>
                    <a:pt x="30110" y="23476"/>
                    <a:pt x="30298" y="22932"/>
                    <a:pt x="30591" y="22388"/>
                  </a:cubicBezTo>
                  <a:cubicBezTo>
                    <a:pt x="31030" y="21551"/>
                    <a:pt x="31449" y="20652"/>
                    <a:pt x="31888" y="19794"/>
                  </a:cubicBezTo>
                  <a:cubicBezTo>
                    <a:pt x="30863" y="19292"/>
                    <a:pt x="29754" y="19145"/>
                    <a:pt x="28980" y="18329"/>
                  </a:cubicBezTo>
                  <a:cubicBezTo>
                    <a:pt x="28561" y="18350"/>
                    <a:pt x="28226" y="18413"/>
                    <a:pt x="27892" y="18413"/>
                  </a:cubicBezTo>
                  <a:cubicBezTo>
                    <a:pt x="26741" y="18434"/>
                    <a:pt x="25611" y="18245"/>
                    <a:pt x="24523" y="17994"/>
                  </a:cubicBezTo>
                  <a:cubicBezTo>
                    <a:pt x="23644" y="17785"/>
                    <a:pt x="22786" y="17597"/>
                    <a:pt x="22033" y="17095"/>
                  </a:cubicBezTo>
                  <a:cubicBezTo>
                    <a:pt x="21510" y="16760"/>
                    <a:pt x="21008" y="16404"/>
                    <a:pt x="20485" y="16028"/>
                  </a:cubicBezTo>
                  <a:cubicBezTo>
                    <a:pt x="20171" y="15818"/>
                    <a:pt x="19920" y="15567"/>
                    <a:pt x="19731" y="15211"/>
                  </a:cubicBezTo>
                  <a:cubicBezTo>
                    <a:pt x="19669" y="15107"/>
                    <a:pt x="19606" y="14960"/>
                    <a:pt x="19397" y="15044"/>
                  </a:cubicBezTo>
                  <a:lnTo>
                    <a:pt x="19397" y="16572"/>
                  </a:lnTo>
                  <a:cubicBezTo>
                    <a:pt x="19397" y="16823"/>
                    <a:pt x="19397" y="17053"/>
                    <a:pt x="19313" y="17262"/>
                  </a:cubicBezTo>
                  <a:cubicBezTo>
                    <a:pt x="19104" y="17869"/>
                    <a:pt x="18894" y="18434"/>
                    <a:pt x="18518" y="18957"/>
                  </a:cubicBezTo>
                  <a:cubicBezTo>
                    <a:pt x="18058" y="19647"/>
                    <a:pt x="17597" y="20338"/>
                    <a:pt x="17158" y="21049"/>
                  </a:cubicBezTo>
                  <a:cubicBezTo>
                    <a:pt x="17095" y="21154"/>
                    <a:pt x="17032" y="21321"/>
                    <a:pt x="16928" y="21551"/>
                  </a:cubicBezTo>
                  <a:close/>
                  <a:moveTo>
                    <a:pt x="7931" y="47852"/>
                  </a:moveTo>
                  <a:cubicBezTo>
                    <a:pt x="8684" y="48417"/>
                    <a:pt x="9500" y="48731"/>
                    <a:pt x="10337" y="48982"/>
                  </a:cubicBezTo>
                  <a:cubicBezTo>
                    <a:pt x="10651" y="49087"/>
                    <a:pt x="10964" y="49087"/>
                    <a:pt x="11278" y="48961"/>
                  </a:cubicBezTo>
                  <a:cubicBezTo>
                    <a:pt x="11488" y="48375"/>
                    <a:pt x="11613" y="47790"/>
                    <a:pt x="11613" y="47120"/>
                  </a:cubicBezTo>
                  <a:cubicBezTo>
                    <a:pt x="11613" y="46032"/>
                    <a:pt x="11613" y="44902"/>
                    <a:pt x="11634" y="43772"/>
                  </a:cubicBezTo>
                  <a:cubicBezTo>
                    <a:pt x="11634" y="43249"/>
                    <a:pt x="11718" y="42768"/>
                    <a:pt x="11780" y="42266"/>
                  </a:cubicBezTo>
                  <a:cubicBezTo>
                    <a:pt x="11801" y="41826"/>
                    <a:pt x="11990" y="41366"/>
                    <a:pt x="11906" y="40948"/>
                  </a:cubicBezTo>
                  <a:cubicBezTo>
                    <a:pt x="11822" y="40906"/>
                    <a:pt x="11780" y="40864"/>
                    <a:pt x="11718" y="40843"/>
                  </a:cubicBezTo>
                  <a:cubicBezTo>
                    <a:pt x="11069" y="40592"/>
                    <a:pt x="10944" y="40027"/>
                    <a:pt x="11383" y="39504"/>
                  </a:cubicBezTo>
                  <a:cubicBezTo>
                    <a:pt x="11425" y="39462"/>
                    <a:pt x="11488" y="39378"/>
                    <a:pt x="11571" y="39336"/>
                  </a:cubicBezTo>
                  <a:cubicBezTo>
                    <a:pt x="12220" y="38939"/>
                    <a:pt x="12722" y="38311"/>
                    <a:pt x="13454" y="37997"/>
                  </a:cubicBezTo>
                  <a:cubicBezTo>
                    <a:pt x="13768" y="37872"/>
                    <a:pt x="14040" y="37704"/>
                    <a:pt x="14291" y="37391"/>
                  </a:cubicBezTo>
                  <a:cubicBezTo>
                    <a:pt x="13726" y="37056"/>
                    <a:pt x="13266" y="36742"/>
                    <a:pt x="12722" y="36428"/>
                  </a:cubicBezTo>
                  <a:cubicBezTo>
                    <a:pt x="12262" y="36616"/>
                    <a:pt x="11843" y="36847"/>
                    <a:pt x="11613" y="37370"/>
                  </a:cubicBezTo>
                  <a:cubicBezTo>
                    <a:pt x="11529" y="37579"/>
                    <a:pt x="11320" y="37704"/>
                    <a:pt x="11174" y="37893"/>
                  </a:cubicBezTo>
                  <a:cubicBezTo>
                    <a:pt x="11048" y="38060"/>
                    <a:pt x="10902" y="38207"/>
                    <a:pt x="10839" y="38374"/>
                  </a:cubicBezTo>
                  <a:cubicBezTo>
                    <a:pt x="10525" y="39106"/>
                    <a:pt x="10148" y="39797"/>
                    <a:pt x="10002" y="40592"/>
                  </a:cubicBezTo>
                  <a:cubicBezTo>
                    <a:pt x="9939" y="40906"/>
                    <a:pt x="9814" y="41199"/>
                    <a:pt x="9709" y="41471"/>
                  </a:cubicBezTo>
                  <a:cubicBezTo>
                    <a:pt x="9479" y="42287"/>
                    <a:pt x="9207" y="43103"/>
                    <a:pt x="8977" y="43940"/>
                  </a:cubicBezTo>
                  <a:cubicBezTo>
                    <a:pt x="8684" y="45007"/>
                    <a:pt x="8391" y="46074"/>
                    <a:pt x="8140" y="47162"/>
                  </a:cubicBezTo>
                  <a:cubicBezTo>
                    <a:pt x="8035" y="47413"/>
                    <a:pt x="8014" y="47622"/>
                    <a:pt x="7931" y="47852"/>
                  </a:cubicBezTo>
                  <a:close/>
                  <a:moveTo>
                    <a:pt x="38270" y="60406"/>
                  </a:moveTo>
                  <a:cubicBezTo>
                    <a:pt x="38918" y="60386"/>
                    <a:pt x="39483" y="60281"/>
                    <a:pt x="39902" y="59758"/>
                  </a:cubicBezTo>
                  <a:cubicBezTo>
                    <a:pt x="40153" y="59444"/>
                    <a:pt x="40488" y="59151"/>
                    <a:pt x="40781" y="58837"/>
                  </a:cubicBezTo>
                  <a:cubicBezTo>
                    <a:pt x="41074" y="58586"/>
                    <a:pt x="41220" y="58272"/>
                    <a:pt x="41366" y="57938"/>
                  </a:cubicBezTo>
                  <a:cubicBezTo>
                    <a:pt x="41743" y="56912"/>
                    <a:pt x="41659" y="55866"/>
                    <a:pt x="41429" y="54841"/>
                  </a:cubicBezTo>
                  <a:cubicBezTo>
                    <a:pt x="41325" y="54443"/>
                    <a:pt x="40906" y="54213"/>
                    <a:pt x="40571" y="54443"/>
                  </a:cubicBezTo>
                  <a:cubicBezTo>
                    <a:pt x="40153" y="54715"/>
                    <a:pt x="39672" y="54925"/>
                    <a:pt x="39504" y="55469"/>
                  </a:cubicBezTo>
                  <a:cubicBezTo>
                    <a:pt x="39316" y="56013"/>
                    <a:pt x="39065" y="56577"/>
                    <a:pt x="38751" y="57101"/>
                  </a:cubicBezTo>
                  <a:cubicBezTo>
                    <a:pt x="38144" y="58147"/>
                    <a:pt x="38228" y="59235"/>
                    <a:pt x="38270" y="60406"/>
                  </a:cubicBezTo>
                  <a:close/>
                  <a:moveTo>
                    <a:pt x="25716" y="64738"/>
                  </a:moveTo>
                  <a:cubicBezTo>
                    <a:pt x="25946" y="64800"/>
                    <a:pt x="26155" y="64905"/>
                    <a:pt x="26364" y="64968"/>
                  </a:cubicBezTo>
                  <a:cubicBezTo>
                    <a:pt x="26511" y="64989"/>
                    <a:pt x="26657" y="65010"/>
                    <a:pt x="26783" y="64989"/>
                  </a:cubicBezTo>
                  <a:cubicBezTo>
                    <a:pt x="27410" y="64738"/>
                    <a:pt x="27996" y="64382"/>
                    <a:pt x="28185" y="63712"/>
                  </a:cubicBezTo>
                  <a:cubicBezTo>
                    <a:pt x="28310" y="63210"/>
                    <a:pt x="28603" y="62855"/>
                    <a:pt x="28875" y="62478"/>
                  </a:cubicBezTo>
                  <a:cubicBezTo>
                    <a:pt x="29147" y="62143"/>
                    <a:pt x="29377" y="61808"/>
                    <a:pt x="29607" y="61432"/>
                  </a:cubicBezTo>
                  <a:cubicBezTo>
                    <a:pt x="29921" y="60971"/>
                    <a:pt x="29963" y="60490"/>
                    <a:pt x="29503" y="60051"/>
                  </a:cubicBezTo>
                  <a:cubicBezTo>
                    <a:pt x="28938" y="59883"/>
                    <a:pt x="28436" y="59967"/>
                    <a:pt x="27975" y="60302"/>
                  </a:cubicBezTo>
                  <a:lnTo>
                    <a:pt x="27661" y="60469"/>
                  </a:lnTo>
                  <a:cubicBezTo>
                    <a:pt x="27138" y="60679"/>
                    <a:pt x="26783" y="61097"/>
                    <a:pt x="26553" y="61599"/>
                  </a:cubicBezTo>
                  <a:cubicBezTo>
                    <a:pt x="26322" y="62080"/>
                    <a:pt x="26050" y="62562"/>
                    <a:pt x="25820" y="63022"/>
                  </a:cubicBezTo>
                  <a:cubicBezTo>
                    <a:pt x="25737" y="63189"/>
                    <a:pt x="25632" y="63336"/>
                    <a:pt x="25632" y="63503"/>
                  </a:cubicBezTo>
                  <a:cubicBezTo>
                    <a:pt x="25632" y="63901"/>
                    <a:pt x="25611" y="64319"/>
                    <a:pt x="25716" y="64738"/>
                  </a:cubicBezTo>
                  <a:close/>
                  <a:moveTo>
                    <a:pt x="9102" y="31846"/>
                  </a:moveTo>
                  <a:cubicBezTo>
                    <a:pt x="8244" y="30569"/>
                    <a:pt x="8014" y="29021"/>
                    <a:pt x="7366" y="27745"/>
                  </a:cubicBezTo>
                  <a:cubicBezTo>
                    <a:pt x="7114" y="27724"/>
                    <a:pt x="6905" y="27724"/>
                    <a:pt x="6759" y="27661"/>
                  </a:cubicBezTo>
                  <a:cubicBezTo>
                    <a:pt x="5859" y="27410"/>
                    <a:pt x="5378" y="27745"/>
                    <a:pt x="5336" y="28644"/>
                  </a:cubicBezTo>
                  <a:lnTo>
                    <a:pt x="5336" y="29837"/>
                  </a:lnTo>
                  <a:cubicBezTo>
                    <a:pt x="5336" y="30423"/>
                    <a:pt x="5503" y="30904"/>
                    <a:pt x="6068" y="31155"/>
                  </a:cubicBezTo>
                  <a:cubicBezTo>
                    <a:pt x="6173" y="31197"/>
                    <a:pt x="6257" y="31281"/>
                    <a:pt x="6340" y="31365"/>
                  </a:cubicBezTo>
                  <a:cubicBezTo>
                    <a:pt x="6487" y="31511"/>
                    <a:pt x="6738" y="31574"/>
                    <a:pt x="6926" y="31637"/>
                  </a:cubicBezTo>
                  <a:cubicBezTo>
                    <a:pt x="7617" y="31929"/>
                    <a:pt x="8328" y="31825"/>
                    <a:pt x="9102" y="31846"/>
                  </a:cubicBezTo>
                  <a:close/>
                  <a:moveTo>
                    <a:pt x="32683" y="55782"/>
                  </a:moveTo>
                  <a:cubicBezTo>
                    <a:pt x="33143" y="55741"/>
                    <a:pt x="33646" y="55741"/>
                    <a:pt x="34085" y="55636"/>
                  </a:cubicBezTo>
                  <a:cubicBezTo>
                    <a:pt x="34399" y="55552"/>
                    <a:pt x="34692" y="55469"/>
                    <a:pt x="35006" y="55469"/>
                  </a:cubicBezTo>
                  <a:cubicBezTo>
                    <a:pt x="35822" y="55489"/>
                    <a:pt x="35822" y="55280"/>
                    <a:pt x="35780" y="54527"/>
                  </a:cubicBezTo>
                  <a:cubicBezTo>
                    <a:pt x="35780" y="54401"/>
                    <a:pt x="35675" y="54255"/>
                    <a:pt x="35654" y="54129"/>
                  </a:cubicBezTo>
                  <a:cubicBezTo>
                    <a:pt x="35529" y="53585"/>
                    <a:pt x="35424" y="53041"/>
                    <a:pt x="35299" y="52476"/>
                  </a:cubicBezTo>
                  <a:cubicBezTo>
                    <a:pt x="35257" y="52393"/>
                    <a:pt x="35215" y="52309"/>
                    <a:pt x="35152" y="52142"/>
                  </a:cubicBezTo>
                  <a:cubicBezTo>
                    <a:pt x="33834" y="52748"/>
                    <a:pt x="32725" y="53585"/>
                    <a:pt x="31679" y="54548"/>
                  </a:cubicBezTo>
                  <a:cubicBezTo>
                    <a:pt x="31993" y="54945"/>
                    <a:pt x="32286" y="55322"/>
                    <a:pt x="32683" y="55782"/>
                  </a:cubicBezTo>
                  <a:close/>
                  <a:moveTo>
                    <a:pt x="8035" y="49087"/>
                  </a:moveTo>
                  <a:cubicBezTo>
                    <a:pt x="7784" y="49317"/>
                    <a:pt x="7700" y="49589"/>
                    <a:pt x="7700" y="49903"/>
                  </a:cubicBezTo>
                  <a:lnTo>
                    <a:pt x="7700" y="51974"/>
                  </a:lnTo>
                  <a:cubicBezTo>
                    <a:pt x="7700" y="52079"/>
                    <a:pt x="7742" y="52184"/>
                    <a:pt x="7784" y="52246"/>
                  </a:cubicBezTo>
                  <a:cubicBezTo>
                    <a:pt x="8872" y="52832"/>
                    <a:pt x="10002" y="52707"/>
                    <a:pt x="11153" y="52644"/>
                  </a:cubicBezTo>
                  <a:cubicBezTo>
                    <a:pt x="11090" y="52518"/>
                    <a:pt x="11090" y="52414"/>
                    <a:pt x="11048" y="52351"/>
                  </a:cubicBezTo>
                  <a:cubicBezTo>
                    <a:pt x="10672" y="52016"/>
                    <a:pt x="10630" y="51577"/>
                    <a:pt x="10630" y="51095"/>
                  </a:cubicBezTo>
                  <a:cubicBezTo>
                    <a:pt x="10651" y="50740"/>
                    <a:pt x="10713" y="50363"/>
                    <a:pt x="10546" y="50007"/>
                  </a:cubicBezTo>
                  <a:cubicBezTo>
                    <a:pt x="9667" y="49882"/>
                    <a:pt x="8851" y="49422"/>
                    <a:pt x="8035" y="49087"/>
                  </a:cubicBezTo>
                  <a:close/>
                  <a:moveTo>
                    <a:pt x="8977" y="40592"/>
                  </a:moveTo>
                  <a:cubicBezTo>
                    <a:pt x="8475" y="40948"/>
                    <a:pt x="7993" y="41324"/>
                    <a:pt x="7638" y="41868"/>
                  </a:cubicBezTo>
                  <a:cubicBezTo>
                    <a:pt x="7282" y="42433"/>
                    <a:pt x="6947" y="43040"/>
                    <a:pt x="6550" y="43605"/>
                  </a:cubicBezTo>
                  <a:cubicBezTo>
                    <a:pt x="6152" y="44149"/>
                    <a:pt x="6068" y="44797"/>
                    <a:pt x="5922" y="45425"/>
                  </a:cubicBezTo>
                  <a:cubicBezTo>
                    <a:pt x="5796" y="45948"/>
                    <a:pt x="5943" y="46450"/>
                    <a:pt x="6487" y="46702"/>
                  </a:cubicBezTo>
                  <a:cubicBezTo>
                    <a:pt x="6696" y="46806"/>
                    <a:pt x="6905" y="46974"/>
                    <a:pt x="7177" y="47120"/>
                  </a:cubicBezTo>
                  <a:cubicBezTo>
                    <a:pt x="7784" y="44902"/>
                    <a:pt x="8370" y="42768"/>
                    <a:pt x="8977" y="40592"/>
                  </a:cubicBezTo>
                  <a:close/>
                  <a:moveTo>
                    <a:pt x="41262" y="33164"/>
                  </a:moveTo>
                  <a:cubicBezTo>
                    <a:pt x="40802" y="33164"/>
                    <a:pt x="40446" y="33185"/>
                    <a:pt x="40069" y="33164"/>
                  </a:cubicBezTo>
                  <a:cubicBezTo>
                    <a:pt x="39316" y="33101"/>
                    <a:pt x="38605" y="33185"/>
                    <a:pt x="37956" y="33603"/>
                  </a:cubicBezTo>
                  <a:cubicBezTo>
                    <a:pt x="37747" y="33729"/>
                    <a:pt x="37454" y="33771"/>
                    <a:pt x="37245" y="33875"/>
                  </a:cubicBezTo>
                  <a:cubicBezTo>
                    <a:pt x="36972" y="34001"/>
                    <a:pt x="36680" y="34147"/>
                    <a:pt x="36470" y="34357"/>
                  </a:cubicBezTo>
                  <a:cubicBezTo>
                    <a:pt x="35884" y="34880"/>
                    <a:pt x="35361" y="35445"/>
                    <a:pt x="34838" y="35989"/>
                  </a:cubicBezTo>
                  <a:cubicBezTo>
                    <a:pt x="34420" y="36407"/>
                    <a:pt x="34064" y="37077"/>
                    <a:pt x="33876" y="37663"/>
                  </a:cubicBezTo>
                  <a:cubicBezTo>
                    <a:pt x="34315" y="37202"/>
                    <a:pt x="34671" y="36847"/>
                    <a:pt x="35027" y="36512"/>
                  </a:cubicBezTo>
                  <a:cubicBezTo>
                    <a:pt x="35257" y="36282"/>
                    <a:pt x="35529" y="36030"/>
                    <a:pt x="35822" y="35884"/>
                  </a:cubicBezTo>
                  <a:cubicBezTo>
                    <a:pt x="36700" y="35382"/>
                    <a:pt x="37621" y="34922"/>
                    <a:pt x="38500" y="34440"/>
                  </a:cubicBezTo>
                  <a:cubicBezTo>
                    <a:pt x="38709" y="34336"/>
                    <a:pt x="38918" y="34273"/>
                    <a:pt x="39169" y="34210"/>
                  </a:cubicBezTo>
                  <a:cubicBezTo>
                    <a:pt x="39400" y="34126"/>
                    <a:pt x="39651" y="34085"/>
                    <a:pt x="39902" y="33980"/>
                  </a:cubicBezTo>
                  <a:cubicBezTo>
                    <a:pt x="40446" y="33666"/>
                    <a:pt x="40969" y="33666"/>
                    <a:pt x="41534" y="33875"/>
                  </a:cubicBezTo>
                  <a:cubicBezTo>
                    <a:pt x="41576" y="33875"/>
                    <a:pt x="41618" y="33813"/>
                    <a:pt x="41680" y="33771"/>
                  </a:cubicBezTo>
                  <a:cubicBezTo>
                    <a:pt x="41513" y="33603"/>
                    <a:pt x="41408" y="33394"/>
                    <a:pt x="41262" y="33164"/>
                  </a:cubicBezTo>
                  <a:close/>
                  <a:moveTo>
                    <a:pt x="38793" y="18245"/>
                  </a:moveTo>
                  <a:cubicBezTo>
                    <a:pt x="39128" y="19333"/>
                    <a:pt x="39504" y="20317"/>
                    <a:pt x="39734" y="21363"/>
                  </a:cubicBezTo>
                  <a:cubicBezTo>
                    <a:pt x="39965" y="22409"/>
                    <a:pt x="40069" y="23476"/>
                    <a:pt x="40258" y="24585"/>
                  </a:cubicBezTo>
                  <a:cubicBezTo>
                    <a:pt x="40634" y="24397"/>
                    <a:pt x="40655" y="24104"/>
                    <a:pt x="40739" y="23853"/>
                  </a:cubicBezTo>
                  <a:cubicBezTo>
                    <a:pt x="41074" y="22723"/>
                    <a:pt x="40802" y="21593"/>
                    <a:pt x="40655" y="20484"/>
                  </a:cubicBezTo>
                  <a:cubicBezTo>
                    <a:pt x="40655" y="20401"/>
                    <a:pt x="40592" y="20317"/>
                    <a:pt x="40550" y="20233"/>
                  </a:cubicBezTo>
                  <a:cubicBezTo>
                    <a:pt x="40258" y="19815"/>
                    <a:pt x="40006" y="19375"/>
                    <a:pt x="39672" y="18978"/>
                  </a:cubicBezTo>
                  <a:cubicBezTo>
                    <a:pt x="39441" y="18664"/>
                    <a:pt x="39232" y="18350"/>
                    <a:pt x="38793" y="18245"/>
                  </a:cubicBezTo>
                  <a:close/>
                  <a:moveTo>
                    <a:pt x="13957" y="24083"/>
                  </a:moveTo>
                  <a:cubicBezTo>
                    <a:pt x="13685" y="24188"/>
                    <a:pt x="13601" y="24188"/>
                    <a:pt x="13559" y="24250"/>
                  </a:cubicBezTo>
                  <a:cubicBezTo>
                    <a:pt x="12722" y="24857"/>
                    <a:pt x="11801" y="25297"/>
                    <a:pt x="10818" y="25569"/>
                  </a:cubicBezTo>
                  <a:cubicBezTo>
                    <a:pt x="10713" y="25611"/>
                    <a:pt x="10588" y="25652"/>
                    <a:pt x="10504" y="25673"/>
                  </a:cubicBezTo>
                  <a:cubicBezTo>
                    <a:pt x="9709" y="26029"/>
                    <a:pt x="8893" y="26301"/>
                    <a:pt x="8035" y="26385"/>
                  </a:cubicBezTo>
                  <a:cubicBezTo>
                    <a:pt x="7847" y="26406"/>
                    <a:pt x="7721" y="26573"/>
                    <a:pt x="7805" y="26657"/>
                  </a:cubicBezTo>
                  <a:cubicBezTo>
                    <a:pt x="7889" y="26719"/>
                    <a:pt x="7993" y="26782"/>
                    <a:pt x="8056" y="26782"/>
                  </a:cubicBezTo>
                  <a:cubicBezTo>
                    <a:pt x="8265" y="26782"/>
                    <a:pt x="8454" y="26740"/>
                    <a:pt x="8663" y="26699"/>
                  </a:cubicBezTo>
                  <a:cubicBezTo>
                    <a:pt x="8851" y="26657"/>
                    <a:pt x="9060" y="26573"/>
                    <a:pt x="9249" y="26531"/>
                  </a:cubicBezTo>
                  <a:cubicBezTo>
                    <a:pt x="10023" y="26468"/>
                    <a:pt x="10818" y="26427"/>
                    <a:pt x="11592" y="26280"/>
                  </a:cubicBezTo>
                  <a:cubicBezTo>
                    <a:pt x="12011" y="26196"/>
                    <a:pt x="12429" y="26155"/>
                    <a:pt x="12743" y="26008"/>
                  </a:cubicBezTo>
                  <a:cubicBezTo>
                    <a:pt x="13120" y="25422"/>
                    <a:pt x="13475" y="24836"/>
                    <a:pt x="13957" y="24083"/>
                  </a:cubicBezTo>
                  <a:close/>
                  <a:moveTo>
                    <a:pt x="35529" y="34252"/>
                  </a:moveTo>
                  <a:lnTo>
                    <a:pt x="35424" y="34210"/>
                  </a:lnTo>
                  <a:cubicBezTo>
                    <a:pt x="35340" y="34231"/>
                    <a:pt x="35257" y="34252"/>
                    <a:pt x="35194" y="34315"/>
                  </a:cubicBezTo>
                  <a:cubicBezTo>
                    <a:pt x="34420" y="34922"/>
                    <a:pt x="33687" y="35549"/>
                    <a:pt x="33102" y="36302"/>
                  </a:cubicBezTo>
                  <a:cubicBezTo>
                    <a:pt x="32579" y="36951"/>
                    <a:pt x="32055" y="37642"/>
                    <a:pt x="31679" y="38416"/>
                  </a:cubicBezTo>
                  <a:cubicBezTo>
                    <a:pt x="31449" y="38897"/>
                    <a:pt x="31532" y="39336"/>
                    <a:pt x="31888" y="39755"/>
                  </a:cubicBezTo>
                  <a:cubicBezTo>
                    <a:pt x="31972" y="39650"/>
                    <a:pt x="32055" y="39587"/>
                    <a:pt x="32076" y="39546"/>
                  </a:cubicBezTo>
                  <a:cubicBezTo>
                    <a:pt x="32223" y="39106"/>
                    <a:pt x="32411" y="38646"/>
                    <a:pt x="32704" y="38269"/>
                  </a:cubicBezTo>
                  <a:cubicBezTo>
                    <a:pt x="32788" y="38165"/>
                    <a:pt x="32830" y="38018"/>
                    <a:pt x="32871" y="37872"/>
                  </a:cubicBezTo>
                  <a:cubicBezTo>
                    <a:pt x="33269" y="36847"/>
                    <a:pt x="33897" y="35989"/>
                    <a:pt x="34629" y="35194"/>
                  </a:cubicBezTo>
                  <a:cubicBezTo>
                    <a:pt x="34943" y="34880"/>
                    <a:pt x="35299" y="34629"/>
                    <a:pt x="35529" y="34252"/>
                  </a:cubicBezTo>
                  <a:close/>
                  <a:moveTo>
                    <a:pt x="31532" y="36972"/>
                  </a:moveTo>
                  <a:cubicBezTo>
                    <a:pt x="30842" y="37077"/>
                    <a:pt x="29817" y="37495"/>
                    <a:pt x="29168" y="37893"/>
                  </a:cubicBezTo>
                  <a:cubicBezTo>
                    <a:pt x="29691" y="38081"/>
                    <a:pt x="30193" y="38248"/>
                    <a:pt x="30737" y="38437"/>
                  </a:cubicBezTo>
                  <a:cubicBezTo>
                    <a:pt x="31030" y="37935"/>
                    <a:pt x="31260" y="37474"/>
                    <a:pt x="31532" y="36972"/>
                  </a:cubicBezTo>
                  <a:close/>
                  <a:moveTo>
                    <a:pt x="11822" y="35486"/>
                  </a:moveTo>
                  <a:cubicBezTo>
                    <a:pt x="11613" y="35779"/>
                    <a:pt x="11508" y="35968"/>
                    <a:pt x="11550" y="36282"/>
                  </a:cubicBezTo>
                  <a:cubicBezTo>
                    <a:pt x="11801" y="36177"/>
                    <a:pt x="11990" y="36093"/>
                    <a:pt x="12241" y="35989"/>
                  </a:cubicBezTo>
                  <a:cubicBezTo>
                    <a:pt x="12094" y="35800"/>
                    <a:pt x="11990" y="35675"/>
                    <a:pt x="11822" y="354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3"/>
            <p:cNvSpPr/>
            <p:nvPr/>
          </p:nvSpPr>
          <p:spPr>
            <a:xfrm>
              <a:off x="1392675" y="4151500"/>
              <a:ext cx="215000" cy="153275"/>
            </a:xfrm>
            <a:custGeom>
              <a:avLst/>
              <a:gdLst/>
              <a:ahLst/>
              <a:cxnLst/>
              <a:rect l="l" t="t" r="r" b="b"/>
              <a:pathLst>
                <a:path w="8600" h="6131" extrusionOk="0">
                  <a:moveTo>
                    <a:pt x="3432" y="6047"/>
                  </a:moveTo>
                  <a:lnTo>
                    <a:pt x="3097" y="6047"/>
                  </a:lnTo>
                  <a:cubicBezTo>
                    <a:pt x="1883" y="6131"/>
                    <a:pt x="1025" y="5524"/>
                    <a:pt x="251" y="4708"/>
                  </a:cubicBezTo>
                  <a:cubicBezTo>
                    <a:pt x="105" y="4520"/>
                    <a:pt x="21" y="4310"/>
                    <a:pt x="21" y="4080"/>
                  </a:cubicBezTo>
                  <a:cubicBezTo>
                    <a:pt x="21" y="3766"/>
                    <a:pt x="42" y="3453"/>
                    <a:pt x="21" y="3139"/>
                  </a:cubicBezTo>
                  <a:cubicBezTo>
                    <a:pt x="0" y="2699"/>
                    <a:pt x="147" y="2344"/>
                    <a:pt x="419" y="2051"/>
                  </a:cubicBezTo>
                  <a:cubicBezTo>
                    <a:pt x="649" y="1737"/>
                    <a:pt x="963" y="1486"/>
                    <a:pt x="1277" y="1235"/>
                  </a:cubicBezTo>
                  <a:cubicBezTo>
                    <a:pt x="1402" y="1088"/>
                    <a:pt x="1632" y="1046"/>
                    <a:pt x="1758" y="1172"/>
                  </a:cubicBezTo>
                  <a:cubicBezTo>
                    <a:pt x="2051" y="1381"/>
                    <a:pt x="2365" y="1360"/>
                    <a:pt x="2637" y="1360"/>
                  </a:cubicBezTo>
                  <a:cubicBezTo>
                    <a:pt x="3097" y="1360"/>
                    <a:pt x="3557" y="1381"/>
                    <a:pt x="3997" y="1360"/>
                  </a:cubicBezTo>
                  <a:cubicBezTo>
                    <a:pt x="4352" y="1339"/>
                    <a:pt x="4687" y="1277"/>
                    <a:pt x="5022" y="1235"/>
                  </a:cubicBezTo>
                  <a:cubicBezTo>
                    <a:pt x="5231" y="1193"/>
                    <a:pt x="5419" y="1130"/>
                    <a:pt x="5587" y="1151"/>
                  </a:cubicBezTo>
                  <a:cubicBezTo>
                    <a:pt x="6152" y="1172"/>
                    <a:pt x="6591" y="963"/>
                    <a:pt x="7010" y="649"/>
                  </a:cubicBezTo>
                  <a:cubicBezTo>
                    <a:pt x="7282" y="481"/>
                    <a:pt x="7533" y="314"/>
                    <a:pt x="7826" y="188"/>
                  </a:cubicBezTo>
                  <a:cubicBezTo>
                    <a:pt x="8244" y="0"/>
                    <a:pt x="8558" y="230"/>
                    <a:pt x="8579" y="670"/>
                  </a:cubicBezTo>
                  <a:cubicBezTo>
                    <a:pt x="8600" y="1067"/>
                    <a:pt x="8453" y="1444"/>
                    <a:pt x="8265" y="1716"/>
                  </a:cubicBezTo>
                  <a:cubicBezTo>
                    <a:pt x="7930" y="2197"/>
                    <a:pt x="7826" y="2720"/>
                    <a:pt x="7637" y="3222"/>
                  </a:cubicBezTo>
                  <a:cubicBezTo>
                    <a:pt x="7512" y="3641"/>
                    <a:pt x="7323" y="3997"/>
                    <a:pt x="7031" y="4331"/>
                  </a:cubicBezTo>
                  <a:cubicBezTo>
                    <a:pt x="6884" y="4520"/>
                    <a:pt x="6759" y="4750"/>
                    <a:pt x="6591" y="4959"/>
                  </a:cubicBezTo>
                  <a:cubicBezTo>
                    <a:pt x="6382" y="5252"/>
                    <a:pt x="6152" y="5482"/>
                    <a:pt x="5775" y="5545"/>
                  </a:cubicBezTo>
                  <a:cubicBezTo>
                    <a:pt x="5712" y="5545"/>
                    <a:pt x="5608" y="5566"/>
                    <a:pt x="5545" y="5629"/>
                  </a:cubicBezTo>
                  <a:cubicBezTo>
                    <a:pt x="4917" y="6047"/>
                    <a:pt x="4185" y="6047"/>
                    <a:pt x="3432" y="6047"/>
                  </a:cubicBezTo>
                  <a:close/>
                  <a:moveTo>
                    <a:pt x="5859" y="4415"/>
                  </a:moveTo>
                  <a:cubicBezTo>
                    <a:pt x="6047" y="4164"/>
                    <a:pt x="6298" y="3871"/>
                    <a:pt x="6507" y="3536"/>
                  </a:cubicBezTo>
                  <a:cubicBezTo>
                    <a:pt x="6612" y="3411"/>
                    <a:pt x="6696" y="3243"/>
                    <a:pt x="6759" y="3097"/>
                  </a:cubicBezTo>
                  <a:cubicBezTo>
                    <a:pt x="6884" y="2637"/>
                    <a:pt x="7031" y="2260"/>
                    <a:pt x="7407" y="1904"/>
                  </a:cubicBezTo>
                  <a:cubicBezTo>
                    <a:pt x="7554" y="1779"/>
                    <a:pt x="7658" y="1549"/>
                    <a:pt x="7449" y="1318"/>
                  </a:cubicBezTo>
                  <a:cubicBezTo>
                    <a:pt x="6884" y="1653"/>
                    <a:pt x="6277" y="1904"/>
                    <a:pt x="5608" y="1841"/>
                  </a:cubicBezTo>
                  <a:cubicBezTo>
                    <a:pt x="5524" y="1841"/>
                    <a:pt x="5419" y="1862"/>
                    <a:pt x="5336" y="1883"/>
                  </a:cubicBezTo>
                  <a:cubicBezTo>
                    <a:pt x="4771" y="2113"/>
                    <a:pt x="4164" y="2093"/>
                    <a:pt x="3578" y="2093"/>
                  </a:cubicBezTo>
                  <a:lnTo>
                    <a:pt x="1465" y="2093"/>
                  </a:lnTo>
                  <a:cubicBezTo>
                    <a:pt x="1339" y="2385"/>
                    <a:pt x="1214" y="2595"/>
                    <a:pt x="1130" y="2825"/>
                  </a:cubicBezTo>
                  <a:cubicBezTo>
                    <a:pt x="921" y="3725"/>
                    <a:pt x="921" y="4310"/>
                    <a:pt x="1800" y="4687"/>
                  </a:cubicBezTo>
                  <a:cubicBezTo>
                    <a:pt x="1904" y="4729"/>
                    <a:pt x="1988" y="4813"/>
                    <a:pt x="2093" y="4875"/>
                  </a:cubicBezTo>
                  <a:cubicBezTo>
                    <a:pt x="2281" y="5001"/>
                    <a:pt x="2490" y="5085"/>
                    <a:pt x="2720" y="5085"/>
                  </a:cubicBezTo>
                  <a:cubicBezTo>
                    <a:pt x="3243" y="5085"/>
                    <a:pt x="3746" y="5106"/>
                    <a:pt x="4269" y="5085"/>
                  </a:cubicBezTo>
                  <a:cubicBezTo>
                    <a:pt x="4478" y="5085"/>
                    <a:pt x="4708" y="4980"/>
                    <a:pt x="4917" y="4896"/>
                  </a:cubicBezTo>
                  <a:cubicBezTo>
                    <a:pt x="5189" y="4771"/>
                    <a:pt x="5461" y="4603"/>
                    <a:pt x="5859" y="4415"/>
                  </a:cubicBezTo>
                  <a:close/>
                </a:path>
              </a:pathLst>
            </a:custGeom>
            <a:solidFill>
              <a:srgbClr val="1D31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33"/>
            <p:cNvSpPr/>
            <p:nvPr/>
          </p:nvSpPr>
          <p:spPr>
            <a:xfrm>
              <a:off x="1298000" y="4057325"/>
              <a:ext cx="41350" cy="42400"/>
            </a:xfrm>
            <a:custGeom>
              <a:avLst/>
              <a:gdLst/>
              <a:ahLst/>
              <a:cxnLst/>
              <a:rect l="l" t="t" r="r" b="b"/>
              <a:pathLst>
                <a:path w="1654" h="1696" extrusionOk="0">
                  <a:moveTo>
                    <a:pt x="188" y="231"/>
                  </a:moveTo>
                  <a:cubicBezTo>
                    <a:pt x="419" y="189"/>
                    <a:pt x="628" y="106"/>
                    <a:pt x="837" y="85"/>
                  </a:cubicBezTo>
                  <a:cubicBezTo>
                    <a:pt x="1046" y="43"/>
                    <a:pt x="1297" y="1"/>
                    <a:pt x="1444" y="231"/>
                  </a:cubicBezTo>
                  <a:cubicBezTo>
                    <a:pt x="1590" y="503"/>
                    <a:pt x="1653" y="754"/>
                    <a:pt x="1507" y="1047"/>
                  </a:cubicBezTo>
                  <a:cubicBezTo>
                    <a:pt x="1297" y="1528"/>
                    <a:pt x="670" y="1696"/>
                    <a:pt x="230" y="1445"/>
                  </a:cubicBezTo>
                  <a:cubicBezTo>
                    <a:pt x="84" y="1340"/>
                    <a:pt x="0" y="1173"/>
                    <a:pt x="21" y="1005"/>
                  </a:cubicBezTo>
                  <a:cubicBezTo>
                    <a:pt x="84" y="754"/>
                    <a:pt x="126" y="524"/>
                    <a:pt x="188" y="2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3"/>
            <p:cNvSpPr/>
            <p:nvPr/>
          </p:nvSpPr>
          <p:spPr>
            <a:xfrm>
              <a:off x="1664675" y="3968400"/>
              <a:ext cx="34025" cy="48675"/>
            </a:xfrm>
            <a:custGeom>
              <a:avLst/>
              <a:gdLst/>
              <a:ahLst/>
              <a:cxnLst/>
              <a:rect l="l" t="t" r="r" b="b"/>
              <a:pathLst>
                <a:path w="1361" h="1947" extrusionOk="0">
                  <a:moveTo>
                    <a:pt x="1361" y="963"/>
                  </a:moveTo>
                  <a:lnTo>
                    <a:pt x="1361" y="1214"/>
                  </a:lnTo>
                  <a:cubicBezTo>
                    <a:pt x="1340" y="1696"/>
                    <a:pt x="858" y="1947"/>
                    <a:pt x="440" y="1654"/>
                  </a:cubicBezTo>
                  <a:cubicBezTo>
                    <a:pt x="84" y="1424"/>
                    <a:pt x="1" y="1068"/>
                    <a:pt x="210" y="712"/>
                  </a:cubicBezTo>
                  <a:cubicBezTo>
                    <a:pt x="314" y="524"/>
                    <a:pt x="419" y="378"/>
                    <a:pt x="524" y="210"/>
                  </a:cubicBezTo>
                  <a:cubicBezTo>
                    <a:pt x="628" y="64"/>
                    <a:pt x="796" y="1"/>
                    <a:pt x="963" y="22"/>
                  </a:cubicBezTo>
                  <a:cubicBezTo>
                    <a:pt x="1151" y="64"/>
                    <a:pt x="1256" y="189"/>
                    <a:pt x="1277" y="378"/>
                  </a:cubicBezTo>
                  <a:cubicBezTo>
                    <a:pt x="1340" y="587"/>
                    <a:pt x="1340" y="817"/>
                    <a:pt x="1361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3"/>
            <p:cNvSpPr/>
            <p:nvPr/>
          </p:nvSpPr>
          <p:spPr>
            <a:xfrm>
              <a:off x="526950" y="2756925"/>
              <a:ext cx="379275" cy="405425"/>
            </a:xfrm>
            <a:custGeom>
              <a:avLst/>
              <a:gdLst/>
              <a:ahLst/>
              <a:cxnLst/>
              <a:rect l="l" t="t" r="r" b="b"/>
              <a:pathLst>
                <a:path w="15171" h="16217" extrusionOk="0">
                  <a:moveTo>
                    <a:pt x="12722" y="14543"/>
                  </a:moveTo>
                  <a:cubicBezTo>
                    <a:pt x="12743" y="13831"/>
                    <a:pt x="12931" y="13204"/>
                    <a:pt x="13203" y="12576"/>
                  </a:cubicBezTo>
                  <a:cubicBezTo>
                    <a:pt x="13496" y="11948"/>
                    <a:pt x="13706" y="11279"/>
                    <a:pt x="13936" y="10609"/>
                  </a:cubicBezTo>
                  <a:cubicBezTo>
                    <a:pt x="13999" y="10442"/>
                    <a:pt x="14019" y="10232"/>
                    <a:pt x="14019" y="10044"/>
                  </a:cubicBezTo>
                  <a:cubicBezTo>
                    <a:pt x="14019" y="9709"/>
                    <a:pt x="13999" y="9354"/>
                    <a:pt x="14019" y="9040"/>
                  </a:cubicBezTo>
                  <a:cubicBezTo>
                    <a:pt x="14082" y="8098"/>
                    <a:pt x="13706" y="7366"/>
                    <a:pt x="13078" y="6717"/>
                  </a:cubicBezTo>
                  <a:cubicBezTo>
                    <a:pt x="12952" y="6592"/>
                    <a:pt x="12785" y="6466"/>
                    <a:pt x="12659" y="6299"/>
                  </a:cubicBezTo>
                  <a:cubicBezTo>
                    <a:pt x="12408" y="6006"/>
                    <a:pt x="12094" y="5859"/>
                    <a:pt x="11697" y="5901"/>
                  </a:cubicBezTo>
                  <a:cubicBezTo>
                    <a:pt x="11362" y="5943"/>
                    <a:pt x="11090" y="5839"/>
                    <a:pt x="10881" y="5567"/>
                  </a:cubicBezTo>
                  <a:cubicBezTo>
                    <a:pt x="10651" y="5253"/>
                    <a:pt x="10316" y="5148"/>
                    <a:pt x="9918" y="5169"/>
                  </a:cubicBezTo>
                  <a:cubicBezTo>
                    <a:pt x="9646" y="5211"/>
                    <a:pt x="9416" y="5211"/>
                    <a:pt x="9165" y="5169"/>
                  </a:cubicBezTo>
                  <a:cubicBezTo>
                    <a:pt x="8600" y="5148"/>
                    <a:pt x="8182" y="5357"/>
                    <a:pt x="7805" y="5734"/>
                  </a:cubicBezTo>
                  <a:cubicBezTo>
                    <a:pt x="6968" y="6571"/>
                    <a:pt x="7303" y="6403"/>
                    <a:pt x="5964" y="6466"/>
                  </a:cubicBezTo>
                  <a:cubicBezTo>
                    <a:pt x="5713" y="6466"/>
                    <a:pt x="5420" y="6508"/>
                    <a:pt x="5148" y="6592"/>
                  </a:cubicBezTo>
                  <a:cubicBezTo>
                    <a:pt x="4813" y="6696"/>
                    <a:pt x="4625" y="6947"/>
                    <a:pt x="4604" y="7345"/>
                  </a:cubicBezTo>
                  <a:cubicBezTo>
                    <a:pt x="4562" y="8077"/>
                    <a:pt x="4667" y="8789"/>
                    <a:pt x="4897" y="9500"/>
                  </a:cubicBezTo>
                  <a:cubicBezTo>
                    <a:pt x="5232" y="10484"/>
                    <a:pt x="5608" y="11488"/>
                    <a:pt x="5943" y="12471"/>
                  </a:cubicBezTo>
                  <a:cubicBezTo>
                    <a:pt x="6131" y="13015"/>
                    <a:pt x="6341" y="13580"/>
                    <a:pt x="6801" y="13999"/>
                  </a:cubicBezTo>
                  <a:cubicBezTo>
                    <a:pt x="6926" y="14124"/>
                    <a:pt x="7010" y="14313"/>
                    <a:pt x="7115" y="14459"/>
                  </a:cubicBezTo>
                  <a:cubicBezTo>
                    <a:pt x="7491" y="14961"/>
                    <a:pt x="7847" y="15422"/>
                    <a:pt x="8224" y="15945"/>
                  </a:cubicBezTo>
                  <a:cubicBezTo>
                    <a:pt x="8161" y="16091"/>
                    <a:pt x="8014" y="15986"/>
                    <a:pt x="7910" y="16028"/>
                  </a:cubicBezTo>
                  <a:cubicBezTo>
                    <a:pt x="7763" y="16112"/>
                    <a:pt x="7659" y="16154"/>
                    <a:pt x="7533" y="16217"/>
                  </a:cubicBezTo>
                  <a:cubicBezTo>
                    <a:pt x="6989" y="15924"/>
                    <a:pt x="6403" y="15694"/>
                    <a:pt x="6027" y="15191"/>
                  </a:cubicBezTo>
                  <a:cubicBezTo>
                    <a:pt x="5922" y="15066"/>
                    <a:pt x="5755" y="14982"/>
                    <a:pt x="5629" y="14898"/>
                  </a:cubicBezTo>
                  <a:cubicBezTo>
                    <a:pt x="4918" y="14480"/>
                    <a:pt x="4353" y="13936"/>
                    <a:pt x="3892" y="13266"/>
                  </a:cubicBezTo>
                  <a:cubicBezTo>
                    <a:pt x="3516" y="12660"/>
                    <a:pt x="3035" y="12074"/>
                    <a:pt x="2511" y="11613"/>
                  </a:cubicBezTo>
                  <a:cubicBezTo>
                    <a:pt x="2281" y="11404"/>
                    <a:pt x="2114" y="11132"/>
                    <a:pt x="2051" y="10860"/>
                  </a:cubicBezTo>
                  <a:cubicBezTo>
                    <a:pt x="1863" y="10358"/>
                    <a:pt x="1591" y="9877"/>
                    <a:pt x="1277" y="9458"/>
                  </a:cubicBezTo>
                  <a:cubicBezTo>
                    <a:pt x="838" y="8914"/>
                    <a:pt x="628" y="8245"/>
                    <a:pt x="440" y="7554"/>
                  </a:cubicBezTo>
                  <a:cubicBezTo>
                    <a:pt x="398" y="7345"/>
                    <a:pt x="377" y="7115"/>
                    <a:pt x="314" y="6906"/>
                  </a:cubicBezTo>
                  <a:cubicBezTo>
                    <a:pt x="1" y="5943"/>
                    <a:pt x="63" y="4918"/>
                    <a:pt x="63" y="3914"/>
                  </a:cubicBezTo>
                  <a:cubicBezTo>
                    <a:pt x="63" y="3453"/>
                    <a:pt x="210" y="3056"/>
                    <a:pt x="587" y="2742"/>
                  </a:cubicBezTo>
                  <a:cubicBezTo>
                    <a:pt x="1214" y="2198"/>
                    <a:pt x="1884" y="1717"/>
                    <a:pt x="2679" y="1361"/>
                  </a:cubicBezTo>
                  <a:cubicBezTo>
                    <a:pt x="3202" y="1131"/>
                    <a:pt x="3746" y="921"/>
                    <a:pt x="4290" y="712"/>
                  </a:cubicBezTo>
                  <a:cubicBezTo>
                    <a:pt x="4583" y="608"/>
                    <a:pt x="4876" y="524"/>
                    <a:pt x="5190" y="461"/>
                  </a:cubicBezTo>
                  <a:cubicBezTo>
                    <a:pt x="5880" y="336"/>
                    <a:pt x="6613" y="231"/>
                    <a:pt x="7324" y="105"/>
                  </a:cubicBezTo>
                  <a:cubicBezTo>
                    <a:pt x="7910" y="1"/>
                    <a:pt x="8496" y="1"/>
                    <a:pt x="9081" y="105"/>
                  </a:cubicBezTo>
                  <a:cubicBezTo>
                    <a:pt x="9521" y="189"/>
                    <a:pt x="9960" y="252"/>
                    <a:pt x="10379" y="315"/>
                  </a:cubicBezTo>
                  <a:cubicBezTo>
                    <a:pt x="10986" y="419"/>
                    <a:pt x="11592" y="566"/>
                    <a:pt x="12032" y="1026"/>
                  </a:cubicBezTo>
                  <a:cubicBezTo>
                    <a:pt x="12136" y="1131"/>
                    <a:pt x="12262" y="1173"/>
                    <a:pt x="12367" y="1256"/>
                  </a:cubicBezTo>
                  <a:cubicBezTo>
                    <a:pt x="12722" y="1465"/>
                    <a:pt x="13162" y="1570"/>
                    <a:pt x="13392" y="1926"/>
                  </a:cubicBezTo>
                  <a:cubicBezTo>
                    <a:pt x="13873" y="2700"/>
                    <a:pt x="14543" y="3328"/>
                    <a:pt x="14647" y="4269"/>
                  </a:cubicBezTo>
                  <a:cubicBezTo>
                    <a:pt x="15170" y="5692"/>
                    <a:pt x="15149" y="7199"/>
                    <a:pt x="15024" y="8663"/>
                  </a:cubicBezTo>
                  <a:cubicBezTo>
                    <a:pt x="14835" y="10504"/>
                    <a:pt x="14312" y="12325"/>
                    <a:pt x="13287" y="13936"/>
                  </a:cubicBezTo>
                  <a:cubicBezTo>
                    <a:pt x="13162" y="14166"/>
                    <a:pt x="13057" y="14417"/>
                    <a:pt x="12722" y="14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33"/>
            <p:cNvSpPr/>
            <p:nvPr/>
          </p:nvSpPr>
          <p:spPr>
            <a:xfrm>
              <a:off x="660875" y="2904450"/>
              <a:ext cx="195650" cy="249000"/>
            </a:xfrm>
            <a:custGeom>
              <a:avLst/>
              <a:gdLst/>
              <a:ahLst/>
              <a:cxnLst/>
              <a:rect l="l" t="t" r="r" b="b"/>
              <a:pathLst>
                <a:path w="7826" h="9960" extrusionOk="0">
                  <a:moveTo>
                    <a:pt x="6486" y="1005"/>
                  </a:moveTo>
                  <a:cubicBezTo>
                    <a:pt x="6842" y="1046"/>
                    <a:pt x="6989" y="1339"/>
                    <a:pt x="7198" y="1549"/>
                  </a:cubicBezTo>
                  <a:cubicBezTo>
                    <a:pt x="7574" y="1967"/>
                    <a:pt x="7826" y="2469"/>
                    <a:pt x="7805" y="3076"/>
                  </a:cubicBezTo>
                  <a:cubicBezTo>
                    <a:pt x="7784" y="3264"/>
                    <a:pt x="7805" y="3515"/>
                    <a:pt x="7805" y="3746"/>
                  </a:cubicBezTo>
                  <a:cubicBezTo>
                    <a:pt x="7826" y="4122"/>
                    <a:pt x="7721" y="4457"/>
                    <a:pt x="7595" y="4792"/>
                  </a:cubicBezTo>
                  <a:cubicBezTo>
                    <a:pt x="7156" y="5964"/>
                    <a:pt x="6758" y="7135"/>
                    <a:pt x="6340" y="8328"/>
                  </a:cubicBezTo>
                  <a:cubicBezTo>
                    <a:pt x="6256" y="8537"/>
                    <a:pt x="6256" y="8767"/>
                    <a:pt x="6235" y="8977"/>
                  </a:cubicBezTo>
                  <a:cubicBezTo>
                    <a:pt x="5649" y="9500"/>
                    <a:pt x="4854" y="9583"/>
                    <a:pt x="4248" y="9960"/>
                  </a:cubicBezTo>
                  <a:cubicBezTo>
                    <a:pt x="3452" y="9541"/>
                    <a:pt x="2929" y="8914"/>
                    <a:pt x="2553" y="8160"/>
                  </a:cubicBezTo>
                  <a:cubicBezTo>
                    <a:pt x="2448" y="7972"/>
                    <a:pt x="2344" y="7742"/>
                    <a:pt x="2176" y="7616"/>
                  </a:cubicBezTo>
                  <a:cubicBezTo>
                    <a:pt x="1779" y="7219"/>
                    <a:pt x="1569" y="6759"/>
                    <a:pt x="1423" y="6256"/>
                  </a:cubicBezTo>
                  <a:cubicBezTo>
                    <a:pt x="1088" y="5252"/>
                    <a:pt x="691" y="4269"/>
                    <a:pt x="356" y="3264"/>
                  </a:cubicBezTo>
                  <a:cubicBezTo>
                    <a:pt x="147" y="2616"/>
                    <a:pt x="0" y="2197"/>
                    <a:pt x="188" y="1465"/>
                  </a:cubicBezTo>
                  <a:cubicBezTo>
                    <a:pt x="670" y="1318"/>
                    <a:pt x="670" y="1318"/>
                    <a:pt x="1444" y="1381"/>
                  </a:cubicBezTo>
                  <a:cubicBezTo>
                    <a:pt x="1465" y="1528"/>
                    <a:pt x="1548" y="1674"/>
                    <a:pt x="1548" y="1842"/>
                  </a:cubicBezTo>
                  <a:cubicBezTo>
                    <a:pt x="1569" y="2197"/>
                    <a:pt x="1548" y="2574"/>
                    <a:pt x="1548" y="2930"/>
                  </a:cubicBezTo>
                  <a:cubicBezTo>
                    <a:pt x="1548" y="3515"/>
                    <a:pt x="1674" y="4039"/>
                    <a:pt x="1925" y="4562"/>
                  </a:cubicBezTo>
                  <a:cubicBezTo>
                    <a:pt x="2030" y="4792"/>
                    <a:pt x="2176" y="5001"/>
                    <a:pt x="2344" y="5189"/>
                  </a:cubicBezTo>
                  <a:cubicBezTo>
                    <a:pt x="2553" y="5419"/>
                    <a:pt x="2825" y="5461"/>
                    <a:pt x="3097" y="5336"/>
                  </a:cubicBezTo>
                  <a:cubicBezTo>
                    <a:pt x="3494" y="5147"/>
                    <a:pt x="3829" y="4875"/>
                    <a:pt x="3871" y="4415"/>
                  </a:cubicBezTo>
                  <a:cubicBezTo>
                    <a:pt x="3934" y="3934"/>
                    <a:pt x="3976" y="3432"/>
                    <a:pt x="3766" y="2930"/>
                  </a:cubicBezTo>
                  <a:cubicBezTo>
                    <a:pt x="3724" y="2825"/>
                    <a:pt x="3662" y="2720"/>
                    <a:pt x="3641" y="2616"/>
                  </a:cubicBezTo>
                  <a:cubicBezTo>
                    <a:pt x="3599" y="2009"/>
                    <a:pt x="3243" y="1590"/>
                    <a:pt x="2804" y="1235"/>
                  </a:cubicBezTo>
                  <a:cubicBezTo>
                    <a:pt x="2720" y="1172"/>
                    <a:pt x="2678" y="1130"/>
                    <a:pt x="2616" y="1109"/>
                  </a:cubicBezTo>
                  <a:cubicBezTo>
                    <a:pt x="3118" y="168"/>
                    <a:pt x="3452" y="0"/>
                    <a:pt x="4771" y="189"/>
                  </a:cubicBezTo>
                  <a:cubicBezTo>
                    <a:pt x="4771" y="230"/>
                    <a:pt x="4771" y="314"/>
                    <a:pt x="4750" y="335"/>
                  </a:cubicBezTo>
                  <a:cubicBezTo>
                    <a:pt x="4164" y="1005"/>
                    <a:pt x="4289" y="1800"/>
                    <a:pt x="4269" y="2574"/>
                  </a:cubicBezTo>
                  <a:cubicBezTo>
                    <a:pt x="4269" y="3264"/>
                    <a:pt x="4457" y="3955"/>
                    <a:pt x="4813" y="4562"/>
                  </a:cubicBezTo>
                  <a:cubicBezTo>
                    <a:pt x="4917" y="4708"/>
                    <a:pt x="5022" y="4896"/>
                    <a:pt x="5189" y="5001"/>
                  </a:cubicBezTo>
                  <a:cubicBezTo>
                    <a:pt x="5503" y="5252"/>
                    <a:pt x="5901" y="5189"/>
                    <a:pt x="6131" y="4834"/>
                  </a:cubicBezTo>
                  <a:cubicBezTo>
                    <a:pt x="6235" y="4708"/>
                    <a:pt x="6277" y="4562"/>
                    <a:pt x="6424" y="4415"/>
                  </a:cubicBezTo>
                  <a:cubicBezTo>
                    <a:pt x="6633" y="4206"/>
                    <a:pt x="6696" y="3955"/>
                    <a:pt x="6675" y="3662"/>
                  </a:cubicBezTo>
                  <a:cubicBezTo>
                    <a:pt x="6654" y="2825"/>
                    <a:pt x="6779" y="1988"/>
                    <a:pt x="6486" y="1172"/>
                  </a:cubicBezTo>
                  <a:cubicBezTo>
                    <a:pt x="6445" y="1151"/>
                    <a:pt x="6465" y="1088"/>
                    <a:pt x="6486" y="100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33"/>
            <p:cNvSpPr/>
            <p:nvPr/>
          </p:nvSpPr>
          <p:spPr>
            <a:xfrm>
              <a:off x="743525" y="3150300"/>
              <a:ext cx="118750" cy="51275"/>
            </a:xfrm>
            <a:custGeom>
              <a:avLst/>
              <a:gdLst/>
              <a:ahLst/>
              <a:cxnLst/>
              <a:rect l="l" t="t" r="r" b="b"/>
              <a:pathLst>
                <a:path w="4750" h="2051" extrusionOk="0">
                  <a:moveTo>
                    <a:pt x="4394" y="0"/>
                  </a:moveTo>
                  <a:cubicBezTo>
                    <a:pt x="4499" y="189"/>
                    <a:pt x="4624" y="398"/>
                    <a:pt x="4729" y="628"/>
                  </a:cubicBezTo>
                  <a:cubicBezTo>
                    <a:pt x="4750" y="691"/>
                    <a:pt x="4729" y="795"/>
                    <a:pt x="4708" y="879"/>
                  </a:cubicBezTo>
                  <a:cubicBezTo>
                    <a:pt x="4331" y="1172"/>
                    <a:pt x="3955" y="1339"/>
                    <a:pt x="3494" y="1402"/>
                  </a:cubicBezTo>
                  <a:cubicBezTo>
                    <a:pt x="3285" y="1423"/>
                    <a:pt x="3076" y="1507"/>
                    <a:pt x="2846" y="1549"/>
                  </a:cubicBezTo>
                  <a:cubicBezTo>
                    <a:pt x="2615" y="1591"/>
                    <a:pt x="2385" y="1674"/>
                    <a:pt x="2113" y="1695"/>
                  </a:cubicBezTo>
                  <a:cubicBezTo>
                    <a:pt x="1779" y="1695"/>
                    <a:pt x="1465" y="1758"/>
                    <a:pt x="1151" y="1884"/>
                  </a:cubicBezTo>
                  <a:cubicBezTo>
                    <a:pt x="732" y="2051"/>
                    <a:pt x="607" y="2009"/>
                    <a:pt x="21" y="1863"/>
                  </a:cubicBezTo>
                  <a:cubicBezTo>
                    <a:pt x="0" y="1570"/>
                    <a:pt x="188" y="1381"/>
                    <a:pt x="418" y="1277"/>
                  </a:cubicBezTo>
                  <a:cubicBezTo>
                    <a:pt x="1235" y="921"/>
                    <a:pt x="2030" y="565"/>
                    <a:pt x="2846" y="210"/>
                  </a:cubicBezTo>
                  <a:cubicBezTo>
                    <a:pt x="2971" y="168"/>
                    <a:pt x="3118" y="147"/>
                    <a:pt x="3243" y="105"/>
                  </a:cubicBezTo>
                  <a:cubicBezTo>
                    <a:pt x="3599" y="105"/>
                    <a:pt x="3955" y="63"/>
                    <a:pt x="43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33"/>
            <p:cNvSpPr/>
            <p:nvPr/>
          </p:nvSpPr>
          <p:spPr>
            <a:xfrm>
              <a:off x="769150" y="3232950"/>
              <a:ext cx="110400" cy="34550"/>
            </a:xfrm>
            <a:custGeom>
              <a:avLst/>
              <a:gdLst/>
              <a:ahLst/>
              <a:cxnLst/>
              <a:rect l="l" t="t" r="r" b="b"/>
              <a:pathLst>
                <a:path w="4416" h="1382" extrusionOk="0">
                  <a:moveTo>
                    <a:pt x="21" y="1381"/>
                  </a:moveTo>
                  <a:cubicBezTo>
                    <a:pt x="0" y="1193"/>
                    <a:pt x="0" y="1046"/>
                    <a:pt x="0" y="900"/>
                  </a:cubicBezTo>
                  <a:cubicBezTo>
                    <a:pt x="63" y="858"/>
                    <a:pt x="105" y="795"/>
                    <a:pt x="147" y="795"/>
                  </a:cubicBezTo>
                  <a:cubicBezTo>
                    <a:pt x="377" y="733"/>
                    <a:pt x="628" y="670"/>
                    <a:pt x="858" y="586"/>
                  </a:cubicBezTo>
                  <a:cubicBezTo>
                    <a:pt x="1109" y="523"/>
                    <a:pt x="1381" y="377"/>
                    <a:pt x="1632" y="356"/>
                  </a:cubicBezTo>
                  <a:cubicBezTo>
                    <a:pt x="2511" y="251"/>
                    <a:pt x="3369" y="21"/>
                    <a:pt x="4248" y="0"/>
                  </a:cubicBezTo>
                  <a:cubicBezTo>
                    <a:pt x="4311" y="0"/>
                    <a:pt x="4331" y="42"/>
                    <a:pt x="4415" y="105"/>
                  </a:cubicBezTo>
                  <a:cubicBezTo>
                    <a:pt x="4080" y="544"/>
                    <a:pt x="3515" y="523"/>
                    <a:pt x="3076" y="649"/>
                  </a:cubicBezTo>
                  <a:cubicBezTo>
                    <a:pt x="2574" y="774"/>
                    <a:pt x="2093" y="963"/>
                    <a:pt x="1590" y="1088"/>
                  </a:cubicBezTo>
                  <a:cubicBezTo>
                    <a:pt x="1109" y="1172"/>
                    <a:pt x="628" y="1256"/>
                    <a:pt x="21" y="13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33"/>
            <p:cNvSpPr/>
            <p:nvPr/>
          </p:nvSpPr>
          <p:spPr>
            <a:xfrm>
              <a:off x="754500" y="3196850"/>
              <a:ext cx="112475" cy="35600"/>
            </a:xfrm>
            <a:custGeom>
              <a:avLst/>
              <a:gdLst/>
              <a:ahLst/>
              <a:cxnLst/>
              <a:rect l="l" t="t" r="r" b="b"/>
              <a:pathLst>
                <a:path w="4499" h="1424" extrusionOk="0">
                  <a:moveTo>
                    <a:pt x="0" y="1256"/>
                  </a:moveTo>
                  <a:cubicBezTo>
                    <a:pt x="105" y="1151"/>
                    <a:pt x="168" y="1026"/>
                    <a:pt x="231" y="1026"/>
                  </a:cubicBezTo>
                  <a:cubicBezTo>
                    <a:pt x="858" y="963"/>
                    <a:pt x="1444" y="607"/>
                    <a:pt x="2093" y="670"/>
                  </a:cubicBezTo>
                  <a:cubicBezTo>
                    <a:pt x="2197" y="712"/>
                    <a:pt x="2302" y="649"/>
                    <a:pt x="2407" y="628"/>
                  </a:cubicBezTo>
                  <a:cubicBezTo>
                    <a:pt x="3097" y="419"/>
                    <a:pt x="3767" y="210"/>
                    <a:pt x="4499" y="1"/>
                  </a:cubicBezTo>
                  <a:lnTo>
                    <a:pt x="4499" y="566"/>
                  </a:lnTo>
                  <a:cubicBezTo>
                    <a:pt x="3788" y="670"/>
                    <a:pt x="3097" y="754"/>
                    <a:pt x="2428" y="879"/>
                  </a:cubicBezTo>
                  <a:cubicBezTo>
                    <a:pt x="1967" y="963"/>
                    <a:pt x="1528" y="1130"/>
                    <a:pt x="1068" y="1256"/>
                  </a:cubicBezTo>
                  <a:cubicBezTo>
                    <a:pt x="733" y="1382"/>
                    <a:pt x="398" y="1423"/>
                    <a:pt x="0" y="12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33"/>
            <p:cNvSpPr/>
            <p:nvPr/>
          </p:nvSpPr>
          <p:spPr>
            <a:xfrm>
              <a:off x="787450" y="2933225"/>
              <a:ext cx="20950" cy="67500"/>
            </a:xfrm>
            <a:custGeom>
              <a:avLst/>
              <a:gdLst/>
              <a:ahLst/>
              <a:cxnLst/>
              <a:rect l="l" t="t" r="r" b="b"/>
              <a:pathLst>
                <a:path w="838" h="2700" extrusionOk="0">
                  <a:moveTo>
                    <a:pt x="419" y="84"/>
                  </a:moveTo>
                  <a:cubicBezTo>
                    <a:pt x="838" y="900"/>
                    <a:pt x="649" y="1758"/>
                    <a:pt x="670" y="2574"/>
                  </a:cubicBezTo>
                  <a:cubicBezTo>
                    <a:pt x="461" y="2699"/>
                    <a:pt x="335" y="2616"/>
                    <a:pt x="273" y="2490"/>
                  </a:cubicBezTo>
                  <a:cubicBezTo>
                    <a:pt x="1" y="1758"/>
                    <a:pt x="22" y="1025"/>
                    <a:pt x="105" y="272"/>
                  </a:cubicBezTo>
                  <a:cubicBezTo>
                    <a:pt x="126" y="147"/>
                    <a:pt x="231" y="0"/>
                    <a:pt x="419" y="8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3"/>
            <p:cNvSpPr/>
            <p:nvPr/>
          </p:nvSpPr>
          <p:spPr>
            <a:xfrm>
              <a:off x="809950" y="3270075"/>
              <a:ext cx="46575" cy="23575"/>
            </a:xfrm>
            <a:custGeom>
              <a:avLst/>
              <a:gdLst/>
              <a:ahLst/>
              <a:cxnLst/>
              <a:rect l="l" t="t" r="r" b="b"/>
              <a:pathLst>
                <a:path w="1863" h="943" extrusionOk="0">
                  <a:moveTo>
                    <a:pt x="1863" y="1"/>
                  </a:moveTo>
                  <a:cubicBezTo>
                    <a:pt x="1632" y="566"/>
                    <a:pt x="1632" y="566"/>
                    <a:pt x="1005" y="942"/>
                  </a:cubicBezTo>
                  <a:cubicBezTo>
                    <a:pt x="691" y="838"/>
                    <a:pt x="377" y="712"/>
                    <a:pt x="0" y="566"/>
                  </a:cubicBezTo>
                  <a:cubicBezTo>
                    <a:pt x="586" y="189"/>
                    <a:pt x="942" y="85"/>
                    <a:pt x="18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33"/>
            <p:cNvSpPr/>
            <p:nvPr/>
          </p:nvSpPr>
          <p:spPr>
            <a:xfrm>
              <a:off x="719975" y="2958325"/>
              <a:ext cx="18325" cy="57575"/>
            </a:xfrm>
            <a:custGeom>
              <a:avLst/>
              <a:gdLst/>
              <a:ahLst/>
              <a:cxnLst/>
              <a:rect l="l" t="t" r="r" b="b"/>
              <a:pathLst>
                <a:path w="733" h="2303" extrusionOk="0">
                  <a:moveTo>
                    <a:pt x="524" y="2302"/>
                  </a:moveTo>
                  <a:cubicBezTo>
                    <a:pt x="21" y="1549"/>
                    <a:pt x="0" y="837"/>
                    <a:pt x="63" y="0"/>
                  </a:cubicBezTo>
                  <a:cubicBezTo>
                    <a:pt x="210" y="147"/>
                    <a:pt x="335" y="210"/>
                    <a:pt x="356" y="314"/>
                  </a:cubicBezTo>
                  <a:cubicBezTo>
                    <a:pt x="419" y="649"/>
                    <a:pt x="482" y="963"/>
                    <a:pt x="628" y="1277"/>
                  </a:cubicBezTo>
                  <a:cubicBezTo>
                    <a:pt x="733" y="1549"/>
                    <a:pt x="712" y="1863"/>
                    <a:pt x="524" y="230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33"/>
            <p:cNvSpPr/>
            <p:nvPr/>
          </p:nvSpPr>
          <p:spPr>
            <a:xfrm>
              <a:off x="611700" y="2870450"/>
              <a:ext cx="264700" cy="305500"/>
            </a:xfrm>
            <a:custGeom>
              <a:avLst/>
              <a:gdLst/>
              <a:ahLst/>
              <a:cxnLst/>
              <a:rect l="l" t="t" r="r" b="b"/>
              <a:pathLst>
                <a:path w="10588" h="12220" extrusionOk="0">
                  <a:moveTo>
                    <a:pt x="10525" y="3243"/>
                  </a:moveTo>
                  <a:cubicBezTo>
                    <a:pt x="10441" y="2093"/>
                    <a:pt x="9897" y="816"/>
                    <a:pt x="8558" y="774"/>
                  </a:cubicBezTo>
                  <a:cubicBezTo>
                    <a:pt x="8202" y="733"/>
                    <a:pt x="7826" y="816"/>
                    <a:pt x="7491" y="942"/>
                  </a:cubicBezTo>
                  <a:cubicBezTo>
                    <a:pt x="6508" y="0"/>
                    <a:pt x="4896" y="628"/>
                    <a:pt x="3997" y="1402"/>
                  </a:cubicBezTo>
                  <a:cubicBezTo>
                    <a:pt x="2762" y="879"/>
                    <a:pt x="1172" y="1235"/>
                    <a:pt x="670" y="2553"/>
                  </a:cubicBezTo>
                  <a:cubicBezTo>
                    <a:pt x="0" y="4269"/>
                    <a:pt x="691" y="6235"/>
                    <a:pt x="1402" y="7826"/>
                  </a:cubicBezTo>
                  <a:cubicBezTo>
                    <a:pt x="2239" y="9730"/>
                    <a:pt x="3662" y="11487"/>
                    <a:pt x="5691" y="12136"/>
                  </a:cubicBezTo>
                  <a:cubicBezTo>
                    <a:pt x="5964" y="12220"/>
                    <a:pt x="6173" y="11906"/>
                    <a:pt x="6047" y="11676"/>
                  </a:cubicBezTo>
                  <a:cubicBezTo>
                    <a:pt x="5712" y="11090"/>
                    <a:pt x="5210" y="10755"/>
                    <a:pt x="4855" y="10211"/>
                  </a:cubicBezTo>
                  <a:cubicBezTo>
                    <a:pt x="4269" y="9416"/>
                    <a:pt x="3704" y="8642"/>
                    <a:pt x="3202" y="7805"/>
                  </a:cubicBezTo>
                  <a:cubicBezTo>
                    <a:pt x="2741" y="6989"/>
                    <a:pt x="1026" y="2574"/>
                    <a:pt x="3097" y="2888"/>
                  </a:cubicBezTo>
                  <a:cubicBezTo>
                    <a:pt x="2888" y="3829"/>
                    <a:pt x="3097" y="4875"/>
                    <a:pt x="3432" y="5691"/>
                  </a:cubicBezTo>
                  <a:cubicBezTo>
                    <a:pt x="3976" y="6905"/>
                    <a:pt x="6256" y="7156"/>
                    <a:pt x="6340" y="5503"/>
                  </a:cubicBezTo>
                  <a:cubicBezTo>
                    <a:pt x="6382" y="4478"/>
                    <a:pt x="6005" y="3306"/>
                    <a:pt x="5315" y="2406"/>
                  </a:cubicBezTo>
                  <a:cubicBezTo>
                    <a:pt x="5608" y="2155"/>
                    <a:pt x="5964" y="1988"/>
                    <a:pt x="6256" y="2093"/>
                  </a:cubicBezTo>
                  <a:cubicBezTo>
                    <a:pt x="6173" y="2302"/>
                    <a:pt x="6131" y="2553"/>
                    <a:pt x="6110" y="2783"/>
                  </a:cubicBezTo>
                  <a:cubicBezTo>
                    <a:pt x="6026" y="3955"/>
                    <a:pt x="6256" y="5587"/>
                    <a:pt x="7637" y="5817"/>
                  </a:cubicBezTo>
                  <a:cubicBezTo>
                    <a:pt x="7993" y="5859"/>
                    <a:pt x="8349" y="5754"/>
                    <a:pt x="8558" y="5482"/>
                  </a:cubicBezTo>
                  <a:cubicBezTo>
                    <a:pt x="8307" y="6340"/>
                    <a:pt x="8098" y="7219"/>
                    <a:pt x="8160" y="8119"/>
                  </a:cubicBezTo>
                  <a:cubicBezTo>
                    <a:pt x="8119" y="8223"/>
                    <a:pt x="8056" y="8349"/>
                    <a:pt x="8035" y="8474"/>
                  </a:cubicBezTo>
                  <a:cubicBezTo>
                    <a:pt x="7888" y="9039"/>
                    <a:pt x="7930" y="9897"/>
                    <a:pt x="8119" y="10420"/>
                  </a:cubicBezTo>
                  <a:cubicBezTo>
                    <a:pt x="8349" y="11048"/>
                    <a:pt x="9165" y="11048"/>
                    <a:pt x="9395" y="10420"/>
                  </a:cubicBezTo>
                  <a:cubicBezTo>
                    <a:pt x="9583" y="9897"/>
                    <a:pt x="9521" y="9353"/>
                    <a:pt x="9521" y="8830"/>
                  </a:cubicBezTo>
                  <a:cubicBezTo>
                    <a:pt x="9583" y="8746"/>
                    <a:pt x="9646" y="8642"/>
                    <a:pt x="9667" y="8537"/>
                  </a:cubicBezTo>
                  <a:cubicBezTo>
                    <a:pt x="9834" y="7616"/>
                    <a:pt x="9897" y="6675"/>
                    <a:pt x="10169" y="5754"/>
                  </a:cubicBezTo>
                  <a:cubicBezTo>
                    <a:pt x="10399" y="4980"/>
                    <a:pt x="10588" y="4164"/>
                    <a:pt x="10525" y="3243"/>
                  </a:cubicBezTo>
                  <a:close/>
                  <a:moveTo>
                    <a:pt x="8349" y="2281"/>
                  </a:moveTo>
                  <a:cubicBezTo>
                    <a:pt x="8600" y="2281"/>
                    <a:pt x="8851" y="2386"/>
                    <a:pt x="8935" y="2658"/>
                  </a:cubicBezTo>
                  <a:cubicBezTo>
                    <a:pt x="9081" y="3181"/>
                    <a:pt x="9123" y="3725"/>
                    <a:pt x="8956" y="4248"/>
                  </a:cubicBezTo>
                  <a:cubicBezTo>
                    <a:pt x="8872" y="4499"/>
                    <a:pt x="8830" y="4750"/>
                    <a:pt x="8746" y="5001"/>
                  </a:cubicBezTo>
                  <a:cubicBezTo>
                    <a:pt x="8851" y="4185"/>
                    <a:pt x="8704" y="3181"/>
                    <a:pt x="8349" y="22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33"/>
            <p:cNvSpPr/>
            <p:nvPr/>
          </p:nvSpPr>
          <p:spPr>
            <a:xfrm>
              <a:off x="504450" y="2734450"/>
              <a:ext cx="428450" cy="582225"/>
            </a:xfrm>
            <a:custGeom>
              <a:avLst/>
              <a:gdLst/>
              <a:ahLst/>
              <a:cxnLst/>
              <a:rect l="l" t="t" r="r" b="b"/>
              <a:pathLst>
                <a:path w="17138" h="23289" extrusionOk="0">
                  <a:moveTo>
                    <a:pt x="14627" y="16174"/>
                  </a:moveTo>
                  <a:cubicBezTo>
                    <a:pt x="14982" y="16718"/>
                    <a:pt x="15171" y="17220"/>
                    <a:pt x="15212" y="17848"/>
                  </a:cubicBezTo>
                  <a:cubicBezTo>
                    <a:pt x="15233" y="18308"/>
                    <a:pt x="15505" y="18810"/>
                    <a:pt x="15735" y="19229"/>
                  </a:cubicBezTo>
                  <a:cubicBezTo>
                    <a:pt x="15966" y="19668"/>
                    <a:pt x="15882" y="20087"/>
                    <a:pt x="15861" y="20547"/>
                  </a:cubicBezTo>
                  <a:cubicBezTo>
                    <a:pt x="15861" y="20652"/>
                    <a:pt x="15735" y="20777"/>
                    <a:pt x="15631" y="20861"/>
                  </a:cubicBezTo>
                  <a:cubicBezTo>
                    <a:pt x="15505" y="20924"/>
                    <a:pt x="15317" y="20986"/>
                    <a:pt x="15171" y="21028"/>
                  </a:cubicBezTo>
                  <a:cubicBezTo>
                    <a:pt x="15066" y="21321"/>
                    <a:pt x="14940" y="21551"/>
                    <a:pt x="14919" y="21844"/>
                  </a:cubicBezTo>
                  <a:cubicBezTo>
                    <a:pt x="14836" y="22347"/>
                    <a:pt x="14480" y="22598"/>
                    <a:pt x="14124" y="22870"/>
                  </a:cubicBezTo>
                  <a:cubicBezTo>
                    <a:pt x="13769" y="23142"/>
                    <a:pt x="13329" y="23288"/>
                    <a:pt x="12890" y="23183"/>
                  </a:cubicBezTo>
                  <a:cubicBezTo>
                    <a:pt x="12492" y="23079"/>
                    <a:pt x="12074" y="22932"/>
                    <a:pt x="11781" y="22619"/>
                  </a:cubicBezTo>
                  <a:cubicBezTo>
                    <a:pt x="11655" y="22493"/>
                    <a:pt x="11509" y="22347"/>
                    <a:pt x="11404" y="22179"/>
                  </a:cubicBezTo>
                  <a:cubicBezTo>
                    <a:pt x="11028" y="22179"/>
                    <a:pt x="10714" y="22221"/>
                    <a:pt x="10358" y="22179"/>
                  </a:cubicBezTo>
                  <a:cubicBezTo>
                    <a:pt x="10044" y="22158"/>
                    <a:pt x="9919" y="22012"/>
                    <a:pt x="9898" y="21719"/>
                  </a:cubicBezTo>
                  <a:cubicBezTo>
                    <a:pt x="9877" y="21405"/>
                    <a:pt x="9898" y="21112"/>
                    <a:pt x="9898" y="20819"/>
                  </a:cubicBezTo>
                  <a:cubicBezTo>
                    <a:pt x="9709" y="20694"/>
                    <a:pt x="9521" y="20610"/>
                    <a:pt x="9396" y="20484"/>
                  </a:cubicBezTo>
                  <a:cubicBezTo>
                    <a:pt x="9291" y="20401"/>
                    <a:pt x="9186" y="20275"/>
                    <a:pt x="9186" y="20150"/>
                  </a:cubicBezTo>
                  <a:cubicBezTo>
                    <a:pt x="9165" y="19773"/>
                    <a:pt x="9207" y="19375"/>
                    <a:pt x="8935" y="19062"/>
                  </a:cubicBezTo>
                  <a:cubicBezTo>
                    <a:pt x="8956" y="18685"/>
                    <a:pt x="8977" y="18308"/>
                    <a:pt x="8998" y="17869"/>
                  </a:cubicBezTo>
                  <a:cubicBezTo>
                    <a:pt x="8412" y="18015"/>
                    <a:pt x="7889" y="17639"/>
                    <a:pt x="7282" y="17471"/>
                  </a:cubicBezTo>
                  <a:cubicBezTo>
                    <a:pt x="7115" y="17429"/>
                    <a:pt x="6989" y="17325"/>
                    <a:pt x="6864" y="17241"/>
                  </a:cubicBezTo>
                  <a:cubicBezTo>
                    <a:pt x="6383" y="16906"/>
                    <a:pt x="5922" y="16551"/>
                    <a:pt x="5420" y="16237"/>
                  </a:cubicBezTo>
                  <a:cubicBezTo>
                    <a:pt x="5085" y="16028"/>
                    <a:pt x="4813" y="15777"/>
                    <a:pt x="4583" y="15463"/>
                  </a:cubicBezTo>
                  <a:cubicBezTo>
                    <a:pt x="3955" y="14647"/>
                    <a:pt x="3349" y="13789"/>
                    <a:pt x="2616" y="13077"/>
                  </a:cubicBezTo>
                  <a:cubicBezTo>
                    <a:pt x="2386" y="12868"/>
                    <a:pt x="2261" y="12533"/>
                    <a:pt x="2135" y="12240"/>
                  </a:cubicBezTo>
                  <a:cubicBezTo>
                    <a:pt x="1968" y="11843"/>
                    <a:pt x="1821" y="11466"/>
                    <a:pt x="1528" y="11152"/>
                  </a:cubicBezTo>
                  <a:cubicBezTo>
                    <a:pt x="922" y="10441"/>
                    <a:pt x="670" y="9604"/>
                    <a:pt x="461" y="8746"/>
                  </a:cubicBezTo>
                  <a:cubicBezTo>
                    <a:pt x="357" y="8265"/>
                    <a:pt x="252" y="7826"/>
                    <a:pt x="147" y="7344"/>
                  </a:cubicBezTo>
                  <a:cubicBezTo>
                    <a:pt x="85" y="7093"/>
                    <a:pt x="43" y="6800"/>
                    <a:pt x="43" y="6507"/>
                  </a:cubicBezTo>
                  <a:cubicBezTo>
                    <a:pt x="1" y="5963"/>
                    <a:pt x="43" y="5398"/>
                    <a:pt x="43" y="4833"/>
                  </a:cubicBezTo>
                  <a:cubicBezTo>
                    <a:pt x="43" y="4143"/>
                    <a:pt x="273" y="3536"/>
                    <a:pt x="796" y="3055"/>
                  </a:cubicBezTo>
                  <a:cubicBezTo>
                    <a:pt x="1528" y="2385"/>
                    <a:pt x="2365" y="1800"/>
                    <a:pt x="3286" y="1381"/>
                  </a:cubicBezTo>
                  <a:cubicBezTo>
                    <a:pt x="3307" y="1381"/>
                    <a:pt x="3328" y="1360"/>
                    <a:pt x="3349" y="1360"/>
                  </a:cubicBezTo>
                  <a:cubicBezTo>
                    <a:pt x="4981" y="544"/>
                    <a:pt x="6738" y="272"/>
                    <a:pt x="8517" y="63"/>
                  </a:cubicBezTo>
                  <a:cubicBezTo>
                    <a:pt x="8998" y="0"/>
                    <a:pt x="9500" y="0"/>
                    <a:pt x="10002" y="84"/>
                  </a:cubicBezTo>
                  <a:cubicBezTo>
                    <a:pt x="10735" y="188"/>
                    <a:pt x="11488" y="335"/>
                    <a:pt x="12220" y="481"/>
                  </a:cubicBezTo>
                  <a:cubicBezTo>
                    <a:pt x="12597" y="523"/>
                    <a:pt x="12911" y="691"/>
                    <a:pt x="13225" y="900"/>
                  </a:cubicBezTo>
                  <a:cubicBezTo>
                    <a:pt x="13643" y="1172"/>
                    <a:pt x="14062" y="1444"/>
                    <a:pt x="14501" y="1674"/>
                  </a:cubicBezTo>
                  <a:cubicBezTo>
                    <a:pt x="14794" y="1841"/>
                    <a:pt x="15045" y="2051"/>
                    <a:pt x="15233" y="2323"/>
                  </a:cubicBezTo>
                  <a:cubicBezTo>
                    <a:pt x="15380" y="2595"/>
                    <a:pt x="15568" y="2846"/>
                    <a:pt x="15756" y="3097"/>
                  </a:cubicBezTo>
                  <a:cubicBezTo>
                    <a:pt x="16217" y="3662"/>
                    <a:pt x="16489" y="4310"/>
                    <a:pt x="16677" y="5022"/>
                  </a:cubicBezTo>
                  <a:cubicBezTo>
                    <a:pt x="16991" y="6152"/>
                    <a:pt x="17137" y="7302"/>
                    <a:pt x="17137" y="8474"/>
                  </a:cubicBezTo>
                  <a:cubicBezTo>
                    <a:pt x="17137" y="9604"/>
                    <a:pt x="16907" y="10671"/>
                    <a:pt x="16698" y="11780"/>
                  </a:cubicBezTo>
                  <a:cubicBezTo>
                    <a:pt x="16426" y="13245"/>
                    <a:pt x="15756" y="14500"/>
                    <a:pt x="15024" y="15756"/>
                  </a:cubicBezTo>
                  <a:cubicBezTo>
                    <a:pt x="14836" y="15839"/>
                    <a:pt x="14731" y="15986"/>
                    <a:pt x="14627" y="16174"/>
                  </a:cubicBezTo>
                  <a:close/>
                  <a:moveTo>
                    <a:pt x="13622" y="15442"/>
                  </a:moveTo>
                  <a:cubicBezTo>
                    <a:pt x="13957" y="15337"/>
                    <a:pt x="14062" y="15065"/>
                    <a:pt x="14187" y="14856"/>
                  </a:cubicBezTo>
                  <a:cubicBezTo>
                    <a:pt x="15212" y="13245"/>
                    <a:pt x="15735" y="11466"/>
                    <a:pt x="15924" y="9583"/>
                  </a:cubicBezTo>
                  <a:cubicBezTo>
                    <a:pt x="16049" y="8118"/>
                    <a:pt x="16070" y="6633"/>
                    <a:pt x="15547" y="5189"/>
                  </a:cubicBezTo>
                  <a:cubicBezTo>
                    <a:pt x="15443" y="4248"/>
                    <a:pt x="14773" y="3620"/>
                    <a:pt x="14292" y="2846"/>
                  </a:cubicBezTo>
                  <a:cubicBezTo>
                    <a:pt x="14062" y="2469"/>
                    <a:pt x="13622" y="2385"/>
                    <a:pt x="13267" y="2176"/>
                  </a:cubicBezTo>
                  <a:cubicBezTo>
                    <a:pt x="13162" y="2092"/>
                    <a:pt x="13036" y="2051"/>
                    <a:pt x="12932" y="1946"/>
                  </a:cubicBezTo>
                  <a:cubicBezTo>
                    <a:pt x="12471" y="1486"/>
                    <a:pt x="11886" y="1339"/>
                    <a:pt x="11279" y="1235"/>
                  </a:cubicBezTo>
                  <a:cubicBezTo>
                    <a:pt x="10839" y="1151"/>
                    <a:pt x="10400" y="1109"/>
                    <a:pt x="9981" y="1025"/>
                  </a:cubicBezTo>
                  <a:cubicBezTo>
                    <a:pt x="9396" y="921"/>
                    <a:pt x="8810" y="921"/>
                    <a:pt x="8224" y="1025"/>
                  </a:cubicBezTo>
                  <a:cubicBezTo>
                    <a:pt x="7513" y="1151"/>
                    <a:pt x="6780" y="1256"/>
                    <a:pt x="6069" y="1402"/>
                  </a:cubicBezTo>
                  <a:cubicBezTo>
                    <a:pt x="5797" y="1444"/>
                    <a:pt x="5483" y="1528"/>
                    <a:pt x="5190" y="1632"/>
                  </a:cubicBezTo>
                  <a:cubicBezTo>
                    <a:pt x="4646" y="1841"/>
                    <a:pt x="4081" y="2051"/>
                    <a:pt x="3558" y="2281"/>
                  </a:cubicBezTo>
                  <a:cubicBezTo>
                    <a:pt x="2805" y="2616"/>
                    <a:pt x="2093" y="3097"/>
                    <a:pt x="1466" y="3662"/>
                  </a:cubicBezTo>
                  <a:cubicBezTo>
                    <a:pt x="1110" y="3976"/>
                    <a:pt x="942" y="4373"/>
                    <a:pt x="942" y="4854"/>
                  </a:cubicBezTo>
                  <a:cubicBezTo>
                    <a:pt x="942" y="5838"/>
                    <a:pt x="901" y="6863"/>
                    <a:pt x="1214" y="7826"/>
                  </a:cubicBezTo>
                  <a:cubicBezTo>
                    <a:pt x="1298" y="8035"/>
                    <a:pt x="1298" y="8265"/>
                    <a:pt x="1340" y="8474"/>
                  </a:cubicBezTo>
                  <a:cubicBezTo>
                    <a:pt x="1528" y="9165"/>
                    <a:pt x="1738" y="9813"/>
                    <a:pt x="2177" y="10399"/>
                  </a:cubicBezTo>
                  <a:cubicBezTo>
                    <a:pt x="2512" y="10818"/>
                    <a:pt x="2784" y="11257"/>
                    <a:pt x="2930" y="11780"/>
                  </a:cubicBezTo>
                  <a:cubicBezTo>
                    <a:pt x="3035" y="12073"/>
                    <a:pt x="3181" y="12324"/>
                    <a:pt x="3411" y="12533"/>
                  </a:cubicBezTo>
                  <a:cubicBezTo>
                    <a:pt x="3955" y="13036"/>
                    <a:pt x="4395" y="13580"/>
                    <a:pt x="4792" y="14186"/>
                  </a:cubicBezTo>
                  <a:cubicBezTo>
                    <a:pt x="5232" y="14856"/>
                    <a:pt x="5818" y="15442"/>
                    <a:pt x="6529" y="15839"/>
                  </a:cubicBezTo>
                  <a:cubicBezTo>
                    <a:pt x="6676" y="15902"/>
                    <a:pt x="6801" y="16007"/>
                    <a:pt x="6906" y="16111"/>
                  </a:cubicBezTo>
                  <a:cubicBezTo>
                    <a:pt x="7324" y="16593"/>
                    <a:pt x="7889" y="16844"/>
                    <a:pt x="8433" y="17137"/>
                  </a:cubicBezTo>
                  <a:cubicBezTo>
                    <a:pt x="8559" y="17095"/>
                    <a:pt x="8663" y="17032"/>
                    <a:pt x="8789" y="16948"/>
                  </a:cubicBezTo>
                  <a:cubicBezTo>
                    <a:pt x="8893" y="16906"/>
                    <a:pt x="9082" y="17011"/>
                    <a:pt x="9103" y="16885"/>
                  </a:cubicBezTo>
                  <a:cubicBezTo>
                    <a:pt x="8726" y="16362"/>
                    <a:pt x="8370" y="15881"/>
                    <a:pt x="8015" y="15379"/>
                  </a:cubicBezTo>
                  <a:cubicBezTo>
                    <a:pt x="7910" y="15233"/>
                    <a:pt x="7826" y="15023"/>
                    <a:pt x="7701" y="14919"/>
                  </a:cubicBezTo>
                  <a:cubicBezTo>
                    <a:pt x="7261" y="14500"/>
                    <a:pt x="7052" y="13977"/>
                    <a:pt x="6843" y="13391"/>
                  </a:cubicBezTo>
                  <a:cubicBezTo>
                    <a:pt x="6487" y="12408"/>
                    <a:pt x="6132" y="11403"/>
                    <a:pt x="5797" y="10420"/>
                  </a:cubicBezTo>
                  <a:cubicBezTo>
                    <a:pt x="5546" y="9730"/>
                    <a:pt x="5441" y="8997"/>
                    <a:pt x="5504" y="8265"/>
                  </a:cubicBezTo>
                  <a:cubicBezTo>
                    <a:pt x="5525" y="7888"/>
                    <a:pt x="5713" y="7616"/>
                    <a:pt x="6048" y="7512"/>
                  </a:cubicBezTo>
                  <a:cubicBezTo>
                    <a:pt x="6320" y="7428"/>
                    <a:pt x="6592" y="7386"/>
                    <a:pt x="6864" y="7386"/>
                  </a:cubicBezTo>
                  <a:cubicBezTo>
                    <a:pt x="8203" y="7323"/>
                    <a:pt x="7847" y="7491"/>
                    <a:pt x="8684" y="6654"/>
                  </a:cubicBezTo>
                  <a:cubicBezTo>
                    <a:pt x="9061" y="6277"/>
                    <a:pt x="9500" y="6068"/>
                    <a:pt x="10044" y="6110"/>
                  </a:cubicBezTo>
                  <a:cubicBezTo>
                    <a:pt x="10316" y="6131"/>
                    <a:pt x="10546" y="6131"/>
                    <a:pt x="10818" y="6110"/>
                  </a:cubicBezTo>
                  <a:cubicBezTo>
                    <a:pt x="11195" y="6068"/>
                    <a:pt x="11509" y="6173"/>
                    <a:pt x="11781" y="6486"/>
                  </a:cubicBezTo>
                  <a:cubicBezTo>
                    <a:pt x="11990" y="6758"/>
                    <a:pt x="12241" y="6863"/>
                    <a:pt x="12597" y="6842"/>
                  </a:cubicBezTo>
                  <a:cubicBezTo>
                    <a:pt x="12974" y="6779"/>
                    <a:pt x="13287" y="6947"/>
                    <a:pt x="13559" y="7219"/>
                  </a:cubicBezTo>
                  <a:cubicBezTo>
                    <a:pt x="13685" y="7386"/>
                    <a:pt x="13852" y="7491"/>
                    <a:pt x="13978" y="7637"/>
                  </a:cubicBezTo>
                  <a:cubicBezTo>
                    <a:pt x="14606" y="8307"/>
                    <a:pt x="15003" y="9018"/>
                    <a:pt x="14919" y="9981"/>
                  </a:cubicBezTo>
                  <a:cubicBezTo>
                    <a:pt x="14899" y="10315"/>
                    <a:pt x="14919" y="10650"/>
                    <a:pt x="14919" y="10964"/>
                  </a:cubicBezTo>
                  <a:cubicBezTo>
                    <a:pt x="14919" y="11152"/>
                    <a:pt x="14899" y="11362"/>
                    <a:pt x="14836" y="11550"/>
                  </a:cubicBezTo>
                  <a:cubicBezTo>
                    <a:pt x="14606" y="12199"/>
                    <a:pt x="14396" y="12868"/>
                    <a:pt x="14103" y="13496"/>
                  </a:cubicBezTo>
                  <a:cubicBezTo>
                    <a:pt x="13831" y="14082"/>
                    <a:pt x="13643" y="14709"/>
                    <a:pt x="13622" y="15442"/>
                  </a:cubicBezTo>
                  <a:close/>
                  <a:moveTo>
                    <a:pt x="12743" y="7805"/>
                  </a:moveTo>
                  <a:cubicBezTo>
                    <a:pt x="12722" y="7888"/>
                    <a:pt x="12702" y="7930"/>
                    <a:pt x="12722" y="7993"/>
                  </a:cubicBezTo>
                  <a:cubicBezTo>
                    <a:pt x="13015" y="8788"/>
                    <a:pt x="12911" y="9625"/>
                    <a:pt x="12911" y="10462"/>
                  </a:cubicBezTo>
                  <a:cubicBezTo>
                    <a:pt x="12911" y="10755"/>
                    <a:pt x="12848" y="11027"/>
                    <a:pt x="12639" y="11236"/>
                  </a:cubicBezTo>
                  <a:cubicBezTo>
                    <a:pt x="12534" y="11341"/>
                    <a:pt x="12471" y="11508"/>
                    <a:pt x="12367" y="11655"/>
                  </a:cubicBezTo>
                  <a:cubicBezTo>
                    <a:pt x="12116" y="11989"/>
                    <a:pt x="11739" y="12073"/>
                    <a:pt x="11425" y="11801"/>
                  </a:cubicBezTo>
                  <a:cubicBezTo>
                    <a:pt x="11258" y="11675"/>
                    <a:pt x="11153" y="11508"/>
                    <a:pt x="11049" y="11362"/>
                  </a:cubicBezTo>
                  <a:cubicBezTo>
                    <a:pt x="10714" y="10734"/>
                    <a:pt x="10505" y="10064"/>
                    <a:pt x="10505" y="9374"/>
                  </a:cubicBezTo>
                  <a:cubicBezTo>
                    <a:pt x="10505" y="8579"/>
                    <a:pt x="10400" y="7805"/>
                    <a:pt x="10965" y="7156"/>
                  </a:cubicBezTo>
                  <a:cubicBezTo>
                    <a:pt x="11007" y="7114"/>
                    <a:pt x="10965" y="7051"/>
                    <a:pt x="11007" y="6989"/>
                  </a:cubicBezTo>
                  <a:cubicBezTo>
                    <a:pt x="9668" y="6842"/>
                    <a:pt x="9354" y="6968"/>
                    <a:pt x="8852" y="7909"/>
                  </a:cubicBezTo>
                  <a:cubicBezTo>
                    <a:pt x="8914" y="7951"/>
                    <a:pt x="8977" y="7993"/>
                    <a:pt x="9040" y="8035"/>
                  </a:cubicBezTo>
                  <a:cubicBezTo>
                    <a:pt x="9500" y="8370"/>
                    <a:pt x="9814" y="8830"/>
                    <a:pt x="9877" y="9416"/>
                  </a:cubicBezTo>
                  <a:cubicBezTo>
                    <a:pt x="9877" y="9520"/>
                    <a:pt x="9961" y="9625"/>
                    <a:pt x="10002" y="9730"/>
                  </a:cubicBezTo>
                  <a:cubicBezTo>
                    <a:pt x="10212" y="10211"/>
                    <a:pt x="10170" y="10734"/>
                    <a:pt x="10107" y="11236"/>
                  </a:cubicBezTo>
                  <a:cubicBezTo>
                    <a:pt x="10065" y="11675"/>
                    <a:pt x="9709" y="11968"/>
                    <a:pt x="9333" y="12136"/>
                  </a:cubicBezTo>
                  <a:cubicBezTo>
                    <a:pt x="9061" y="12240"/>
                    <a:pt x="8747" y="12199"/>
                    <a:pt x="8559" y="11989"/>
                  </a:cubicBezTo>
                  <a:cubicBezTo>
                    <a:pt x="8412" y="11801"/>
                    <a:pt x="8245" y="11592"/>
                    <a:pt x="8140" y="11362"/>
                  </a:cubicBezTo>
                  <a:cubicBezTo>
                    <a:pt x="7910" y="10839"/>
                    <a:pt x="7785" y="10315"/>
                    <a:pt x="7785" y="9730"/>
                  </a:cubicBezTo>
                  <a:lnTo>
                    <a:pt x="7785" y="8642"/>
                  </a:lnTo>
                  <a:cubicBezTo>
                    <a:pt x="7785" y="8474"/>
                    <a:pt x="7701" y="8328"/>
                    <a:pt x="7680" y="8202"/>
                  </a:cubicBezTo>
                  <a:cubicBezTo>
                    <a:pt x="6885" y="8118"/>
                    <a:pt x="6885" y="8118"/>
                    <a:pt x="6424" y="8265"/>
                  </a:cubicBezTo>
                  <a:cubicBezTo>
                    <a:pt x="6236" y="8976"/>
                    <a:pt x="6362" y="9416"/>
                    <a:pt x="6571" y="10085"/>
                  </a:cubicBezTo>
                  <a:cubicBezTo>
                    <a:pt x="6927" y="11069"/>
                    <a:pt x="7303" y="12073"/>
                    <a:pt x="7659" y="13056"/>
                  </a:cubicBezTo>
                  <a:cubicBezTo>
                    <a:pt x="7826" y="13559"/>
                    <a:pt x="8015" y="14061"/>
                    <a:pt x="8412" y="14416"/>
                  </a:cubicBezTo>
                  <a:cubicBezTo>
                    <a:pt x="8559" y="14584"/>
                    <a:pt x="8663" y="14793"/>
                    <a:pt x="8768" y="14960"/>
                  </a:cubicBezTo>
                  <a:cubicBezTo>
                    <a:pt x="9186" y="15693"/>
                    <a:pt x="9689" y="16362"/>
                    <a:pt x="10484" y="16781"/>
                  </a:cubicBezTo>
                  <a:cubicBezTo>
                    <a:pt x="11111" y="16383"/>
                    <a:pt x="11886" y="16279"/>
                    <a:pt x="12471" y="15777"/>
                  </a:cubicBezTo>
                  <a:cubicBezTo>
                    <a:pt x="12492" y="15567"/>
                    <a:pt x="12492" y="15337"/>
                    <a:pt x="12576" y="15128"/>
                  </a:cubicBezTo>
                  <a:cubicBezTo>
                    <a:pt x="12953" y="13956"/>
                    <a:pt x="13371" y="12764"/>
                    <a:pt x="13831" y="11592"/>
                  </a:cubicBezTo>
                  <a:cubicBezTo>
                    <a:pt x="13957" y="11257"/>
                    <a:pt x="14041" y="10922"/>
                    <a:pt x="14041" y="10546"/>
                  </a:cubicBezTo>
                  <a:cubicBezTo>
                    <a:pt x="14041" y="10315"/>
                    <a:pt x="13999" y="10106"/>
                    <a:pt x="14041" y="9876"/>
                  </a:cubicBezTo>
                  <a:cubicBezTo>
                    <a:pt x="14083" y="9269"/>
                    <a:pt x="13831" y="8767"/>
                    <a:pt x="13434" y="8349"/>
                  </a:cubicBezTo>
                  <a:cubicBezTo>
                    <a:pt x="13246" y="8139"/>
                    <a:pt x="13057" y="7846"/>
                    <a:pt x="12743" y="7805"/>
                  </a:cubicBezTo>
                  <a:close/>
                  <a:moveTo>
                    <a:pt x="13957" y="16634"/>
                  </a:moveTo>
                  <a:cubicBezTo>
                    <a:pt x="13476" y="16697"/>
                    <a:pt x="13162" y="16718"/>
                    <a:pt x="12827" y="16781"/>
                  </a:cubicBezTo>
                  <a:cubicBezTo>
                    <a:pt x="12702" y="16802"/>
                    <a:pt x="12534" y="16823"/>
                    <a:pt x="12430" y="16885"/>
                  </a:cubicBezTo>
                  <a:cubicBezTo>
                    <a:pt x="11634" y="17220"/>
                    <a:pt x="10818" y="17576"/>
                    <a:pt x="10002" y="17953"/>
                  </a:cubicBezTo>
                  <a:cubicBezTo>
                    <a:pt x="9772" y="18057"/>
                    <a:pt x="9584" y="18204"/>
                    <a:pt x="9605" y="18518"/>
                  </a:cubicBezTo>
                  <a:cubicBezTo>
                    <a:pt x="10191" y="18685"/>
                    <a:pt x="10337" y="18706"/>
                    <a:pt x="10735" y="18559"/>
                  </a:cubicBezTo>
                  <a:cubicBezTo>
                    <a:pt x="11049" y="18413"/>
                    <a:pt x="11362" y="18371"/>
                    <a:pt x="11697" y="18371"/>
                  </a:cubicBezTo>
                  <a:cubicBezTo>
                    <a:pt x="11948" y="18371"/>
                    <a:pt x="12199" y="18287"/>
                    <a:pt x="12430" y="18204"/>
                  </a:cubicBezTo>
                  <a:cubicBezTo>
                    <a:pt x="12639" y="18162"/>
                    <a:pt x="12848" y="18078"/>
                    <a:pt x="13099" y="18057"/>
                  </a:cubicBezTo>
                  <a:cubicBezTo>
                    <a:pt x="13539" y="17994"/>
                    <a:pt x="13957" y="17827"/>
                    <a:pt x="14292" y="17534"/>
                  </a:cubicBezTo>
                  <a:cubicBezTo>
                    <a:pt x="14292" y="17450"/>
                    <a:pt x="14355" y="17346"/>
                    <a:pt x="14313" y="17304"/>
                  </a:cubicBezTo>
                  <a:cubicBezTo>
                    <a:pt x="14208" y="17032"/>
                    <a:pt x="14083" y="16844"/>
                    <a:pt x="13957" y="16634"/>
                  </a:cubicBezTo>
                  <a:close/>
                  <a:moveTo>
                    <a:pt x="10609" y="21321"/>
                  </a:moveTo>
                  <a:cubicBezTo>
                    <a:pt x="11216" y="21196"/>
                    <a:pt x="11676" y="21112"/>
                    <a:pt x="12178" y="21007"/>
                  </a:cubicBezTo>
                  <a:cubicBezTo>
                    <a:pt x="12681" y="20903"/>
                    <a:pt x="13162" y="20694"/>
                    <a:pt x="13664" y="20568"/>
                  </a:cubicBezTo>
                  <a:cubicBezTo>
                    <a:pt x="14103" y="20442"/>
                    <a:pt x="14668" y="20463"/>
                    <a:pt x="15003" y="20024"/>
                  </a:cubicBezTo>
                  <a:cubicBezTo>
                    <a:pt x="14919" y="19961"/>
                    <a:pt x="14899" y="19919"/>
                    <a:pt x="14836" y="19919"/>
                  </a:cubicBezTo>
                  <a:cubicBezTo>
                    <a:pt x="13957" y="19919"/>
                    <a:pt x="13120" y="20170"/>
                    <a:pt x="12220" y="20275"/>
                  </a:cubicBezTo>
                  <a:cubicBezTo>
                    <a:pt x="11969" y="20296"/>
                    <a:pt x="11697" y="20442"/>
                    <a:pt x="11446" y="20505"/>
                  </a:cubicBezTo>
                  <a:cubicBezTo>
                    <a:pt x="11216" y="20589"/>
                    <a:pt x="10965" y="20652"/>
                    <a:pt x="10735" y="20714"/>
                  </a:cubicBezTo>
                  <a:cubicBezTo>
                    <a:pt x="10693" y="20756"/>
                    <a:pt x="10651" y="20777"/>
                    <a:pt x="10588" y="20819"/>
                  </a:cubicBezTo>
                  <a:cubicBezTo>
                    <a:pt x="10588" y="20966"/>
                    <a:pt x="10609" y="21112"/>
                    <a:pt x="10609" y="21321"/>
                  </a:cubicBezTo>
                  <a:close/>
                  <a:moveTo>
                    <a:pt x="10002" y="19752"/>
                  </a:moveTo>
                  <a:cubicBezTo>
                    <a:pt x="10421" y="19940"/>
                    <a:pt x="10735" y="19878"/>
                    <a:pt x="11111" y="19773"/>
                  </a:cubicBezTo>
                  <a:cubicBezTo>
                    <a:pt x="11551" y="19647"/>
                    <a:pt x="11990" y="19480"/>
                    <a:pt x="12471" y="19417"/>
                  </a:cubicBezTo>
                  <a:cubicBezTo>
                    <a:pt x="13141" y="19271"/>
                    <a:pt x="13831" y="19208"/>
                    <a:pt x="14522" y="19103"/>
                  </a:cubicBezTo>
                  <a:lnTo>
                    <a:pt x="14522" y="18518"/>
                  </a:lnTo>
                  <a:cubicBezTo>
                    <a:pt x="13790" y="18769"/>
                    <a:pt x="13120" y="18957"/>
                    <a:pt x="12430" y="19145"/>
                  </a:cubicBezTo>
                  <a:cubicBezTo>
                    <a:pt x="12325" y="19187"/>
                    <a:pt x="12220" y="19229"/>
                    <a:pt x="12116" y="19208"/>
                  </a:cubicBezTo>
                  <a:cubicBezTo>
                    <a:pt x="11467" y="19103"/>
                    <a:pt x="10902" y="19480"/>
                    <a:pt x="10274" y="19543"/>
                  </a:cubicBezTo>
                  <a:cubicBezTo>
                    <a:pt x="10170" y="19522"/>
                    <a:pt x="10086" y="19647"/>
                    <a:pt x="10002" y="19752"/>
                  </a:cubicBezTo>
                  <a:close/>
                  <a:moveTo>
                    <a:pt x="11739" y="8035"/>
                  </a:moveTo>
                  <a:cubicBezTo>
                    <a:pt x="11551" y="7951"/>
                    <a:pt x="11446" y="8118"/>
                    <a:pt x="11446" y="8223"/>
                  </a:cubicBezTo>
                  <a:cubicBezTo>
                    <a:pt x="11362" y="8976"/>
                    <a:pt x="11342" y="9709"/>
                    <a:pt x="11634" y="10441"/>
                  </a:cubicBezTo>
                  <a:cubicBezTo>
                    <a:pt x="11676" y="10567"/>
                    <a:pt x="11802" y="10650"/>
                    <a:pt x="12011" y="10525"/>
                  </a:cubicBezTo>
                  <a:cubicBezTo>
                    <a:pt x="11990" y="9709"/>
                    <a:pt x="12178" y="8851"/>
                    <a:pt x="11739" y="8035"/>
                  </a:cubicBezTo>
                  <a:close/>
                  <a:moveTo>
                    <a:pt x="14083" y="21426"/>
                  </a:moveTo>
                  <a:cubicBezTo>
                    <a:pt x="13162" y="21510"/>
                    <a:pt x="12806" y="21614"/>
                    <a:pt x="12220" y="21991"/>
                  </a:cubicBezTo>
                  <a:cubicBezTo>
                    <a:pt x="12597" y="22137"/>
                    <a:pt x="12911" y="22263"/>
                    <a:pt x="13225" y="22367"/>
                  </a:cubicBezTo>
                  <a:cubicBezTo>
                    <a:pt x="13852" y="22012"/>
                    <a:pt x="13852" y="22012"/>
                    <a:pt x="14083" y="21426"/>
                  </a:cubicBezTo>
                  <a:close/>
                  <a:moveTo>
                    <a:pt x="9145" y="11257"/>
                  </a:moveTo>
                  <a:cubicBezTo>
                    <a:pt x="9354" y="10839"/>
                    <a:pt x="9375" y="10504"/>
                    <a:pt x="9249" y="10232"/>
                  </a:cubicBezTo>
                  <a:cubicBezTo>
                    <a:pt x="9124" y="9918"/>
                    <a:pt x="9040" y="9604"/>
                    <a:pt x="8977" y="9269"/>
                  </a:cubicBezTo>
                  <a:cubicBezTo>
                    <a:pt x="8956" y="9165"/>
                    <a:pt x="8831" y="9081"/>
                    <a:pt x="8705" y="8955"/>
                  </a:cubicBezTo>
                  <a:cubicBezTo>
                    <a:pt x="8601" y="9771"/>
                    <a:pt x="8642" y="10462"/>
                    <a:pt x="9145" y="1125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33"/>
            <p:cNvSpPr/>
            <p:nvPr/>
          </p:nvSpPr>
          <p:spPr>
            <a:xfrm>
              <a:off x="437500" y="2678475"/>
              <a:ext cx="84775" cy="66450"/>
            </a:xfrm>
            <a:custGeom>
              <a:avLst/>
              <a:gdLst/>
              <a:ahLst/>
              <a:cxnLst/>
              <a:rect l="l" t="t" r="r" b="b"/>
              <a:pathLst>
                <a:path w="3391" h="2658" extrusionOk="0">
                  <a:moveTo>
                    <a:pt x="712" y="0"/>
                  </a:moveTo>
                  <a:cubicBezTo>
                    <a:pt x="1089" y="42"/>
                    <a:pt x="1486" y="147"/>
                    <a:pt x="1675" y="461"/>
                  </a:cubicBezTo>
                  <a:cubicBezTo>
                    <a:pt x="1926" y="858"/>
                    <a:pt x="2281" y="1088"/>
                    <a:pt x="2637" y="1381"/>
                  </a:cubicBezTo>
                  <a:cubicBezTo>
                    <a:pt x="2825" y="1549"/>
                    <a:pt x="3014" y="1716"/>
                    <a:pt x="3181" y="1904"/>
                  </a:cubicBezTo>
                  <a:cubicBezTo>
                    <a:pt x="3369" y="2093"/>
                    <a:pt x="3390" y="2281"/>
                    <a:pt x="3286" y="2427"/>
                  </a:cubicBezTo>
                  <a:cubicBezTo>
                    <a:pt x="3160" y="2595"/>
                    <a:pt x="2909" y="2658"/>
                    <a:pt x="2700" y="2595"/>
                  </a:cubicBezTo>
                  <a:cubicBezTo>
                    <a:pt x="2616" y="2553"/>
                    <a:pt x="2532" y="2511"/>
                    <a:pt x="2491" y="2448"/>
                  </a:cubicBezTo>
                  <a:cubicBezTo>
                    <a:pt x="2135" y="2197"/>
                    <a:pt x="1779" y="1904"/>
                    <a:pt x="1444" y="1653"/>
                  </a:cubicBezTo>
                  <a:cubicBezTo>
                    <a:pt x="1361" y="1570"/>
                    <a:pt x="1256" y="1507"/>
                    <a:pt x="1193" y="1402"/>
                  </a:cubicBezTo>
                  <a:cubicBezTo>
                    <a:pt x="1026" y="1046"/>
                    <a:pt x="733" y="879"/>
                    <a:pt x="356" y="816"/>
                  </a:cubicBezTo>
                  <a:cubicBezTo>
                    <a:pt x="315" y="774"/>
                    <a:pt x="252" y="774"/>
                    <a:pt x="210" y="733"/>
                  </a:cubicBezTo>
                  <a:cubicBezTo>
                    <a:pt x="22" y="628"/>
                    <a:pt x="1" y="251"/>
                    <a:pt x="210" y="189"/>
                  </a:cubicBezTo>
                  <a:cubicBezTo>
                    <a:pt x="356" y="105"/>
                    <a:pt x="545" y="42"/>
                    <a:pt x="7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33"/>
            <p:cNvSpPr/>
            <p:nvPr/>
          </p:nvSpPr>
          <p:spPr>
            <a:xfrm>
              <a:off x="853350" y="3366325"/>
              <a:ext cx="72750" cy="94200"/>
            </a:xfrm>
            <a:custGeom>
              <a:avLst/>
              <a:gdLst/>
              <a:ahLst/>
              <a:cxnLst/>
              <a:rect l="l" t="t" r="r" b="b"/>
              <a:pathLst>
                <a:path w="2910" h="3768" extrusionOk="0">
                  <a:moveTo>
                    <a:pt x="2909" y="3265"/>
                  </a:moveTo>
                  <a:cubicBezTo>
                    <a:pt x="2847" y="3370"/>
                    <a:pt x="2826" y="3453"/>
                    <a:pt x="2784" y="3537"/>
                  </a:cubicBezTo>
                  <a:cubicBezTo>
                    <a:pt x="2679" y="3704"/>
                    <a:pt x="2449" y="3767"/>
                    <a:pt x="2303" y="3600"/>
                  </a:cubicBezTo>
                  <a:cubicBezTo>
                    <a:pt x="2261" y="3558"/>
                    <a:pt x="2219" y="3537"/>
                    <a:pt x="2198" y="3474"/>
                  </a:cubicBezTo>
                  <a:cubicBezTo>
                    <a:pt x="1528" y="2595"/>
                    <a:pt x="880" y="1675"/>
                    <a:pt x="252" y="775"/>
                  </a:cubicBezTo>
                  <a:cubicBezTo>
                    <a:pt x="22" y="461"/>
                    <a:pt x="1" y="210"/>
                    <a:pt x="147" y="126"/>
                  </a:cubicBezTo>
                  <a:cubicBezTo>
                    <a:pt x="378" y="1"/>
                    <a:pt x="566" y="147"/>
                    <a:pt x="754" y="294"/>
                  </a:cubicBezTo>
                  <a:cubicBezTo>
                    <a:pt x="838" y="336"/>
                    <a:pt x="880" y="398"/>
                    <a:pt x="943" y="440"/>
                  </a:cubicBezTo>
                  <a:cubicBezTo>
                    <a:pt x="1528" y="1193"/>
                    <a:pt x="2198" y="1926"/>
                    <a:pt x="2679" y="2763"/>
                  </a:cubicBezTo>
                  <a:cubicBezTo>
                    <a:pt x="2805" y="2930"/>
                    <a:pt x="2847" y="3118"/>
                    <a:pt x="2909" y="326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33"/>
            <p:cNvSpPr/>
            <p:nvPr/>
          </p:nvSpPr>
          <p:spPr>
            <a:xfrm>
              <a:off x="347000" y="2867825"/>
              <a:ext cx="103600" cy="43975"/>
            </a:xfrm>
            <a:custGeom>
              <a:avLst/>
              <a:gdLst/>
              <a:ahLst/>
              <a:cxnLst/>
              <a:rect l="l" t="t" r="r" b="b"/>
              <a:pathLst>
                <a:path w="4144" h="1759" extrusionOk="0">
                  <a:moveTo>
                    <a:pt x="106" y="1"/>
                  </a:moveTo>
                  <a:cubicBezTo>
                    <a:pt x="566" y="252"/>
                    <a:pt x="984" y="210"/>
                    <a:pt x="1403" y="252"/>
                  </a:cubicBezTo>
                  <a:cubicBezTo>
                    <a:pt x="2177" y="294"/>
                    <a:pt x="2909" y="524"/>
                    <a:pt x="3642" y="796"/>
                  </a:cubicBezTo>
                  <a:cubicBezTo>
                    <a:pt x="3809" y="838"/>
                    <a:pt x="3955" y="1026"/>
                    <a:pt x="4060" y="1193"/>
                  </a:cubicBezTo>
                  <a:cubicBezTo>
                    <a:pt x="4123" y="1256"/>
                    <a:pt x="4144" y="1423"/>
                    <a:pt x="4123" y="1507"/>
                  </a:cubicBezTo>
                  <a:cubicBezTo>
                    <a:pt x="4060" y="1612"/>
                    <a:pt x="3935" y="1675"/>
                    <a:pt x="3809" y="1737"/>
                  </a:cubicBezTo>
                  <a:cubicBezTo>
                    <a:pt x="3746" y="1758"/>
                    <a:pt x="3621" y="1737"/>
                    <a:pt x="3558" y="1716"/>
                  </a:cubicBezTo>
                  <a:cubicBezTo>
                    <a:pt x="2784" y="1319"/>
                    <a:pt x="1947" y="1214"/>
                    <a:pt x="1110" y="984"/>
                  </a:cubicBezTo>
                  <a:cubicBezTo>
                    <a:pt x="796" y="900"/>
                    <a:pt x="482" y="733"/>
                    <a:pt x="189" y="586"/>
                  </a:cubicBezTo>
                  <a:cubicBezTo>
                    <a:pt x="106" y="524"/>
                    <a:pt x="64" y="398"/>
                    <a:pt x="43" y="314"/>
                  </a:cubicBezTo>
                  <a:cubicBezTo>
                    <a:pt x="1" y="273"/>
                    <a:pt x="64" y="189"/>
                    <a:pt x="1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33"/>
            <p:cNvSpPr/>
            <p:nvPr/>
          </p:nvSpPr>
          <p:spPr>
            <a:xfrm>
              <a:off x="617450" y="2571750"/>
              <a:ext cx="30350" cy="88950"/>
            </a:xfrm>
            <a:custGeom>
              <a:avLst/>
              <a:gdLst/>
              <a:ahLst/>
              <a:cxnLst/>
              <a:rect l="l" t="t" r="r" b="b"/>
              <a:pathLst>
                <a:path w="1214" h="3558" extrusionOk="0">
                  <a:moveTo>
                    <a:pt x="628" y="1"/>
                  </a:moveTo>
                  <a:cubicBezTo>
                    <a:pt x="1026" y="315"/>
                    <a:pt x="1088" y="691"/>
                    <a:pt x="1151" y="1047"/>
                  </a:cubicBezTo>
                  <a:cubicBezTo>
                    <a:pt x="1172" y="1319"/>
                    <a:pt x="1151" y="1591"/>
                    <a:pt x="1151" y="1884"/>
                  </a:cubicBezTo>
                  <a:cubicBezTo>
                    <a:pt x="1172" y="2282"/>
                    <a:pt x="1172" y="2679"/>
                    <a:pt x="1193" y="3035"/>
                  </a:cubicBezTo>
                  <a:cubicBezTo>
                    <a:pt x="1214" y="3223"/>
                    <a:pt x="1172" y="3370"/>
                    <a:pt x="1005" y="3453"/>
                  </a:cubicBezTo>
                  <a:cubicBezTo>
                    <a:pt x="858" y="3558"/>
                    <a:pt x="670" y="3516"/>
                    <a:pt x="544" y="3411"/>
                  </a:cubicBezTo>
                  <a:cubicBezTo>
                    <a:pt x="419" y="3265"/>
                    <a:pt x="231" y="3118"/>
                    <a:pt x="210" y="2951"/>
                  </a:cubicBezTo>
                  <a:cubicBezTo>
                    <a:pt x="126" y="2072"/>
                    <a:pt x="0" y="1173"/>
                    <a:pt x="356" y="336"/>
                  </a:cubicBezTo>
                  <a:cubicBezTo>
                    <a:pt x="440" y="252"/>
                    <a:pt x="482" y="189"/>
                    <a:pt x="6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3"/>
            <p:cNvSpPr/>
            <p:nvPr/>
          </p:nvSpPr>
          <p:spPr>
            <a:xfrm>
              <a:off x="772275" y="2583800"/>
              <a:ext cx="44500" cy="72200"/>
            </a:xfrm>
            <a:custGeom>
              <a:avLst/>
              <a:gdLst/>
              <a:ahLst/>
              <a:cxnLst/>
              <a:rect l="l" t="t" r="r" b="b"/>
              <a:pathLst>
                <a:path w="1780" h="2888" extrusionOk="0">
                  <a:moveTo>
                    <a:pt x="1" y="2092"/>
                  </a:moveTo>
                  <a:cubicBezTo>
                    <a:pt x="147" y="1423"/>
                    <a:pt x="147" y="753"/>
                    <a:pt x="754" y="272"/>
                  </a:cubicBezTo>
                  <a:cubicBezTo>
                    <a:pt x="838" y="230"/>
                    <a:pt x="880" y="167"/>
                    <a:pt x="963" y="126"/>
                  </a:cubicBezTo>
                  <a:cubicBezTo>
                    <a:pt x="1173" y="0"/>
                    <a:pt x="1465" y="0"/>
                    <a:pt x="1591" y="126"/>
                  </a:cubicBezTo>
                  <a:cubicBezTo>
                    <a:pt x="1717" y="251"/>
                    <a:pt x="1779" y="544"/>
                    <a:pt x="1612" y="753"/>
                  </a:cubicBezTo>
                  <a:cubicBezTo>
                    <a:pt x="1193" y="1214"/>
                    <a:pt x="1047" y="1737"/>
                    <a:pt x="963" y="2344"/>
                  </a:cubicBezTo>
                  <a:cubicBezTo>
                    <a:pt x="963" y="2427"/>
                    <a:pt x="921" y="2511"/>
                    <a:pt x="880" y="2574"/>
                  </a:cubicBezTo>
                  <a:cubicBezTo>
                    <a:pt x="817" y="2741"/>
                    <a:pt x="712" y="2888"/>
                    <a:pt x="524" y="2867"/>
                  </a:cubicBezTo>
                  <a:cubicBezTo>
                    <a:pt x="398" y="2846"/>
                    <a:pt x="231" y="2720"/>
                    <a:pt x="147" y="2574"/>
                  </a:cubicBezTo>
                  <a:cubicBezTo>
                    <a:pt x="43" y="2427"/>
                    <a:pt x="22" y="2260"/>
                    <a:pt x="1" y="20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33"/>
            <p:cNvSpPr/>
            <p:nvPr/>
          </p:nvSpPr>
          <p:spPr>
            <a:xfrm>
              <a:off x="373175" y="3021100"/>
              <a:ext cx="71675" cy="30875"/>
            </a:xfrm>
            <a:custGeom>
              <a:avLst/>
              <a:gdLst/>
              <a:ahLst/>
              <a:cxnLst/>
              <a:rect l="l" t="t" r="r" b="b"/>
              <a:pathLst>
                <a:path w="2867" h="1235" extrusionOk="0">
                  <a:moveTo>
                    <a:pt x="900" y="1235"/>
                  </a:moveTo>
                  <a:cubicBezTo>
                    <a:pt x="670" y="1193"/>
                    <a:pt x="481" y="1193"/>
                    <a:pt x="314" y="1130"/>
                  </a:cubicBezTo>
                  <a:cubicBezTo>
                    <a:pt x="209" y="1067"/>
                    <a:pt x="105" y="942"/>
                    <a:pt x="63" y="837"/>
                  </a:cubicBezTo>
                  <a:cubicBezTo>
                    <a:pt x="0" y="649"/>
                    <a:pt x="147" y="523"/>
                    <a:pt x="293" y="440"/>
                  </a:cubicBezTo>
                  <a:cubicBezTo>
                    <a:pt x="356" y="419"/>
                    <a:pt x="398" y="398"/>
                    <a:pt x="460" y="398"/>
                  </a:cubicBezTo>
                  <a:cubicBezTo>
                    <a:pt x="1130" y="251"/>
                    <a:pt x="1820" y="126"/>
                    <a:pt x="2490" y="21"/>
                  </a:cubicBezTo>
                  <a:cubicBezTo>
                    <a:pt x="2595" y="0"/>
                    <a:pt x="2783" y="105"/>
                    <a:pt x="2804" y="209"/>
                  </a:cubicBezTo>
                  <a:cubicBezTo>
                    <a:pt x="2867" y="314"/>
                    <a:pt x="2804" y="502"/>
                    <a:pt x="2720" y="565"/>
                  </a:cubicBezTo>
                  <a:cubicBezTo>
                    <a:pt x="2616" y="712"/>
                    <a:pt x="2490" y="816"/>
                    <a:pt x="2344" y="858"/>
                  </a:cubicBezTo>
                  <a:cubicBezTo>
                    <a:pt x="1862" y="1026"/>
                    <a:pt x="1339" y="1130"/>
                    <a:pt x="900" y="12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7" name="Google Shape;227;p33"/>
          <p:cNvGrpSpPr/>
          <p:nvPr/>
        </p:nvGrpSpPr>
        <p:grpSpPr>
          <a:xfrm>
            <a:off x="6368425" y="3177488"/>
            <a:ext cx="2372800" cy="1808625"/>
            <a:chOff x="6368425" y="3177488"/>
            <a:chExt cx="2372800" cy="1808625"/>
          </a:xfrm>
        </p:grpSpPr>
        <p:sp>
          <p:nvSpPr>
            <p:cNvPr id="228" name="Google Shape;228;p33"/>
            <p:cNvSpPr/>
            <p:nvPr/>
          </p:nvSpPr>
          <p:spPr>
            <a:xfrm>
              <a:off x="6790225" y="4710413"/>
              <a:ext cx="177350" cy="192000"/>
            </a:xfrm>
            <a:custGeom>
              <a:avLst/>
              <a:gdLst/>
              <a:ahLst/>
              <a:cxnLst/>
              <a:rect l="l" t="t" r="r" b="b"/>
              <a:pathLst>
                <a:path w="7094" h="7680" extrusionOk="0">
                  <a:moveTo>
                    <a:pt x="1423" y="1"/>
                  </a:moveTo>
                  <a:cubicBezTo>
                    <a:pt x="1946" y="398"/>
                    <a:pt x="2197" y="900"/>
                    <a:pt x="2490" y="1361"/>
                  </a:cubicBezTo>
                  <a:cubicBezTo>
                    <a:pt x="2616" y="1570"/>
                    <a:pt x="2699" y="1821"/>
                    <a:pt x="2888" y="1988"/>
                  </a:cubicBezTo>
                  <a:cubicBezTo>
                    <a:pt x="3473" y="2595"/>
                    <a:pt x="4059" y="3244"/>
                    <a:pt x="4520" y="3955"/>
                  </a:cubicBezTo>
                  <a:cubicBezTo>
                    <a:pt x="4771" y="4269"/>
                    <a:pt x="5001" y="4583"/>
                    <a:pt x="5231" y="4918"/>
                  </a:cubicBezTo>
                  <a:cubicBezTo>
                    <a:pt x="5524" y="5315"/>
                    <a:pt x="5775" y="5713"/>
                    <a:pt x="6173" y="6027"/>
                  </a:cubicBezTo>
                  <a:cubicBezTo>
                    <a:pt x="6549" y="6320"/>
                    <a:pt x="6779" y="6759"/>
                    <a:pt x="7093" y="7115"/>
                  </a:cubicBezTo>
                  <a:cubicBezTo>
                    <a:pt x="6445" y="7680"/>
                    <a:pt x="5670" y="7470"/>
                    <a:pt x="4938" y="7596"/>
                  </a:cubicBezTo>
                  <a:cubicBezTo>
                    <a:pt x="4248" y="6947"/>
                    <a:pt x="3557" y="6257"/>
                    <a:pt x="3034" y="5441"/>
                  </a:cubicBezTo>
                  <a:cubicBezTo>
                    <a:pt x="2323" y="4374"/>
                    <a:pt x="1548" y="3349"/>
                    <a:pt x="816" y="2302"/>
                  </a:cubicBezTo>
                  <a:cubicBezTo>
                    <a:pt x="691" y="2135"/>
                    <a:pt x="544" y="1988"/>
                    <a:pt x="398" y="1821"/>
                  </a:cubicBezTo>
                  <a:cubicBezTo>
                    <a:pt x="0" y="1361"/>
                    <a:pt x="0" y="1235"/>
                    <a:pt x="230" y="775"/>
                  </a:cubicBezTo>
                  <a:cubicBezTo>
                    <a:pt x="439" y="356"/>
                    <a:pt x="711" y="64"/>
                    <a:pt x="1235" y="210"/>
                  </a:cubicBezTo>
                  <a:cubicBezTo>
                    <a:pt x="1235" y="189"/>
                    <a:pt x="1318" y="84"/>
                    <a:pt x="14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3"/>
            <p:cNvSpPr/>
            <p:nvPr/>
          </p:nvSpPr>
          <p:spPr>
            <a:xfrm>
              <a:off x="6928825" y="4913388"/>
              <a:ext cx="55475" cy="45525"/>
            </a:xfrm>
            <a:custGeom>
              <a:avLst/>
              <a:gdLst/>
              <a:ahLst/>
              <a:cxnLst/>
              <a:rect l="l" t="t" r="r" b="b"/>
              <a:pathLst>
                <a:path w="2219" h="1821" extrusionOk="0">
                  <a:moveTo>
                    <a:pt x="1863" y="1820"/>
                  </a:moveTo>
                  <a:cubicBezTo>
                    <a:pt x="1319" y="1235"/>
                    <a:pt x="503" y="1025"/>
                    <a:pt x="1" y="314"/>
                  </a:cubicBezTo>
                  <a:cubicBezTo>
                    <a:pt x="629" y="188"/>
                    <a:pt x="1173" y="105"/>
                    <a:pt x="1737" y="0"/>
                  </a:cubicBezTo>
                  <a:cubicBezTo>
                    <a:pt x="1758" y="0"/>
                    <a:pt x="1779" y="21"/>
                    <a:pt x="1800" y="21"/>
                  </a:cubicBezTo>
                  <a:cubicBezTo>
                    <a:pt x="1905" y="356"/>
                    <a:pt x="2051" y="712"/>
                    <a:pt x="2156" y="1046"/>
                  </a:cubicBezTo>
                  <a:cubicBezTo>
                    <a:pt x="2219" y="1297"/>
                    <a:pt x="2219" y="1569"/>
                    <a:pt x="1863" y="18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33"/>
            <p:cNvSpPr/>
            <p:nvPr/>
          </p:nvSpPr>
          <p:spPr>
            <a:xfrm>
              <a:off x="6763025" y="4681638"/>
              <a:ext cx="244825" cy="304475"/>
            </a:xfrm>
            <a:custGeom>
              <a:avLst/>
              <a:gdLst/>
              <a:ahLst/>
              <a:cxnLst/>
              <a:rect l="l" t="t" r="r" b="b"/>
              <a:pathLst>
                <a:path w="9793" h="12179" extrusionOk="0">
                  <a:moveTo>
                    <a:pt x="1883" y="1"/>
                  </a:moveTo>
                  <a:cubicBezTo>
                    <a:pt x="2783" y="419"/>
                    <a:pt x="3473" y="1089"/>
                    <a:pt x="3976" y="1884"/>
                  </a:cubicBezTo>
                  <a:cubicBezTo>
                    <a:pt x="4289" y="2407"/>
                    <a:pt x="4708" y="2826"/>
                    <a:pt x="5126" y="3286"/>
                  </a:cubicBezTo>
                  <a:cubicBezTo>
                    <a:pt x="5775" y="3956"/>
                    <a:pt x="6403" y="4667"/>
                    <a:pt x="6905" y="5483"/>
                  </a:cubicBezTo>
                  <a:cubicBezTo>
                    <a:pt x="7135" y="5860"/>
                    <a:pt x="7365" y="6257"/>
                    <a:pt x="7805" y="6466"/>
                  </a:cubicBezTo>
                  <a:cubicBezTo>
                    <a:pt x="7909" y="6529"/>
                    <a:pt x="7993" y="6634"/>
                    <a:pt x="8077" y="6696"/>
                  </a:cubicBezTo>
                  <a:cubicBezTo>
                    <a:pt x="8537" y="7324"/>
                    <a:pt x="9018" y="7952"/>
                    <a:pt x="9458" y="8580"/>
                  </a:cubicBezTo>
                  <a:cubicBezTo>
                    <a:pt x="9332" y="9249"/>
                    <a:pt x="9332" y="9835"/>
                    <a:pt x="9625" y="10421"/>
                  </a:cubicBezTo>
                  <a:cubicBezTo>
                    <a:pt x="9792" y="10818"/>
                    <a:pt x="9750" y="11258"/>
                    <a:pt x="9750" y="11676"/>
                  </a:cubicBezTo>
                  <a:cubicBezTo>
                    <a:pt x="9750" y="11990"/>
                    <a:pt x="9478" y="12178"/>
                    <a:pt x="9165" y="12116"/>
                  </a:cubicBezTo>
                  <a:cubicBezTo>
                    <a:pt x="8955" y="12074"/>
                    <a:pt x="8746" y="11990"/>
                    <a:pt x="8621" y="11823"/>
                  </a:cubicBezTo>
                  <a:cubicBezTo>
                    <a:pt x="8411" y="11593"/>
                    <a:pt x="8160" y="11488"/>
                    <a:pt x="7867" y="11362"/>
                  </a:cubicBezTo>
                  <a:cubicBezTo>
                    <a:pt x="6905" y="10944"/>
                    <a:pt x="6173" y="10191"/>
                    <a:pt x="5461" y="9458"/>
                  </a:cubicBezTo>
                  <a:cubicBezTo>
                    <a:pt x="5356" y="9354"/>
                    <a:pt x="5294" y="9186"/>
                    <a:pt x="5231" y="9061"/>
                  </a:cubicBezTo>
                  <a:cubicBezTo>
                    <a:pt x="5168" y="8956"/>
                    <a:pt x="5126" y="8831"/>
                    <a:pt x="5022" y="8768"/>
                  </a:cubicBezTo>
                  <a:cubicBezTo>
                    <a:pt x="4394" y="8412"/>
                    <a:pt x="4017" y="7805"/>
                    <a:pt x="3620" y="7220"/>
                  </a:cubicBezTo>
                  <a:cubicBezTo>
                    <a:pt x="3369" y="6864"/>
                    <a:pt x="3139" y="6466"/>
                    <a:pt x="2846" y="6111"/>
                  </a:cubicBezTo>
                  <a:cubicBezTo>
                    <a:pt x="2574" y="5734"/>
                    <a:pt x="2260" y="5399"/>
                    <a:pt x="1988" y="5064"/>
                  </a:cubicBezTo>
                  <a:cubicBezTo>
                    <a:pt x="1486" y="4458"/>
                    <a:pt x="963" y="3851"/>
                    <a:pt x="460" y="3223"/>
                  </a:cubicBezTo>
                  <a:cubicBezTo>
                    <a:pt x="105" y="2763"/>
                    <a:pt x="0" y="2177"/>
                    <a:pt x="167" y="1654"/>
                  </a:cubicBezTo>
                  <a:cubicBezTo>
                    <a:pt x="335" y="1194"/>
                    <a:pt x="628" y="733"/>
                    <a:pt x="1067" y="461"/>
                  </a:cubicBezTo>
                  <a:cubicBezTo>
                    <a:pt x="1318" y="315"/>
                    <a:pt x="1569" y="189"/>
                    <a:pt x="1883" y="1"/>
                  </a:cubicBezTo>
                  <a:close/>
                  <a:moveTo>
                    <a:pt x="2511" y="1152"/>
                  </a:moveTo>
                  <a:cubicBezTo>
                    <a:pt x="2406" y="1235"/>
                    <a:pt x="2323" y="1340"/>
                    <a:pt x="2260" y="1340"/>
                  </a:cubicBezTo>
                  <a:cubicBezTo>
                    <a:pt x="1737" y="1194"/>
                    <a:pt x="1486" y="1466"/>
                    <a:pt x="1276" y="1884"/>
                  </a:cubicBezTo>
                  <a:cubicBezTo>
                    <a:pt x="1046" y="2365"/>
                    <a:pt x="1046" y="2512"/>
                    <a:pt x="1423" y="2930"/>
                  </a:cubicBezTo>
                  <a:cubicBezTo>
                    <a:pt x="1569" y="3098"/>
                    <a:pt x="1716" y="3244"/>
                    <a:pt x="1841" y="3432"/>
                  </a:cubicBezTo>
                  <a:cubicBezTo>
                    <a:pt x="2615" y="4479"/>
                    <a:pt x="3369" y="5504"/>
                    <a:pt x="4080" y="6571"/>
                  </a:cubicBezTo>
                  <a:cubicBezTo>
                    <a:pt x="4624" y="7408"/>
                    <a:pt x="5294" y="8098"/>
                    <a:pt x="5984" y="8726"/>
                  </a:cubicBezTo>
                  <a:cubicBezTo>
                    <a:pt x="6717" y="8580"/>
                    <a:pt x="7470" y="8768"/>
                    <a:pt x="8118" y="8245"/>
                  </a:cubicBezTo>
                  <a:cubicBezTo>
                    <a:pt x="7825" y="7889"/>
                    <a:pt x="7595" y="7408"/>
                    <a:pt x="7198" y="7157"/>
                  </a:cubicBezTo>
                  <a:cubicBezTo>
                    <a:pt x="6779" y="6843"/>
                    <a:pt x="6549" y="6445"/>
                    <a:pt x="6256" y="6048"/>
                  </a:cubicBezTo>
                  <a:cubicBezTo>
                    <a:pt x="6026" y="5734"/>
                    <a:pt x="5796" y="5420"/>
                    <a:pt x="5566" y="5085"/>
                  </a:cubicBezTo>
                  <a:cubicBezTo>
                    <a:pt x="5064" y="4374"/>
                    <a:pt x="4520" y="3746"/>
                    <a:pt x="3913" y="3119"/>
                  </a:cubicBezTo>
                  <a:cubicBezTo>
                    <a:pt x="3766" y="2972"/>
                    <a:pt x="3662" y="2700"/>
                    <a:pt x="3515" y="2491"/>
                  </a:cubicBezTo>
                  <a:cubicBezTo>
                    <a:pt x="3264" y="2051"/>
                    <a:pt x="2992" y="1549"/>
                    <a:pt x="2511" y="1152"/>
                  </a:cubicBezTo>
                  <a:close/>
                  <a:moveTo>
                    <a:pt x="8495" y="11090"/>
                  </a:moveTo>
                  <a:cubicBezTo>
                    <a:pt x="8851" y="10860"/>
                    <a:pt x="8851" y="10567"/>
                    <a:pt x="8788" y="10316"/>
                  </a:cubicBezTo>
                  <a:cubicBezTo>
                    <a:pt x="8683" y="9982"/>
                    <a:pt x="8579" y="9626"/>
                    <a:pt x="8432" y="9291"/>
                  </a:cubicBezTo>
                  <a:cubicBezTo>
                    <a:pt x="8411" y="9291"/>
                    <a:pt x="8390" y="9249"/>
                    <a:pt x="8349" y="9270"/>
                  </a:cubicBezTo>
                  <a:cubicBezTo>
                    <a:pt x="7805" y="9375"/>
                    <a:pt x="7261" y="9479"/>
                    <a:pt x="6633" y="9584"/>
                  </a:cubicBezTo>
                  <a:cubicBezTo>
                    <a:pt x="7135" y="10295"/>
                    <a:pt x="7972" y="10505"/>
                    <a:pt x="8495" y="110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31" name="Google Shape;231;p33"/>
            <p:cNvGrpSpPr/>
            <p:nvPr/>
          </p:nvGrpSpPr>
          <p:grpSpPr>
            <a:xfrm>
              <a:off x="6368425" y="3177488"/>
              <a:ext cx="2372800" cy="1786375"/>
              <a:chOff x="6368425" y="3177488"/>
              <a:chExt cx="2372800" cy="1786375"/>
            </a:xfrm>
          </p:grpSpPr>
          <p:grpSp>
            <p:nvGrpSpPr>
              <p:cNvPr id="232" name="Google Shape;232;p33"/>
              <p:cNvGrpSpPr/>
              <p:nvPr/>
            </p:nvGrpSpPr>
            <p:grpSpPr>
              <a:xfrm>
                <a:off x="6546825" y="3177488"/>
                <a:ext cx="2194400" cy="1786375"/>
                <a:chOff x="6546825" y="3177488"/>
                <a:chExt cx="2194400" cy="1786375"/>
              </a:xfrm>
            </p:grpSpPr>
            <p:sp>
              <p:nvSpPr>
                <p:cNvPr id="233" name="Google Shape;233;p33"/>
                <p:cNvSpPr/>
                <p:nvPr/>
              </p:nvSpPr>
              <p:spPr>
                <a:xfrm rot="2382685">
                  <a:off x="6973189" y="4291753"/>
                  <a:ext cx="79967" cy="656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19" h="1821" extrusionOk="0">
                      <a:moveTo>
                        <a:pt x="1863" y="1820"/>
                      </a:moveTo>
                      <a:cubicBezTo>
                        <a:pt x="1319" y="1235"/>
                        <a:pt x="503" y="1025"/>
                        <a:pt x="1" y="314"/>
                      </a:cubicBezTo>
                      <a:cubicBezTo>
                        <a:pt x="629" y="188"/>
                        <a:pt x="1173" y="105"/>
                        <a:pt x="1737" y="0"/>
                      </a:cubicBezTo>
                      <a:cubicBezTo>
                        <a:pt x="1758" y="0"/>
                        <a:pt x="1779" y="21"/>
                        <a:pt x="1800" y="21"/>
                      </a:cubicBezTo>
                      <a:cubicBezTo>
                        <a:pt x="1905" y="356"/>
                        <a:pt x="2051" y="712"/>
                        <a:pt x="2156" y="1046"/>
                      </a:cubicBezTo>
                      <a:cubicBezTo>
                        <a:pt x="2219" y="1297"/>
                        <a:pt x="2219" y="1569"/>
                        <a:pt x="1863" y="182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234" name="Google Shape;234;p33"/>
                <p:cNvGrpSpPr/>
                <p:nvPr/>
              </p:nvGrpSpPr>
              <p:grpSpPr>
                <a:xfrm>
                  <a:off x="6546825" y="3177488"/>
                  <a:ext cx="2194400" cy="1786375"/>
                  <a:chOff x="-2749400" y="3146350"/>
                  <a:chExt cx="2194400" cy="1786375"/>
                </a:xfrm>
              </p:grpSpPr>
              <p:sp>
                <p:nvSpPr>
                  <p:cNvPr id="235" name="Google Shape;235;p33"/>
                  <p:cNvSpPr/>
                  <p:nvPr/>
                </p:nvSpPr>
                <p:spPr>
                  <a:xfrm>
                    <a:off x="-2324650" y="3925750"/>
                    <a:ext cx="95750" cy="319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30" h="12786" extrusionOk="0">
                        <a:moveTo>
                          <a:pt x="3662" y="12723"/>
                        </a:moveTo>
                        <a:cubicBezTo>
                          <a:pt x="2700" y="12785"/>
                          <a:pt x="1863" y="12764"/>
                          <a:pt x="1026" y="12723"/>
                        </a:cubicBezTo>
                        <a:cubicBezTo>
                          <a:pt x="921" y="12723"/>
                          <a:pt x="817" y="12660"/>
                          <a:pt x="670" y="12597"/>
                        </a:cubicBezTo>
                        <a:cubicBezTo>
                          <a:pt x="607" y="12158"/>
                          <a:pt x="607" y="11676"/>
                          <a:pt x="524" y="11258"/>
                        </a:cubicBezTo>
                        <a:cubicBezTo>
                          <a:pt x="461" y="10818"/>
                          <a:pt x="252" y="10400"/>
                          <a:pt x="398" y="9877"/>
                        </a:cubicBezTo>
                        <a:cubicBezTo>
                          <a:pt x="670" y="9814"/>
                          <a:pt x="984" y="9793"/>
                          <a:pt x="1235" y="9710"/>
                        </a:cubicBezTo>
                        <a:cubicBezTo>
                          <a:pt x="1340" y="9689"/>
                          <a:pt x="1465" y="9563"/>
                          <a:pt x="1465" y="9479"/>
                        </a:cubicBezTo>
                        <a:cubicBezTo>
                          <a:pt x="1444" y="9354"/>
                          <a:pt x="1340" y="9186"/>
                          <a:pt x="1235" y="9145"/>
                        </a:cubicBezTo>
                        <a:cubicBezTo>
                          <a:pt x="984" y="9061"/>
                          <a:pt x="712" y="9040"/>
                          <a:pt x="419" y="8998"/>
                        </a:cubicBezTo>
                        <a:cubicBezTo>
                          <a:pt x="252" y="8705"/>
                          <a:pt x="294" y="8370"/>
                          <a:pt x="335" y="7994"/>
                        </a:cubicBezTo>
                        <a:cubicBezTo>
                          <a:pt x="524" y="7973"/>
                          <a:pt x="691" y="7973"/>
                          <a:pt x="858" y="7952"/>
                        </a:cubicBezTo>
                        <a:lnTo>
                          <a:pt x="1319" y="7952"/>
                        </a:lnTo>
                        <a:cubicBezTo>
                          <a:pt x="1570" y="7952"/>
                          <a:pt x="1758" y="7785"/>
                          <a:pt x="1758" y="7596"/>
                        </a:cubicBezTo>
                        <a:cubicBezTo>
                          <a:pt x="1758" y="7387"/>
                          <a:pt x="1654" y="7261"/>
                          <a:pt x="1465" y="7220"/>
                        </a:cubicBezTo>
                        <a:cubicBezTo>
                          <a:pt x="1382" y="7178"/>
                          <a:pt x="1277" y="7157"/>
                          <a:pt x="1214" y="7136"/>
                        </a:cubicBezTo>
                        <a:cubicBezTo>
                          <a:pt x="900" y="7031"/>
                          <a:pt x="586" y="6927"/>
                          <a:pt x="231" y="6801"/>
                        </a:cubicBezTo>
                        <a:cubicBezTo>
                          <a:pt x="168" y="6299"/>
                          <a:pt x="22" y="5818"/>
                          <a:pt x="22" y="5357"/>
                        </a:cubicBezTo>
                        <a:cubicBezTo>
                          <a:pt x="1" y="3725"/>
                          <a:pt x="22" y="2093"/>
                          <a:pt x="22" y="378"/>
                        </a:cubicBezTo>
                        <a:cubicBezTo>
                          <a:pt x="273" y="168"/>
                          <a:pt x="586" y="22"/>
                          <a:pt x="942" y="22"/>
                        </a:cubicBezTo>
                        <a:cubicBezTo>
                          <a:pt x="1570" y="1"/>
                          <a:pt x="2198" y="22"/>
                          <a:pt x="2846" y="22"/>
                        </a:cubicBezTo>
                        <a:cubicBezTo>
                          <a:pt x="3139" y="629"/>
                          <a:pt x="3474" y="1173"/>
                          <a:pt x="3474" y="1821"/>
                        </a:cubicBezTo>
                        <a:cubicBezTo>
                          <a:pt x="3474" y="1947"/>
                          <a:pt x="3453" y="2093"/>
                          <a:pt x="3516" y="2198"/>
                        </a:cubicBezTo>
                        <a:cubicBezTo>
                          <a:pt x="3830" y="3035"/>
                          <a:pt x="3725" y="3914"/>
                          <a:pt x="3725" y="4772"/>
                        </a:cubicBezTo>
                        <a:cubicBezTo>
                          <a:pt x="3725" y="5441"/>
                          <a:pt x="3746" y="6090"/>
                          <a:pt x="3683" y="6759"/>
                        </a:cubicBezTo>
                        <a:cubicBezTo>
                          <a:pt x="3348" y="6822"/>
                          <a:pt x="3055" y="6843"/>
                          <a:pt x="2783" y="6927"/>
                        </a:cubicBezTo>
                        <a:cubicBezTo>
                          <a:pt x="2679" y="6948"/>
                          <a:pt x="2532" y="7136"/>
                          <a:pt x="2532" y="7241"/>
                        </a:cubicBezTo>
                        <a:cubicBezTo>
                          <a:pt x="2532" y="7345"/>
                          <a:pt x="2700" y="7492"/>
                          <a:pt x="2804" y="7533"/>
                        </a:cubicBezTo>
                        <a:cubicBezTo>
                          <a:pt x="3055" y="7596"/>
                          <a:pt x="3327" y="7596"/>
                          <a:pt x="3641" y="7638"/>
                        </a:cubicBezTo>
                        <a:cubicBezTo>
                          <a:pt x="3830" y="8475"/>
                          <a:pt x="3725" y="9333"/>
                          <a:pt x="3725" y="10170"/>
                        </a:cubicBezTo>
                        <a:cubicBezTo>
                          <a:pt x="3725" y="11007"/>
                          <a:pt x="3725" y="11802"/>
                          <a:pt x="3662" y="12723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grpSp>
                <p:nvGrpSpPr>
                  <p:cNvPr id="236" name="Google Shape;236;p33"/>
                  <p:cNvGrpSpPr/>
                  <p:nvPr/>
                </p:nvGrpSpPr>
                <p:grpSpPr>
                  <a:xfrm>
                    <a:off x="-2749400" y="3146350"/>
                    <a:ext cx="2194400" cy="1786375"/>
                    <a:chOff x="-2749400" y="3146350"/>
                    <a:chExt cx="2194400" cy="1786375"/>
                  </a:xfrm>
                </p:grpSpPr>
                <p:sp>
                  <p:nvSpPr>
                    <p:cNvPr id="237" name="Google Shape;237;p33"/>
                    <p:cNvSpPr/>
                    <p:nvPr/>
                  </p:nvSpPr>
                  <p:spPr>
                    <a:xfrm>
                      <a:off x="-2119075" y="3352450"/>
                      <a:ext cx="874625" cy="6743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4985" h="26972" extrusionOk="0">
                          <a:moveTo>
                            <a:pt x="1" y="19439"/>
                          </a:moveTo>
                          <a:cubicBezTo>
                            <a:pt x="1235" y="19334"/>
                            <a:pt x="2114" y="18727"/>
                            <a:pt x="3035" y="18246"/>
                          </a:cubicBezTo>
                          <a:cubicBezTo>
                            <a:pt x="3809" y="17828"/>
                            <a:pt x="4374" y="17116"/>
                            <a:pt x="4750" y="16300"/>
                          </a:cubicBezTo>
                          <a:cubicBezTo>
                            <a:pt x="4897" y="16007"/>
                            <a:pt x="4855" y="15652"/>
                            <a:pt x="4918" y="15338"/>
                          </a:cubicBezTo>
                          <a:cubicBezTo>
                            <a:pt x="5273" y="15170"/>
                            <a:pt x="5629" y="15003"/>
                            <a:pt x="5985" y="14919"/>
                          </a:cubicBezTo>
                          <a:cubicBezTo>
                            <a:pt x="6612" y="14731"/>
                            <a:pt x="7094" y="14312"/>
                            <a:pt x="7554" y="13894"/>
                          </a:cubicBezTo>
                          <a:cubicBezTo>
                            <a:pt x="8684" y="12952"/>
                            <a:pt x="9186" y="11676"/>
                            <a:pt x="9751" y="10421"/>
                          </a:cubicBezTo>
                          <a:cubicBezTo>
                            <a:pt x="9877" y="10149"/>
                            <a:pt x="9981" y="9877"/>
                            <a:pt x="10086" y="9626"/>
                          </a:cubicBezTo>
                          <a:cubicBezTo>
                            <a:pt x="10190" y="9584"/>
                            <a:pt x="10253" y="9563"/>
                            <a:pt x="10337" y="9563"/>
                          </a:cubicBezTo>
                          <a:cubicBezTo>
                            <a:pt x="11718" y="9563"/>
                            <a:pt x="12806" y="8914"/>
                            <a:pt x="13726" y="7931"/>
                          </a:cubicBezTo>
                          <a:cubicBezTo>
                            <a:pt x="15379" y="6236"/>
                            <a:pt x="15379" y="6236"/>
                            <a:pt x="16467" y="4144"/>
                          </a:cubicBezTo>
                          <a:cubicBezTo>
                            <a:pt x="17095" y="2930"/>
                            <a:pt x="17514" y="1716"/>
                            <a:pt x="17472" y="315"/>
                          </a:cubicBezTo>
                          <a:cubicBezTo>
                            <a:pt x="17472" y="210"/>
                            <a:pt x="17514" y="105"/>
                            <a:pt x="17514" y="1"/>
                          </a:cubicBezTo>
                          <a:cubicBezTo>
                            <a:pt x="17723" y="1"/>
                            <a:pt x="17744" y="147"/>
                            <a:pt x="17807" y="252"/>
                          </a:cubicBezTo>
                          <a:cubicBezTo>
                            <a:pt x="18100" y="942"/>
                            <a:pt x="18644" y="1423"/>
                            <a:pt x="19188" y="1884"/>
                          </a:cubicBezTo>
                          <a:cubicBezTo>
                            <a:pt x="19460" y="2093"/>
                            <a:pt x="19752" y="2260"/>
                            <a:pt x="20004" y="2491"/>
                          </a:cubicBezTo>
                          <a:cubicBezTo>
                            <a:pt x="20715" y="3097"/>
                            <a:pt x="21552" y="3432"/>
                            <a:pt x="22431" y="3683"/>
                          </a:cubicBezTo>
                          <a:cubicBezTo>
                            <a:pt x="22703" y="3746"/>
                            <a:pt x="22954" y="3788"/>
                            <a:pt x="23247" y="3809"/>
                          </a:cubicBezTo>
                          <a:cubicBezTo>
                            <a:pt x="24021" y="3913"/>
                            <a:pt x="24586" y="3537"/>
                            <a:pt x="24983" y="2909"/>
                          </a:cubicBezTo>
                          <a:cubicBezTo>
                            <a:pt x="25067" y="2763"/>
                            <a:pt x="25151" y="2595"/>
                            <a:pt x="25297" y="2428"/>
                          </a:cubicBezTo>
                          <a:cubicBezTo>
                            <a:pt x="25423" y="2553"/>
                            <a:pt x="25548" y="2658"/>
                            <a:pt x="25632" y="2763"/>
                          </a:cubicBezTo>
                          <a:cubicBezTo>
                            <a:pt x="26050" y="3474"/>
                            <a:pt x="26636" y="4018"/>
                            <a:pt x="27243" y="4583"/>
                          </a:cubicBezTo>
                          <a:cubicBezTo>
                            <a:pt x="27829" y="5148"/>
                            <a:pt x="28561" y="5483"/>
                            <a:pt x="29315" y="5692"/>
                          </a:cubicBezTo>
                          <a:cubicBezTo>
                            <a:pt x="30863" y="6110"/>
                            <a:pt x="30863" y="6048"/>
                            <a:pt x="32767" y="6006"/>
                          </a:cubicBezTo>
                          <a:cubicBezTo>
                            <a:pt x="33102" y="5776"/>
                            <a:pt x="33416" y="5566"/>
                            <a:pt x="33771" y="5315"/>
                          </a:cubicBezTo>
                          <a:cubicBezTo>
                            <a:pt x="34106" y="6194"/>
                            <a:pt x="34462" y="6968"/>
                            <a:pt x="34734" y="7805"/>
                          </a:cubicBezTo>
                          <a:cubicBezTo>
                            <a:pt x="34880" y="8286"/>
                            <a:pt x="34943" y="8830"/>
                            <a:pt x="34964" y="9333"/>
                          </a:cubicBezTo>
                          <a:cubicBezTo>
                            <a:pt x="34985" y="9877"/>
                            <a:pt x="34922" y="10400"/>
                            <a:pt x="34859" y="10944"/>
                          </a:cubicBezTo>
                          <a:cubicBezTo>
                            <a:pt x="34838" y="11446"/>
                            <a:pt x="34713" y="11969"/>
                            <a:pt x="34859" y="12471"/>
                          </a:cubicBezTo>
                          <a:cubicBezTo>
                            <a:pt x="34922" y="12639"/>
                            <a:pt x="34859" y="12890"/>
                            <a:pt x="34817" y="13099"/>
                          </a:cubicBezTo>
                          <a:cubicBezTo>
                            <a:pt x="34608" y="13957"/>
                            <a:pt x="34399" y="14794"/>
                            <a:pt x="34190" y="15652"/>
                          </a:cubicBezTo>
                          <a:cubicBezTo>
                            <a:pt x="34127" y="15882"/>
                            <a:pt x="34001" y="16091"/>
                            <a:pt x="33918" y="16342"/>
                          </a:cubicBezTo>
                          <a:cubicBezTo>
                            <a:pt x="33771" y="16698"/>
                            <a:pt x="33562" y="17033"/>
                            <a:pt x="33395" y="17388"/>
                          </a:cubicBezTo>
                          <a:cubicBezTo>
                            <a:pt x="32641" y="19083"/>
                            <a:pt x="31574" y="20569"/>
                            <a:pt x="30319" y="21929"/>
                          </a:cubicBezTo>
                          <a:cubicBezTo>
                            <a:pt x="30068" y="22159"/>
                            <a:pt x="29900" y="22452"/>
                            <a:pt x="29691" y="22682"/>
                          </a:cubicBezTo>
                          <a:cubicBezTo>
                            <a:pt x="29377" y="23059"/>
                            <a:pt x="29084" y="23435"/>
                            <a:pt x="28561" y="23540"/>
                          </a:cubicBezTo>
                          <a:cubicBezTo>
                            <a:pt x="28457" y="23582"/>
                            <a:pt x="28352" y="23644"/>
                            <a:pt x="28247" y="23728"/>
                          </a:cubicBezTo>
                          <a:cubicBezTo>
                            <a:pt x="27557" y="24230"/>
                            <a:pt x="26887" y="24732"/>
                            <a:pt x="26176" y="25193"/>
                          </a:cubicBezTo>
                          <a:cubicBezTo>
                            <a:pt x="25925" y="25381"/>
                            <a:pt x="25611" y="25507"/>
                            <a:pt x="25297" y="25653"/>
                          </a:cubicBezTo>
                          <a:cubicBezTo>
                            <a:pt x="24816" y="25820"/>
                            <a:pt x="24356" y="26030"/>
                            <a:pt x="23854" y="26197"/>
                          </a:cubicBezTo>
                          <a:cubicBezTo>
                            <a:pt x="23561" y="26302"/>
                            <a:pt x="23268" y="26323"/>
                            <a:pt x="22996" y="26385"/>
                          </a:cubicBezTo>
                          <a:cubicBezTo>
                            <a:pt x="22786" y="26406"/>
                            <a:pt x="22577" y="26406"/>
                            <a:pt x="22368" y="26490"/>
                          </a:cubicBezTo>
                          <a:cubicBezTo>
                            <a:pt x="21175" y="26846"/>
                            <a:pt x="19983" y="26762"/>
                            <a:pt x="18769" y="26636"/>
                          </a:cubicBezTo>
                          <a:cubicBezTo>
                            <a:pt x="18518" y="26616"/>
                            <a:pt x="18246" y="26553"/>
                            <a:pt x="17974" y="26636"/>
                          </a:cubicBezTo>
                          <a:cubicBezTo>
                            <a:pt x="17032" y="26929"/>
                            <a:pt x="16049" y="26971"/>
                            <a:pt x="15087" y="26908"/>
                          </a:cubicBezTo>
                          <a:cubicBezTo>
                            <a:pt x="14208" y="26825"/>
                            <a:pt x="13287" y="26929"/>
                            <a:pt x="12387" y="26636"/>
                          </a:cubicBezTo>
                          <a:cubicBezTo>
                            <a:pt x="12325" y="26616"/>
                            <a:pt x="12220" y="26636"/>
                            <a:pt x="12136" y="26657"/>
                          </a:cubicBezTo>
                          <a:cubicBezTo>
                            <a:pt x="10965" y="26846"/>
                            <a:pt x="9814" y="26720"/>
                            <a:pt x="8663" y="26344"/>
                          </a:cubicBezTo>
                          <a:cubicBezTo>
                            <a:pt x="7261" y="25904"/>
                            <a:pt x="5964" y="25339"/>
                            <a:pt x="4750" y="24502"/>
                          </a:cubicBezTo>
                          <a:cubicBezTo>
                            <a:pt x="4060" y="24021"/>
                            <a:pt x="3390" y="23498"/>
                            <a:pt x="2804" y="22891"/>
                          </a:cubicBezTo>
                          <a:cubicBezTo>
                            <a:pt x="1884" y="22012"/>
                            <a:pt x="1026" y="21092"/>
                            <a:pt x="335" y="20004"/>
                          </a:cubicBezTo>
                          <a:cubicBezTo>
                            <a:pt x="231" y="19836"/>
                            <a:pt x="147" y="19711"/>
                            <a:pt x="1" y="19439"/>
                          </a:cubicBezTo>
                          <a:close/>
                          <a:moveTo>
                            <a:pt x="18037" y="24983"/>
                          </a:moveTo>
                          <a:lnTo>
                            <a:pt x="18037" y="25046"/>
                          </a:lnTo>
                          <a:cubicBezTo>
                            <a:pt x="18727" y="24963"/>
                            <a:pt x="19418" y="24921"/>
                            <a:pt x="20108" y="24816"/>
                          </a:cubicBezTo>
                          <a:cubicBezTo>
                            <a:pt x="21238" y="24628"/>
                            <a:pt x="22263" y="24188"/>
                            <a:pt x="23142" y="23477"/>
                          </a:cubicBezTo>
                          <a:cubicBezTo>
                            <a:pt x="23309" y="23351"/>
                            <a:pt x="23477" y="23205"/>
                            <a:pt x="23665" y="23142"/>
                          </a:cubicBezTo>
                          <a:cubicBezTo>
                            <a:pt x="24188" y="22849"/>
                            <a:pt x="24544" y="22431"/>
                            <a:pt x="24837" y="21908"/>
                          </a:cubicBezTo>
                          <a:cubicBezTo>
                            <a:pt x="25234" y="21196"/>
                            <a:pt x="25569" y="20464"/>
                            <a:pt x="25506" y="19606"/>
                          </a:cubicBezTo>
                          <a:cubicBezTo>
                            <a:pt x="25465" y="19397"/>
                            <a:pt x="25527" y="19188"/>
                            <a:pt x="25569" y="18978"/>
                          </a:cubicBezTo>
                          <a:cubicBezTo>
                            <a:pt x="25883" y="18037"/>
                            <a:pt x="25695" y="17074"/>
                            <a:pt x="25695" y="16091"/>
                          </a:cubicBezTo>
                          <a:cubicBezTo>
                            <a:pt x="25695" y="16049"/>
                            <a:pt x="25674" y="15965"/>
                            <a:pt x="25632" y="15944"/>
                          </a:cubicBezTo>
                          <a:cubicBezTo>
                            <a:pt x="25548" y="15861"/>
                            <a:pt x="25423" y="15756"/>
                            <a:pt x="25339" y="15777"/>
                          </a:cubicBezTo>
                          <a:cubicBezTo>
                            <a:pt x="24900" y="15861"/>
                            <a:pt x="24418" y="15882"/>
                            <a:pt x="24021" y="16070"/>
                          </a:cubicBezTo>
                          <a:cubicBezTo>
                            <a:pt x="23351" y="16384"/>
                            <a:pt x="22661" y="16677"/>
                            <a:pt x="21929" y="16865"/>
                          </a:cubicBezTo>
                          <a:cubicBezTo>
                            <a:pt x="21594" y="16970"/>
                            <a:pt x="21259" y="17033"/>
                            <a:pt x="20882" y="17033"/>
                          </a:cubicBezTo>
                          <a:cubicBezTo>
                            <a:pt x="20569" y="17033"/>
                            <a:pt x="20296" y="17012"/>
                            <a:pt x="19983" y="17033"/>
                          </a:cubicBezTo>
                          <a:cubicBezTo>
                            <a:pt x="19564" y="17074"/>
                            <a:pt x="19083" y="17074"/>
                            <a:pt x="18748" y="17242"/>
                          </a:cubicBezTo>
                          <a:cubicBezTo>
                            <a:pt x="18162" y="17535"/>
                            <a:pt x="17597" y="17556"/>
                            <a:pt x="16991" y="17597"/>
                          </a:cubicBezTo>
                          <a:cubicBezTo>
                            <a:pt x="16363" y="17618"/>
                            <a:pt x="15714" y="17618"/>
                            <a:pt x="15087" y="17639"/>
                          </a:cubicBezTo>
                          <a:cubicBezTo>
                            <a:pt x="14856" y="17639"/>
                            <a:pt x="14605" y="17618"/>
                            <a:pt x="14375" y="17556"/>
                          </a:cubicBezTo>
                          <a:cubicBezTo>
                            <a:pt x="13768" y="17430"/>
                            <a:pt x="13517" y="17597"/>
                            <a:pt x="13434" y="18162"/>
                          </a:cubicBezTo>
                          <a:cubicBezTo>
                            <a:pt x="13413" y="18434"/>
                            <a:pt x="13496" y="18748"/>
                            <a:pt x="13392" y="18978"/>
                          </a:cubicBezTo>
                          <a:cubicBezTo>
                            <a:pt x="13099" y="19627"/>
                            <a:pt x="13141" y="20276"/>
                            <a:pt x="13224" y="20945"/>
                          </a:cubicBezTo>
                          <a:cubicBezTo>
                            <a:pt x="13308" y="21887"/>
                            <a:pt x="13559" y="22766"/>
                            <a:pt x="14354" y="23414"/>
                          </a:cubicBezTo>
                          <a:cubicBezTo>
                            <a:pt x="14605" y="23665"/>
                            <a:pt x="14877" y="23916"/>
                            <a:pt x="15107" y="24188"/>
                          </a:cubicBezTo>
                          <a:cubicBezTo>
                            <a:pt x="15589" y="24732"/>
                            <a:pt x="16216" y="24921"/>
                            <a:pt x="16886" y="24963"/>
                          </a:cubicBezTo>
                          <a:cubicBezTo>
                            <a:pt x="17263" y="25025"/>
                            <a:pt x="17660" y="24983"/>
                            <a:pt x="18037" y="24983"/>
                          </a:cubicBezTo>
                          <a:close/>
                          <a:moveTo>
                            <a:pt x="14668" y="13622"/>
                          </a:moveTo>
                          <a:cubicBezTo>
                            <a:pt x="14668" y="13120"/>
                            <a:pt x="14270" y="12722"/>
                            <a:pt x="13831" y="12743"/>
                          </a:cubicBezTo>
                          <a:cubicBezTo>
                            <a:pt x="13434" y="12785"/>
                            <a:pt x="13120" y="13141"/>
                            <a:pt x="13141" y="13643"/>
                          </a:cubicBezTo>
                          <a:cubicBezTo>
                            <a:pt x="13141" y="14187"/>
                            <a:pt x="13350" y="14375"/>
                            <a:pt x="13936" y="14375"/>
                          </a:cubicBezTo>
                          <a:cubicBezTo>
                            <a:pt x="14480" y="14375"/>
                            <a:pt x="14668" y="14166"/>
                            <a:pt x="14668" y="13622"/>
                          </a:cubicBezTo>
                          <a:close/>
                          <a:moveTo>
                            <a:pt x="26699" y="10902"/>
                          </a:moveTo>
                          <a:cubicBezTo>
                            <a:pt x="26678" y="10734"/>
                            <a:pt x="26678" y="10588"/>
                            <a:pt x="26615" y="10442"/>
                          </a:cubicBezTo>
                          <a:cubicBezTo>
                            <a:pt x="26511" y="10128"/>
                            <a:pt x="26239" y="10002"/>
                            <a:pt x="25883" y="10107"/>
                          </a:cubicBezTo>
                          <a:cubicBezTo>
                            <a:pt x="25506" y="10232"/>
                            <a:pt x="25339" y="10504"/>
                            <a:pt x="25360" y="10839"/>
                          </a:cubicBezTo>
                          <a:cubicBezTo>
                            <a:pt x="25423" y="11195"/>
                            <a:pt x="25820" y="11592"/>
                            <a:pt x="26155" y="11571"/>
                          </a:cubicBezTo>
                          <a:cubicBezTo>
                            <a:pt x="26302" y="11571"/>
                            <a:pt x="26469" y="11446"/>
                            <a:pt x="26574" y="11299"/>
                          </a:cubicBezTo>
                          <a:cubicBezTo>
                            <a:pt x="26678" y="11195"/>
                            <a:pt x="26678" y="11027"/>
                            <a:pt x="26699" y="10902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38" name="Google Shape;238;p33"/>
                    <p:cNvSpPr/>
                    <p:nvPr/>
                  </p:nvSpPr>
                  <p:spPr>
                    <a:xfrm>
                      <a:off x="-2180800" y="3167275"/>
                      <a:ext cx="912825" cy="6450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6513" h="25800" extrusionOk="0">
                          <a:moveTo>
                            <a:pt x="11676" y="16781"/>
                          </a:moveTo>
                          <a:cubicBezTo>
                            <a:pt x="11237" y="17702"/>
                            <a:pt x="10860" y="18602"/>
                            <a:pt x="10337" y="19397"/>
                          </a:cubicBezTo>
                          <a:cubicBezTo>
                            <a:pt x="9918" y="20025"/>
                            <a:pt x="9353" y="20548"/>
                            <a:pt x="8768" y="21029"/>
                          </a:cubicBezTo>
                          <a:cubicBezTo>
                            <a:pt x="8433" y="21280"/>
                            <a:pt x="7952" y="21385"/>
                            <a:pt x="7491" y="21552"/>
                          </a:cubicBezTo>
                          <a:lnTo>
                            <a:pt x="7094" y="21071"/>
                          </a:lnTo>
                          <a:cubicBezTo>
                            <a:pt x="6905" y="20882"/>
                            <a:pt x="6696" y="20820"/>
                            <a:pt x="6445" y="20820"/>
                          </a:cubicBezTo>
                          <a:cubicBezTo>
                            <a:pt x="6110" y="20820"/>
                            <a:pt x="5859" y="21029"/>
                            <a:pt x="5838" y="21364"/>
                          </a:cubicBezTo>
                          <a:cubicBezTo>
                            <a:pt x="5817" y="21699"/>
                            <a:pt x="5922" y="22033"/>
                            <a:pt x="6131" y="22305"/>
                          </a:cubicBezTo>
                          <a:cubicBezTo>
                            <a:pt x="6571" y="22828"/>
                            <a:pt x="6424" y="23289"/>
                            <a:pt x="6048" y="23770"/>
                          </a:cubicBezTo>
                          <a:cubicBezTo>
                            <a:pt x="5692" y="24230"/>
                            <a:pt x="5273" y="24691"/>
                            <a:pt x="4667" y="24921"/>
                          </a:cubicBezTo>
                          <a:cubicBezTo>
                            <a:pt x="4353" y="25046"/>
                            <a:pt x="4060" y="25214"/>
                            <a:pt x="3767" y="25360"/>
                          </a:cubicBezTo>
                          <a:cubicBezTo>
                            <a:pt x="3181" y="25674"/>
                            <a:pt x="2511" y="25800"/>
                            <a:pt x="1821" y="25758"/>
                          </a:cubicBezTo>
                          <a:cubicBezTo>
                            <a:pt x="1570" y="25423"/>
                            <a:pt x="1465" y="25004"/>
                            <a:pt x="1298" y="24628"/>
                          </a:cubicBezTo>
                          <a:cubicBezTo>
                            <a:pt x="566" y="23247"/>
                            <a:pt x="294" y="21699"/>
                            <a:pt x="147" y="20192"/>
                          </a:cubicBezTo>
                          <a:cubicBezTo>
                            <a:pt x="1" y="18958"/>
                            <a:pt x="147" y="17702"/>
                            <a:pt x="147" y="16468"/>
                          </a:cubicBezTo>
                          <a:cubicBezTo>
                            <a:pt x="147" y="15108"/>
                            <a:pt x="482" y="13852"/>
                            <a:pt x="1047" y="12618"/>
                          </a:cubicBezTo>
                          <a:cubicBezTo>
                            <a:pt x="1340" y="11990"/>
                            <a:pt x="1654" y="11362"/>
                            <a:pt x="1821" y="10714"/>
                          </a:cubicBezTo>
                          <a:cubicBezTo>
                            <a:pt x="1926" y="10295"/>
                            <a:pt x="2156" y="9960"/>
                            <a:pt x="2407" y="9626"/>
                          </a:cubicBezTo>
                          <a:cubicBezTo>
                            <a:pt x="2721" y="9228"/>
                            <a:pt x="3035" y="8810"/>
                            <a:pt x="3348" y="8391"/>
                          </a:cubicBezTo>
                          <a:cubicBezTo>
                            <a:pt x="3537" y="8119"/>
                            <a:pt x="3537" y="8119"/>
                            <a:pt x="3411" y="7638"/>
                          </a:cubicBezTo>
                          <a:cubicBezTo>
                            <a:pt x="3537" y="7450"/>
                            <a:pt x="3704" y="7261"/>
                            <a:pt x="3809" y="7052"/>
                          </a:cubicBezTo>
                          <a:cubicBezTo>
                            <a:pt x="4039" y="6696"/>
                            <a:pt x="4332" y="6403"/>
                            <a:pt x="4708" y="6194"/>
                          </a:cubicBezTo>
                          <a:cubicBezTo>
                            <a:pt x="5001" y="6027"/>
                            <a:pt x="5294" y="5859"/>
                            <a:pt x="5504" y="5587"/>
                          </a:cubicBezTo>
                          <a:cubicBezTo>
                            <a:pt x="5587" y="5483"/>
                            <a:pt x="5650" y="5399"/>
                            <a:pt x="5755" y="5357"/>
                          </a:cubicBezTo>
                          <a:cubicBezTo>
                            <a:pt x="7491" y="4227"/>
                            <a:pt x="8998" y="2825"/>
                            <a:pt x="10818" y="1842"/>
                          </a:cubicBezTo>
                          <a:cubicBezTo>
                            <a:pt x="11446" y="1507"/>
                            <a:pt x="12074" y="1152"/>
                            <a:pt x="12701" y="775"/>
                          </a:cubicBezTo>
                          <a:cubicBezTo>
                            <a:pt x="13350" y="377"/>
                            <a:pt x="14103" y="252"/>
                            <a:pt x="14815" y="43"/>
                          </a:cubicBezTo>
                          <a:cubicBezTo>
                            <a:pt x="15024" y="1"/>
                            <a:pt x="15233" y="22"/>
                            <a:pt x="15442" y="22"/>
                          </a:cubicBezTo>
                          <a:lnTo>
                            <a:pt x="19711" y="22"/>
                          </a:lnTo>
                          <a:cubicBezTo>
                            <a:pt x="20087" y="22"/>
                            <a:pt x="20485" y="63"/>
                            <a:pt x="20882" y="126"/>
                          </a:cubicBezTo>
                          <a:cubicBezTo>
                            <a:pt x="21405" y="168"/>
                            <a:pt x="21908" y="231"/>
                            <a:pt x="22431" y="273"/>
                          </a:cubicBezTo>
                          <a:cubicBezTo>
                            <a:pt x="22786" y="336"/>
                            <a:pt x="23121" y="377"/>
                            <a:pt x="23498" y="440"/>
                          </a:cubicBezTo>
                          <a:cubicBezTo>
                            <a:pt x="23686" y="461"/>
                            <a:pt x="23854" y="545"/>
                            <a:pt x="24021" y="545"/>
                          </a:cubicBezTo>
                          <a:cubicBezTo>
                            <a:pt x="24690" y="482"/>
                            <a:pt x="25318" y="754"/>
                            <a:pt x="25946" y="963"/>
                          </a:cubicBezTo>
                          <a:cubicBezTo>
                            <a:pt x="26448" y="1110"/>
                            <a:pt x="26887" y="1361"/>
                            <a:pt x="27411" y="1424"/>
                          </a:cubicBezTo>
                          <a:cubicBezTo>
                            <a:pt x="27620" y="1465"/>
                            <a:pt x="27871" y="1633"/>
                            <a:pt x="28017" y="1800"/>
                          </a:cubicBezTo>
                          <a:cubicBezTo>
                            <a:pt x="28352" y="2135"/>
                            <a:pt x="28750" y="2344"/>
                            <a:pt x="29168" y="2512"/>
                          </a:cubicBezTo>
                          <a:cubicBezTo>
                            <a:pt x="29545" y="2637"/>
                            <a:pt x="29817" y="2784"/>
                            <a:pt x="30089" y="3056"/>
                          </a:cubicBezTo>
                          <a:cubicBezTo>
                            <a:pt x="30214" y="3181"/>
                            <a:pt x="30382" y="3286"/>
                            <a:pt x="30528" y="3369"/>
                          </a:cubicBezTo>
                          <a:cubicBezTo>
                            <a:pt x="30926" y="3558"/>
                            <a:pt x="31260" y="3767"/>
                            <a:pt x="31491" y="4144"/>
                          </a:cubicBezTo>
                          <a:cubicBezTo>
                            <a:pt x="31574" y="4311"/>
                            <a:pt x="31763" y="4395"/>
                            <a:pt x="31909" y="4499"/>
                          </a:cubicBezTo>
                          <a:cubicBezTo>
                            <a:pt x="32495" y="4939"/>
                            <a:pt x="33039" y="5399"/>
                            <a:pt x="33353" y="6089"/>
                          </a:cubicBezTo>
                          <a:cubicBezTo>
                            <a:pt x="33416" y="6194"/>
                            <a:pt x="33457" y="6320"/>
                            <a:pt x="33541" y="6403"/>
                          </a:cubicBezTo>
                          <a:cubicBezTo>
                            <a:pt x="34211" y="7031"/>
                            <a:pt x="34566" y="7889"/>
                            <a:pt x="35048" y="8642"/>
                          </a:cubicBezTo>
                          <a:cubicBezTo>
                            <a:pt x="35257" y="8935"/>
                            <a:pt x="35362" y="9312"/>
                            <a:pt x="35508" y="9647"/>
                          </a:cubicBezTo>
                          <a:cubicBezTo>
                            <a:pt x="35654" y="10107"/>
                            <a:pt x="35864" y="10525"/>
                            <a:pt x="36178" y="10923"/>
                          </a:cubicBezTo>
                          <a:cubicBezTo>
                            <a:pt x="36345" y="11111"/>
                            <a:pt x="36387" y="11341"/>
                            <a:pt x="36512" y="11551"/>
                          </a:cubicBezTo>
                          <a:cubicBezTo>
                            <a:pt x="36052" y="11990"/>
                            <a:pt x="35550" y="12262"/>
                            <a:pt x="34943" y="12262"/>
                          </a:cubicBezTo>
                          <a:cubicBezTo>
                            <a:pt x="34504" y="12262"/>
                            <a:pt x="34064" y="12346"/>
                            <a:pt x="33583" y="12388"/>
                          </a:cubicBezTo>
                          <a:cubicBezTo>
                            <a:pt x="33457" y="12388"/>
                            <a:pt x="33332" y="12450"/>
                            <a:pt x="33227" y="12408"/>
                          </a:cubicBezTo>
                          <a:cubicBezTo>
                            <a:pt x="32056" y="12136"/>
                            <a:pt x="30905" y="11823"/>
                            <a:pt x="30005" y="10902"/>
                          </a:cubicBezTo>
                          <a:cubicBezTo>
                            <a:pt x="29294" y="10191"/>
                            <a:pt x="28750" y="9354"/>
                            <a:pt x="28101" y="8621"/>
                          </a:cubicBezTo>
                          <a:cubicBezTo>
                            <a:pt x="27996" y="8517"/>
                            <a:pt x="27913" y="8370"/>
                            <a:pt x="27808" y="8286"/>
                          </a:cubicBezTo>
                          <a:cubicBezTo>
                            <a:pt x="27452" y="7994"/>
                            <a:pt x="26929" y="8182"/>
                            <a:pt x="26825" y="8621"/>
                          </a:cubicBezTo>
                          <a:cubicBezTo>
                            <a:pt x="26783" y="8726"/>
                            <a:pt x="26783" y="8851"/>
                            <a:pt x="26783" y="8998"/>
                          </a:cubicBezTo>
                          <a:cubicBezTo>
                            <a:pt x="26783" y="9144"/>
                            <a:pt x="26783" y="9312"/>
                            <a:pt x="26762" y="9437"/>
                          </a:cubicBezTo>
                          <a:cubicBezTo>
                            <a:pt x="26678" y="9877"/>
                            <a:pt x="26406" y="10316"/>
                            <a:pt x="25778" y="10274"/>
                          </a:cubicBezTo>
                          <a:cubicBezTo>
                            <a:pt x="25109" y="10211"/>
                            <a:pt x="24523" y="10044"/>
                            <a:pt x="23958" y="9730"/>
                          </a:cubicBezTo>
                          <a:cubicBezTo>
                            <a:pt x="23163" y="9249"/>
                            <a:pt x="22368" y="8726"/>
                            <a:pt x="21719" y="8056"/>
                          </a:cubicBezTo>
                          <a:cubicBezTo>
                            <a:pt x="21531" y="7868"/>
                            <a:pt x="21385" y="7638"/>
                            <a:pt x="21238" y="7387"/>
                          </a:cubicBezTo>
                          <a:cubicBezTo>
                            <a:pt x="20924" y="6906"/>
                            <a:pt x="20589" y="6382"/>
                            <a:pt x="20297" y="5859"/>
                          </a:cubicBezTo>
                          <a:cubicBezTo>
                            <a:pt x="20087" y="5504"/>
                            <a:pt x="19941" y="5169"/>
                            <a:pt x="19732" y="4834"/>
                          </a:cubicBezTo>
                          <a:cubicBezTo>
                            <a:pt x="19606" y="4604"/>
                            <a:pt x="19313" y="4562"/>
                            <a:pt x="19125" y="4771"/>
                          </a:cubicBezTo>
                          <a:cubicBezTo>
                            <a:pt x="18916" y="5043"/>
                            <a:pt x="18895" y="5336"/>
                            <a:pt x="19041" y="5608"/>
                          </a:cubicBezTo>
                          <a:cubicBezTo>
                            <a:pt x="19229" y="5922"/>
                            <a:pt x="19418" y="6236"/>
                            <a:pt x="19564" y="6508"/>
                          </a:cubicBezTo>
                          <a:cubicBezTo>
                            <a:pt x="19501" y="6843"/>
                            <a:pt x="19334" y="7136"/>
                            <a:pt x="19355" y="7429"/>
                          </a:cubicBezTo>
                          <a:cubicBezTo>
                            <a:pt x="19439" y="8642"/>
                            <a:pt x="18978" y="9730"/>
                            <a:pt x="18476" y="10797"/>
                          </a:cubicBezTo>
                          <a:cubicBezTo>
                            <a:pt x="18413" y="10923"/>
                            <a:pt x="18351" y="11048"/>
                            <a:pt x="18267" y="11195"/>
                          </a:cubicBezTo>
                          <a:cubicBezTo>
                            <a:pt x="17095" y="13308"/>
                            <a:pt x="17095" y="13308"/>
                            <a:pt x="15317" y="14919"/>
                          </a:cubicBezTo>
                          <a:cubicBezTo>
                            <a:pt x="14835" y="15380"/>
                            <a:pt x="14229" y="15589"/>
                            <a:pt x="13664" y="15840"/>
                          </a:cubicBezTo>
                          <a:cubicBezTo>
                            <a:pt x="13434" y="15945"/>
                            <a:pt x="13141" y="15945"/>
                            <a:pt x="12827" y="15819"/>
                          </a:cubicBezTo>
                          <a:cubicBezTo>
                            <a:pt x="12743" y="15191"/>
                            <a:pt x="12659" y="14543"/>
                            <a:pt x="12555" y="13873"/>
                          </a:cubicBezTo>
                          <a:cubicBezTo>
                            <a:pt x="12492" y="13434"/>
                            <a:pt x="12346" y="12994"/>
                            <a:pt x="12199" y="12576"/>
                          </a:cubicBezTo>
                          <a:cubicBezTo>
                            <a:pt x="12032" y="12178"/>
                            <a:pt x="11258" y="12053"/>
                            <a:pt x="10944" y="12367"/>
                          </a:cubicBezTo>
                          <a:cubicBezTo>
                            <a:pt x="10839" y="12471"/>
                            <a:pt x="10755" y="12618"/>
                            <a:pt x="10755" y="12764"/>
                          </a:cubicBezTo>
                          <a:cubicBezTo>
                            <a:pt x="10734" y="13434"/>
                            <a:pt x="10713" y="14145"/>
                            <a:pt x="10755" y="14815"/>
                          </a:cubicBezTo>
                          <a:cubicBezTo>
                            <a:pt x="10839" y="15463"/>
                            <a:pt x="11048" y="16154"/>
                            <a:pt x="11676" y="16781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39" name="Google Shape;239;p33"/>
                    <p:cNvSpPr/>
                    <p:nvPr/>
                  </p:nvSpPr>
                  <p:spPr>
                    <a:xfrm>
                      <a:off x="-1988300" y="4020975"/>
                      <a:ext cx="536725" cy="5079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1469" h="20317" extrusionOk="0">
                          <a:moveTo>
                            <a:pt x="21405" y="19250"/>
                          </a:moveTo>
                          <a:cubicBezTo>
                            <a:pt x="20715" y="19417"/>
                            <a:pt x="20045" y="19585"/>
                            <a:pt x="19376" y="19710"/>
                          </a:cubicBezTo>
                          <a:cubicBezTo>
                            <a:pt x="18246" y="19919"/>
                            <a:pt x="17095" y="20087"/>
                            <a:pt x="15986" y="20275"/>
                          </a:cubicBezTo>
                          <a:cubicBezTo>
                            <a:pt x="15651" y="20317"/>
                            <a:pt x="15317" y="20296"/>
                            <a:pt x="14982" y="20296"/>
                          </a:cubicBezTo>
                          <a:lnTo>
                            <a:pt x="12806" y="20296"/>
                          </a:lnTo>
                          <a:cubicBezTo>
                            <a:pt x="11864" y="20296"/>
                            <a:pt x="10964" y="20275"/>
                            <a:pt x="10023" y="20170"/>
                          </a:cubicBezTo>
                          <a:cubicBezTo>
                            <a:pt x="9102" y="20045"/>
                            <a:pt x="8161" y="20003"/>
                            <a:pt x="7219" y="20045"/>
                          </a:cubicBezTo>
                          <a:cubicBezTo>
                            <a:pt x="5001" y="20087"/>
                            <a:pt x="2825" y="19794"/>
                            <a:pt x="628" y="19480"/>
                          </a:cubicBezTo>
                          <a:cubicBezTo>
                            <a:pt x="545" y="19459"/>
                            <a:pt x="440" y="19459"/>
                            <a:pt x="356" y="19438"/>
                          </a:cubicBezTo>
                          <a:cubicBezTo>
                            <a:pt x="126" y="19354"/>
                            <a:pt x="0" y="19187"/>
                            <a:pt x="42" y="18957"/>
                          </a:cubicBezTo>
                          <a:cubicBezTo>
                            <a:pt x="147" y="18413"/>
                            <a:pt x="210" y="17806"/>
                            <a:pt x="440" y="17283"/>
                          </a:cubicBezTo>
                          <a:cubicBezTo>
                            <a:pt x="963" y="16174"/>
                            <a:pt x="1402" y="15002"/>
                            <a:pt x="1800" y="13831"/>
                          </a:cubicBezTo>
                          <a:cubicBezTo>
                            <a:pt x="1905" y="13517"/>
                            <a:pt x="2030" y="13203"/>
                            <a:pt x="2197" y="12910"/>
                          </a:cubicBezTo>
                          <a:cubicBezTo>
                            <a:pt x="4060" y="9290"/>
                            <a:pt x="5545" y="5482"/>
                            <a:pt x="6947" y="1674"/>
                          </a:cubicBezTo>
                          <a:cubicBezTo>
                            <a:pt x="7010" y="1548"/>
                            <a:pt x="7094" y="1402"/>
                            <a:pt x="7135" y="1276"/>
                          </a:cubicBezTo>
                          <a:cubicBezTo>
                            <a:pt x="7240" y="1255"/>
                            <a:pt x="7324" y="1193"/>
                            <a:pt x="7428" y="1193"/>
                          </a:cubicBezTo>
                          <a:cubicBezTo>
                            <a:pt x="8558" y="1235"/>
                            <a:pt x="9646" y="1255"/>
                            <a:pt x="10797" y="1276"/>
                          </a:cubicBezTo>
                          <a:cubicBezTo>
                            <a:pt x="11027" y="1674"/>
                            <a:pt x="11278" y="2030"/>
                            <a:pt x="11488" y="2427"/>
                          </a:cubicBezTo>
                          <a:cubicBezTo>
                            <a:pt x="11864" y="3139"/>
                            <a:pt x="12534" y="3536"/>
                            <a:pt x="13182" y="3871"/>
                          </a:cubicBezTo>
                          <a:cubicBezTo>
                            <a:pt x="13622" y="4101"/>
                            <a:pt x="14166" y="4080"/>
                            <a:pt x="14626" y="3683"/>
                          </a:cubicBezTo>
                          <a:cubicBezTo>
                            <a:pt x="15086" y="3264"/>
                            <a:pt x="15505" y="2804"/>
                            <a:pt x="16028" y="2427"/>
                          </a:cubicBezTo>
                          <a:cubicBezTo>
                            <a:pt x="16342" y="2197"/>
                            <a:pt x="16467" y="1716"/>
                            <a:pt x="16446" y="1276"/>
                          </a:cubicBezTo>
                          <a:cubicBezTo>
                            <a:pt x="16446" y="1067"/>
                            <a:pt x="16363" y="858"/>
                            <a:pt x="16342" y="649"/>
                          </a:cubicBezTo>
                          <a:cubicBezTo>
                            <a:pt x="17158" y="147"/>
                            <a:pt x="18120" y="356"/>
                            <a:pt x="18978" y="0"/>
                          </a:cubicBezTo>
                          <a:cubicBezTo>
                            <a:pt x="19062" y="105"/>
                            <a:pt x="19167" y="147"/>
                            <a:pt x="19167" y="230"/>
                          </a:cubicBezTo>
                          <a:cubicBezTo>
                            <a:pt x="19250" y="1779"/>
                            <a:pt x="19711" y="3264"/>
                            <a:pt x="20024" y="4750"/>
                          </a:cubicBezTo>
                          <a:cubicBezTo>
                            <a:pt x="20338" y="6403"/>
                            <a:pt x="20736" y="8077"/>
                            <a:pt x="20694" y="9771"/>
                          </a:cubicBezTo>
                          <a:lnTo>
                            <a:pt x="20694" y="9960"/>
                          </a:lnTo>
                          <a:cubicBezTo>
                            <a:pt x="21008" y="11822"/>
                            <a:pt x="20903" y="13705"/>
                            <a:pt x="21112" y="15567"/>
                          </a:cubicBezTo>
                          <a:cubicBezTo>
                            <a:pt x="21175" y="16132"/>
                            <a:pt x="21175" y="16718"/>
                            <a:pt x="21175" y="17283"/>
                          </a:cubicBezTo>
                          <a:cubicBezTo>
                            <a:pt x="21217" y="17764"/>
                            <a:pt x="21154" y="18266"/>
                            <a:pt x="21384" y="18706"/>
                          </a:cubicBezTo>
                          <a:cubicBezTo>
                            <a:pt x="21468" y="18810"/>
                            <a:pt x="21405" y="19020"/>
                            <a:pt x="21405" y="19250"/>
                          </a:cubicBez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0" name="Google Shape;240;p33"/>
                    <p:cNvSpPr/>
                    <p:nvPr/>
                  </p:nvSpPr>
                  <p:spPr>
                    <a:xfrm>
                      <a:off x="-1090675" y="3486900"/>
                      <a:ext cx="504800" cy="6078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0192" h="24314" extrusionOk="0">
                          <a:moveTo>
                            <a:pt x="3369" y="16320"/>
                          </a:moveTo>
                          <a:cubicBezTo>
                            <a:pt x="3725" y="16237"/>
                            <a:pt x="4039" y="16153"/>
                            <a:pt x="4353" y="16090"/>
                          </a:cubicBezTo>
                          <a:cubicBezTo>
                            <a:pt x="4394" y="16048"/>
                            <a:pt x="4499" y="15944"/>
                            <a:pt x="4478" y="15881"/>
                          </a:cubicBezTo>
                          <a:cubicBezTo>
                            <a:pt x="4457" y="15776"/>
                            <a:pt x="4394" y="15630"/>
                            <a:pt x="4290" y="15588"/>
                          </a:cubicBezTo>
                          <a:cubicBezTo>
                            <a:pt x="4143" y="15504"/>
                            <a:pt x="3955" y="15504"/>
                            <a:pt x="3767" y="15484"/>
                          </a:cubicBezTo>
                          <a:cubicBezTo>
                            <a:pt x="3516" y="15463"/>
                            <a:pt x="3244" y="15463"/>
                            <a:pt x="2909" y="15421"/>
                          </a:cubicBezTo>
                          <a:cubicBezTo>
                            <a:pt x="2992" y="15274"/>
                            <a:pt x="3013" y="15149"/>
                            <a:pt x="3055" y="15065"/>
                          </a:cubicBezTo>
                          <a:cubicBezTo>
                            <a:pt x="3202" y="14898"/>
                            <a:pt x="3348" y="14751"/>
                            <a:pt x="3474" y="14584"/>
                          </a:cubicBezTo>
                          <a:cubicBezTo>
                            <a:pt x="3578" y="14458"/>
                            <a:pt x="3746" y="14312"/>
                            <a:pt x="3578" y="14123"/>
                          </a:cubicBezTo>
                          <a:cubicBezTo>
                            <a:pt x="3453" y="13998"/>
                            <a:pt x="3327" y="14123"/>
                            <a:pt x="3202" y="14165"/>
                          </a:cubicBezTo>
                          <a:lnTo>
                            <a:pt x="2888" y="14333"/>
                          </a:lnTo>
                          <a:cubicBezTo>
                            <a:pt x="2616" y="14228"/>
                            <a:pt x="2428" y="14103"/>
                            <a:pt x="2386" y="13831"/>
                          </a:cubicBezTo>
                          <a:cubicBezTo>
                            <a:pt x="2365" y="13747"/>
                            <a:pt x="2365" y="13642"/>
                            <a:pt x="2302" y="13579"/>
                          </a:cubicBezTo>
                          <a:cubicBezTo>
                            <a:pt x="2009" y="12952"/>
                            <a:pt x="2093" y="12387"/>
                            <a:pt x="2595" y="11927"/>
                          </a:cubicBezTo>
                          <a:cubicBezTo>
                            <a:pt x="2637" y="11864"/>
                            <a:pt x="2720" y="11801"/>
                            <a:pt x="2741" y="11717"/>
                          </a:cubicBezTo>
                          <a:cubicBezTo>
                            <a:pt x="2783" y="11592"/>
                            <a:pt x="2804" y="11403"/>
                            <a:pt x="2741" y="11299"/>
                          </a:cubicBezTo>
                          <a:cubicBezTo>
                            <a:pt x="2679" y="11194"/>
                            <a:pt x="2490" y="11110"/>
                            <a:pt x="2386" y="11131"/>
                          </a:cubicBezTo>
                          <a:cubicBezTo>
                            <a:pt x="2156" y="11173"/>
                            <a:pt x="1946" y="11236"/>
                            <a:pt x="1653" y="11320"/>
                          </a:cubicBezTo>
                          <a:cubicBezTo>
                            <a:pt x="858" y="9625"/>
                            <a:pt x="649" y="7763"/>
                            <a:pt x="0" y="5984"/>
                          </a:cubicBezTo>
                          <a:lnTo>
                            <a:pt x="628" y="5524"/>
                          </a:lnTo>
                          <a:cubicBezTo>
                            <a:pt x="1068" y="5168"/>
                            <a:pt x="1528" y="4750"/>
                            <a:pt x="1988" y="4478"/>
                          </a:cubicBezTo>
                          <a:cubicBezTo>
                            <a:pt x="2469" y="4206"/>
                            <a:pt x="3013" y="4101"/>
                            <a:pt x="3474" y="3871"/>
                          </a:cubicBezTo>
                          <a:cubicBezTo>
                            <a:pt x="4101" y="3578"/>
                            <a:pt x="4708" y="3243"/>
                            <a:pt x="5420" y="3118"/>
                          </a:cubicBezTo>
                          <a:cubicBezTo>
                            <a:pt x="5650" y="3076"/>
                            <a:pt x="5880" y="2929"/>
                            <a:pt x="6047" y="2762"/>
                          </a:cubicBezTo>
                          <a:cubicBezTo>
                            <a:pt x="6361" y="2448"/>
                            <a:pt x="6717" y="2281"/>
                            <a:pt x="7114" y="2113"/>
                          </a:cubicBezTo>
                          <a:cubicBezTo>
                            <a:pt x="7951" y="1716"/>
                            <a:pt x="8809" y="1339"/>
                            <a:pt x="9646" y="942"/>
                          </a:cubicBezTo>
                          <a:cubicBezTo>
                            <a:pt x="9855" y="837"/>
                            <a:pt x="10107" y="753"/>
                            <a:pt x="10337" y="711"/>
                          </a:cubicBezTo>
                          <a:cubicBezTo>
                            <a:pt x="10881" y="544"/>
                            <a:pt x="11425" y="398"/>
                            <a:pt x="11990" y="209"/>
                          </a:cubicBezTo>
                          <a:cubicBezTo>
                            <a:pt x="12534" y="0"/>
                            <a:pt x="13099" y="0"/>
                            <a:pt x="13664" y="42"/>
                          </a:cubicBezTo>
                          <a:cubicBezTo>
                            <a:pt x="14563" y="1193"/>
                            <a:pt x="15044" y="2511"/>
                            <a:pt x="15379" y="3850"/>
                          </a:cubicBezTo>
                          <a:cubicBezTo>
                            <a:pt x="15693" y="5147"/>
                            <a:pt x="16070" y="6403"/>
                            <a:pt x="16656" y="7616"/>
                          </a:cubicBezTo>
                          <a:cubicBezTo>
                            <a:pt x="16844" y="8621"/>
                            <a:pt x="17367" y="9520"/>
                            <a:pt x="17660" y="10504"/>
                          </a:cubicBezTo>
                          <a:cubicBezTo>
                            <a:pt x="17765" y="10859"/>
                            <a:pt x="17869" y="11215"/>
                            <a:pt x="18057" y="11529"/>
                          </a:cubicBezTo>
                          <a:cubicBezTo>
                            <a:pt x="18288" y="12010"/>
                            <a:pt x="18434" y="12471"/>
                            <a:pt x="18518" y="12994"/>
                          </a:cubicBezTo>
                          <a:cubicBezTo>
                            <a:pt x="18706" y="13935"/>
                            <a:pt x="18936" y="14877"/>
                            <a:pt x="19313" y="15776"/>
                          </a:cubicBezTo>
                          <a:cubicBezTo>
                            <a:pt x="19752" y="16823"/>
                            <a:pt x="19857" y="17911"/>
                            <a:pt x="20192" y="19041"/>
                          </a:cubicBezTo>
                          <a:cubicBezTo>
                            <a:pt x="19899" y="19187"/>
                            <a:pt x="19669" y="19396"/>
                            <a:pt x="19418" y="19501"/>
                          </a:cubicBezTo>
                          <a:cubicBezTo>
                            <a:pt x="18706" y="19773"/>
                            <a:pt x="17995" y="20024"/>
                            <a:pt x="17262" y="20233"/>
                          </a:cubicBezTo>
                          <a:cubicBezTo>
                            <a:pt x="15819" y="20652"/>
                            <a:pt x="14354" y="21070"/>
                            <a:pt x="12889" y="21468"/>
                          </a:cubicBezTo>
                          <a:cubicBezTo>
                            <a:pt x="12471" y="21572"/>
                            <a:pt x="12115" y="21761"/>
                            <a:pt x="11739" y="21970"/>
                          </a:cubicBezTo>
                          <a:cubicBezTo>
                            <a:pt x="11174" y="22284"/>
                            <a:pt x="10567" y="22577"/>
                            <a:pt x="9960" y="22849"/>
                          </a:cubicBezTo>
                          <a:cubicBezTo>
                            <a:pt x="9730" y="22995"/>
                            <a:pt x="9437" y="23058"/>
                            <a:pt x="9228" y="23225"/>
                          </a:cubicBezTo>
                          <a:cubicBezTo>
                            <a:pt x="8809" y="23539"/>
                            <a:pt x="8328" y="23686"/>
                            <a:pt x="7847" y="23853"/>
                          </a:cubicBezTo>
                          <a:cubicBezTo>
                            <a:pt x="7449" y="23979"/>
                            <a:pt x="7031" y="24083"/>
                            <a:pt x="6612" y="24062"/>
                          </a:cubicBezTo>
                          <a:cubicBezTo>
                            <a:pt x="6194" y="24041"/>
                            <a:pt x="5775" y="24083"/>
                            <a:pt x="5357" y="24313"/>
                          </a:cubicBezTo>
                          <a:cubicBezTo>
                            <a:pt x="4917" y="23686"/>
                            <a:pt x="4604" y="23100"/>
                            <a:pt x="4687" y="22305"/>
                          </a:cubicBezTo>
                          <a:cubicBezTo>
                            <a:pt x="4708" y="22054"/>
                            <a:pt x="4687" y="21761"/>
                            <a:pt x="4583" y="21530"/>
                          </a:cubicBezTo>
                          <a:cubicBezTo>
                            <a:pt x="4248" y="20756"/>
                            <a:pt x="4081" y="19982"/>
                            <a:pt x="3934" y="19166"/>
                          </a:cubicBezTo>
                          <a:cubicBezTo>
                            <a:pt x="3746" y="18308"/>
                            <a:pt x="3557" y="17471"/>
                            <a:pt x="3369" y="16613"/>
                          </a:cubicBezTo>
                          <a:cubicBezTo>
                            <a:pt x="3348" y="16509"/>
                            <a:pt x="3369" y="16404"/>
                            <a:pt x="3369" y="16320"/>
                          </a:cubicBezTo>
                          <a:close/>
                          <a:moveTo>
                            <a:pt x="3285" y="6800"/>
                          </a:moveTo>
                          <a:cubicBezTo>
                            <a:pt x="3139" y="6800"/>
                            <a:pt x="2951" y="6779"/>
                            <a:pt x="2867" y="6821"/>
                          </a:cubicBezTo>
                          <a:cubicBezTo>
                            <a:pt x="2762" y="6926"/>
                            <a:pt x="2679" y="7135"/>
                            <a:pt x="2679" y="7302"/>
                          </a:cubicBezTo>
                          <a:cubicBezTo>
                            <a:pt x="2679" y="7721"/>
                            <a:pt x="2741" y="8181"/>
                            <a:pt x="3055" y="8474"/>
                          </a:cubicBezTo>
                          <a:cubicBezTo>
                            <a:pt x="3432" y="8830"/>
                            <a:pt x="3474" y="9248"/>
                            <a:pt x="3453" y="9709"/>
                          </a:cubicBezTo>
                          <a:cubicBezTo>
                            <a:pt x="3453" y="9834"/>
                            <a:pt x="3453" y="9939"/>
                            <a:pt x="3474" y="10064"/>
                          </a:cubicBezTo>
                          <a:cubicBezTo>
                            <a:pt x="3516" y="10274"/>
                            <a:pt x="3641" y="10399"/>
                            <a:pt x="3809" y="10441"/>
                          </a:cubicBezTo>
                          <a:cubicBezTo>
                            <a:pt x="3997" y="10462"/>
                            <a:pt x="4185" y="10483"/>
                            <a:pt x="4373" y="10441"/>
                          </a:cubicBezTo>
                          <a:cubicBezTo>
                            <a:pt x="5022" y="10232"/>
                            <a:pt x="5754" y="10274"/>
                            <a:pt x="6382" y="9918"/>
                          </a:cubicBezTo>
                          <a:cubicBezTo>
                            <a:pt x="6591" y="9813"/>
                            <a:pt x="6822" y="9750"/>
                            <a:pt x="7073" y="9667"/>
                          </a:cubicBezTo>
                          <a:cubicBezTo>
                            <a:pt x="8140" y="9290"/>
                            <a:pt x="9207" y="8893"/>
                            <a:pt x="10316" y="8516"/>
                          </a:cubicBezTo>
                          <a:cubicBezTo>
                            <a:pt x="10588" y="8411"/>
                            <a:pt x="10881" y="8369"/>
                            <a:pt x="11174" y="8286"/>
                          </a:cubicBezTo>
                          <a:cubicBezTo>
                            <a:pt x="11843" y="8139"/>
                            <a:pt x="12513" y="7972"/>
                            <a:pt x="13057" y="7553"/>
                          </a:cubicBezTo>
                          <a:cubicBezTo>
                            <a:pt x="13161" y="7198"/>
                            <a:pt x="13140" y="6905"/>
                            <a:pt x="12973" y="6570"/>
                          </a:cubicBezTo>
                          <a:cubicBezTo>
                            <a:pt x="12785" y="6214"/>
                            <a:pt x="12617" y="5838"/>
                            <a:pt x="12617" y="5461"/>
                          </a:cubicBezTo>
                          <a:cubicBezTo>
                            <a:pt x="12617" y="4938"/>
                            <a:pt x="12345" y="4478"/>
                            <a:pt x="12304" y="3976"/>
                          </a:cubicBezTo>
                          <a:cubicBezTo>
                            <a:pt x="12241" y="3641"/>
                            <a:pt x="12052" y="3536"/>
                            <a:pt x="11718" y="3536"/>
                          </a:cubicBezTo>
                          <a:cubicBezTo>
                            <a:pt x="11487" y="3536"/>
                            <a:pt x="11320" y="3599"/>
                            <a:pt x="11153" y="3724"/>
                          </a:cubicBezTo>
                          <a:cubicBezTo>
                            <a:pt x="10881" y="3934"/>
                            <a:pt x="10567" y="4080"/>
                            <a:pt x="10232" y="4080"/>
                          </a:cubicBezTo>
                          <a:cubicBezTo>
                            <a:pt x="10065" y="4080"/>
                            <a:pt x="9939" y="4122"/>
                            <a:pt x="9772" y="4185"/>
                          </a:cubicBezTo>
                          <a:cubicBezTo>
                            <a:pt x="8558" y="4603"/>
                            <a:pt x="7324" y="5043"/>
                            <a:pt x="6089" y="5461"/>
                          </a:cubicBezTo>
                          <a:cubicBezTo>
                            <a:pt x="5733" y="5587"/>
                            <a:pt x="5357" y="5712"/>
                            <a:pt x="5001" y="5880"/>
                          </a:cubicBezTo>
                          <a:cubicBezTo>
                            <a:pt x="4583" y="6068"/>
                            <a:pt x="4206" y="6298"/>
                            <a:pt x="3704" y="6298"/>
                          </a:cubicBezTo>
                          <a:cubicBezTo>
                            <a:pt x="3411" y="6298"/>
                            <a:pt x="3285" y="6528"/>
                            <a:pt x="3285" y="6800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1" name="Google Shape;241;p33"/>
                    <p:cNvSpPr/>
                    <p:nvPr/>
                  </p:nvSpPr>
                  <p:spPr>
                    <a:xfrm>
                      <a:off x="-2641650" y="3214350"/>
                      <a:ext cx="476050" cy="4525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9042" h="18100" extrusionOk="0">
                          <a:moveTo>
                            <a:pt x="1" y="16551"/>
                          </a:moveTo>
                          <a:cubicBezTo>
                            <a:pt x="587" y="16279"/>
                            <a:pt x="1110" y="16028"/>
                            <a:pt x="1633" y="15819"/>
                          </a:cubicBezTo>
                          <a:cubicBezTo>
                            <a:pt x="2072" y="15610"/>
                            <a:pt x="2428" y="15317"/>
                            <a:pt x="2721" y="14898"/>
                          </a:cubicBezTo>
                          <a:cubicBezTo>
                            <a:pt x="3160" y="14250"/>
                            <a:pt x="3600" y="13601"/>
                            <a:pt x="4060" y="12973"/>
                          </a:cubicBezTo>
                          <a:cubicBezTo>
                            <a:pt x="4269" y="12660"/>
                            <a:pt x="4353" y="12346"/>
                            <a:pt x="4374" y="11948"/>
                          </a:cubicBezTo>
                          <a:cubicBezTo>
                            <a:pt x="4416" y="11090"/>
                            <a:pt x="4290" y="10274"/>
                            <a:pt x="3893" y="9479"/>
                          </a:cubicBezTo>
                          <a:cubicBezTo>
                            <a:pt x="3663" y="9019"/>
                            <a:pt x="3516" y="8475"/>
                            <a:pt x="3349" y="7973"/>
                          </a:cubicBezTo>
                          <a:cubicBezTo>
                            <a:pt x="3223" y="7492"/>
                            <a:pt x="3244" y="7031"/>
                            <a:pt x="3432" y="6550"/>
                          </a:cubicBezTo>
                          <a:cubicBezTo>
                            <a:pt x="3663" y="5901"/>
                            <a:pt x="4039" y="5295"/>
                            <a:pt x="4499" y="4771"/>
                          </a:cubicBezTo>
                          <a:cubicBezTo>
                            <a:pt x="4834" y="4395"/>
                            <a:pt x="5190" y="4018"/>
                            <a:pt x="5504" y="3600"/>
                          </a:cubicBezTo>
                          <a:cubicBezTo>
                            <a:pt x="5734" y="3307"/>
                            <a:pt x="5985" y="3077"/>
                            <a:pt x="6299" y="2888"/>
                          </a:cubicBezTo>
                          <a:cubicBezTo>
                            <a:pt x="6885" y="2512"/>
                            <a:pt x="7429" y="2093"/>
                            <a:pt x="8015" y="1696"/>
                          </a:cubicBezTo>
                          <a:cubicBezTo>
                            <a:pt x="8287" y="1486"/>
                            <a:pt x="8601" y="1277"/>
                            <a:pt x="8914" y="1089"/>
                          </a:cubicBezTo>
                          <a:cubicBezTo>
                            <a:pt x="10358" y="315"/>
                            <a:pt x="11927" y="64"/>
                            <a:pt x="13559" y="22"/>
                          </a:cubicBezTo>
                          <a:cubicBezTo>
                            <a:pt x="13873" y="1"/>
                            <a:pt x="14208" y="64"/>
                            <a:pt x="14543" y="147"/>
                          </a:cubicBezTo>
                          <a:cubicBezTo>
                            <a:pt x="14940" y="231"/>
                            <a:pt x="15296" y="357"/>
                            <a:pt x="15694" y="377"/>
                          </a:cubicBezTo>
                          <a:cubicBezTo>
                            <a:pt x="16823" y="482"/>
                            <a:pt x="17660" y="1152"/>
                            <a:pt x="18497" y="1779"/>
                          </a:cubicBezTo>
                          <a:cubicBezTo>
                            <a:pt x="19000" y="2135"/>
                            <a:pt x="19041" y="2407"/>
                            <a:pt x="18748" y="2951"/>
                          </a:cubicBezTo>
                          <a:cubicBezTo>
                            <a:pt x="18581" y="3307"/>
                            <a:pt x="18393" y="3704"/>
                            <a:pt x="18100" y="4018"/>
                          </a:cubicBezTo>
                          <a:cubicBezTo>
                            <a:pt x="17556" y="4667"/>
                            <a:pt x="17347" y="5462"/>
                            <a:pt x="17137" y="6236"/>
                          </a:cubicBezTo>
                          <a:cubicBezTo>
                            <a:pt x="16761" y="7638"/>
                            <a:pt x="16489" y="9061"/>
                            <a:pt x="15819" y="10358"/>
                          </a:cubicBezTo>
                          <a:cubicBezTo>
                            <a:pt x="15171" y="11655"/>
                            <a:pt x="14438" y="12890"/>
                            <a:pt x="13580" y="14062"/>
                          </a:cubicBezTo>
                          <a:cubicBezTo>
                            <a:pt x="13015" y="14794"/>
                            <a:pt x="12534" y="15526"/>
                            <a:pt x="11844" y="16154"/>
                          </a:cubicBezTo>
                          <a:cubicBezTo>
                            <a:pt x="11237" y="16740"/>
                            <a:pt x="10588" y="17200"/>
                            <a:pt x="9919" y="17639"/>
                          </a:cubicBezTo>
                          <a:cubicBezTo>
                            <a:pt x="9479" y="17932"/>
                            <a:pt x="8977" y="18058"/>
                            <a:pt x="8454" y="18058"/>
                          </a:cubicBezTo>
                          <a:cubicBezTo>
                            <a:pt x="7303" y="18100"/>
                            <a:pt x="6152" y="18058"/>
                            <a:pt x="5002" y="18058"/>
                          </a:cubicBezTo>
                          <a:cubicBezTo>
                            <a:pt x="4834" y="18058"/>
                            <a:pt x="4688" y="18058"/>
                            <a:pt x="4562" y="18016"/>
                          </a:cubicBezTo>
                          <a:cubicBezTo>
                            <a:pt x="3139" y="17702"/>
                            <a:pt x="1758" y="17284"/>
                            <a:pt x="398" y="16782"/>
                          </a:cubicBezTo>
                          <a:cubicBezTo>
                            <a:pt x="231" y="16761"/>
                            <a:pt x="168" y="16677"/>
                            <a:pt x="1" y="16551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2" name="Google Shape;242;p33"/>
                    <p:cNvSpPr/>
                    <p:nvPr/>
                  </p:nvSpPr>
                  <p:spPr>
                    <a:xfrm>
                      <a:off x="-2045850" y="4526275"/>
                      <a:ext cx="636625" cy="1302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5465" h="5211" extrusionOk="0">
                          <a:moveTo>
                            <a:pt x="24461" y="84"/>
                          </a:moveTo>
                          <a:cubicBezTo>
                            <a:pt x="24795" y="712"/>
                            <a:pt x="25109" y="1339"/>
                            <a:pt x="25465" y="2051"/>
                          </a:cubicBezTo>
                          <a:lnTo>
                            <a:pt x="25465" y="4394"/>
                          </a:lnTo>
                          <a:cubicBezTo>
                            <a:pt x="24816" y="4645"/>
                            <a:pt x="24272" y="4583"/>
                            <a:pt x="23791" y="4080"/>
                          </a:cubicBezTo>
                          <a:cubicBezTo>
                            <a:pt x="23456" y="3725"/>
                            <a:pt x="23121" y="3411"/>
                            <a:pt x="22640" y="3243"/>
                          </a:cubicBezTo>
                          <a:cubicBezTo>
                            <a:pt x="22326" y="3139"/>
                            <a:pt x="22054" y="3139"/>
                            <a:pt x="21803" y="3369"/>
                          </a:cubicBezTo>
                          <a:cubicBezTo>
                            <a:pt x="21552" y="3620"/>
                            <a:pt x="21322" y="3892"/>
                            <a:pt x="21071" y="4185"/>
                          </a:cubicBezTo>
                          <a:cubicBezTo>
                            <a:pt x="20820" y="4499"/>
                            <a:pt x="20715" y="4520"/>
                            <a:pt x="20297" y="4394"/>
                          </a:cubicBezTo>
                          <a:cubicBezTo>
                            <a:pt x="20129" y="4352"/>
                            <a:pt x="19962" y="4290"/>
                            <a:pt x="19774" y="4248"/>
                          </a:cubicBezTo>
                          <a:cubicBezTo>
                            <a:pt x="19146" y="4039"/>
                            <a:pt x="18518" y="3850"/>
                            <a:pt x="18079" y="3264"/>
                          </a:cubicBezTo>
                          <a:cubicBezTo>
                            <a:pt x="17765" y="2846"/>
                            <a:pt x="17347" y="2825"/>
                            <a:pt x="16865" y="3055"/>
                          </a:cubicBezTo>
                          <a:cubicBezTo>
                            <a:pt x="16238" y="3348"/>
                            <a:pt x="15777" y="3787"/>
                            <a:pt x="15401" y="4352"/>
                          </a:cubicBezTo>
                          <a:cubicBezTo>
                            <a:pt x="14857" y="5147"/>
                            <a:pt x="14668" y="5210"/>
                            <a:pt x="13769" y="4792"/>
                          </a:cubicBezTo>
                          <a:cubicBezTo>
                            <a:pt x="13246" y="4520"/>
                            <a:pt x="12785" y="4206"/>
                            <a:pt x="12492" y="3683"/>
                          </a:cubicBezTo>
                          <a:cubicBezTo>
                            <a:pt x="12388" y="3474"/>
                            <a:pt x="12262" y="3264"/>
                            <a:pt x="12137" y="3055"/>
                          </a:cubicBezTo>
                          <a:cubicBezTo>
                            <a:pt x="11823" y="2595"/>
                            <a:pt x="11300" y="2469"/>
                            <a:pt x="10777" y="2699"/>
                          </a:cubicBezTo>
                          <a:cubicBezTo>
                            <a:pt x="10442" y="2846"/>
                            <a:pt x="10107" y="2992"/>
                            <a:pt x="9793" y="3160"/>
                          </a:cubicBezTo>
                          <a:cubicBezTo>
                            <a:pt x="9647" y="3243"/>
                            <a:pt x="9458" y="3348"/>
                            <a:pt x="9375" y="3515"/>
                          </a:cubicBezTo>
                          <a:cubicBezTo>
                            <a:pt x="9124" y="3997"/>
                            <a:pt x="8601" y="4248"/>
                            <a:pt x="8203" y="4603"/>
                          </a:cubicBezTo>
                          <a:cubicBezTo>
                            <a:pt x="7889" y="4896"/>
                            <a:pt x="7533" y="4980"/>
                            <a:pt x="7136" y="5001"/>
                          </a:cubicBezTo>
                          <a:cubicBezTo>
                            <a:pt x="6655" y="5022"/>
                            <a:pt x="6424" y="4834"/>
                            <a:pt x="6299" y="4373"/>
                          </a:cubicBezTo>
                          <a:cubicBezTo>
                            <a:pt x="6111" y="3725"/>
                            <a:pt x="5964" y="3034"/>
                            <a:pt x="5755" y="2365"/>
                          </a:cubicBezTo>
                          <a:cubicBezTo>
                            <a:pt x="5588" y="1758"/>
                            <a:pt x="5148" y="1570"/>
                            <a:pt x="4667" y="1946"/>
                          </a:cubicBezTo>
                          <a:cubicBezTo>
                            <a:pt x="4102" y="2386"/>
                            <a:pt x="3474" y="2720"/>
                            <a:pt x="2826" y="3055"/>
                          </a:cubicBezTo>
                          <a:cubicBezTo>
                            <a:pt x="2554" y="3202"/>
                            <a:pt x="2323" y="3411"/>
                            <a:pt x="2093" y="3578"/>
                          </a:cubicBezTo>
                          <a:lnTo>
                            <a:pt x="168" y="3578"/>
                          </a:lnTo>
                          <a:cubicBezTo>
                            <a:pt x="1" y="3160"/>
                            <a:pt x="43" y="2804"/>
                            <a:pt x="252" y="2427"/>
                          </a:cubicBezTo>
                          <a:cubicBezTo>
                            <a:pt x="691" y="1590"/>
                            <a:pt x="1173" y="816"/>
                            <a:pt x="1842" y="189"/>
                          </a:cubicBezTo>
                          <a:cubicBezTo>
                            <a:pt x="3600" y="398"/>
                            <a:pt x="5357" y="607"/>
                            <a:pt x="7073" y="816"/>
                          </a:cubicBezTo>
                          <a:cubicBezTo>
                            <a:pt x="7471" y="858"/>
                            <a:pt x="7868" y="858"/>
                            <a:pt x="8266" y="858"/>
                          </a:cubicBezTo>
                          <a:cubicBezTo>
                            <a:pt x="9835" y="900"/>
                            <a:pt x="11404" y="795"/>
                            <a:pt x="12974" y="1067"/>
                          </a:cubicBezTo>
                          <a:cubicBezTo>
                            <a:pt x="13287" y="1130"/>
                            <a:pt x="13622" y="1130"/>
                            <a:pt x="13957" y="1130"/>
                          </a:cubicBezTo>
                          <a:cubicBezTo>
                            <a:pt x="14564" y="1130"/>
                            <a:pt x="15171" y="1109"/>
                            <a:pt x="15756" y="1130"/>
                          </a:cubicBezTo>
                          <a:cubicBezTo>
                            <a:pt x="18225" y="1235"/>
                            <a:pt x="20632" y="837"/>
                            <a:pt x="23038" y="293"/>
                          </a:cubicBezTo>
                          <a:cubicBezTo>
                            <a:pt x="23477" y="189"/>
                            <a:pt x="23917" y="105"/>
                            <a:pt x="24377" y="0"/>
                          </a:cubicBezTo>
                          <a:cubicBezTo>
                            <a:pt x="24377" y="63"/>
                            <a:pt x="24398" y="84"/>
                            <a:pt x="24461" y="84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3" name="Google Shape;243;p33"/>
                    <p:cNvSpPr/>
                    <p:nvPr/>
                  </p:nvSpPr>
                  <p:spPr>
                    <a:xfrm>
                      <a:off x="-2194925" y="3244175"/>
                      <a:ext cx="177875" cy="2029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115" h="8119" extrusionOk="0">
                          <a:moveTo>
                            <a:pt x="7115" y="691"/>
                          </a:moveTo>
                          <a:cubicBezTo>
                            <a:pt x="6215" y="1172"/>
                            <a:pt x="5525" y="1946"/>
                            <a:pt x="4604" y="2386"/>
                          </a:cubicBezTo>
                          <a:cubicBezTo>
                            <a:pt x="3432" y="2930"/>
                            <a:pt x="2532" y="3830"/>
                            <a:pt x="1988" y="5022"/>
                          </a:cubicBezTo>
                          <a:cubicBezTo>
                            <a:pt x="1947" y="5106"/>
                            <a:pt x="1926" y="5190"/>
                            <a:pt x="1905" y="5294"/>
                          </a:cubicBezTo>
                          <a:lnTo>
                            <a:pt x="1905" y="5399"/>
                          </a:lnTo>
                          <a:cubicBezTo>
                            <a:pt x="2093" y="5545"/>
                            <a:pt x="2302" y="5713"/>
                            <a:pt x="2532" y="5880"/>
                          </a:cubicBezTo>
                          <a:cubicBezTo>
                            <a:pt x="1905" y="6466"/>
                            <a:pt x="1675" y="7219"/>
                            <a:pt x="1319" y="7910"/>
                          </a:cubicBezTo>
                          <a:cubicBezTo>
                            <a:pt x="942" y="8119"/>
                            <a:pt x="670" y="7931"/>
                            <a:pt x="419" y="7721"/>
                          </a:cubicBezTo>
                          <a:cubicBezTo>
                            <a:pt x="168" y="7533"/>
                            <a:pt x="105" y="7303"/>
                            <a:pt x="63" y="7010"/>
                          </a:cubicBezTo>
                          <a:cubicBezTo>
                            <a:pt x="1" y="5985"/>
                            <a:pt x="315" y="5043"/>
                            <a:pt x="566" y="4081"/>
                          </a:cubicBezTo>
                          <a:cubicBezTo>
                            <a:pt x="587" y="3955"/>
                            <a:pt x="733" y="3830"/>
                            <a:pt x="796" y="3683"/>
                          </a:cubicBezTo>
                          <a:cubicBezTo>
                            <a:pt x="1110" y="3160"/>
                            <a:pt x="1423" y="2679"/>
                            <a:pt x="1737" y="2156"/>
                          </a:cubicBezTo>
                          <a:cubicBezTo>
                            <a:pt x="1842" y="1967"/>
                            <a:pt x="1988" y="1779"/>
                            <a:pt x="2114" y="1653"/>
                          </a:cubicBezTo>
                          <a:cubicBezTo>
                            <a:pt x="2323" y="1444"/>
                            <a:pt x="2532" y="1235"/>
                            <a:pt x="2763" y="1026"/>
                          </a:cubicBezTo>
                          <a:cubicBezTo>
                            <a:pt x="3369" y="482"/>
                            <a:pt x="3997" y="0"/>
                            <a:pt x="4918" y="84"/>
                          </a:cubicBezTo>
                          <a:cubicBezTo>
                            <a:pt x="5441" y="105"/>
                            <a:pt x="5985" y="0"/>
                            <a:pt x="6529" y="105"/>
                          </a:cubicBezTo>
                          <a:cubicBezTo>
                            <a:pt x="6801" y="210"/>
                            <a:pt x="6989" y="335"/>
                            <a:pt x="7115" y="691"/>
                          </a:cubicBez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4" name="Google Shape;244;p33"/>
                    <p:cNvSpPr/>
                    <p:nvPr/>
                  </p:nvSpPr>
                  <p:spPr>
                    <a:xfrm>
                      <a:off x="-2217425" y="3823750"/>
                      <a:ext cx="135000" cy="1161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400" h="4646" extrusionOk="0">
                          <a:moveTo>
                            <a:pt x="1110" y="1"/>
                          </a:moveTo>
                          <a:cubicBezTo>
                            <a:pt x="1424" y="315"/>
                            <a:pt x="1779" y="545"/>
                            <a:pt x="2240" y="649"/>
                          </a:cubicBezTo>
                          <a:cubicBezTo>
                            <a:pt x="2470" y="691"/>
                            <a:pt x="2658" y="880"/>
                            <a:pt x="2784" y="1089"/>
                          </a:cubicBezTo>
                          <a:cubicBezTo>
                            <a:pt x="2993" y="1403"/>
                            <a:pt x="3202" y="1696"/>
                            <a:pt x="3412" y="1989"/>
                          </a:cubicBezTo>
                          <a:cubicBezTo>
                            <a:pt x="3935" y="2742"/>
                            <a:pt x="4458" y="3516"/>
                            <a:pt x="5190" y="4144"/>
                          </a:cubicBezTo>
                          <a:cubicBezTo>
                            <a:pt x="5274" y="4227"/>
                            <a:pt x="5316" y="4332"/>
                            <a:pt x="5399" y="4437"/>
                          </a:cubicBezTo>
                          <a:cubicBezTo>
                            <a:pt x="4751" y="4625"/>
                            <a:pt x="4541" y="4646"/>
                            <a:pt x="3976" y="4437"/>
                          </a:cubicBezTo>
                          <a:cubicBezTo>
                            <a:pt x="3244" y="4186"/>
                            <a:pt x="2512" y="3914"/>
                            <a:pt x="1779" y="3621"/>
                          </a:cubicBezTo>
                          <a:cubicBezTo>
                            <a:pt x="1298" y="3432"/>
                            <a:pt x="943" y="3035"/>
                            <a:pt x="671" y="2616"/>
                          </a:cubicBezTo>
                          <a:cubicBezTo>
                            <a:pt x="419" y="2240"/>
                            <a:pt x="273" y="1800"/>
                            <a:pt x="168" y="1361"/>
                          </a:cubicBezTo>
                          <a:cubicBezTo>
                            <a:pt x="1" y="712"/>
                            <a:pt x="273" y="377"/>
                            <a:pt x="1110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5" name="Google Shape;245;p33"/>
                    <p:cNvSpPr/>
                    <p:nvPr/>
                  </p:nvSpPr>
                  <p:spPr>
                    <a:xfrm>
                      <a:off x="-1581325" y="4840125"/>
                      <a:ext cx="161125" cy="659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6445" h="2637" extrusionOk="0">
                          <a:moveTo>
                            <a:pt x="6445" y="1779"/>
                          </a:moveTo>
                          <a:cubicBezTo>
                            <a:pt x="6131" y="1946"/>
                            <a:pt x="5942" y="2156"/>
                            <a:pt x="5712" y="2156"/>
                          </a:cubicBezTo>
                          <a:cubicBezTo>
                            <a:pt x="4666" y="2218"/>
                            <a:pt x="3641" y="2637"/>
                            <a:pt x="2574" y="2511"/>
                          </a:cubicBezTo>
                          <a:cubicBezTo>
                            <a:pt x="2113" y="2469"/>
                            <a:pt x="1695" y="2365"/>
                            <a:pt x="1339" y="2030"/>
                          </a:cubicBezTo>
                          <a:cubicBezTo>
                            <a:pt x="1151" y="1842"/>
                            <a:pt x="900" y="1695"/>
                            <a:pt x="670" y="1549"/>
                          </a:cubicBezTo>
                          <a:cubicBezTo>
                            <a:pt x="105" y="1193"/>
                            <a:pt x="63" y="1088"/>
                            <a:pt x="0" y="252"/>
                          </a:cubicBezTo>
                          <a:lnTo>
                            <a:pt x="921" y="252"/>
                          </a:lnTo>
                          <a:cubicBezTo>
                            <a:pt x="1381" y="252"/>
                            <a:pt x="1841" y="272"/>
                            <a:pt x="2260" y="84"/>
                          </a:cubicBezTo>
                          <a:cubicBezTo>
                            <a:pt x="2385" y="21"/>
                            <a:pt x="2553" y="0"/>
                            <a:pt x="2699" y="0"/>
                          </a:cubicBezTo>
                          <a:cubicBezTo>
                            <a:pt x="3620" y="105"/>
                            <a:pt x="4561" y="147"/>
                            <a:pt x="5357" y="796"/>
                          </a:cubicBezTo>
                          <a:cubicBezTo>
                            <a:pt x="5587" y="984"/>
                            <a:pt x="5817" y="1151"/>
                            <a:pt x="6047" y="1360"/>
                          </a:cubicBezTo>
                          <a:cubicBezTo>
                            <a:pt x="6173" y="1465"/>
                            <a:pt x="6256" y="1570"/>
                            <a:pt x="6445" y="1779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6" name="Google Shape;246;p33"/>
                    <p:cNvSpPr/>
                    <p:nvPr/>
                  </p:nvSpPr>
                  <p:spPr>
                    <a:xfrm>
                      <a:off x="-1245000" y="3450275"/>
                      <a:ext cx="70125" cy="1438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805" h="5755" extrusionOk="0">
                          <a:moveTo>
                            <a:pt x="963" y="5754"/>
                          </a:moveTo>
                          <a:cubicBezTo>
                            <a:pt x="859" y="5294"/>
                            <a:pt x="775" y="5001"/>
                            <a:pt x="733" y="4666"/>
                          </a:cubicBezTo>
                          <a:cubicBezTo>
                            <a:pt x="608" y="3767"/>
                            <a:pt x="503" y="2825"/>
                            <a:pt x="189" y="1925"/>
                          </a:cubicBezTo>
                          <a:cubicBezTo>
                            <a:pt x="1" y="1402"/>
                            <a:pt x="210" y="858"/>
                            <a:pt x="294" y="335"/>
                          </a:cubicBezTo>
                          <a:cubicBezTo>
                            <a:pt x="315" y="126"/>
                            <a:pt x="545" y="0"/>
                            <a:pt x="775" y="0"/>
                          </a:cubicBezTo>
                          <a:cubicBezTo>
                            <a:pt x="1068" y="0"/>
                            <a:pt x="1382" y="0"/>
                            <a:pt x="1675" y="63"/>
                          </a:cubicBezTo>
                          <a:cubicBezTo>
                            <a:pt x="1863" y="126"/>
                            <a:pt x="2093" y="231"/>
                            <a:pt x="2198" y="398"/>
                          </a:cubicBezTo>
                          <a:cubicBezTo>
                            <a:pt x="2491" y="816"/>
                            <a:pt x="2721" y="1256"/>
                            <a:pt x="2742" y="1800"/>
                          </a:cubicBezTo>
                          <a:cubicBezTo>
                            <a:pt x="2805" y="2679"/>
                            <a:pt x="2658" y="3536"/>
                            <a:pt x="2093" y="4248"/>
                          </a:cubicBezTo>
                          <a:cubicBezTo>
                            <a:pt x="1738" y="4729"/>
                            <a:pt x="1382" y="5169"/>
                            <a:pt x="963" y="5754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7" name="Google Shape;247;p33"/>
                    <p:cNvSpPr/>
                    <p:nvPr/>
                  </p:nvSpPr>
                  <p:spPr>
                    <a:xfrm>
                      <a:off x="-2069900" y="4841700"/>
                      <a:ext cx="150150" cy="497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6006" h="1988" extrusionOk="0">
                          <a:moveTo>
                            <a:pt x="6005" y="84"/>
                          </a:moveTo>
                          <a:cubicBezTo>
                            <a:pt x="5964" y="209"/>
                            <a:pt x="5964" y="293"/>
                            <a:pt x="5922" y="335"/>
                          </a:cubicBezTo>
                          <a:cubicBezTo>
                            <a:pt x="4938" y="1235"/>
                            <a:pt x="3871" y="1988"/>
                            <a:pt x="2428" y="1925"/>
                          </a:cubicBezTo>
                          <a:cubicBezTo>
                            <a:pt x="1946" y="1904"/>
                            <a:pt x="1465" y="1925"/>
                            <a:pt x="984" y="1925"/>
                          </a:cubicBezTo>
                          <a:cubicBezTo>
                            <a:pt x="544" y="1925"/>
                            <a:pt x="168" y="1758"/>
                            <a:pt x="0" y="1256"/>
                          </a:cubicBezTo>
                          <a:cubicBezTo>
                            <a:pt x="335" y="963"/>
                            <a:pt x="691" y="816"/>
                            <a:pt x="1109" y="733"/>
                          </a:cubicBezTo>
                          <a:cubicBezTo>
                            <a:pt x="2030" y="544"/>
                            <a:pt x="2930" y="335"/>
                            <a:pt x="3829" y="189"/>
                          </a:cubicBezTo>
                          <a:cubicBezTo>
                            <a:pt x="4457" y="84"/>
                            <a:pt x="5085" y="21"/>
                            <a:pt x="5713" y="21"/>
                          </a:cubicBezTo>
                          <a:cubicBezTo>
                            <a:pt x="5775" y="0"/>
                            <a:pt x="5859" y="21"/>
                            <a:pt x="6005" y="84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8" name="Google Shape;248;p33"/>
                    <p:cNvSpPr/>
                    <p:nvPr/>
                  </p:nvSpPr>
                  <p:spPr>
                    <a:xfrm>
                      <a:off x="-1689100" y="4037175"/>
                      <a:ext cx="95225" cy="586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809" h="2345" extrusionOk="0">
                          <a:moveTo>
                            <a:pt x="3809" y="1"/>
                          </a:moveTo>
                          <a:cubicBezTo>
                            <a:pt x="3453" y="942"/>
                            <a:pt x="2721" y="1549"/>
                            <a:pt x="2072" y="2177"/>
                          </a:cubicBezTo>
                          <a:cubicBezTo>
                            <a:pt x="1926" y="2344"/>
                            <a:pt x="1717" y="2344"/>
                            <a:pt x="1507" y="2240"/>
                          </a:cubicBezTo>
                          <a:cubicBezTo>
                            <a:pt x="796" y="1884"/>
                            <a:pt x="252" y="1423"/>
                            <a:pt x="1" y="670"/>
                          </a:cubicBezTo>
                          <a:cubicBezTo>
                            <a:pt x="64" y="607"/>
                            <a:pt x="84" y="566"/>
                            <a:pt x="126" y="524"/>
                          </a:cubicBezTo>
                          <a:cubicBezTo>
                            <a:pt x="921" y="315"/>
                            <a:pt x="1675" y="84"/>
                            <a:pt x="2512" y="84"/>
                          </a:cubicBezTo>
                          <a:cubicBezTo>
                            <a:pt x="2888" y="105"/>
                            <a:pt x="3307" y="22"/>
                            <a:pt x="3809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9" name="Google Shape;249;p33"/>
                    <p:cNvSpPr/>
                    <p:nvPr/>
                  </p:nvSpPr>
                  <p:spPr>
                    <a:xfrm>
                      <a:off x="-1762850" y="3769350"/>
                      <a:ext cx="269950" cy="1831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798" h="7325" extrusionOk="0">
                          <a:moveTo>
                            <a:pt x="10651" y="126"/>
                          </a:moveTo>
                          <a:cubicBezTo>
                            <a:pt x="10693" y="754"/>
                            <a:pt x="10797" y="1403"/>
                            <a:pt x="10525" y="2072"/>
                          </a:cubicBezTo>
                          <a:cubicBezTo>
                            <a:pt x="10462" y="2177"/>
                            <a:pt x="10421" y="2302"/>
                            <a:pt x="10421" y="2407"/>
                          </a:cubicBezTo>
                          <a:cubicBezTo>
                            <a:pt x="10483" y="3118"/>
                            <a:pt x="10128" y="3683"/>
                            <a:pt x="9918" y="4311"/>
                          </a:cubicBezTo>
                          <a:cubicBezTo>
                            <a:pt x="9730" y="4834"/>
                            <a:pt x="9416" y="5274"/>
                            <a:pt x="8914" y="5566"/>
                          </a:cubicBezTo>
                          <a:cubicBezTo>
                            <a:pt x="8747" y="5671"/>
                            <a:pt x="8558" y="5776"/>
                            <a:pt x="8391" y="5901"/>
                          </a:cubicBezTo>
                          <a:cubicBezTo>
                            <a:pt x="7554" y="6550"/>
                            <a:pt x="6592" y="7010"/>
                            <a:pt x="5524" y="7157"/>
                          </a:cubicBezTo>
                          <a:cubicBezTo>
                            <a:pt x="5211" y="7219"/>
                            <a:pt x="4876" y="7261"/>
                            <a:pt x="4520" y="7282"/>
                          </a:cubicBezTo>
                          <a:cubicBezTo>
                            <a:pt x="3997" y="7324"/>
                            <a:pt x="3516" y="7261"/>
                            <a:pt x="2993" y="7282"/>
                          </a:cubicBezTo>
                          <a:cubicBezTo>
                            <a:pt x="2323" y="7324"/>
                            <a:pt x="1800" y="7136"/>
                            <a:pt x="1361" y="6634"/>
                          </a:cubicBezTo>
                          <a:cubicBezTo>
                            <a:pt x="1068" y="6320"/>
                            <a:pt x="754" y="6027"/>
                            <a:pt x="482" y="5755"/>
                          </a:cubicBezTo>
                          <a:cubicBezTo>
                            <a:pt x="231" y="5504"/>
                            <a:pt x="126" y="5253"/>
                            <a:pt x="126" y="4939"/>
                          </a:cubicBezTo>
                          <a:cubicBezTo>
                            <a:pt x="126" y="4604"/>
                            <a:pt x="105" y="4290"/>
                            <a:pt x="84" y="3934"/>
                          </a:cubicBezTo>
                          <a:cubicBezTo>
                            <a:pt x="63" y="3579"/>
                            <a:pt x="1" y="3202"/>
                            <a:pt x="1" y="2867"/>
                          </a:cubicBezTo>
                          <a:cubicBezTo>
                            <a:pt x="21" y="2470"/>
                            <a:pt x="105" y="2114"/>
                            <a:pt x="189" y="1675"/>
                          </a:cubicBezTo>
                          <a:cubicBezTo>
                            <a:pt x="377" y="1633"/>
                            <a:pt x="545" y="1612"/>
                            <a:pt x="712" y="1612"/>
                          </a:cubicBezTo>
                          <a:cubicBezTo>
                            <a:pt x="1361" y="1612"/>
                            <a:pt x="2051" y="1633"/>
                            <a:pt x="2700" y="1675"/>
                          </a:cubicBezTo>
                          <a:cubicBezTo>
                            <a:pt x="3474" y="1717"/>
                            <a:pt x="4269" y="1612"/>
                            <a:pt x="5022" y="1361"/>
                          </a:cubicBezTo>
                          <a:cubicBezTo>
                            <a:pt x="5608" y="1152"/>
                            <a:pt x="6194" y="1047"/>
                            <a:pt x="6801" y="1110"/>
                          </a:cubicBezTo>
                          <a:cubicBezTo>
                            <a:pt x="7512" y="1193"/>
                            <a:pt x="8077" y="838"/>
                            <a:pt x="8705" y="670"/>
                          </a:cubicBezTo>
                          <a:cubicBezTo>
                            <a:pt x="9123" y="566"/>
                            <a:pt x="9542" y="336"/>
                            <a:pt x="9960" y="147"/>
                          </a:cubicBezTo>
                          <a:cubicBezTo>
                            <a:pt x="10232" y="43"/>
                            <a:pt x="10421" y="1"/>
                            <a:pt x="10651" y="126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0" name="Google Shape;250;p33"/>
                    <p:cNvSpPr/>
                    <p:nvPr/>
                  </p:nvSpPr>
                  <p:spPr>
                    <a:xfrm>
                      <a:off x="-1010125" y="3598825"/>
                      <a:ext cx="223400" cy="1313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936" h="5253" extrusionOk="0">
                          <a:moveTo>
                            <a:pt x="43" y="2323"/>
                          </a:moveTo>
                          <a:cubicBezTo>
                            <a:pt x="733" y="2470"/>
                            <a:pt x="1340" y="2365"/>
                            <a:pt x="1967" y="2093"/>
                          </a:cubicBezTo>
                          <a:cubicBezTo>
                            <a:pt x="2658" y="1737"/>
                            <a:pt x="3432" y="1528"/>
                            <a:pt x="4164" y="1277"/>
                          </a:cubicBezTo>
                          <a:cubicBezTo>
                            <a:pt x="5001" y="984"/>
                            <a:pt x="5796" y="691"/>
                            <a:pt x="6633" y="419"/>
                          </a:cubicBezTo>
                          <a:cubicBezTo>
                            <a:pt x="7157" y="252"/>
                            <a:pt x="7680" y="147"/>
                            <a:pt x="8203" y="1"/>
                          </a:cubicBezTo>
                          <a:cubicBezTo>
                            <a:pt x="8454" y="105"/>
                            <a:pt x="8558" y="335"/>
                            <a:pt x="8579" y="566"/>
                          </a:cubicBezTo>
                          <a:cubicBezTo>
                            <a:pt x="8600" y="1089"/>
                            <a:pt x="8726" y="1591"/>
                            <a:pt x="8893" y="2051"/>
                          </a:cubicBezTo>
                          <a:cubicBezTo>
                            <a:pt x="8935" y="2240"/>
                            <a:pt x="8914" y="2470"/>
                            <a:pt x="8935" y="2742"/>
                          </a:cubicBezTo>
                          <a:cubicBezTo>
                            <a:pt x="8475" y="2867"/>
                            <a:pt x="8035" y="3035"/>
                            <a:pt x="7554" y="3160"/>
                          </a:cubicBezTo>
                          <a:cubicBezTo>
                            <a:pt x="7345" y="3202"/>
                            <a:pt x="7136" y="3265"/>
                            <a:pt x="6947" y="3348"/>
                          </a:cubicBezTo>
                          <a:cubicBezTo>
                            <a:pt x="5671" y="3788"/>
                            <a:pt x="4395" y="4206"/>
                            <a:pt x="3139" y="4729"/>
                          </a:cubicBezTo>
                          <a:cubicBezTo>
                            <a:pt x="2449" y="4981"/>
                            <a:pt x="1758" y="5064"/>
                            <a:pt x="1068" y="5253"/>
                          </a:cubicBezTo>
                          <a:cubicBezTo>
                            <a:pt x="1026" y="5169"/>
                            <a:pt x="963" y="5127"/>
                            <a:pt x="963" y="5064"/>
                          </a:cubicBezTo>
                          <a:cubicBezTo>
                            <a:pt x="963" y="4499"/>
                            <a:pt x="838" y="4018"/>
                            <a:pt x="419" y="3600"/>
                          </a:cubicBezTo>
                          <a:cubicBezTo>
                            <a:pt x="126" y="3265"/>
                            <a:pt x="1" y="2784"/>
                            <a:pt x="43" y="2323"/>
                          </a:cubicBezTo>
                          <a:cubicBezTo>
                            <a:pt x="63" y="2323"/>
                            <a:pt x="43" y="2323"/>
                            <a:pt x="43" y="2323"/>
                          </a:cubicBezTo>
                          <a:close/>
                        </a:path>
                      </a:pathLst>
                    </a:custGeom>
                    <a:solidFill>
                      <a:schemeClr val="l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1" name="Google Shape;251;p33"/>
                    <p:cNvSpPr/>
                    <p:nvPr/>
                  </p:nvSpPr>
                  <p:spPr>
                    <a:xfrm>
                      <a:off x="-1069750" y="3418875"/>
                      <a:ext cx="313350" cy="1836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534" h="7346" extrusionOk="0">
                          <a:moveTo>
                            <a:pt x="12303" y="963"/>
                          </a:moveTo>
                          <a:cubicBezTo>
                            <a:pt x="12220" y="901"/>
                            <a:pt x="12136" y="880"/>
                            <a:pt x="12052" y="880"/>
                          </a:cubicBezTo>
                          <a:cubicBezTo>
                            <a:pt x="12094" y="838"/>
                            <a:pt x="12136" y="775"/>
                            <a:pt x="12157" y="733"/>
                          </a:cubicBezTo>
                          <a:cubicBezTo>
                            <a:pt x="12366" y="336"/>
                            <a:pt x="12031" y="1"/>
                            <a:pt x="11634" y="43"/>
                          </a:cubicBezTo>
                          <a:cubicBezTo>
                            <a:pt x="10943" y="147"/>
                            <a:pt x="10169" y="608"/>
                            <a:pt x="9542" y="943"/>
                          </a:cubicBezTo>
                          <a:cubicBezTo>
                            <a:pt x="9437" y="984"/>
                            <a:pt x="9332" y="1047"/>
                            <a:pt x="9228" y="1131"/>
                          </a:cubicBezTo>
                          <a:cubicBezTo>
                            <a:pt x="9270" y="1089"/>
                            <a:pt x="9270" y="1068"/>
                            <a:pt x="9290" y="1047"/>
                          </a:cubicBezTo>
                          <a:cubicBezTo>
                            <a:pt x="9437" y="733"/>
                            <a:pt x="9207" y="419"/>
                            <a:pt x="8851" y="461"/>
                          </a:cubicBezTo>
                          <a:cubicBezTo>
                            <a:pt x="7847" y="629"/>
                            <a:pt x="6842" y="1403"/>
                            <a:pt x="5985" y="1905"/>
                          </a:cubicBezTo>
                          <a:cubicBezTo>
                            <a:pt x="4896" y="2533"/>
                            <a:pt x="3641" y="3160"/>
                            <a:pt x="2720" y="4060"/>
                          </a:cubicBezTo>
                          <a:cubicBezTo>
                            <a:pt x="2009" y="4751"/>
                            <a:pt x="1047" y="5337"/>
                            <a:pt x="440" y="6111"/>
                          </a:cubicBezTo>
                          <a:cubicBezTo>
                            <a:pt x="147" y="6487"/>
                            <a:pt x="0" y="7199"/>
                            <a:pt x="628" y="7303"/>
                          </a:cubicBezTo>
                          <a:cubicBezTo>
                            <a:pt x="963" y="7345"/>
                            <a:pt x="1214" y="7115"/>
                            <a:pt x="1172" y="6843"/>
                          </a:cubicBezTo>
                          <a:cubicBezTo>
                            <a:pt x="1214" y="6822"/>
                            <a:pt x="1256" y="6738"/>
                            <a:pt x="1319" y="6697"/>
                          </a:cubicBezTo>
                          <a:lnTo>
                            <a:pt x="1339" y="6655"/>
                          </a:lnTo>
                          <a:cubicBezTo>
                            <a:pt x="1883" y="6613"/>
                            <a:pt x="2428" y="6404"/>
                            <a:pt x="2951" y="6194"/>
                          </a:cubicBezTo>
                          <a:cubicBezTo>
                            <a:pt x="3055" y="6215"/>
                            <a:pt x="3202" y="6194"/>
                            <a:pt x="3264" y="6090"/>
                          </a:cubicBezTo>
                          <a:lnTo>
                            <a:pt x="3327" y="6027"/>
                          </a:lnTo>
                          <a:cubicBezTo>
                            <a:pt x="4415" y="5567"/>
                            <a:pt x="5503" y="4960"/>
                            <a:pt x="6570" y="4437"/>
                          </a:cubicBezTo>
                          <a:cubicBezTo>
                            <a:pt x="7617" y="3914"/>
                            <a:pt x="8642" y="3391"/>
                            <a:pt x="9625" y="2826"/>
                          </a:cubicBezTo>
                          <a:cubicBezTo>
                            <a:pt x="10462" y="2344"/>
                            <a:pt x="11676" y="2303"/>
                            <a:pt x="12366" y="1570"/>
                          </a:cubicBezTo>
                          <a:cubicBezTo>
                            <a:pt x="12534" y="1382"/>
                            <a:pt x="12513" y="1089"/>
                            <a:pt x="12303" y="963"/>
                          </a:cubicBezTo>
                          <a:close/>
                        </a:path>
                      </a:pathLst>
                    </a:cu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2" name="Google Shape;252;p33"/>
                    <p:cNvSpPr/>
                    <p:nvPr/>
                  </p:nvSpPr>
                  <p:spPr>
                    <a:xfrm>
                      <a:off x="-1499200" y="3660625"/>
                      <a:ext cx="245350" cy="1861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9814" h="7447" extrusionOk="0">
                          <a:moveTo>
                            <a:pt x="5235" y="0"/>
                          </a:moveTo>
                          <a:cubicBezTo>
                            <a:pt x="4342" y="0"/>
                            <a:pt x="3421" y="248"/>
                            <a:pt x="2699" y="584"/>
                          </a:cubicBezTo>
                          <a:cubicBezTo>
                            <a:pt x="628" y="1462"/>
                            <a:pt x="0" y="3827"/>
                            <a:pt x="1276" y="5626"/>
                          </a:cubicBezTo>
                          <a:cubicBezTo>
                            <a:pt x="1548" y="5982"/>
                            <a:pt x="1800" y="6275"/>
                            <a:pt x="2113" y="6505"/>
                          </a:cubicBezTo>
                          <a:cubicBezTo>
                            <a:pt x="2601" y="7169"/>
                            <a:pt x="3404" y="7446"/>
                            <a:pt x="4211" y="7446"/>
                          </a:cubicBezTo>
                          <a:cubicBezTo>
                            <a:pt x="4650" y="7446"/>
                            <a:pt x="5091" y="7364"/>
                            <a:pt x="5482" y="7216"/>
                          </a:cubicBezTo>
                          <a:cubicBezTo>
                            <a:pt x="5629" y="7174"/>
                            <a:pt x="5754" y="7112"/>
                            <a:pt x="5880" y="7028"/>
                          </a:cubicBezTo>
                          <a:cubicBezTo>
                            <a:pt x="6277" y="6923"/>
                            <a:pt x="6675" y="6777"/>
                            <a:pt x="7030" y="6589"/>
                          </a:cubicBezTo>
                          <a:cubicBezTo>
                            <a:pt x="8997" y="5626"/>
                            <a:pt x="9813" y="2822"/>
                            <a:pt x="8202" y="1107"/>
                          </a:cubicBezTo>
                          <a:cubicBezTo>
                            <a:pt x="7867" y="730"/>
                            <a:pt x="7428" y="500"/>
                            <a:pt x="6947" y="395"/>
                          </a:cubicBezTo>
                          <a:cubicBezTo>
                            <a:pt x="6438" y="115"/>
                            <a:pt x="5843" y="0"/>
                            <a:pt x="5235" y="0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3" name="Google Shape;253;p33"/>
                    <p:cNvSpPr/>
                    <p:nvPr/>
                  </p:nvSpPr>
                  <p:spPr>
                    <a:xfrm>
                      <a:off x="-2042700" y="3748600"/>
                      <a:ext cx="232800" cy="2134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9312" h="8537" extrusionOk="0">
                          <a:moveTo>
                            <a:pt x="4998" y="0"/>
                          </a:moveTo>
                          <a:cubicBezTo>
                            <a:pt x="4420" y="0"/>
                            <a:pt x="3868" y="166"/>
                            <a:pt x="3453" y="559"/>
                          </a:cubicBezTo>
                          <a:cubicBezTo>
                            <a:pt x="3181" y="810"/>
                            <a:pt x="3013" y="1061"/>
                            <a:pt x="2888" y="1354"/>
                          </a:cubicBezTo>
                          <a:cubicBezTo>
                            <a:pt x="2386" y="1563"/>
                            <a:pt x="1925" y="1877"/>
                            <a:pt x="1591" y="2275"/>
                          </a:cubicBezTo>
                          <a:cubicBezTo>
                            <a:pt x="628" y="3070"/>
                            <a:pt x="0" y="4220"/>
                            <a:pt x="84" y="5643"/>
                          </a:cubicBezTo>
                          <a:cubicBezTo>
                            <a:pt x="168" y="6815"/>
                            <a:pt x="900" y="7861"/>
                            <a:pt x="1988" y="8280"/>
                          </a:cubicBezTo>
                          <a:cubicBezTo>
                            <a:pt x="2422" y="8457"/>
                            <a:pt x="2860" y="8537"/>
                            <a:pt x="3289" y="8537"/>
                          </a:cubicBezTo>
                          <a:cubicBezTo>
                            <a:pt x="3772" y="8537"/>
                            <a:pt x="4244" y="8436"/>
                            <a:pt x="4687" y="8259"/>
                          </a:cubicBezTo>
                          <a:cubicBezTo>
                            <a:pt x="4774" y="8266"/>
                            <a:pt x="4860" y="8270"/>
                            <a:pt x="4945" y="8270"/>
                          </a:cubicBezTo>
                          <a:cubicBezTo>
                            <a:pt x="6254" y="8270"/>
                            <a:pt x="7501" y="7393"/>
                            <a:pt x="8286" y="6313"/>
                          </a:cubicBezTo>
                          <a:cubicBezTo>
                            <a:pt x="8600" y="5894"/>
                            <a:pt x="8788" y="5434"/>
                            <a:pt x="8872" y="4932"/>
                          </a:cubicBezTo>
                          <a:cubicBezTo>
                            <a:pt x="8914" y="4785"/>
                            <a:pt x="8998" y="4639"/>
                            <a:pt x="9019" y="4492"/>
                          </a:cubicBezTo>
                          <a:cubicBezTo>
                            <a:pt x="9311" y="3425"/>
                            <a:pt x="8872" y="2107"/>
                            <a:pt x="7889" y="1459"/>
                          </a:cubicBezTo>
                          <a:cubicBezTo>
                            <a:pt x="7826" y="1354"/>
                            <a:pt x="7742" y="1270"/>
                            <a:pt x="7658" y="1166"/>
                          </a:cubicBezTo>
                          <a:cubicBezTo>
                            <a:pt x="7063" y="491"/>
                            <a:pt x="5991" y="0"/>
                            <a:pt x="4998" y="0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4" name="Google Shape;254;p33"/>
                    <p:cNvSpPr/>
                    <p:nvPr/>
                  </p:nvSpPr>
                  <p:spPr>
                    <a:xfrm>
                      <a:off x="-2749400" y="3146350"/>
                      <a:ext cx="2194400" cy="17863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7776" h="71455" extrusionOk="0">
                          <a:moveTo>
                            <a:pt x="59005" y="10797"/>
                          </a:moveTo>
                          <a:cubicBezTo>
                            <a:pt x="59507" y="10986"/>
                            <a:pt x="59821" y="11320"/>
                            <a:pt x="59926" y="11927"/>
                          </a:cubicBezTo>
                          <a:cubicBezTo>
                            <a:pt x="60407" y="11404"/>
                            <a:pt x="61014" y="11404"/>
                            <a:pt x="61621" y="11404"/>
                          </a:cubicBezTo>
                          <a:cubicBezTo>
                            <a:pt x="62332" y="11404"/>
                            <a:pt x="62897" y="11676"/>
                            <a:pt x="63274" y="12304"/>
                          </a:cubicBezTo>
                          <a:cubicBezTo>
                            <a:pt x="63608" y="12890"/>
                            <a:pt x="63818" y="13497"/>
                            <a:pt x="63818" y="14187"/>
                          </a:cubicBezTo>
                          <a:cubicBezTo>
                            <a:pt x="63818" y="15108"/>
                            <a:pt x="63755" y="15965"/>
                            <a:pt x="63169" y="16761"/>
                          </a:cubicBezTo>
                          <a:cubicBezTo>
                            <a:pt x="62688" y="17388"/>
                            <a:pt x="62353" y="18100"/>
                            <a:pt x="61914" y="18748"/>
                          </a:cubicBezTo>
                          <a:cubicBezTo>
                            <a:pt x="61746" y="18978"/>
                            <a:pt x="61432" y="19104"/>
                            <a:pt x="61139" y="19313"/>
                          </a:cubicBezTo>
                          <a:cubicBezTo>
                            <a:pt x="61014" y="19606"/>
                            <a:pt x="61098" y="19983"/>
                            <a:pt x="61098" y="20339"/>
                          </a:cubicBezTo>
                          <a:cubicBezTo>
                            <a:pt x="61098" y="20841"/>
                            <a:pt x="61035" y="21301"/>
                            <a:pt x="60930" y="21782"/>
                          </a:cubicBezTo>
                          <a:cubicBezTo>
                            <a:pt x="60574" y="23540"/>
                            <a:pt x="60030" y="25214"/>
                            <a:pt x="59110" y="26783"/>
                          </a:cubicBezTo>
                          <a:cubicBezTo>
                            <a:pt x="58378" y="28038"/>
                            <a:pt x="57687" y="29315"/>
                            <a:pt x="56997" y="30570"/>
                          </a:cubicBezTo>
                          <a:cubicBezTo>
                            <a:pt x="56913" y="30696"/>
                            <a:pt x="56829" y="30863"/>
                            <a:pt x="56725" y="30926"/>
                          </a:cubicBezTo>
                          <a:cubicBezTo>
                            <a:pt x="55846" y="31533"/>
                            <a:pt x="55072" y="32370"/>
                            <a:pt x="53984" y="32663"/>
                          </a:cubicBezTo>
                          <a:cubicBezTo>
                            <a:pt x="53816" y="32683"/>
                            <a:pt x="53691" y="32767"/>
                            <a:pt x="53565" y="32851"/>
                          </a:cubicBezTo>
                          <a:cubicBezTo>
                            <a:pt x="52644" y="33541"/>
                            <a:pt x="51598" y="34023"/>
                            <a:pt x="50573" y="34525"/>
                          </a:cubicBezTo>
                          <a:cubicBezTo>
                            <a:pt x="50531" y="34546"/>
                            <a:pt x="50510" y="34629"/>
                            <a:pt x="50447" y="34692"/>
                          </a:cubicBezTo>
                          <a:cubicBezTo>
                            <a:pt x="51033" y="34901"/>
                            <a:pt x="51598" y="35090"/>
                            <a:pt x="52142" y="35362"/>
                          </a:cubicBezTo>
                          <a:cubicBezTo>
                            <a:pt x="52665" y="35613"/>
                            <a:pt x="53147" y="35927"/>
                            <a:pt x="53691" y="36094"/>
                          </a:cubicBezTo>
                          <a:cubicBezTo>
                            <a:pt x="54193" y="36220"/>
                            <a:pt x="54653" y="36429"/>
                            <a:pt x="55155" y="36575"/>
                          </a:cubicBezTo>
                          <a:cubicBezTo>
                            <a:pt x="55992" y="36847"/>
                            <a:pt x="56829" y="36847"/>
                            <a:pt x="57666" y="36680"/>
                          </a:cubicBezTo>
                          <a:cubicBezTo>
                            <a:pt x="57959" y="36638"/>
                            <a:pt x="58273" y="36554"/>
                            <a:pt x="58566" y="36512"/>
                          </a:cubicBezTo>
                          <a:cubicBezTo>
                            <a:pt x="59528" y="36408"/>
                            <a:pt x="60302" y="35906"/>
                            <a:pt x="61077" y="35362"/>
                          </a:cubicBezTo>
                          <a:cubicBezTo>
                            <a:pt x="61411" y="35090"/>
                            <a:pt x="61746" y="34860"/>
                            <a:pt x="62060" y="34567"/>
                          </a:cubicBezTo>
                          <a:cubicBezTo>
                            <a:pt x="63023" y="33625"/>
                            <a:pt x="63985" y="32663"/>
                            <a:pt x="64927" y="31700"/>
                          </a:cubicBezTo>
                          <a:cubicBezTo>
                            <a:pt x="65492" y="31114"/>
                            <a:pt x="65952" y="30507"/>
                            <a:pt x="66475" y="29880"/>
                          </a:cubicBezTo>
                          <a:cubicBezTo>
                            <a:pt x="66056" y="28373"/>
                            <a:pt x="66642" y="27013"/>
                            <a:pt x="67375" y="25674"/>
                          </a:cubicBezTo>
                          <a:cubicBezTo>
                            <a:pt x="67165" y="25004"/>
                            <a:pt x="66956" y="24314"/>
                            <a:pt x="66705" y="23603"/>
                          </a:cubicBezTo>
                          <a:cubicBezTo>
                            <a:pt x="66663" y="23456"/>
                            <a:pt x="66559" y="23268"/>
                            <a:pt x="66454" y="23142"/>
                          </a:cubicBezTo>
                          <a:cubicBezTo>
                            <a:pt x="66036" y="22619"/>
                            <a:pt x="65701" y="22096"/>
                            <a:pt x="65492" y="21406"/>
                          </a:cubicBezTo>
                          <a:cubicBezTo>
                            <a:pt x="65387" y="21029"/>
                            <a:pt x="65303" y="20652"/>
                            <a:pt x="65324" y="20255"/>
                          </a:cubicBezTo>
                          <a:cubicBezTo>
                            <a:pt x="65324" y="20192"/>
                            <a:pt x="65345" y="20087"/>
                            <a:pt x="65345" y="20004"/>
                          </a:cubicBezTo>
                          <a:cubicBezTo>
                            <a:pt x="65450" y="19481"/>
                            <a:pt x="65199" y="18874"/>
                            <a:pt x="65701" y="18455"/>
                          </a:cubicBezTo>
                          <a:cubicBezTo>
                            <a:pt x="66077" y="18121"/>
                            <a:pt x="66224" y="17577"/>
                            <a:pt x="66705" y="17305"/>
                          </a:cubicBezTo>
                          <a:cubicBezTo>
                            <a:pt x="66893" y="17200"/>
                            <a:pt x="66998" y="16991"/>
                            <a:pt x="67124" y="16844"/>
                          </a:cubicBezTo>
                          <a:cubicBezTo>
                            <a:pt x="68379" y="15170"/>
                            <a:pt x="69948" y="13852"/>
                            <a:pt x="71664" y="12680"/>
                          </a:cubicBezTo>
                          <a:lnTo>
                            <a:pt x="72041" y="12450"/>
                          </a:lnTo>
                          <a:cubicBezTo>
                            <a:pt x="73087" y="11927"/>
                            <a:pt x="74133" y="11362"/>
                            <a:pt x="75221" y="10839"/>
                          </a:cubicBezTo>
                          <a:cubicBezTo>
                            <a:pt x="75598" y="10630"/>
                            <a:pt x="75995" y="10630"/>
                            <a:pt x="76372" y="10944"/>
                          </a:cubicBezTo>
                          <a:cubicBezTo>
                            <a:pt x="76309" y="11028"/>
                            <a:pt x="76309" y="11111"/>
                            <a:pt x="76267" y="11111"/>
                          </a:cubicBezTo>
                          <a:cubicBezTo>
                            <a:pt x="75765" y="11237"/>
                            <a:pt x="75326" y="11509"/>
                            <a:pt x="74865" y="11760"/>
                          </a:cubicBezTo>
                          <a:cubicBezTo>
                            <a:pt x="74196" y="12157"/>
                            <a:pt x="73505" y="12513"/>
                            <a:pt x="72815" y="12911"/>
                          </a:cubicBezTo>
                          <a:cubicBezTo>
                            <a:pt x="71706" y="13517"/>
                            <a:pt x="70764" y="14292"/>
                            <a:pt x="69823" y="15129"/>
                          </a:cubicBezTo>
                          <a:cubicBezTo>
                            <a:pt x="69718" y="15233"/>
                            <a:pt x="69634" y="15338"/>
                            <a:pt x="69488" y="15526"/>
                          </a:cubicBezTo>
                          <a:cubicBezTo>
                            <a:pt x="69927" y="15526"/>
                            <a:pt x="70158" y="15338"/>
                            <a:pt x="70367" y="15129"/>
                          </a:cubicBezTo>
                          <a:cubicBezTo>
                            <a:pt x="70869" y="14564"/>
                            <a:pt x="71518" y="14271"/>
                            <a:pt x="72187" y="13936"/>
                          </a:cubicBezTo>
                          <a:cubicBezTo>
                            <a:pt x="73359" y="13308"/>
                            <a:pt x="74510" y="12660"/>
                            <a:pt x="75681" y="12053"/>
                          </a:cubicBezTo>
                          <a:cubicBezTo>
                            <a:pt x="76204" y="11760"/>
                            <a:pt x="76748" y="11530"/>
                            <a:pt x="77313" y="11258"/>
                          </a:cubicBezTo>
                          <a:cubicBezTo>
                            <a:pt x="77439" y="11216"/>
                            <a:pt x="77606" y="11237"/>
                            <a:pt x="77899" y="11216"/>
                          </a:cubicBezTo>
                          <a:cubicBezTo>
                            <a:pt x="77585" y="11467"/>
                            <a:pt x="77439" y="11655"/>
                            <a:pt x="77251" y="11781"/>
                          </a:cubicBezTo>
                          <a:cubicBezTo>
                            <a:pt x="76539" y="12241"/>
                            <a:pt x="75807" y="12701"/>
                            <a:pt x="75075" y="13120"/>
                          </a:cubicBezTo>
                          <a:cubicBezTo>
                            <a:pt x="74091" y="13706"/>
                            <a:pt x="73066" y="14229"/>
                            <a:pt x="72082" y="14794"/>
                          </a:cubicBezTo>
                          <a:cubicBezTo>
                            <a:pt x="71831" y="14919"/>
                            <a:pt x="71580" y="15024"/>
                            <a:pt x="71371" y="15212"/>
                          </a:cubicBezTo>
                          <a:cubicBezTo>
                            <a:pt x="71162" y="15380"/>
                            <a:pt x="70974" y="15610"/>
                            <a:pt x="70681" y="15924"/>
                          </a:cubicBezTo>
                          <a:cubicBezTo>
                            <a:pt x="70953" y="15840"/>
                            <a:pt x="71078" y="15840"/>
                            <a:pt x="71204" y="15798"/>
                          </a:cubicBezTo>
                          <a:cubicBezTo>
                            <a:pt x="72334" y="15275"/>
                            <a:pt x="73463" y="14773"/>
                            <a:pt x="74593" y="14229"/>
                          </a:cubicBezTo>
                          <a:cubicBezTo>
                            <a:pt x="74949" y="14061"/>
                            <a:pt x="75284" y="13852"/>
                            <a:pt x="75640" y="13664"/>
                          </a:cubicBezTo>
                          <a:cubicBezTo>
                            <a:pt x="76602" y="13078"/>
                            <a:pt x="77564" y="12471"/>
                            <a:pt x="78569" y="11844"/>
                          </a:cubicBezTo>
                          <a:cubicBezTo>
                            <a:pt x="78820" y="11676"/>
                            <a:pt x="79050" y="11509"/>
                            <a:pt x="79469" y="11613"/>
                          </a:cubicBezTo>
                          <a:cubicBezTo>
                            <a:pt x="79029" y="12053"/>
                            <a:pt x="78506" y="12304"/>
                            <a:pt x="78150" y="12785"/>
                          </a:cubicBezTo>
                          <a:cubicBezTo>
                            <a:pt x="78820" y="12764"/>
                            <a:pt x="79448" y="12722"/>
                            <a:pt x="80075" y="12701"/>
                          </a:cubicBezTo>
                          <a:cubicBezTo>
                            <a:pt x="80557" y="12680"/>
                            <a:pt x="80829" y="12890"/>
                            <a:pt x="81080" y="13308"/>
                          </a:cubicBezTo>
                          <a:cubicBezTo>
                            <a:pt x="81728" y="14396"/>
                            <a:pt x="82147" y="15610"/>
                            <a:pt x="82691" y="16740"/>
                          </a:cubicBezTo>
                          <a:cubicBezTo>
                            <a:pt x="82754" y="16844"/>
                            <a:pt x="82774" y="16970"/>
                            <a:pt x="82774" y="17074"/>
                          </a:cubicBezTo>
                          <a:cubicBezTo>
                            <a:pt x="82774" y="17681"/>
                            <a:pt x="82984" y="18204"/>
                            <a:pt x="83214" y="18727"/>
                          </a:cubicBezTo>
                          <a:cubicBezTo>
                            <a:pt x="83611" y="19690"/>
                            <a:pt x="83904" y="20652"/>
                            <a:pt x="84051" y="21678"/>
                          </a:cubicBezTo>
                          <a:cubicBezTo>
                            <a:pt x="84072" y="21824"/>
                            <a:pt x="84114" y="21971"/>
                            <a:pt x="84155" y="22117"/>
                          </a:cubicBezTo>
                          <a:cubicBezTo>
                            <a:pt x="84532" y="23080"/>
                            <a:pt x="84888" y="24021"/>
                            <a:pt x="85264" y="25004"/>
                          </a:cubicBezTo>
                          <a:cubicBezTo>
                            <a:pt x="85411" y="25381"/>
                            <a:pt x="85578" y="25779"/>
                            <a:pt x="85641" y="26197"/>
                          </a:cubicBezTo>
                          <a:cubicBezTo>
                            <a:pt x="85913" y="27369"/>
                            <a:pt x="86227" y="28562"/>
                            <a:pt x="86666" y="29670"/>
                          </a:cubicBezTo>
                          <a:cubicBezTo>
                            <a:pt x="86875" y="30173"/>
                            <a:pt x="86980" y="30696"/>
                            <a:pt x="87106" y="31240"/>
                          </a:cubicBezTo>
                          <a:cubicBezTo>
                            <a:pt x="87210" y="31658"/>
                            <a:pt x="87357" y="32056"/>
                            <a:pt x="87566" y="32432"/>
                          </a:cubicBezTo>
                          <a:cubicBezTo>
                            <a:pt x="87775" y="32767"/>
                            <a:pt x="87775" y="33102"/>
                            <a:pt x="87712" y="33479"/>
                          </a:cubicBezTo>
                          <a:cubicBezTo>
                            <a:pt x="87671" y="33751"/>
                            <a:pt x="87503" y="33918"/>
                            <a:pt x="87231" y="33855"/>
                          </a:cubicBezTo>
                          <a:cubicBezTo>
                            <a:pt x="86938" y="33792"/>
                            <a:pt x="86708" y="33918"/>
                            <a:pt x="86457" y="34002"/>
                          </a:cubicBezTo>
                          <a:cubicBezTo>
                            <a:pt x="85139" y="34462"/>
                            <a:pt x="83779" y="34901"/>
                            <a:pt x="82440" y="35320"/>
                          </a:cubicBezTo>
                          <a:cubicBezTo>
                            <a:pt x="81477" y="35634"/>
                            <a:pt x="80452" y="35843"/>
                            <a:pt x="79448" y="36136"/>
                          </a:cubicBezTo>
                          <a:cubicBezTo>
                            <a:pt x="79217" y="36199"/>
                            <a:pt x="79008" y="36303"/>
                            <a:pt x="78799" y="36429"/>
                          </a:cubicBezTo>
                          <a:cubicBezTo>
                            <a:pt x="78150" y="36847"/>
                            <a:pt x="77439" y="37203"/>
                            <a:pt x="76707" y="37475"/>
                          </a:cubicBezTo>
                          <a:cubicBezTo>
                            <a:pt x="76560" y="37517"/>
                            <a:pt x="76372" y="37601"/>
                            <a:pt x="76204" y="37705"/>
                          </a:cubicBezTo>
                          <a:cubicBezTo>
                            <a:pt x="75619" y="38186"/>
                            <a:pt x="74907" y="38333"/>
                            <a:pt x="74217" y="38563"/>
                          </a:cubicBezTo>
                          <a:cubicBezTo>
                            <a:pt x="73945" y="38668"/>
                            <a:pt x="73631" y="38709"/>
                            <a:pt x="73338" y="38709"/>
                          </a:cubicBezTo>
                          <a:cubicBezTo>
                            <a:pt x="72961" y="38730"/>
                            <a:pt x="72627" y="38709"/>
                            <a:pt x="72292" y="38877"/>
                          </a:cubicBezTo>
                          <a:cubicBezTo>
                            <a:pt x="71999" y="39044"/>
                            <a:pt x="71748" y="38919"/>
                            <a:pt x="71476" y="38709"/>
                          </a:cubicBezTo>
                          <a:cubicBezTo>
                            <a:pt x="70953" y="38291"/>
                            <a:pt x="70743" y="37684"/>
                            <a:pt x="70450" y="37140"/>
                          </a:cubicBezTo>
                          <a:cubicBezTo>
                            <a:pt x="70325" y="36889"/>
                            <a:pt x="70430" y="36533"/>
                            <a:pt x="70409" y="36240"/>
                          </a:cubicBezTo>
                          <a:cubicBezTo>
                            <a:pt x="70388" y="35989"/>
                            <a:pt x="70409" y="35676"/>
                            <a:pt x="70304" y="35466"/>
                          </a:cubicBezTo>
                          <a:cubicBezTo>
                            <a:pt x="69865" y="34546"/>
                            <a:pt x="69697" y="33541"/>
                            <a:pt x="69509" y="32579"/>
                          </a:cubicBezTo>
                          <a:cubicBezTo>
                            <a:pt x="69362" y="31826"/>
                            <a:pt x="69195" y="31030"/>
                            <a:pt x="68860" y="30298"/>
                          </a:cubicBezTo>
                          <a:cubicBezTo>
                            <a:pt x="68525" y="30256"/>
                            <a:pt x="68212" y="30173"/>
                            <a:pt x="67877" y="30131"/>
                          </a:cubicBezTo>
                          <a:cubicBezTo>
                            <a:pt x="67312" y="30570"/>
                            <a:pt x="66893" y="31114"/>
                            <a:pt x="66454" y="31637"/>
                          </a:cubicBezTo>
                          <a:cubicBezTo>
                            <a:pt x="65157" y="33290"/>
                            <a:pt x="63692" y="34755"/>
                            <a:pt x="62060" y="36052"/>
                          </a:cubicBezTo>
                          <a:cubicBezTo>
                            <a:pt x="61537" y="36471"/>
                            <a:pt x="60972" y="36784"/>
                            <a:pt x="60386" y="37161"/>
                          </a:cubicBezTo>
                          <a:cubicBezTo>
                            <a:pt x="60240" y="37266"/>
                            <a:pt x="60072" y="37349"/>
                            <a:pt x="59884" y="37370"/>
                          </a:cubicBezTo>
                          <a:cubicBezTo>
                            <a:pt x="59005" y="37559"/>
                            <a:pt x="58106" y="37747"/>
                            <a:pt x="57227" y="37893"/>
                          </a:cubicBezTo>
                          <a:cubicBezTo>
                            <a:pt x="56306" y="38019"/>
                            <a:pt x="55427" y="37852"/>
                            <a:pt x="54548" y="37496"/>
                          </a:cubicBezTo>
                          <a:cubicBezTo>
                            <a:pt x="53649" y="37140"/>
                            <a:pt x="52665" y="36847"/>
                            <a:pt x="51870" y="36240"/>
                          </a:cubicBezTo>
                          <a:cubicBezTo>
                            <a:pt x="51515" y="36010"/>
                            <a:pt x="51138" y="35906"/>
                            <a:pt x="50636" y="35780"/>
                          </a:cubicBezTo>
                          <a:cubicBezTo>
                            <a:pt x="50657" y="36010"/>
                            <a:pt x="50678" y="36199"/>
                            <a:pt x="50719" y="36366"/>
                          </a:cubicBezTo>
                          <a:cubicBezTo>
                            <a:pt x="50845" y="36868"/>
                            <a:pt x="50971" y="37370"/>
                            <a:pt x="51138" y="37873"/>
                          </a:cubicBezTo>
                          <a:cubicBezTo>
                            <a:pt x="51661" y="39588"/>
                            <a:pt x="51933" y="41346"/>
                            <a:pt x="52226" y="43103"/>
                          </a:cubicBezTo>
                          <a:cubicBezTo>
                            <a:pt x="52226" y="43145"/>
                            <a:pt x="52247" y="43229"/>
                            <a:pt x="52247" y="43271"/>
                          </a:cubicBezTo>
                          <a:cubicBezTo>
                            <a:pt x="52142" y="44840"/>
                            <a:pt x="52561" y="46388"/>
                            <a:pt x="52540" y="47979"/>
                          </a:cubicBezTo>
                          <a:cubicBezTo>
                            <a:pt x="52540" y="48606"/>
                            <a:pt x="52644" y="49234"/>
                            <a:pt x="52665" y="49904"/>
                          </a:cubicBezTo>
                          <a:cubicBezTo>
                            <a:pt x="52728" y="50761"/>
                            <a:pt x="52770" y="51640"/>
                            <a:pt x="52833" y="52519"/>
                          </a:cubicBezTo>
                          <a:cubicBezTo>
                            <a:pt x="52833" y="52686"/>
                            <a:pt x="52875" y="52854"/>
                            <a:pt x="52916" y="53063"/>
                          </a:cubicBezTo>
                          <a:lnTo>
                            <a:pt x="53481" y="53063"/>
                          </a:lnTo>
                          <a:cubicBezTo>
                            <a:pt x="53816" y="53607"/>
                            <a:pt x="53460" y="54088"/>
                            <a:pt x="53272" y="54528"/>
                          </a:cubicBezTo>
                          <a:cubicBezTo>
                            <a:pt x="53481" y="54967"/>
                            <a:pt x="53649" y="55344"/>
                            <a:pt x="53816" y="55720"/>
                          </a:cubicBezTo>
                          <a:cubicBezTo>
                            <a:pt x="53900" y="55909"/>
                            <a:pt x="53984" y="56139"/>
                            <a:pt x="54109" y="56285"/>
                          </a:cubicBezTo>
                          <a:cubicBezTo>
                            <a:pt x="54590" y="56725"/>
                            <a:pt x="54632" y="57269"/>
                            <a:pt x="54611" y="57855"/>
                          </a:cubicBezTo>
                          <a:cubicBezTo>
                            <a:pt x="54590" y="58440"/>
                            <a:pt x="54632" y="59047"/>
                            <a:pt x="54611" y="59654"/>
                          </a:cubicBezTo>
                          <a:cubicBezTo>
                            <a:pt x="54590" y="60324"/>
                            <a:pt x="54297" y="60637"/>
                            <a:pt x="53607" y="60700"/>
                          </a:cubicBezTo>
                          <a:cubicBezTo>
                            <a:pt x="53398" y="60721"/>
                            <a:pt x="53188" y="60700"/>
                            <a:pt x="52979" y="60700"/>
                          </a:cubicBezTo>
                          <a:cubicBezTo>
                            <a:pt x="52393" y="60721"/>
                            <a:pt x="51870" y="60491"/>
                            <a:pt x="51452" y="60072"/>
                          </a:cubicBezTo>
                          <a:cubicBezTo>
                            <a:pt x="51180" y="59842"/>
                            <a:pt x="50971" y="59487"/>
                            <a:pt x="50531" y="59424"/>
                          </a:cubicBezTo>
                          <a:cubicBezTo>
                            <a:pt x="50427" y="59549"/>
                            <a:pt x="50238" y="59675"/>
                            <a:pt x="50134" y="59842"/>
                          </a:cubicBezTo>
                          <a:cubicBezTo>
                            <a:pt x="49527" y="60700"/>
                            <a:pt x="49046" y="60888"/>
                            <a:pt x="48062" y="60533"/>
                          </a:cubicBezTo>
                          <a:cubicBezTo>
                            <a:pt x="47727" y="60407"/>
                            <a:pt x="47393" y="60303"/>
                            <a:pt x="47058" y="60198"/>
                          </a:cubicBezTo>
                          <a:cubicBezTo>
                            <a:pt x="46911" y="60177"/>
                            <a:pt x="46765" y="60198"/>
                            <a:pt x="46639" y="60198"/>
                          </a:cubicBezTo>
                          <a:cubicBezTo>
                            <a:pt x="46577" y="60282"/>
                            <a:pt x="46535" y="60324"/>
                            <a:pt x="46493" y="60386"/>
                          </a:cubicBezTo>
                          <a:cubicBezTo>
                            <a:pt x="46451" y="61119"/>
                            <a:pt x="46346" y="61830"/>
                            <a:pt x="46179" y="62521"/>
                          </a:cubicBezTo>
                          <a:cubicBezTo>
                            <a:pt x="46158" y="62625"/>
                            <a:pt x="46158" y="62772"/>
                            <a:pt x="46158" y="62897"/>
                          </a:cubicBezTo>
                          <a:cubicBezTo>
                            <a:pt x="46179" y="64132"/>
                            <a:pt x="46221" y="65387"/>
                            <a:pt x="46242" y="66601"/>
                          </a:cubicBezTo>
                          <a:cubicBezTo>
                            <a:pt x="46242" y="66747"/>
                            <a:pt x="46284" y="66894"/>
                            <a:pt x="46326" y="67082"/>
                          </a:cubicBezTo>
                          <a:cubicBezTo>
                            <a:pt x="47204" y="67103"/>
                            <a:pt x="48020" y="67207"/>
                            <a:pt x="48857" y="66956"/>
                          </a:cubicBezTo>
                          <a:cubicBezTo>
                            <a:pt x="49380" y="66768"/>
                            <a:pt x="49924" y="66768"/>
                            <a:pt x="50447" y="66956"/>
                          </a:cubicBezTo>
                          <a:cubicBezTo>
                            <a:pt x="50636" y="66998"/>
                            <a:pt x="50782" y="67103"/>
                            <a:pt x="50971" y="67103"/>
                          </a:cubicBezTo>
                          <a:cubicBezTo>
                            <a:pt x="51724" y="67082"/>
                            <a:pt x="52310" y="67479"/>
                            <a:pt x="52833" y="67919"/>
                          </a:cubicBezTo>
                          <a:cubicBezTo>
                            <a:pt x="53251" y="68254"/>
                            <a:pt x="53670" y="68630"/>
                            <a:pt x="54025" y="68986"/>
                          </a:cubicBezTo>
                          <a:cubicBezTo>
                            <a:pt x="54528" y="69488"/>
                            <a:pt x="54486" y="70032"/>
                            <a:pt x="53879" y="70430"/>
                          </a:cubicBezTo>
                          <a:cubicBezTo>
                            <a:pt x="53335" y="70785"/>
                            <a:pt x="52749" y="71162"/>
                            <a:pt x="52038" y="71099"/>
                          </a:cubicBezTo>
                          <a:cubicBezTo>
                            <a:pt x="51912" y="71099"/>
                            <a:pt x="51787" y="71099"/>
                            <a:pt x="51682" y="71141"/>
                          </a:cubicBezTo>
                          <a:cubicBezTo>
                            <a:pt x="50929" y="71455"/>
                            <a:pt x="50134" y="71371"/>
                            <a:pt x="49359" y="71350"/>
                          </a:cubicBezTo>
                          <a:cubicBezTo>
                            <a:pt x="48648" y="71350"/>
                            <a:pt x="48020" y="71141"/>
                            <a:pt x="47476" y="70618"/>
                          </a:cubicBezTo>
                          <a:cubicBezTo>
                            <a:pt x="46953" y="70116"/>
                            <a:pt x="46346" y="69718"/>
                            <a:pt x="45802" y="69258"/>
                          </a:cubicBezTo>
                          <a:cubicBezTo>
                            <a:pt x="45656" y="69153"/>
                            <a:pt x="45551" y="68965"/>
                            <a:pt x="45551" y="68798"/>
                          </a:cubicBezTo>
                          <a:cubicBezTo>
                            <a:pt x="45530" y="68421"/>
                            <a:pt x="45530" y="68023"/>
                            <a:pt x="45300" y="67689"/>
                          </a:cubicBezTo>
                          <a:cubicBezTo>
                            <a:pt x="45196" y="67542"/>
                            <a:pt x="45217" y="67333"/>
                            <a:pt x="45217" y="67166"/>
                          </a:cubicBezTo>
                          <a:cubicBezTo>
                            <a:pt x="45217" y="65659"/>
                            <a:pt x="45237" y="64194"/>
                            <a:pt x="45279" y="62709"/>
                          </a:cubicBezTo>
                          <a:cubicBezTo>
                            <a:pt x="45279" y="62500"/>
                            <a:pt x="45321" y="62290"/>
                            <a:pt x="45342" y="62081"/>
                          </a:cubicBezTo>
                          <a:cubicBezTo>
                            <a:pt x="45489" y="61328"/>
                            <a:pt x="45635" y="60533"/>
                            <a:pt x="45802" y="59780"/>
                          </a:cubicBezTo>
                          <a:cubicBezTo>
                            <a:pt x="45823" y="59675"/>
                            <a:pt x="45844" y="59528"/>
                            <a:pt x="45802" y="59445"/>
                          </a:cubicBezTo>
                          <a:cubicBezTo>
                            <a:pt x="45761" y="59361"/>
                            <a:pt x="45614" y="59236"/>
                            <a:pt x="45530" y="59256"/>
                          </a:cubicBezTo>
                          <a:cubicBezTo>
                            <a:pt x="45321" y="59319"/>
                            <a:pt x="45112" y="59382"/>
                            <a:pt x="44965" y="59528"/>
                          </a:cubicBezTo>
                          <a:cubicBezTo>
                            <a:pt x="44756" y="59696"/>
                            <a:pt x="44589" y="59905"/>
                            <a:pt x="44401" y="60114"/>
                          </a:cubicBezTo>
                          <a:cubicBezTo>
                            <a:pt x="44296" y="60261"/>
                            <a:pt x="44233" y="60428"/>
                            <a:pt x="44129" y="60596"/>
                          </a:cubicBezTo>
                          <a:cubicBezTo>
                            <a:pt x="43564" y="61328"/>
                            <a:pt x="42915" y="61558"/>
                            <a:pt x="41869" y="61140"/>
                          </a:cubicBezTo>
                          <a:cubicBezTo>
                            <a:pt x="41095" y="60826"/>
                            <a:pt x="40362" y="60386"/>
                            <a:pt x="39944" y="59570"/>
                          </a:cubicBezTo>
                          <a:cubicBezTo>
                            <a:pt x="39797" y="59340"/>
                            <a:pt x="39630" y="59131"/>
                            <a:pt x="39442" y="58901"/>
                          </a:cubicBezTo>
                          <a:cubicBezTo>
                            <a:pt x="39211" y="59005"/>
                            <a:pt x="38960" y="59110"/>
                            <a:pt x="38730" y="59173"/>
                          </a:cubicBezTo>
                          <a:cubicBezTo>
                            <a:pt x="38437" y="59277"/>
                            <a:pt x="38207" y="59445"/>
                            <a:pt x="38061" y="59738"/>
                          </a:cubicBezTo>
                          <a:cubicBezTo>
                            <a:pt x="37977" y="59884"/>
                            <a:pt x="37851" y="60052"/>
                            <a:pt x="37705" y="60156"/>
                          </a:cubicBezTo>
                          <a:cubicBezTo>
                            <a:pt x="37224" y="60512"/>
                            <a:pt x="36701" y="60888"/>
                            <a:pt x="36115" y="61265"/>
                          </a:cubicBezTo>
                          <a:cubicBezTo>
                            <a:pt x="36136" y="62458"/>
                            <a:pt x="35759" y="63671"/>
                            <a:pt x="35864" y="64906"/>
                          </a:cubicBezTo>
                          <a:cubicBezTo>
                            <a:pt x="35885" y="65094"/>
                            <a:pt x="35906" y="65303"/>
                            <a:pt x="35822" y="65450"/>
                          </a:cubicBezTo>
                          <a:cubicBezTo>
                            <a:pt x="35592" y="66036"/>
                            <a:pt x="35592" y="66642"/>
                            <a:pt x="35571" y="67228"/>
                          </a:cubicBezTo>
                          <a:cubicBezTo>
                            <a:pt x="35550" y="67647"/>
                            <a:pt x="35362" y="67814"/>
                            <a:pt x="34943" y="67856"/>
                          </a:cubicBezTo>
                          <a:cubicBezTo>
                            <a:pt x="34734" y="67898"/>
                            <a:pt x="34525" y="67856"/>
                            <a:pt x="34253" y="67856"/>
                          </a:cubicBezTo>
                          <a:cubicBezTo>
                            <a:pt x="34232" y="68128"/>
                            <a:pt x="34253" y="68358"/>
                            <a:pt x="34148" y="68567"/>
                          </a:cubicBezTo>
                          <a:cubicBezTo>
                            <a:pt x="34085" y="68777"/>
                            <a:pt x="33897" y="68986"/>
                            <a:pt x="33730" y="69153"/>
                          </a:cubicBezTo>
                          <a:cubicBezTo>
                            <a:pt x="33562" y="69300"/>
                            <a:pt x="33353" y="69425"/>
                            <a:pt x="33165" y="69572"/>
                          </a:cubicBezTo>
                          <a:cubicBezTo>
                            <a:pt x="33081" y="69614"/>
                            <a:pt x="32997" y="69635"/>
                            <a:pt x="32934" y="69718"/>
                          </a:cubicBezTo>
                          <a:cubicBezTo>
                            <a:pt x="31951" y="70639"/>
                            <a:pt x="30779" y="70869"/>
                            <a:pt x="29503" y="70869"/>
                          </a:cubicBezTo>
                          <a:lnTo>
                            <a:pt x="28059" y="70869"/>
                          </a:lnTo>
                          <a:cubicBezTo>
                            <a:pt x="27306" y="70869"/>
                            <a:pt x="26720" y="70472"/>
                            <a:pt x="26302" y="69907"/>
                          </a:cubicBezTo>
                          <a:cubicBezTo>
                            <a:pt x="25779" y="69195"/>
                            <a:pt x="26134" y="68170"/>
                            <a:pt x="26929" y="67898"/>
                          </a:cubicBezTo>
                          <a:cubicBezTo>
                            <a:pt x="28080" y="67500"/>
                            <a:pt x="29231" y="67166"/>
                            <a:pt x="30444" y="67061"/>
                          </a:cubicBezTo>
                          <a:lnTo>
                            <a:pt x="30528" y="67061"/>
                          </a:lnTo>
                          <a:cubicBezTo>
                            <a:pt x="31574" y="66663"/>
                            <a:pt x="32662" y="66810"/>
                            <a:pt x="33771" y="66789"/>
                          </a:cubicBezTo>
                          <a:lnTo>
                            <a:pt x="34441" y="66789"/>
                          </a:lnTo>
                          <a:cubicBezTo>
                            <a:pt x="34504" y="66580"/>
                            <a:pt x="34525" y="66433"/>
                            <a:pt x="34566" y="66266"/>
                          </a:cubicBezTo>
                          <a:lnTo>
                            <a:pt x="34734" y="65554"/>
                          </a:lnTo>
                          <a:cubicBezTo>
                            <a:pt x="34776" y="65324"/>
                            <a:pt x="34859" y="65094"/>
                            <a:pt x="34859" y="64864"/>
                          </a:cubicBezTo>
                          <a:cubicBezTo>
                            <a:pt x="34859" y="64069"/>
                            <a:pt x="34985" y="63295"/>
                            <a:pt x="35131" y="62521"/>
                          </a:cubicBezTo>
                          <a:cubicBezTo>
                            <a:pt x="35173" y="62186"/>
                            <a:pt x="35194" y="61830"/>
                            <a:pt x="35236" y="61433"/>
                          </a:cubicBezTo>
                          <a:cubicBezTo>
                            <a:pt x="34943" y="61328"/>
                            <a:pt x="34671" y="61244"/>
                            <a:pt x="34441" y="61119"/>
                          </a:cubicBezTo>
                          <a:cubicBezTo>
                            <a:pt x="33981" y="60847"/>
                            <a:pt x="33520" y="60575"/>
                            <a:pt x="33499" y="59884"/>
                          </a:cubicBezTo>
                          <a:cubicBezTo>
                            <a:pt x="33478" y="59382"/>
                            <a:pt x="33269" y="58901"/>
                            <a:pt x="33102" y="58378"/>
                          </a:cubicBezTo>
                          <a:cubicBezTo>
                            <a:pt x="32976" y="58420"/>
                            <a:pt x="32851" y="58440"/>
                            <a:pt x="32725" y="58524"/>
                          </a:cubicBezTo>
                          <a:cubicBezTo>
                            <a:pt x="32411" y="58692"/>
                            <a:pt x="32097" y="58901"/>
                            <a:pt x="31784" y="59047"/>
                          </a:cubicBezTo>
                          <a:cubicBezTo>
                            <a:pt x="31616" y="59131"/>
                            <a:pt x="31407" y="59173"/>
                            <a:pt x="31302" y="59319"/>
                          </a:cubicBezTo>
                          <a:cubicBezTo>
                            <a:pt x="30842" y="59905"/>
                            <a:pt x="30172" y="59905"/>
                            <a:pt x="29503" y="59905"/>
                          </a:cubicBezTo>
                          <a:lnTo>
                            <a:pt x="28499" y="59905"/>
                          </a:lnTo>
                          <a:cubicBezTo>
                            <a:pt x="28185" y="59905"/>
                            <a:pt x="27913" y="59842"/>
                            <a:pt x="27662" y="59633"/>
                          </a:cubicBezTo>
                          <a:cubicBezTo>
                            <a:pt x="27515" y="59487"/>
                            <a:pt x="27348" y="59319"/>
                            <a:pt x="27327" y="59131"/>
                          </a:cubicBezTo>
                          <a:cubicBezTo>
                            <a:pt x="27243" y="58587"/>
                            <a:pt x="27243" y="58064"/>
                            <a:pt x="27515" y="57541"/>
                          </a:cubicBezTo>
                          <a:cubicBezTo>
                            <a:pt x="27934" y="56725"/>
                            <a:pt x="28436" y="55971"/>
                            <a:pt x="29105" y="55365"/>
                          </a:cubicBezTo>
                          <a:lnTo>
                            <a:pt x="29440" y="55030"/>
                          </a:lnTo>
                          <a:cubicBezTo>
                            <a:pt x="29315" y="54235"/>
                            <a:pt x="29336" y="53461"/>
                            <a:pt x="29545" y="52686"/>
                          </a:cubicBezTo>
                          <a:cubicBezTo>
                            <a:pt x="29649" y="52352"/>
                            <a:pt x="29754" y="52017"/>
                            <a:pt x="29900" y="51682"/>
                          </a:cubicBezTo>
                          <a:cubicBezTo>
                            <a:pt x="30235" y="50845"/>
                            <a:pt x="30591" y="50008"/>
                            <a:pt x="30905" y="49171"/>
                          </a:cubicBezTo>
                          <a:cubicBezTo>
                            <a:pt x="31177" y="48439"/>
                            <a:pt x="31470" y="47707"/>
                            <a:pt x="31825" y="46995"/>
                          </a:cubicBezTo>
                          <a:cubicBezTo>
                            <a:pt x="33311" y="44212"/>
                            <a:pt x="34441" y="41262"/>
                            <a:pt x="35675" y="38396"/>
                          </a:cubicBezTo>
                          <a:cubicBezTo>
                            <a:pt x="35487" y="38207"/>
                            <a:pt x="35382" y="38354"/>
                            <a:pt x="35257" y="38417"/>
                          </a:cubicBezTo>
                          <a:cubicBezTo>
                            <a:pt x="34022" y="38981"/>
                            <a:pt x="32788" y="39588"/>
                            <a:pt x="31574" y="40174"/>
                          </a:cubicBezTo>
                          <a:cubicBezTo>
                            <a:pt x="31428" y="40216"/>
                            <a:pt x="31281" y="40300"/>
                            <a:pt x="31156" y="40321"/>
                          </a:cubicBezTo>
                          <a:cubicBezTo>
                            <a:pt x="29817" y="40593"/>
                            <a:pt x="28478" y="40906"/>
                            <a:pt x="27118" y="40948"/>
                          </a:cubicBezTo>
                          <a:cubicBezTo>
                            <a:pt x="26511" y="40969"/>
                            <a:pt x="25925" y="40927"/>
                            <a:pt x="25318" y="40948"/>
                          </a:cubicBezTo>
                          <a:cubicBezTo>
                            <a:pt x="24251" y="41011"/>
                            <a:pt x="23310" y="40593"/>
                            <a:pt x="22431" y="40007"/>
                          </a:cubicBezTo>
                          <a:cubicBezTo>
                            <a:pt x="22263" y="39902"/>
                            <a:pt x="22096" y="39777"/>
                            <a:pt x="21908" y="39672"/>
                          </a:cubicBezTo>
                          <a:cubicBezTo>
                            <a:pt x="21887" y="39672"/>
                            <a:pt x="21866" y="39672"/>
                            <a:pt x="21761" y="39693"/>
                          </a:cubicBezTo>
                          <a:cubicBezTo>
                            <a:pt x="21740" y="39881"/>
                            <a:pt x="21698" y="40070"/>
                            <a:pt x="21698" y="40279"/>
                          </a:cubicBezTo>
                          <a:lnTo>
                            <a:pt x="21698" y="43794"/>
                          </a:lnTo>
                          <a:cubicBezTo>
                            <a:pt x="21698" y="44171"/>
                            <a:pt x="21678" y="44505"/>
                            <a:pt x="21489" y="44840"/>
                          </a:cubicBezTo>
                          <a:cubicBezTo>
                            <a:pt x="21322" y="45196"/>
                            <a:pt x="21259" y="45572"/>
                            <a:pt x="21154" y="45949"/>
                          </a:cubicBezTo>
                          <a:cubicBezTo>
                            <a:pt x="21113" y="46137"/>
                            <a:pt x="21050" y="46305"/>
                            <a:pt x="20945" y="46451"/>
                          </a:cubicBezTo>
                          <a:cubicBezTo>
                            <a:pt x="20422" y="46974"/>
                            <a:pt x="20108" y="47623"/>
                            <a:pt x="19794" y="48272"/>
                          </a:cubicBezTo>
                          <a:cubicBezTo>
                            <a:pt x="19606" y="48606"/>
                            <a:pt x="19355" y="48753"/>
                            <a:pt x="18978" y="48711"/>
                          </a:cubicBezTo>
                          <a:cubicBezTo>
                            <a:pt x="18727" y="48711"/>
                            <a:pt x="18518" y="48606"/>
                            <a:pt x="18392" y="48376"/>
                          </a:cubicBezTo>
                          <a:cubicBezTo>
                            <a:pt x="18330" y="48292"/>
                            <a:pt x="18309" y="48230"/>
                            <a:pt x="18288" y="48146"/>
                          </a:cubicBezTo>
                          <a:cubicBezTo>
                            <a:pt x="17995" y="47414"/>
                            <a:pt x="17681" y="46702"/>
                            <a:pt x="17200" y="46054"/>
                          </a:cubicBezTo>
                          <a:cubicBezTo>
                            <a:pt x="17095" y="45928"/>
                            <a:pt x="17032" y="45719"/>
                            <a:pt x="17032" y="45551"/>
                          </a:cubicBezTo>
                          <a:cubicBezTo>
                            <a:pt x="17032" y="45154"/>
                            <a:pt x="16844" y="44882"/>
                            <a:pt x="16530" y="44610"/>
                          </a:cubicBezTo>
                          <a:cubicBezTo>
                            <a:pt x="16781" y="43773"/>
                            <a:pt x="16719" y="42936"/>
                            <a:pt x="16509" y="42099"/>
                          </a:cubicBezTo>
                          <a:cubicBezTo>
                            <a:pt x="16447" y="41911"/>
                            <a:pt x="16405" y="41743"/>
                            <a:pt x="16426" y="41576"/>
                          </a:cubicBezTo>
                          <a:cubicBezTo>
                            <a:pt x="16447" y="41053"/>
                            <a:pt x="16363" y="40551"/>
                            <a:pt x="16007" y="40132"/>
                          </a:cubicBezTo>
                          <a:cubicBezTo>
                            <a:pt x="16049" y="40007"/>
                            <a:pt x="16091" y="39881"/>
                            <a:pt x="16133" y="39797"/>
                          </a:cubicBezTo>
                          <a:cubicBezTo>
                            <a:pt x="16509" y="39400"/>
                            <a:pt x="16468" y="38981"/>
                            <a:pt x="16258" y="38542"/>
                          </a:cubicBezTo>
                          <a:cubicBezTo>
                            <a:pt x="16216" y="38417"/>
                            <a:pt x="16154" y="38228"/>
                            <a:pt x="16216" y="38124"/>
                          </a:cubicBezTo>
                          <a:cubicBezTo>
                            <a:pt x="16363" y="37789"/>
                            <a:pt x="16258" y="37475"/>
                            <a:pt x="16237" y="37161"/>
                          </a:cubicBezTo>
                          <a:cubicBezTo>
                            <a:pt x="16196" y="36826"/>
                            <a:pt x="16154" y="36512"/>
                            <a:pt x="16196" y="36157"/>
                          </a:cubicBezTo>
                          <a:cubicBezTo>
                            <a:pt x="16196" y="34964"/>
                            <a:pt x="16216" y="33751"/>
                            <a:pt x="16216" y="32537"/>
                          </a:cubicBezTo>
                          <a:cubicBezTo>
                            <a:pt x="16216" y="32286"/>
                            <a:pt x="16216" y="32056"/>
                            <a:pt x="16091" y="31847"/>
                          </a:cubicBezTo>
                          <a:cubicBezTo>
                            <a:pt x="15903" y="31533"/>
                            <a:pt x="15986" y="31344"/>
                            <a:pt x="16258" y="31177"/>
                          </a:cubicBezTo>
                          <a:cubicBezTo>
                            <a:pt x="16865" y="30800"/>
                            <a:pt x="17493" y="30549"/>
                            <a:pt x="18204" y="30507"/>
                          </a:cubicBezTo>
                          <a:cubicBezTo>
                            <a:pt x="18748" y="30486"/>
                            <a:pt x="19292" y="30507"/>
                            <a:pt x="19815" y="30486"/>
                          </a:cubicBezTo>
                          <a:cubicBezTo>
                            <a:pt x="20338" y="30466"/>
                            <a:pt x="20694" y="30696"/>
                            <a:pt x="20861" y="31177"/>
                          </a:cubicBezTo>
                          <a:cubicBezTo>
                            <a:pt x="21113" y="31826"/>
                            <a:pt x="21531" y="32432"/>
                            <a:pt x="21426" y="33165"/>
                          </a:cubicBezTo>
                          <a:cubicBezTo>
                            <a:pt x="21866" y="34483"/>
                            <a:pt x="21657" y="35843"/>
                            <a:pt x="21698" y="37203"/>
                          </a:cubicBezTo>
                          <a:lnTo>
                            <a:pt x="21698" y="37977"/>
                          </a:lnTo>
                          <a:cubicBezTo>
                            <a:pt x="22117" y="38312"/>
                            <a:pt x="22514" y="38668"/>
                            <a:pt x="22933" y="39023"/>
                          </a:cubicBezTo>
                          <a:cubicBezTo>
                            <a:pt x="23665" y="39588"/>
                            <a:pt x="24502" y="39860"/>
                            <a:pt x="25444" y="39881"/>
                          </a:cubicBezTo>
                          <a:cubicBezTo>
                            <a:pt x="27118" y="39902"/>
                            <a:pt x="28771" y="39756"/>
                            <a:pt x="30382" y="39442"/>
                          </a:cubicBezTo>
                          <a:cubicBezTo>
                            <a:pt x="30696" y="39379"/>
                            <a:pt x="31051" y="39274"/>
                            <a:pt x="31323" y="39149"/>
                          </a:cubicBezTo>
                          <a:lnTo>
                            <a:pt x="34462" y="37726"/>
                          </a:lnTo>
                          <a:cubicBezTo>
                            <a:pt x="35173" y="37391"/>
                            <a:pt x="35822" y="36973"/>
                            <a:pt x="36303" y="36345"/>
                          </a:cubicBezTo>
                          <a:cubicBezTo>
                            <a:pt x="36240" y="36115"/>
                            <a:pt x="36073" y="36136"/>
                            <a:pt x="35926" y="36157"/>
                          </a:cubicBezTo>
                          <a:cubicBezTo>
                            <a:pt x="35027" y="36220"/>
                            <a:pt x="34148" y="35927"/>
                            <a:pt x="33290" y="35676"/>
                          </a:cubicBezTo>
                          <a:cubicBezTo>
                            <a:pt x="31909" y="35278"/>
                            <a:pt x="30654" y="34671"/>
                            <a:pt x="29482" y="33834"/>
                          </a:cubicBezTo>
                          <a:cubicBezTo>
                            <a:pt x="29168" y="33604"/>
                            <a:pt x="28792" y="33416"/>
                            <a:pt x="28478" y="33207"/>
                          </a:cubicBezTo>
                          <a:cubicBezTo>
                            <a:pt x="28164" y="32976"/>
                            <a:pt x="27871" y="32704"/>
                            <a:pt x="27536" y="32453"/>
                          </a:cubicBezTo>
                          <a:cubicBezTo>
                            <a:pt x="26699" y="32997"/>
                            <a:pt x="25779" y="32914"/>
                            <a:pt x="24879" y="32600"/>
                          </a:cubicBezTo>
                          <a:cubicBezTo>
                            <a:pt x="24105" y="32349"/>
                            <a:pt x="23351" y="32035"/>
                            <a:pt x="22577" y="31742"/>
                          </a:cubicBezTo>
                          <a:cubicBezTo>
                            <a:pt x="22473" y="31700"/>
                            <a:pt x="22326" y="31658"/>
                            <a:pt x="22263" y="31595"/>
                          </a:cubicBezTo>
                          <a:cubicBezTo>
                            <a:pt x="21050" y="30654"/>
                            <a:pt x="20317" y="29461"/>
                            <a:pt x="20422" y="27871"/>
                          </a:cubicBezTo>
                          <a:cubicBezTo>
                            <a:pt x="20443" y="27557"/>
                            <a:pt x="20548" y="27306"/>
                            <a:pt x="20799" y="27055"/>
                          </a:cubicBezTo>
                          <a:cubicBezTo>
                            <a:pt x="21154" y="26678"/>
                            <a:pt x="21594" y="26365"/>
                            <a:pt x="22075" y="26176"/>
                          </a:cubicBezTo>
                          <a:cubicBezTo>
                            <a:pt x="22096" y="25360"/>
                            <a:pt x="22180" y="24628"/>
                            <a:pt x="22117" y="23875"/>
                          </a:cubicBezTo>
                          <a:cubicBezTo>
                            <a:pt x="22096" y="23268"/>
                            <a:pt x="21950" y="22661"/>
                            <a:pt x="21866" y="22075"/>
                          </a:cubicBezTo>
                          <a:cubicBezTo>
                            <a:pt x="21782" y="21510"/>
                            <a:pt x="21740" y="20987"/>
                            <a:pt x="21698" y="20443"/>
                          </a:cubicBezTo>
                          <a:cubicBezTo>
                            <a:pt x="21698" y="19146"/>
                            <a:pt x="21678" y="17849"/>
                            <a:pt x="21887" y="16551"/>
                          </a:cubicBezTo>
                          <a:cubicBezTo>
                            <a:pt x="22012" y="15756"/>
                            <a:pt x="22117" y="15003"/>
                            <a:pt x="22494" y="14271"/>
                          </a:cubicBezTo>
                          <a:cubicBezTo>
                            <a:pt x="22703" y="13873"/>
                            <a:pt x="22849" y="13434"/>
                            <a:pt x="23038" y="12994"/>
                          </a:cubicBezTo>
                          <a:cubicBezTo>
                            <a:pt x="22535" y="12764"/>
                            <a:pt x="22096" y="12576"/>
                            <a:pt x="21573" y="12346"/>
                          </a:cubicBezTo>
                          <a:cubicBezTo>
                            <a:pt x="21468" y="12576"/>
                            <a:pt x="21343" y="12806"/>
                            <a:pt x="21238" y="13036"/>
                          </a:cubicBezTo>
                          <a:cubicBezTo>
                            <a:pt x="20589" y="14585"/>
                            <a:pt x="19753" y="16007"/>
                            <a:pt x="18748" y="17367"/>
                          </a:cubicBezTo>
                          <a:cubicBezTo>
                            <a:pt x="18204" y="18121"/>
                            <a:pt x="17681" y="18874"/>
                            <a:pt x="16991" y="19564"/>
                          </a:cubicBezTo>
                          <a:cubicBezTo>
                            <a:pt x="16363" y="20150"/>
                            <a:pt x="15693" y="20715"/>
                            <a:pt x="14961" y="21196"/>
                          </a:cubicBezTo>
                          <a:cubicBezTo>
                            <a:pt x="14229" y="21699"/>
                            <a:pt x="13434" y="21908"/>
                            <a:pt x="12576" y="21929"/>
                          </a:cubicBezTo>
                          <a:cubicBezTo>
                            <a:pt x="11530" y="21971"/>
                            <a:pt x="10462" y="21971"/>
                            <a:pt x="9416" y="21929"/>
                          </a:cubicBezTo>
                          <a:cubicBezTo>
                            <a:pt x="9081" y="21929"/>
                            <a:pt x="8768" y="21887"/>
                            <a:pt x="8412" y="21803"/>
                          </a:cubicBezTo>
                          <a:cubicBezTo>
                            <a:pt x="6780" y="21447"/>
                            <a:pt x="5148" y="20945"/>
                            <a:pt x="3579" y="20255"/>
                          </a:cubicBezTo>
                          <a:cubicBezTo>
                            <a:pt x="3223" y="20108"/>
                            <a:pt x="2846" y="20004"/>
                            <a:pt x="2428" y="20025"/>
                          </a:cubicBezTo>
                          <a:cubicBezTo>
                            <a:pt x="1967" y="20046"/>
                            <a:pt x="1465" y="20025"/>
                            <a:pt x="984" y="20025"/>
                          </a:cubicBezTo>
                          <a:cubicBezTo>
                            <a:pt x="817" y="20025"/>
                            <a:pt x="628" y="20004"/>
                            <a:pt x="440" y="19983"/>
                          </a:cubicBezTo>
                          <a:cubicBezTo>
                            <a:pt x="231" y="19941"/>
                            <a:pt x="126" y="19815"/>
                            <a:pt x="84" y="19627"/>
                          </a:cubicBezTo>
                          <a:cubicBezTo>
                            <a:pt x="1" y="19397"/>
                            <a:pt x="84" y="19209"/>
                            <a:pt x="252" y="19083"/>
                          </a:cubicBezTo>
                          <a:cubicBezTo>
                            <a:pt x="545" y="18874"/>
                            <a:pt x="879" y="18727"/>
                            <a:pt x="1277" y="18727"/>
                          </a:cubicBezTo>
                          <a:cubicBezTo>
                            <a:pt x="1612" y="18727"/>
                            <a:pt x="1967" y="18665"/>
                            <a:pt x="2281" y="18748"/>
                          </a:cubicBezTo>
                          <a:cubicBezTo>
                            <a:pt x="2721" y="18832"/>
                            <a:pt x="3076" y="18686"/>
                            <a:pt x="3474" y="18518"/>
                          </a:cubicBezTo>
                          <a:cubicBezTo>
                            <a:pt x="4081" y="18225"/>
                            <a:pt x="4688" y="17995"/>
                            <a:pt x="5315" y="17723"/>
                          </a:cubicBezTo>
                          <a:cubicBezTo>
                            <a:pt x="5671" y="17577"/>
                            <a:pt x="5985" y="17326"/>
                            <a:pt x="6194" y="16991"/>
                          </a:cubicBezTo>
                          <a:cubicBezTo>
                            <a:pt x="6508" y="16551"/>
                            <a:pt x="6801" y="16070"/>
                            <a:pt x="7136" y="15652"/>
                          </a:cubicBezTo>
                          <a:cubicBezTo>
                            <a:pt x="7742" y="14877"/>
                            <a:pt x="7680" y="14041"/>
                            <a:pt x="7366" y="13183"/>
                          </a:cubicBezTo>
                          <a:cubicBezTo>
                            <a:pt x="7094" y="12450"/>
                            <a:pt x="6738" y="11739"/>
                            <a:pt x="6592" y="10944"/>
                          </a:cubicBezTo>
                          <a:cubicBezTo>
                            <a:pt x="6466" y="10274"/>
                            <a:pt x="6466" y="9647"/>
                            <a:pt x="6717" y="8998"/>
                          </a:cubicBezTo>
                          <a:cubicBezTo>
                            <a:pt x="7010" y="8224"/>
                            <a:pt x="7449" y="7533"/>
                            <a:pt x="8035" y="6926"/>
                          </a:cubicBezTo>
                          <a:cubicBezTo>
                            <a:pt x="8245" y="6717"/>
                            <a:pt x="8496" y="6529"/>
                            <a:pt x="8663" y="6278"/>
                          </a:cubicBezTo>
                          <a:cubicBezTo>
                            <a:pt x="9144" y="5483"/>
                            <a:pt x="9877" y="4960"/>
                            <a:pt x="10693" y="4520"/>
                          </a:cubicBezTo>
                          <a:cubicBezTo>
                            <a:pt x="11048" y="4311"/>
                            <a:pt x="11383" y="3997"/>
                            <a:pt x="11718" y="3767"/>
                          </a:cubicBezTo>
                          <a:cubicBezTo>
                            <a:pt x="12074" y="3495"/>
                            <a:pt x="12471" y="3244"/>
                            <a:pt x="12869" y="3035"/>
                          </a:cubicBezTo>
                          <a:cubicBezTo>
                            <a:pt x="14375" y="2198"/>
                            <a:pt x="16049" y="1905"/>
                            <a:pt x="17744" y="1926"/>
                          </a:cubicBezTo>
                          <a:cubicBezTo>
                            <a:pt x="18999" y="1947"/>
                            <a:pt x="20213" y="2261"/>
                            <a:pt x="21364" y="2742"/>
                          </a:cubicBezTo>
                          <a:cubicBezTo>
                            <a:pt x="22180" y="3077"/>
                            <a:pt x="22807" y="3725"/>
                            <a:pt x="23289" y="4458"/>
                          </a:cubicBezTo>
                          <a:cubicBezTo>
                            <a:pt x="23372" y="4604"/>
                            <a:pt x="23435" y="4730"/>
                            <a:pt x="23498" y="4834"/>
                          </a:cubicBezTo>
                          <a:cubicBezTo>
                            <a:pt x="23707" y="4918"/>
                            <a:pt x="23812" y="4771"/>
                            <a:pt x="23916" y="4667"/>
                          </a:cubicBezTo>
                          <a:lnTo>
                            <a:pt x="25255" y="3579"/>
                          </a:lnTo>
                          <a:cubicBezTo>
                            <a:pt x="25548" y="3349"/>
                            <a:pt x="25883" y="3244"/>
                            <a:pt x="26260" y="3265"/>
                          </a:cubicBezTo>
                          <a:cubicBezTo>
                            <a:pt x="26595" y="3286"/>
                            <a:pt x="26908" y="3286"/>
                            <a:pt x="27243" y="3307"/>
                          </a:cubicBezTo>
                          <a:cubicBezTo>
                            <a:pt x="27662" y="3369"/>
                            <a:pt x="28080" y="3390"/>
                            <a:pt x="28499" y="3307"/>
                          </a:cubicBezTo>
                          <a:cubicBezTo>
                            <a:pt x="28896" y="3244"/>
                            <a:pt x="29294" y="3286"/>
                            <a:pt x="29608" y="3600"/>
                          </a:cubicBezTo>
                          <a:cubicBezTo>
                            <a:pt x="29921" y="3913"/>
                            <a:pt x="30214" y="3893"/>
                            <a:pt x="30570" y="3662"/>
                          </a:cubicBezTo>
                          <a:cubicBezTo>
                            <a:pt x="31533" y="3035"/>
                            <a:pt x="32474" y="2407"/>
                            <a:pt x="33478" y="1821"/>
                          </a:cubicBezTo>
                          <a:cubicBezTo>
                            <a:pt x="34294" y="1361"/>
                            <a:pt x="35090" y="859"/>
                            <a:pt x="35968" y="524"/>
                          </a:cubicBezTo>
                          <a:cubicBezTo>
                            <a:pt x="36659" y="231"/>
                            <a:pt x="37433" y="1"/>
                            <a:pt x="38228" y="1"/>
                          </a:cubicBezTo>
                          <a:cubicBezTo>
                            <a:pt x="39170" y="22"/>
                            <a:pt x="40111" y="1"/>
                            <a:pt x="41053" y="1"/>
                          </a:cubicBezTo>
                          <a:cubicBezTo>
                            <a:pt x="42183" y="1"/>
                            <a:pt x="43292" y="22"/>
                            <a:pt x="44401" y="168"/>
                          </a:cubicBezTo>
                          <a:cubicBezTo>
                            <a:pt x="45489" y="336"/>
                            <a:pt x="46577" y="377"/>
                            <a:pt x="47623" y="566"/>
                          </a:cubicBezTo>
                          <a:cubicBezTo>
                            <a:pt x="48250" y="670"/>
                            <a:pt x="48815" y="942"/>
                            <a:pt x="49422" y="1152"/>
                          </a:cubicBezTo>
                          <a:cubicBezTo>
                            <a:pt x="49694" y="1214"/>
                            <a:pt x="49945" y="1319"/>
                            <a:pt x="50217" y="1382"/>
                          </a:cubicBezTo>
                          <a:cubicBezTo>
                            <a:pt x="50657" y="1424"/>
                            <a:pt x="51012" y="1612"/>
                            <a:pt x="51326" y="1926"/>
                          </a:cubicBezTo>
                          <a:cubicBezTo>
                            <a:pt x="51682" y="2261"/>
                            <a:pt x="52038" y="2470"/>
                            <a:pt x="52477" y="2574"/>
                          </a:cubicBezTo>
                          <a:cubicBezTo>
                            <a:pt x="52540" y="2616"/>
                            <a:pt x="52582" y="2637"/>
                            <a:pt x="52644" y="2637"/>
                          </a:cubicBezTo>
                          <a:cubicBezTo>
                            <a:pt x="53147" y="2742"/>
                            <a:pt x="53398" y="3244"/>
                            <a:pt x="53816" y="3453"/>
                          </a:cubicBezTo>
                          <a:cubicBezTo>
                            <a:pt x="54256" y="3662"/>
                            <a:pt x="54716" y="3809"/>
                            <a:pt x="54946" y="4311"/>
                          </a:cubicBezTo>
                          <a:cubicBezTo>
                            <a:pt x="54988" y="4437"/>
                            <a:pt x="55155" y="4499"/>
                            <a:pt x="55281" y="4604"/>
                          </a:cubicBezTo>
                          <a:cubicBezTo>
                            <a:pt x="56034" y="5169"/>
                            <a:pt x="56662" y="5818"/>
                            <a:pt x="57080" y="6717"/>
                          </a:cubicBezTo>
                          <a:cubicBezTo>
                            <a:pt x="57436" y="7450"/>
                            <a:pt x="57875" y="8119"/>
                            <a:pt x="58273" y="8831"/>
                          </a:cubicBezTo>
                          <a:cubicBezTo>
                            <a:pt x="58629" y="9354"/>
                            <a:pt x="58817" y="10044"/>
                            <a:pt x="59005" y="10797"/>
                          </a:cubicBezTo>
                          <a:close/>
                          <a:moveTo>
                            <a:pt x="25214" y="27683"/>
                          </a:moveTo>
                          <a:cubicBezTo>
                            <a:pt x="25360" y="27955"/>
                            <a:pt x="25444" y="28059"/>
                            <a:pt x="25527" y="28185"/>
                          </a:cubicBezTo>
                          <a:cubicBezTo>
                            <a:pt x="26197" y="29294"/>
                            <a:pt x="27055" y="30173"/>
                            <a:pt x="27976" y="31093"/>
                          </a:cubicBezTo>
                          <a:cubicBezTo>
                            <a:pt x="28582" y="31679"/>
                            <a:pt x="29252" y="32181"/>
                            <a:pt x="29942" y="32683"/>
                          </a:cubicBezTo>
                          <a:cubicBezTo>
                            <a:pt x="31156" y="33520"/>
                            <a:pt x="32453" y="34085"/>
                            <a:pt x="33834" y="34546"/>
                          </a:cubicBezTo>
                          <a:cubicBezTo>
                            <a:pt x="34985" y="34901"/>
                            <a:pt x="36136" y="35048"/>
                            <a:pt x="37307" y="34860"/>
                          </a:cubicBezTo>
                          <a:cubicBezTo>
                            <a:pt x="37391" y="34839"/>
                            <a:pt x="37496" y="34797"/>
                            <a:pt x="37579" y="34839"/>
                          </a:cubicBezTo>
                          <a:cubicBezTo>
                            <a:pt x="38458" y="35111"/>
                            <a:pt x="39379" y="35006"/>
                            <a:pt x="40279" y="35090"/>
                          </a:cubicBezTo>
                          <a:cubicBezTo>
                            <a:pt x="41241" y="35173"/>
                            <a:pt x="42204" y="35111"/>
                            <a:pt x="43145" y="34839"/>
                          </a:cubicBezTo>
                          <a:cubicBezTo>
                            <a:pt x="43417" y="34755"/>
                            <a:pt x="43668" y="34797"/>
                            <a:pt x="43961" y="34839"/>
                          </a:cubicBezTo>
                          <a:cubicBezTo>
                            <a:pt x="45154" y="34964"/>
                            <a:pt x="46367" y="35006"/>
                            <a:pt x="47539" y="34671"/>
                          </a:cubicBezTo>
                          <a:cubicBezTo>
                            <a:pt x="47748" y="34608"/>
                            <a:pt x="47958" y="34608"/>
                            <a:pt x="48167" y="34567"/>
                          </a:cubicBezTo>
                          <a:cubicBezTo>
                            <a:pt x="48460" y="34525"/>
                            <a:pt x="48774" y="34462"/>
                            <a:pt x="49025" y="34378"/>
                          </a:cubicBezTo>
                          <a:cubicBezTo>
                            <a:pt x="49527" y="34232"/>
                            <a:pt x="50008" y="34043"/>
                            <a:pt x="50468" y="33834"/>
                          </a:cubicBezTo>
                          <a:cubicBezTo>
                            <a:pt x="50782" y="33709"/>
                            <a:pt x="51096" y="33562"/>
                            <a:pt x="51368" y="33395"/>
                          </a:cubicBezTo>
                          <a:cubicBezTo>
                            <a:pt x="52059" y="32914"/>
                            <a:pt x="52749" y="32411"/>
                            <a:pt x="53419" y="31930"/>
                          </a:cubicBezTo>
                          <a:cubicBezTo>
                            <a:pt x="53523" y="31847"/>
                            <a:pt x="53628" y="31763"/>
                            <a:pt x="53732" y="31742"/>
                          </a:cubicBezTo>
                          <a:cubicBezTo>
                            <a:pt x="54235" y="31616"/>
                            <a:pt x="54548" y="31219"/>
                            <a:pt x="54862" y="30884"/>
                          </a:cubicBezTo>
                          <a:cubicBezTo>
                            <a:pt x="55072" y="30612"/>
                            <a:pt x="55281" y="30361"/>
                            <a:pt x="55490" y="30110"/>
                          </a:cubicBezTo>
                          <a:cubicBezTo>
                            <a:pt x="56745" y="28750"/>
                            <a:pt x="57813" y="27264"/>
                            <a:pt x="58587" y="25569"/>
                          </a:cubicBezTo>
                          <a:cubicBezTo>
                            <a:pt x="58733" y="25193"/>
                            <a:pt x="58942" y="24858"/>
                            <a:pt x="59110" y="24523"/>
                          </a:cubicBezTo>
                          <a:cubicBezTo>
                            <a:pt x="59214" y="24314"/>
                            <a:pt x="59319" y="24084"/>
                            <a:pt x="59361" y="23833"/>
                          </a:cubicBezTo>
                          <a:cubicBezTo>
                            <a:pt x="59591" y="22996"/>
                            <a:pt x="59800" y="22138"/>
                            <a:pt x="59989" y="21280"/>
                          </a:cubicBezTo>
                          <a:cubicBezTo>
                            <a:pt x="60051" y="21071"/>
                            <a:pt x="60093" y="20841"/>
                            <a:pt x="60051" y="20652"/>
                          </a:cubicBezTo>
                          <a:cubicBezTo>
                            <a:pt x="59884" y="20129"/>
                            <a:pt x="60010" y="19627"/>
                            <a:pt x="60051" y="19146"/>
                          </a:cubicBezTo>
                          <a:cubicBezTo>
                            <a:pt x="60072" y="18581"/>
                            <a:pt x="60156" y="18037"/>
                            <a:pt x="60156" y="17514"/>
                          </a:cubicBezTo>
                          <a:cubicBezTo>
                            <a:pt x="60114" y="17012"/>
                            <a:pt x="60072" y="16468"/>
                            <a:pt x="59905" y="16007"/>
                          </a:cubicBezTo>
                          <a:cubicBezTo>
                            <a:pt x="59654" y="15191"/>
                            <a:pt x="59277" y="14375"/>
                            <a:pt x="58942" y="13517"/>
                          </a:cubicBezTo>
                          <a:cubicBezTo>
                            <a:pt x="58587" y="13748"/>
                            <a:pt x="58273" y="13957"/>
                            <a:pt x="57959" y="14187"/>
                          </a:cubicBezTo>
                          <a:cubicBezTo>
                            <a:pt x="56034" y="14250"/>
                            <a:pt x="56034" y="14271"/>
                            <a:pt x="54507" y="13873"/>
                          </a:cubicBezTo>
                          <a:cubicBezTo>
                            <a:pt x="53732" y="13664"/>
                            <a:pt x="53000" y="13329"/>
                            <a:pt x="52435" y="12785"/>
                          </a:cubicBezTo>
                          <a:cubicBezTo>
                            <a:pt x="51828" y="12220"/>
                            <a:pt x="51222" y="11676"/>
                            <a:pt x="50803" y="10944"/>
                          </a:cubicBezTo>
                          <a:cubicBezTo>
                            <a:pt x="50740" y="10818"/>
                            <a:pt x="50594" y="10735"/>
                            <a:pt x="50468" y="10609"/>
                          </a:cubicBezTo>
                          <a:cubicBezTo>
                            <a:pt x="50343" y="10818"/>
                            <a:pt x="50259" y="10965"/>
                            <a:pt x="50155" y="11111"/>
                          </a:cubicBezTo>
                          <a:cubicBezTo>
                            <a:pt x="49757" y="11760"/>
                            <a:pt x="49213" y="12116"/>
                            <a:pt x="48439" y="11990"/>
                          </a:cubicBezTo>
                          <a:cubicBezTo>
                            <a:pt x="48167" y="11969"/>
                            <a:pt x="47874" y="11927"/>
                            <a:pt x="47623" y="11864"/>
                          </a:cubicBezTo>
                          <a:cubicBezTo>
                            <a:pt x="46723" y="11634"/>
                            <a:pt x="45928" y="11279"/>
                            <a:pt x="45196" y="10693"/>
                          </a:cubicBezTo>
                          <a:cubicBezTo>
                            <a:pt x="44924" y="10484"/>
                            <a:pt x="44631" y="10295"/>
                            <a:pt x="44380" y="10086"/>
                          </a:cubicBezTo>
                          <a:cubicBezTo>
                            <a:pt x="43836" y="9605"/>
                            <a:pt x="43271" y="9144"/>
                            <a:pt x="42999" y="8433"/>
                          </a:cubicBezTo>
                          <a:cubicBezTo>
                            <a:pt x="42936" y="8328"/>
                            <a:pt x="42915" y="8203"/>
                            <a:pt x="42706" y="8203"/>
                          </a:cubicBezTo>
                          <a:cubicBezTo>
                            <a:pt x="42685" y="8307"/>
                            <a:pt x="42622" y="8412"/>
                            <a:pt x="42643" y="8517"/>
                          </a:cubicBezTo>
                          <a:cubicBezTo>
                            <a:pt x="42706" y="9898"/>
                            <a:pt x="42287" y="11132"/>
                            <a:pt x="41660" y="12325"/>
                          </a:cubicBezTo>
                          <a:cubicBezTo>
                            <a:pt x="40592" y="14417"/>
                            <a:pt x="40592" y="14417"/>
                            <a:pt x="38919" y="16133"/>
                          </a:cubicBezTo>
                          <a:cubicBezTo>
                            <a:pt x="37977" y="17095"/>
                            <a:pt x="36889" y="17744"/>
                            <a:pt x="35508" y="17744"/>
                          </a:cubicBezTo>
                          <a:cubicBezTo>
                            <a:pt x="35466" y="17744"/>
                            <a:pt x="35403" y="17807"/>
                            <a:pt x="35278" y="17828"/>
                          </a:cubicBezTo>
                          <a:cubicBezTo>
                            <a:pt x="35173" y="18058"/>
                            <a:pt x="35069" y="18330"/>
                            <a:pt x="34943" y="18602"/>
                          </a:cubicBezTo>
                          <a:cubicBezTo>
                            <a:pt x="34357" y="19857"/>
                            <a:pt x="33834" y="21155"/>
                            <a:pt x="32746" y="22096"/>
                          </a:cubicBezTo>
                          <a:cubicBezTo>
                            <a:pt x="32244" y="22515"/>
                            <a:pt x="31805" y="22933"/>
                            <a:pt x="31177" y="23100"/>
                          </a:cubicBezTo>
                          <a:cubicBezTo>
                            <a:pt x="30800" y="23205"/>
                            <a:pt x="30444" y="23393"/>
                            <a:pt x="30089" y="23519"/>
                          </a:cubicBezTo>
                          <a:cubicBezTo>
                            <a:pt x="30047" y="23875"/>
                            <a:pt x="30068" y="24230"/>
                            <a:pt x="29942" y="24502"/>
                          </a:cubicBezTo>
                          <a:cubicBezTo>
                            <a:pt x="29545" y="25277"/>
                            <a:pt x="29001" y="25988"/>
                            <a:pt x="28206" y="26427"/>
                          </a:cubicBezTo>
                          <a:cubicBezTo>
                            <a:pt x="27327" y="26992"/>
                            <a:pt x="26448" y="27578"/>
                            <a:pt x="25214" y="27683"/>
                          </a:cubicBezTo>
                          <a:close/>
                          <a:moveTo>
                            <a:pt x="34420" y="17618"/>
                          </a:moveTo>
                          <a:cubicBezTo>
                            <a:pt x="33813" y="16991"/>
                            <a:pt x="33583" y="16279"/>
                            <a:pt x="33520" y="15589"/>
                          </a:cubicBezTo>
                          <a:cubicBezTo>
                            <a:pt x="33478" y="14898"/>
                            <a:pt x="33499" y="14187"/>
                            <a:pt x="33520" y="13517"/>
                          </a:cubicBezTo>
                          <a:cubicBezTo>
                            <a:pt x="33520" y="13392"/>
                            <a:pt x="33604" y="13225"/>
                            <a:pt x="33709" y="13120"/>
                          </a:cubicBezTo>
                          <a:cubicBezTo>
                            <a:pt x="34022" y="12827"/>
                            <a:pt x="34818" y="12932"/>
                            <a:pt x="34964" y="13329"/>
                          </a:cubicBezTo>
                          <a:cubicBezTo>
                            <a:pt x="35131" y="13748"/>
                            <a:pt x="35257" y="14187"/>
                            <a:pt x="35341" y="14647"/>
                          </a:cubicBezTo>
                          <a:cubicBezTo>
                            <a:pt x="35466" y="15296"/>
                            <a:pt x="35508" y="15945"/>
                            <a:pt x="35592" y="16572"/>
                          </a:cubicBezTo>
                          <a:cubicBezTo>
                            <a:pt x="35906" y="16740"/>
                            <a:pt x="36178" y="16740"/>
                            <a:pt x="36429" y="16593"/>
                          </a:cubicBezTo>
                          <a:cubicBezTo>
                            <a:pt x="37015" y="16342"/>
                            <a:pt x="37600" y="16133"/>
                            <a:pt x="38082" y="15693"/>
                          </a:cubicBezTo>
                          <a:cubicBezTo>
                            <a:pt x="39839" y="14041"/>
                            <a:pt x="39839" y="14061"/>
                            <a:pt x="41032" y="11948"/>
                          </a:cubicBezTo>
                          <a:cubicBezTo>
                            <a:pt x="41116" y="11823"/>
                            <a:pt x="41199" y="11676"/>
                            <a:pt x="41241" y="11551"/>
                          </a:cubicBezTo>
                          <a:cubicBezTo>
                            <a:pt x="41701" y="10484"/>
                            <a:pt x="42204" y="9416"/>
                            <a:pt x="42120" y="8182"/>
                          </a:cubicBezTo>
                          <a:cubicBezTo>
                            <a:pt x="42099" y="7889"/>
                            <a:pt x="42266" y="7596"/>
                            <a:pt x="42329" y="7261"/>
                          </a:cubicBezTo>
                          <a:cubicBezTo>
                            <a:pt x="42183" y="7010"/>
                            <a:pt x="41994" y="6717"/>
                            <a:pt x="41806" y="6382"/>
                          </a:cubicBezTo>
                          <a:cubicBezTo>
                            <a:pt x="41660" y="6090"/>
                            <a:pt x="41680" y="5797"/>
                            <a:pt x="41890" y="5546"/>
                          </a:cubicBezTo>
                          <a:cubicBezTo>
                            <a:pt x="42057" y="5336"/>
                            <a:pt x="42371" y="5357"/>
                            <a:pt x="42496" y="5587"/>
                          </a:cubicBezTo>
                          <a:cubicBezTo>
                            <a:pt x="42685" y="5922"/>
                            <a:pt x="42852" y="6278"/>
                            <a:pt x="43061" y="6613"/>
                          </a:cubicBezTo>
                          <a:cubicBezTo>
                            <a:pt x="43375" y="7136"/>
                            <a:pt x="43689" y="7638"/>
                            <a:pt x="44003" y="8161"/>
                          </a:cubicBezTo>
                          <a:cubicBezTo>
                            <a:pt x="44170" y="8391"/>
                            <a:pt x="44296" y="8600"/>
                            <a:pt x="44484" y="8810"/>
                          </a:cubicBezTo>
                          <a:cubicBezTo>
                            <a:pt x="45133" y="9479"/>
                            <a:pt x="45928" y="10002"/>
                            <a:pt x="46723" y="10484"/>
                          </a:cubicBezTo>
                          <a:cubicBezTo>
                            <a:pt x="47288" y="10797"/>
                            <a:pt x="47874" y="10986"/>
                            <a:pt x="48543" y="11028"/>
                          </a:cubicBezTo>
                          <a:cubicBezTo>
                            <a:pt x="49171" y="11090"/>
                            <a:pt x="49443" y="10630"/>
                            <a:pt x="49527" y="10191"/>
                          </a:cubicBezTo>
                          <a:cubicBezTo>
                            <a:pt x="49548" y="10044"/>
                            <a:pt x="49527" y="9877"/>
                            <a:pt x="49548" y="9751"/>
                          </a:cubicBezTo>
                          <a:cubicBezTo>
                            <a:pt x="49548" y="9626"/>
                            <a:pt x="49548" y="9521"/>
                            <a:pt x="49590" y="9375"/>
                          </a:cubicBezTo>
                          <a:cubicBezTo>
                            <a:pt x="49694" y="8935"/>
                            <a:pt x="50217" y="8747"/>
                            <a:pt x="50573" y="9040"/>
                          </a:cubicBezTo>
                          <a:cubicBezTo>
                            <a:pt x="50678" y="9144"/>
                            <a:pt x="50761" y="9270"/>
                            <a:pt x="50866" y="9375"/>
                          </a:cubicBezTo>
                          <a:cubicBezTo>
                            <a:pt x="51515" y="10149"/>
                            <a:pt x="52100" y="10944"/>
                            <a:pt x="52770" y="11655"/>
                          </a:cubicBezTo>
                          <a:cubicBezTo>
                            <a:pt x="53670" y="12576"/>
                            <a:pt x="54841" y="12869"/>
                            <a:pt x="55992" y="13183"/>
                          </a:cubicBezTo>
                          <a:cubicBezTo>
                            <a:pt x="56097" y="13204"/>
                            <a:pt x="56222" y="13183"/>
                            <a:pt x="56348" y="13141"/>
                          </a:cubicBezTo>
                          <a:cubicBezTo>
                            <a:pt x="56808" y="13099"/>
                            <a:pt x="57248" y="13015"/>
                            <a:pt x="57708" y="13015"/>
                          </a:cubicBezTo>
                          <a:cubicBezTo>
                            <a:pt x="58315" y="13015"/>
                            <a:pt x="58817" y="12764"/>
                            <a:pt x="59277" y="12304"/>
                          </a:cubicBezTo>
                          <a:cubicBezTo>
                            <a:pt x="59173" y="12095"/>
                            <a:pt x="59110" y="11864"/>
                            <a:pt x="58942" y="11676"/>
                          </a:cubicBezTo>
                          <a:cubicBezTo>
                            <a:pt x="58629" y="11300"/>
                            <a:pt x="58419" y="10881"/>
                            <a:pt x="58273" y="10400"/>
                          </a:cubicBezTo>
                          <a:cubicBezTo>
                            <a:pt x="58126" y="10065"/>
                            <a:pt x="58022" y="9688"/>
                            <a:pt x="57813" y="9416"/>
                          </a:cubicBezTo>
                          <a:cubicBezTo>
                            <a:pt x="57289" y="8684"/>
                            <a:pt x="56976" y="7784"/>
                            <a:pt x="56306" y="7157"/>
                          </a:cubicBezTo>
                          <a:cubicBezTo>
                            <a:pt x="56222" y="7073"/>
                            <a:pt x="56181" y="6947"/>
                            <a:pt x="56118" y="6843"/>
                          </a:cubicBezTo>
                          <a:cubicBezTo>
                            <a:pt x="55804" y="6173"/>
                            <a:pt x="55260" y="5692"/>
                            <a:pt x="54674" y="5253"/>
                          </a:cubicBezTo>
                          <a:cubicBezTo>
                            <a:pt x="54528" y="5148"/>
                            <a:pt x="54339" y="5064"/>
                            <a:pt x="54256" y="4918"/>
                          </a:cubicBezTo>
                          <a:cubicBezTo>
                            <a:pt x="54046" y="4520"/>
                            <a:pt x="53691" y="4311"/>
                            <a:pt x="53293" y="4123"/>
                          </a:cubicBezTo>
                          <a:cubicBezTo>
                            <a:pt x="53147" y="4039"/>
                            <a:pt x="52979" y="3934"/>
                            <a:pt x="52854" y="3809"/>
                          </a:cubicBezTo>
                          <a:cubicBezTo>
                            <a:pt x="52582" y="3558"/>
                            <a:pt x="52310" y="3369"/>
                            <a:pt x="51933" y="3265"/>
                          </a:cubicBezTo>
                          <a:cubicBezTo>
                            <a:pt x="51515" y="3139"/>
                            <a:pt x="51117" y="2888"/>
                            <a:pt x="50782" y="2553"/>
                          </a:cubicBezTo>
                          <a:cubicBezTo>
                            <a:pt x="50636" y="2407"/>
                            <a:pt x="50385" y="2219"/>
                            <a:pt x="50175" y="2198"/>
                          </a:cubicBezTo>
                          <a:cubicBezTo>
                            <a:pt x="49652" y="2114"/>
                            <a:pt x="49213" y="1884"/>
                            <a:pt x="48711" y="1717"/>
                          </a:cubicBezTo>
                          <a:cubicBezTo>
                            <a:pt x="48083" y="1507"/>
                            <a:pt x="47497" y="1256"/>
                            <a:pt x="46786" y="1298"/>
                          </a:cubicBezTo>
                          <a:cubicBezTo>
                            <a:pt x="46598" y="1319"/>
                            <a:pt x="46451" y="1214"/>
                            <a:pt x="46263" y="1193"/>
                          </a:cubicBezTo>
                          <a:cubicBezTo>
                            <a:pt x="45886" y="1152"/>
                            <a:pt x="45551" y="1089"/>
                            <a:pt x="45196" y="1047"/>
                          </a:cubicBezTo>
                          <a:cubicBezTo>
                            <a:pt x="44693" y="984"/>
                            <a:pt x="44170" y="942"/>
                            <a:pt x="43647" y="880"/>
                          </a:cubicBezTo>
                          <a:cubicBezTo>
                            <a:pt x="43250" y="838"/>
                            <a:pt x="42852" y="775"/>
                            <a:pt x="42476" y="775"/>
                          </a:cubicBezTo>
                          <a:cubicBezTo>
                            <a:pt x="41053" y="754"/>
                            <a:pt x="39609" y="775"/>
                            <a:pt x="38207" y="775"/>
                          </a:cubicBezTo>
                          <a:cubicBezTo>
                            <a:pt x="37998" y="775"/>
                            <a:pt x="37768" y="754"/>
                            <a:pt x="37579" y="796"/>
                          </a:cubicBezTo>
                          <a:cubicBezTo>
                            <a:pt x="36847" y="1005"/>
                            <a:pt x="36115" y="1152"/>
                            <a:pt x="35466" y="1528"/>
                          </a:cubicBezTo>
                          <a:cubicBezTo>
                            <a:pt x="34838" y="1905"/>
                            <a:pt x="34211" y="2261"/>
                            <a:pt x="33583" y="2616"/>
                          </a:cubicBezTo>
                          <a:cubicBezTo>
                            <a:pt x="31742" y="3579"/>
                            <a:pt x="30235" y="4981"/>
                            <a:pt x="28520" y="6110"/>
                          </a:cubicBezTo>
                          <a:cubicBezTo>
                            <a:pt x="28415" y="6173"/>
                            <a:pt x="28352" y="6278"/>
                            <a:pt x="28268" y="6341"/>
                          </a:cubicBezTo>
                          <a:cubicBezTo>
                            <a:pt x="28059" y="6613"/>
                            <a:pt x="27787" y="6801"/>
                            <a:pt x="27473" y="6947"/>
                          </a:cubicBezTo>
                          <a:cubicBezTo>
                            <a:pt x="27118" y="7157"/>
                            <a:pt x="26804" y="7450"/>
                            <a:pt x="26574" y="7805"/>
                          </a:cubicBezTo>
                          <a:cubicBezTo>
                            <a:pt x="26427" y="8015"/>
                            <a:pt x="26302" y="8203"/>
                            <a:pt x="26176" y="8391"/>
                          </a:cubicBezTo>
                          <a:cubicBezTo>
                            <a:pt x="26302" y="8893"/>
                            <a:pt x="26302" y="8914"/>
                            <a:pt x="26113" y="9144"/>
                          </a:cubicBezTo>
                          <a:cubicBezTo>
                            <a:pt x="25799" y="9563"/>
                            <a:pt x="25486" y="9960"/>
                            <a:pt x="25172" y="10379"/>
                          </a:cubicBezTo>
                          <a:cubicBezTo>
                            <a:pt x="24921" y="10714"/>
                            <a:pt x="24691" y="11048"/>
                            <a:pt x="24586" y="11467"/>
                          </a:cubicBezTo>
                          <a:cubicBezTo>
                            <a:pt x="24398" y="12157"/>
                            <a:pt x="24105" y="12743"/>
                            <a:pt x="23812" y="13371"/>
                          </a:cubicBezTo>
                          <a:cubicBezTo>
                            <a:pt x="23247" y="14605"/>
                            <a:pt x="22912" y="15861"/>
                            <a:pt x="22912" y="17221"/>
                          </a:cubicBezTo>
                          <a:cubicBezTo>
                            <a:pt x="22912" y="18455"/>
                            <a:pt x="22766" y="19711"/>
                            <a:pt x="22912" y="20945"/>
                          </a:cubicBezTo>
                          <a:cubicBezTo>
                            <a:pt x="23058" y="22452"/>
                            <a:pt x="23330" y="24000"/>
                            <a:pt x="24063" y="25381"/>
                          </a:cubicBezTo>
                          <a:cubicBezTo>
                            <a:pt x="24230" y="25758"/>
                            <a:pt x="24335" y="26176"/>
                            <a:pt x="24586" y="26511"/>
                          </a:cubicBezTo>
                          <a:cubicBezTo>
                            <a:pt x="25276" y="26574"/>
                            <a:pt x="25946" y="26448"/>
                            <a:pt x="26532" y="26113"/>
                          </a:cubicBezTo>
                          <a:cubicBezTo>
                            <a:pt x="26825" y="25967"/>
                            <a:pt x="27118" y="25800"/>
                            <a:pt x="27431" y="25674"/>
                          </a:cubicBezTo>
                          <a:cubicBezTo>
                            <a:pt x="27996" y="25444"/>
                            <a:pt x="28415" y="25025"/>
                            <a:pt x="28812" y="24523"/>
                          </a:cubicBezTo>
                          <a:cubicBezTo>
                            <a:pt x="29189" y="24063"/>
                            <a:pt x="29315" y="23582"/>
                            <a:pt x="28896" y="23059"/>
                          </a:cubicBezTo>
                          <a:cubicBezTo>
                            <a:pt x="28687" y="22787"/>
                            <a:pt x="28582" y="22473"/>
                            <a:pt x="28603" y="22117"/>
                          </a:cubicBezTo>
                          <a:cubicBezTo>
                            <a:pt x="28624" y="21782"/>
                            <a:pt x="28875" y="21573"/>
                            <a:pt x="29210" y="21573"/>
                          </a:cubicBezTo>
                          <a:cubicBezTo>
                            <a:pt x="29461" y="21573"/>
                            <a:pt x="29670" y="21636"/>
                            <a:pt x="29859" y="21824"/>
                          </a:cubicBezTo>
                          <a:lnTo>
                            <a:pt x="30256" y="22305"/>
                          </a:lnTo>
                          <a:cubicBezTo>
                            <a:pt x="30696" y="22117"/>
                            <a:pt x="31198" y="22033"/>
                            <a:pt x="31533" y="21782"/>
                          </a:cubicBezTo>
                          <a:cubicBezTo>
                            <a:pt x="32118" y="21301"/>
                            <a:pt x="32683" y="20778"/>
                            <a:pt x="33102" y="20150"/>
                          </a:cubicBezTo>
                          <a:cubicBezTo>
                            <a:pt x="33583" y="19439"/>
                            <a:pt x="33939" y="18539"/>
                            <a:pt x="34420" y="17618"/>
                          </a:cubicBezTo>
                          <a:close/>
                          <a:moveTo>
                            <a:pt x="51849" y="54235"/>
                          </a:moveTo>
                          <a:cubicBezTo>
                            <a:pt x="51849" y="54005"/>
                            <a:pt x="51912" y="53795"/>
                            <a:pt x="51849" y="53649"/>
                          </a:cubicBezTo>
                          <a:cubicBezTo>
                            <a:pt x="51619" y="53210"/>
                            <a:pt x="51661" y="52707"/>
                            <a:pt x="51661" y="52247"/>
                          </a:cubicBezTo>
                          <a:cubicBezTo>
                            <a:pt x="51619" y="51661"/>
                            <a:pt x="51619" y="51096"/>
                            <a:pt x="51577" y="50510"/>
                          </a:cubicBezTo>
                          <a:cubicBezTo>
                            <a:pt x="51368" y="48669"/>
                            <a:pt x="51452" y="46786"/>
                            <a:pt x="51159" y="44924"/>
                          </a:cubicBezTo>
                          <a:lnTo>
                            <a:pt x="51159" y="44735"/>
                          </a:lnTo>
                          <a:cubicBezTo>
                            <a:pt x="51201" y="43041"/>
                            <a:pt x="50845" y="41388"/>
                            <a:pt x="50510" y="39714"/>
                          </a:cubicBezTo>
                          <a:cubicBezTo>
                            <a:pt x="50217" y="38207"/>
                            <a:pt x="49715" y="36743"/>
                            <a:pt x="49631" y="35194"/>
                          </a:cubicBezTo>
                          <a:cubicBezTo>
                            <a:pt x="49631" y="35111"/>
                            <a:pt x="49527" y="35069"/>
                            <a:pt x="49464" y="34964"/>
                          </a:cubicBezTo>
                          <a:cubicBezTo>
                            <a:pt x="48585" y="35320"/>
                            <a:pt x="47623" y="35111"/>
                            <a:pt x="46807" y="35613"/>
                          </a:cubicBezTo>
                          <a:cubicBezTo>
                            <a:pt x="46870" y="35822"/>
                            <a:pt x="46911" y="36031"/>
                            <a:pt x="46911" y="36240"/>
                          </a:cubicBezTo>
                          <a:cubicBezTo>
                            <a:pt x="46953" y="36680"/>
                            <a:pt x="46807" y="37161"/>
                            <a:pt x="46493" y="37391"/>
                          </a:cubicBezTo>
                          <a:cubicBezTo>
                            <a:pt x="45970" y="37747"/>
                            <a:pt x="45551" y="38228"/>
                            <a:pt x="45091" y="38647"/>
                          </a:cubicBezTo>
                          <a:cubicBezTo>
                            <a:pt x="44631" y="39044"/>
                            <a:pt x="44087" y="39065"/>
                            <a:pt x="43647" y="38835"/>
                          </a:cubicBezTo>
                          <a:cubicBezTo>
                            <a:pt x="42999" y="38479"/>
                            <a:pt x="42308" y="38103"/>
                            <a:pt x="41952" y="37391"/>
                          </a:cubicBezTo>
                          <a:cubicBezTo>
                            <a:pt x="41743" y="36994"/>
                            <a:pt x="41492" y="36638"/>
                            <a:pt x="41262" y="36240"/>
                          </a:cubicBezTo>
                          <a:cubicBezTo>
                            <a:pt x="40111" y="36220"/>
                            <a:pt x="39023" y="36178"/>
                            <a:pt x="37893" y="36157"/>
                          </a:cubicBezTo>
                          <a:cubicBezTo>
                            <a:pt x="37810" y="36157"/>
                            <a:pt x="37705" y="36220"/>
                            <a:pt x="37600" y="36240"/>
                          </a:cubicBezTo>
                          <a:cubicBezTo>
                            <a:pt x="37559" y="36366"/>
                            <a:pt x="37475" y="36492"/>
                            <a:pt x="37412" y="36638"/>
                          </a:cubicBezTo>
                          <a:cubicBezTo>
                            <a:pt x="36010" y="40446"/>
                            <a:pt x="34525" y="44233"/>
                            <a:pt x="32662" y="47874"/>
                          </a:cubicBezTo>
                          <a:cubicBezTo>
                            <a:pt x="32495" y="48167"/>
                            <a:pt x="32369" y="48481"/>
                            <a:pt x="32265" y="48795"/>
                          </a:cubicBezTo>
                          <a:cubicBezTo>
                            <a:pt x="31867" y="49966"/>
                            <a:pt x="31428" y="51117"/>
                            <a:pt x="30905" y="52247"/>
                          </a:cubicBezTo>
                          <a:cubicBezTo>
                            <a:pt x="30675" y="52749"/>
                            <a:pt x="30612" y="53356"/>
                            <a:pt x="30507" y="53921"/>
                          </a:cubicBezTo>
                          <a:cubicBezTo>
                            <a:pt x="30465" y="54151"/>
                            <a:pt x="30612" y="54318"/>
                            <a:pt x="30821" y="54381"/>
                          </a:cubicBezTo>
                          <a:cubicBezTo>
                            <a:pt x="30905" y="54423"/>
                            <a:pt x="31009" y="54444"/>
                            <a:pt x="31093" y="54444"/>
                          </a:cubicBezTo>
                          <a:cubicBezTo>
                            <a:pt x="33269" y="54758"/>
                            <a:pt x="35466" y="55051"/>
                            <a:pt x="37684" y="54988"/>
                          </a:cubicBezTo>
                          <a:cubicBezTo>
                            <a:pt x="38626" y="54967"/>
                            <a:pt x="39567" y="54988"/>
                            <a:pt x="40488" y="55135"/>
                          </a:cubicBezTo>
                          <a:cubicBezTo>
                            <a:pt x="41429" y="55260"/>
                            <a:pt x="42350" y="55260"/>
                            <a:pt x="43292" y="55260"/>
                          </a:cubicBezTo>
                          <a:lnTo>
                            <a:pt x="45447" y="55260"/>
                          </a:lnTo>
                          <a:cubicBezTo>
                            <a:pt x="45782" y="55260"/>
                            <a:pt x="46137" y="55281"/>
                            <a:pt x="46451" y="55218"/>
                          </a:cubicBezTo>
                          <a:cubicBezTo>
                            <a:pt x="47560" y="55072"/>
                            <a:pt x="48711" y="54883"/>
                            <a:pt x="49841" y="54674"/>
                          </a:cubicBezTo>
                          <a:cubicBezTo>
                            <a:pt x="50510" y="54570"/>
                            <a:pt x="51159" y="54402"/>
                            <a:pt x="51849" y="54235"/>
                          </a:cubicBezTo>
                          <a:close/>
                          <a:moveTo>
                            <a:pt x="69718" y="29942"/>
                          </a:moveTo>
                          <a:cubicBezTo>
                            <a:pt x="69718" y="30047"/>
                            <a:pt x="69697" y="30131"/>
                            <a:pt x="69718" y="30194"/>
                          </a:cubicBezTo>
                          <a:cubicBezTo>
                            <a:pt x="69906" y="31051"/>
                            <a:pt x="70095" y="31909"/>
                            <a:pt x="70283" y="32767"/>
                          </a:cubicBezTo>
                          <a:cubicBezTo>
                            <a:pt x="70430" y="33562"/>
                            <a:pt x="70597" y="34357"/>
                            <a:pt x="70932" y="35111"/>
                          </a:cubicBezTo>
                          <a:cubicBezTo>
                            <a:pt x="71036" y="35341"/>
                            <a:pt x="71057" y="35634"/>
                            <a:pt x="71036" y="35906"/>
                          </a:cubicBezTo>
                          <a:cubicBezTo>
                            <a:pt x="70953" y="36680"/>
                            <a:pt x="71266" y="37287"/>
                            <a:pt x="71706" y="37914"/>
                          </a:cubicBezTo>
                          <a:cubicBezTo>
                            <a:pt x="72124" y="37684"/>
                            <a:pt x="72522" y="37621"/>
                            <a:pt x="72961" y="37663"/>
                          </a:cubicBezTo>
                          <a:cubicBezTo>
                            <a:pt x="73422" y="37684"/>
                            <a:pt x="73798" y="37601"/>
                            <a:pt x="74196" y="37454"/>
                          </a:cubicBezTo>
                          <a:cubicBezTo>
                            <a:pt x="74698" y="37266"/>
                            <a:pt x="75158" y="37140"/>
                            <a:pt x="75577" y="36826"/>
                          </a:cubicBezTo>
                          <a:cubicBezTo>
                            <a:pt x="75786" y="36659"/>
                            <a:pt x="76079" y="36575"/>
                            <a:pt x="76309" y="36450"/>
                          </a:cubicBezTo>
                          <a:cubicBezTo>
                            <a:pt x="76916" y="36157"/>
                            <a:pt x="77523" y="35906"/>
                            <a:pt x="78088" y="35571"/>
                          </a:cubicBezTo>
                          <a:cubicBezTo>
                            <a:pt x="78464" y="35362"/>
                            <a:pt x="78820" y="35173"/>
                            <a:pt x="79238" y="35069"/>
                          </a:cubicBezTo>
                          <a:cubicBezTo>
                            <a:pt x="80703" y="34671"/>
                            <a:pt x="82147" y="34253"/>
                            <a:pt x="83611" y="33834"/>
                          </a:cubicBezTo>
                          <a:cubicBezTo>
                            <a:pt x="84344" y="33625"/>
                            <a:pt x="85055" y="33374"/>
                            <a:pt x="85767" y="33102"/>
                          </a:cubicBezTo>
                          <a:cubicBezTo>
                            <a:pt x="86018" y="32997"/>
                            <a:pt x="86248" y="32809"/>
                            <a:pt x="86541" y="32642"/>
                          </a:cubicBezTo>
                          <a:cubicBezTo>
                            <a:pt x="86185" y="31533"/>
                            <a:pt x="86101" y="30403"/>
                            <a:pt x="85662" y="29357"/>
                          </a:cubicBezTo>
                          <a:cubicBezTo>
                            <a:pt x="85285" y="28478"/>
                            <a:pt x="85034" y="27536"/>
                            <a:pt x="84867" y="26595"/>
                          </a:cubicBezTo>
                          <a:cubicBezTo>
                            <a:pt x="84762" y="26093"/>
                            <a:pt x="84637" y="25590"/>
                            <a:pt x="84406" y="25130"/>
                          </a:cubicBezTo>
                          <a:cubicBezTo>
                            <a:pt x="84239" y="24816"/>
                            <a:pt x="84114" y="24440"/>
                            <a:pt x="84009" y="24105"/>
                          </a:cubicBezTo>
                          <a:cubicBezTo>
                            <a:pt x="83716" y="23121"/>
                            <a:pt x="83214" y="22222"/>
                            <a:pt x="83005" y="21196"/>
                          </a:cubicBezTo>
                          <a:cubicBezTo>
                            <a:pt x="82377" y="20025"/>
                            <a:pt x="82042" y="18748"/>
                            <a:pt x="81728" y="17430"/>
                          </a:cubicBezTo>
                          <a:cubicBezTo>
                            <a:pt x="81393" y="16070"/>
                            <a:pt x="80954" y="14773"/>
                            <a:pt x="80013" y="13643"/>
                          </a:cubicBezTo>
                          <a:cubicBezTo>
                            <a:pt x="79448" y="13601"/>
                            <a:pt x="78904" y="13601"/>
                            <a:pt x="78339" y="13810"/>
                          </a:cubicBezTo>
                          <a:cubicBezTo>
                            <a:pt x="77774" y="14020"/>
                            <a:pt x="77230" y="14145"/>
                            <a:pt x="76686" y="14292"/>
                          </a:cubicBezTo>
                          <a:cubicBezTo>
                            <a:pt x="76456" y="14375"/>
                            <a:pt x="76204" y="14459"/>
                            <a:pt x="75995" y="14543"/>
                          </a:cubicBezTo>
                          <a:cubicBezTo>
                            <a:pt x="75137" y="14919"/>
                            <a:pt x="74300" y="15317"/>
                            <a:pt x="73463" y="15714"/>
                          </a:cubicBezTo>
                          <a:cubicBezTo>
                            <a:pt x="73066" y="15903"/>
                            <a:pt x="72710" y="16070"/>
                            <a:pt x="72396" y="16363"/>
                          </a:cubicBezTo>
                          <a:cubicBezTo>
                            <a:pt x="72229" y="16530"/>
                            <a:pt x="71999" y="16677"/>
                            <a:pt x="71769" y="16698"/>
                          </a:cubicBezTo>
                          <a:cubicBezTo>
                            <a:pt x="71057" y="16844"/>
                            <a:pt x="70450" y="17179"/>
                            <a:pt x="69823" y="17472"/>
                          </a:cubicBezTo>
                          <a:cubicBezTo>
                            <a:pt x="69341" y="17702"/>
                            <a:pt x="68777" y="17807"/>
                            <a:pt x="68337" y="18058"/>
                          </a:cubicBezTo>
                          <a:cubicBezTo>
                            <a:pt x="67835" y="18351"/>
                            <a:pt x="67417" y="18748"/>
                            <a:pt x="66977" y="19104"/>
                          </a:cubicBezTo>
                          <a:lnTo>
                            <a:pt x="66349" y="19585"/>
                          </a:lnTo>
                          <a:cubicBezTo>
                            <a:pt x="66998" y="21364"/>
                            <a:pt x="67207" y="23205"/>
                            <a:pt x="68002" y="24921"/>
                          </a:cubicBezTo>
                          <a:cubicBezTo>
                            <a:pt x="68253" y="24837"/>
                            <a:pt x="68505" y="24753"/>
                            <a:pt x="68735" y="24732"/>
                          </a:cubicBezTo>
                          <a:cubicBezTo>
                            <a:pt x="68860" y="24732"/>
                            <a:pt x="69049" y="24816"/>
                            <a:pt x="69090" y="24879"/>
                          </a:cubicBezTo>
                          <a:cubicBezTo>
                            <a:pt x="69153" y="24984"/>
                            <a:pt x="69111" y="25172"/>
                            <a:pt x="69090" y="25297"/>
                          </a:cubicBezTo>
                          <a:cubicBezTo>
                            <a:pt x="69069" y="25381"/>
                            <a:pt x="69028" y="25465"/>
                            <a:pt x="68944" y="25507"/>
                          </a:cubicBezTo>
                          <a:cubicBezTo>
                            <a:pt x="68421" y="25988"/>
                            <a:pt x="68358" y="26532"/>
                            <a:pt x="68651" y="27160"/>
                          </a:cubicBezTo>
                          <a:cubicBezTo>
                            <a:pt x="68672" y="27243"/>
                            <a:pt x="68693" y="27348"/>
                            <a:pt x="68735" y="27432"/>
                          </a:cubicBezTo>
                          <a:cubicBezTo>
                            <a:pt x="68777" y="27683"/>
                            <a:pt x="68965" y="27808"/>
                            <a:pt x="69216" y="27913"/>
                          </a:cubicBezTo>
                          <a:cubicBezTo>
                            <a:pt x="69300" y="27871"/>
                            <a:pt x="69425" y="27808"/>
                            <a:pt x="69530" y="27766"/>
                          </a:cubicBezTo>
                          <a:cubicBezTo>
                            <a:pt x="69676" y="27683"/>
                            <a:pt x="69802" y="27557"/>
                            <a:pt x="69927" y="27704"/>
                          </a:cubicBezTo>
                          <a:cubicBezTo>
                            <a:pt x="70095" y="27892"/>
                            <a:pt x="69948" y="28059"/>
                            <a:pt x="69823" y="28185"/>
                          </a:cubicBezTo>
                          <a:cubicBezTo>
                            <a:pt x="69697" y="28331"/>
                            <a:pt x="69530" y="28499"/>
                            <a:pt x="69404" y="28645"/>
                          </a:cubicBezTo>
                          <a:cubicBezTo>
                            <a:pt x="69362" y="28729"/>
                            <a:pt x="69321" y="28834"/>
                            <a:pt x="69258" y="29022"/>
                          </a:cubicBezTo>
                          <a:cubicBezTo>
                            <a:pt x="69593" y="29043"/>
                            <a:pt x="69844" y="29043"/>
                            <a:pt x="70116" y="29064"/>
                          </a:cubicBezTo>
                          <a:cubicBezTo>
                            <a:pt x="70304" y="29106"/>
                            <a:pt x="70471" y="29106"/>
                            <a:pt x="70639" y="29168"/>
                          </a:cubicBezTo>
                          <a:cubicBezTo>
                            <a:pt x="70722" y="29210"/>
                            <a:pt x="70785" y="29357"/>
                            <a:pt x="70827" y="29461"/>
                          </a:cubicBezTo>
                          <a:cubicBezTo>
                            <a:pt x="70827" y="29524"/>
                            <a:pt x="70743" y="29650"/>
                            <a:pt x="70681" y="29670"/>
                          </a:cubicBezTo>
                          <a:cubicBezTo>
                            <a:pt x="70388" y="29775"/>
                            <a:pt x="70074" y="29859"/>
                            <a:pt x="69718" y="29942"/>
                          </a:cubicBezTo>
                          <a:close/>
                          <a:moveTo>
                            <a:pt x="4311" y="19271"/>
                          </a:moveTo>
                          <a:cubicBezTo>
                            <a:pt x="4478" y="19376"/>
                            <a:pt x="4541" y="19481"/>
                            <a:pt x="4646" y="19502"/>
                          </a:cubicBezTo>
                          <a:cubicBezTo>
                            <a:pt x="6006" y="20004"/>
                            <a:pt x="7408" y="20422"/>
                            <a:pt x="8809" y="20736"/>
                          </a:cubicBezTo>
                          <a:cubicBezTo>
                            <a:pt x="8977" y="20757"/>
                            <a:pt x="9102" y="20778"/>
                            <a:pt x="9249" y="20778"/>
                          </a:cubicBezTo>
                          <a:cubicBezTo>
                            <a:pt x="10400" y="20778"/>
                            <a:pt x="11550" y="20820"/>
                            <a:pt x="12701" y="20778"/>
                          </a:cubicBezTo>
                          <a:cubicBezTo>
                            <a:pt x="13224" y="20778"/>
                            <a:pt x="13727" y="20652"/>
                            <a:pt x="14166" y="20359"/>
                          </a:cubicBezTo>
                          <a:cubicBezTo>
                            <a:pt x="14856" y="19920"/>
                            <a:pt x="15505" y="19460"/>
                            <a:pt x="16112" y="18874"/>
                          </a:cubicBezTo>
                          <a:cubicBezTo>
                            <a:pt x="16760" y="18246"/>
                            <a:pt x="17284" y="17493"/>
                            <a:pt x="17828" y="16782"/>
                          </a:cubicBezTo>
                          <a:cubicBezTo>
                            <a:pt x="18727" y="15631"/>
                            <a:pt x="19439" y="14375"/>
                            <a:pt x="20087" y="13078"/>
                          </a:cubicBezTo>
                          <a:cubicBezTo>
                            <a:pt x="20736" y="11760"/>
                            <a:pt x="21029" y="10358"/>
                            <a:pt x="21385" y="8956"/>
                          </a:cubicBezTo>
                          <a:cubicBezTo>
                            <a:pt x="21594" y="8182"/>
                            <a:pt x="21803" y="7387"/>
                            <a:pt x="22368" y="6738"/>
                          </a:cubicBezTo>
                          <a:cubicBezTo>
                            <a:pt x="22619" y="6424"/>
                            <a:pt x="22807" y="6027"/>
                            <a:pt x="23017" y="5671"/>
                          </a:cubicBezTo>
                          <a:cubicBezTo>
                            <a:pt x="23268" y="5148"/>
                            <a:pt x="23226" y="4855"/>
                            <a:pt x="22745" y="4499"/>
                          </a:cubicBezTo>
                          <a:cubicBezTo>
                            <a:pt x="21908" y="3872"/>
                            <a:pt x="21071" y="3181"/>
                            <a:pt x="19962" y="3097"/>
                          </a:cubicBezTo>
                          <a:cubicBezTo>
                            <a:pt x="19564" y="3077"/>
                            <a:pt x="19188" y="2930"/>
                            <a:pt x="18811" y="2867"/>
                          </a:cubicBezTo>
                          <a:cubicBezTo>
                            <a:pt x="18497" y="2825"/>
                            <a:pt x="18141" y="2742"/>
                            <a:pt x="17807" y="2742"/>
                          </a:cubicBezTo>
                          <a:cubicBezTo>
                            <a:pt x="16216" y="2825"/>
                            <a:pt x="14626" y="3035"/>
                            <a:pt x="13183" y="3809"/>
                          </a:cubicBezTo>
                          <a:cubicBezTo>
                            <a:pt x="12869" y="3997"/>
                            <a:pt x="12576" y="4206"/>
                            <a:pt x="12262" y="4416"/>
                          </a:cubicBezTo>
                          <a:cubicBezTo>
                            <a:pt x="11697" y="4813"/>
                            <a:pt x="11132" y="5232"/>
                            <a:pt x="10567" y="5608"/>
                          </a:cubicBezTo>
                          <a:cubicBezTo>
                            <a:pt x="10253" y="5818"/>
                            <a:pt x="9981" y="6027"/>
                            <a:pt x="9751" y="6320"/>
                          </a:cubicBezTo>
                          <a:cubicBezTo>
                            <a:pt x="9437" y="6738"/>
                            <a:pt x="9102" y="7115"/>
                            <a:pt x="8768" y="7491"/>
                          </a:cubicBezTo>
                          <a:cubicBezTo>
                            <a:pt x="8286" y="8015"/>
                            <a:pt x="7931" y="8600"/>
                            <a:pt x="7680" y="9270"/>
                          </a:cubicBezTo>
                          <a:cubicBezTo>
                            <a:pt x="7533" y="9751"/>
                            <a:pt x="7470" y="10212"/>
                            <a:pt x="7617" y="10693"/>
                          </a:cubicBezTo>
                          <a:cubicBezTo>
                            <a:pt x="7763" y="11216"/>
                            <a:pt x="7910" y="11739"/>
                            <a:pt x="8161" y="12199"/>
                          </a:cubicBezTo>
                          <a:cubicBezTo>
                            <a:pt x="8558" y="12994"/>
                            <a:pt x="8684" y="13810"/>
                            <a:pt x="8621" y="14668"/>
                          </a:cubicBezTo>
                          <a:cubicBezTo>
                            <a:pt x="8600" y="15024"/>
                            <a:pt x="8517" y="15380"/>
                            <a:pt x="8307" y="15693"/>
                          </a:cubicBezTo>
                          <a:cubicBezTo>
                            <a:pt x="7868" y="16342"/>
                            <a:pt x="7429" y="16970"/>
                            <a:pt x="6989" y="17618"/>
                          </a:cubicBezTo>
                          <a:cubicBezTo>
                            <a:pt x="6696" y="18037"/>
                            <a:pt x="6361" y="18330"/>
                            <a:pt x="5880" y="18539"/>
                          </a:cubicBezTo>
                          <a:cubicBezTo>
                            <a:pt x="5420" y="18769"/>
                            <a:pt x="4918" y="18999"/>
                            <a:pt x="4311" y="19271"/>
                          </a:cubicBezTo>
                          <a:close/>
                          <a:moveTo>
                            <a:pt x="52603" y="55281"/>
                          </a:moveTo>
                          <a:cubicBezTo>
                            <a:pt x="52561" y="55281"/>
                            <a:pt x="52519" y="55260"/>
                            <a:pt x="52498" y="55260"/>
                          </a:cubicBezTo>
                          <a:cubicBezTo>
                            <a:pt x="52038" y="55365"/>
                            <a:pt x="51598" y="55448"/>
                            <a:pt x="51159" y="55553"/>
                          </a:cubicBezTo>
                          <a:cubicBezTo>
                            <a:pt x="48774" y="56097"/>
                            <a:pt x="46367" y="56495"/>
                            <a:pt x="43877" y="56390"/>
                          </a:cubicBezTo>
                          <a:cubicBezTo>
                            <a:pt x="43292" y="56348"/>
                            <a:pt x="42685" y="56390"/>
                            <a:pt x="42078" y="56390"/>
                          </a:cubicBezTo>
                          <a:cubicBezTo>
                            <a:pt x="41743" y="56390"/>
                            <a:pt x="41408" y="56411"/>
                            <a:pt x="41095" y="56327"/>
                          </a:cubicBezTo>
                          <a:cubicBezTo>
                            <a:pt x="39525" y="56076"/>
                            <a:pt x="37956" y="56139"/>
                            <a:pt x="36387" y="56118"/>
                          </a:cubicBezTo>
                          <a:cubicBezTo>
                            <a:pt x="35989" y="56118"/>
                            <a:pt x="35592" y="56118"/>
                            <a:pt x="35194" y="56076"/>
                          </a:cubicBezTo>
                          <a:cubicBezTo>
                            <a:pt x="33478" y="55867"/>
                            <a:pt x="31721" y="55658"/>
                            <a:pt x="29963" y="55448"/>
                          </a:cubicBezTo>
                          <a:cubicBezTo>
                            <a:pt x="29294" y="56076"/>
                            <a:pt x="28812" y="56850"/>
                            <a:pt x="28373" y="57687"/>
                          </a:cubicBezTo>
                          <a:cubicBezTo>
                            <a:pt x="28185" y="58064"/>
                            <a:pt x="28122" y="58420"/>
                            <a:pt x="28289" y="58838"/>
                          </a:cubicBezTo>
                          <a:lnTo>
                            <a:pt x="30214" y="58838"/>
                          </a:lnTo>
                          <a:cubicBezTo>
                            <a:pt x="30444" y="58650"/>
                            <a:pt x="30675" y="58440"/>
                            <a:pt x="30947" y="58315"/>
                          </a:cubicBezTo>
                          <a:cubicBezTo>
                            <a:pt x="31574" y="57980"/>
                            <a:pt x="32223" y="57645"/>
                            <a:pt x="32788" y="57185"/>
                          </a:cubicBezTo>
                          <a:cubicBezTo>
                            <a:pt x="33269" y="56829"/>
                            <a:pt x="33709" y="57018"/>
                            <a:pt x="33876" y="57603"/>
                          </a:cubicBezTo>
                          <a:cubicBezTo>
                            <a:pt x="34043" y="58273"/>
                            <a:pt x="34211" y="58943"/>
                            <a:pt x="34420" y="59633"/>
                          </a:cubicBezTo>
                          <a:cubicBezTo>
                            <a:pt x="34546" y="60093"/>
                            <a:pt x="34818" y="60282"/>
                            <a:pt x="35257" y="60261"/>
                          </a:cubicBezTo>
                          <a:cubicBezTo>
                            <a:pt x="35654" y="60219"/>
                            <a:pt x="36031" y="60156"/>
                            <a:pt x="36324" y="59863"/>
                          </a:cubicBezTo>
                          <a:cubicBezTo>
                            <a:pt x="36722" y="59487"/>
                            <a:pt x="37224" y="59256"/>
                            <a:pt x="37496" y="58754"/>
                          </a:cubicBezTo>
                          <a:cubicBezTo>
                            <a:pt x="37579" y="58608"/>
                            <a:pt x="37768" y="58503"/>
                            <a:pt x="37914" y="58420"/>
                          </a:cubicBezTo>
                          <a:cubicBezTo>
                            <a:pt x="38228" y="58231"/>
                            <a:pt x="38584" y="58106"/>
                            <a:pt x="38898" y="57959"/>
                          </a:cubicBezTo>
                          <a:cubicBezTo>
                            <a:pt x="39421" y="57708"/>
                            <a:pt x="39944" y="57855"/>
                            <a:pt x="40258" y="58315"/>
                          </a:cubicBezTo>
                          <a:cubicBezTo>
                            <a:pt x="40383" y="58524"/>
                            <a:pt x="40488" y="58733"/>
                            <a:pt x="40613" y="58943"/>
                          </a:cubicBezTo>
                          <a:cubicBezTo>
                            <a:pt x="40906" y="59466"/>
                            <a:pt x="41367" y="59780"/>
                            <a:pt x="41890" y="60052"/>
                          </a:cubicBezTo>
                          <a:cubicBezTo>
                            <a:pt x="42789" y="60470"/>
                            <a:pt x="42978" y="60407"/>
                            <a:pt x="43522" y="59591"/>
                          </a:cubicBezTo>
                          <a:cubicBezTo>
                            <a:pt x="43919" y="59047"/>
                            <a:pt x="44359" y="58587"/>
                            <a:pt x="44986" y="58315"/>
                          </a:cubicBezTo>
                          <a:cubicBezTo>
                            <a:pt x="45489" y="58106"/>
                            <a:pt x="45865" y="58127"/>
                            <a:pt x="46179" y="58524"/>
                          </a:cubicBezTo>
                          <a:cubicBezTo>
                            <a:pt x="46639" y="59110"/>
                            <a:pt x="47267" y="59277"/>
                            <a:pt x="47895" y="59487"/>
                          </a:cubicBezTo>
                          <a:cubicBezTo>
                            <a:pt x="48041" y="59549"/>
                            <a:pt x="48230" y="59591"/>
                            <a:pt x="48418" y="59654"/>
                          </a:cubicBezTo>
                          <a:cubicBezTo>
                            <a:pt x="48795" y="59780"/>
                            <a:pt x="48941" y="59738"/>
                            <a:pt x="49192" y="59445"/>
                          </a:cubicBezTo>
                          <a:cubicBezTo>
                            <a:pt x="49422" y="59152"/>
                            <a:pt x="49673" y="58901"/>
                            <a:pt x="49924" y="58629"/>
                          </a:cubicBezTo>
                          <a:cubicBezTo>
                            <a:pt x="50155" y="58399"/>
                            <a:pt x="50447" y="58399"/>
                            <a:pt x="50761" y="58503"/>
                          </a:cubicBezTo>
                          <a:cubicBezTo>
                            <a:pt x="51243" y="58692"/>
                            <a:pt x="51598" y="59005"/>
                            <a:pt x="51912" y="59340"/>
                          </a:cubicBezTo>
                          <a:cubicBezTo>
                            <a:pt x="52393" y="59842"/>
                            <a:pt x="52937" y="59884"/>
                            <a:pt x="53586" y="59654"/>
                          </a:cubicBezTo>
                          <a:lnTo>
                            <a:pt x="53586" y="57290"/>
                          </a:lnTo>
                          <a:cubicBezTo>
                            <a:pt x="53251" y="56557"/>
                            <a:pt x="52896" y="55909"/>
                            <a:pt x="52603" y="55281"/>
                          </a:cubicBezTo>
                          <a:close/>
                          <a:moveTo>
                            <a:pt x="20652" y="43899"/>
                          </a:moveTo>
                          <a:cubicBezTo>
                            <a:pt x="20715" y="42978"/>
                            <a:pt x="20715" y="42183"/>
                            <a:pt x="20694" y="41367"/>
                          </a:cubicBezTo>
                          <a:cubicBezTo>
                            <a:pt x="20652" y="40530"/>
                            <a:pt x="20799" y="39693"/>
                            <a:pt x="20610" y="38835"/>
                          </a:cubicBezTo>
                          <a:cubicBezTo>
                            <a:pt x="20297" y="38793"/>
                            <a:pt x="20025" y="38793"/>
                            <a:pt x="19773" y="38730"/>
                          </a:cubicBezTo>
                          <a:cubicBezTo>
                            <a:pt x="19669" y="38689"/>
                            <a:pt x="19501" y="38542"/>
                            <a:pt x="19501" y="38437"/>
                          </a:cubicBezTo>
                          <a:cubicBezTo>
                            <a:pt x="19501" y="38333"/>
                            <a:pt x="19648" y="38145"/>
                            <a:pt x="19753" y="38124"/>
                          </a:cubicBezTo>
                          <a:cubicBezTo>
                            <a:pt x="20025" y="38040"/>
                            <a:pt x="20317" y="38019"/>
                            <a:pt x="20652" y="37956"/>
                          </a:cubicBezTo>
                          <a:cubicBezTo>
                            <a:pt x="20736" y="37287"/>
                            <a:pt x="20715" y="36638"/>
                            <a:pt x="20694" y="35968"/>
                          </a:cubicBezTo>
                          <a:cubicBezTo>
                            <a:pt x="20694" y="35111"/>
                            <a:pt x="20799" y="34232"/>
                            <a:pt x="20485" y="33395"/>
                          </a:cubicBezTo>
                          <a:cubicBezTo>
                            <a:pt x="20422" y="33290"/>
                            <a:pt x="20443" y="33144"/>
                            <a:pt x="20443" y="33018"/>
                          </a:cubicBezTo>
                          <a:cubicBezTo>
                            <a:pt x="20443" y="32370"/>
                            <a:pt x="20129" y="31826"/>
                            <a:pt x="19815" y="31219"/>
                          </a:cubicBezTo>
                          <a:cubicBezTo>
                            <a:pt x="19167" y="31219"/>
                            <a:pt x="18539" y="31198"/>
                            <a:pt x="17911" y="31219"/>
                          </a:cubicBezTo>
                          <a:cubicBezTo>
                            <a:pt x="17556" y="31219"/>
                            <a:pt x="17242" y="31365"/>
                            <a:pt x="16991" y="31575"/>
                          </a:cubicBezTo>
                          <a:cubicBezTo>
                            <a:pt x="16991" y="33290"/>
                            <a:pt x="16970" y="34901"/>
                            <a:pt x="16991" y="36554"/>
                          </a:cubicBezTo>
                          <a:cubicBezTo>
                            <a:pt x="16991" y="37015"/>
                            <a:pt x="17137" y="37496"/>
                            <a:pt x="17200" y="37998"/>
                          </a:cubicBezTo>
                          <a:cubicBezTo>
                            <a:pt x="17556" y="38124"/>
                            <a:pt x="17869" y="38228"/>
                            <a:pt x="18183" y="38333"/>
                          </a:cubicBezTo>
                          <a:cubicBezTo>
                            <a:pt x="18246" y="38354"/>
                            <a:pt x="18351" y="38375"/>
                            <a:pt x="18434" y="38417"/>
                          </a:cubicBezTo>
                          <a:cubicBezTo>
                            <a:pt x="18623" y="38479"/>
                            <a:pt x="18727" y="38584"/>
                            <a:pt x="18727" y="38793"/>
                          </a:cubicBezTo>
                          <a:cubicBezTo>
                            <a:pt x="18727" y="39002"/>
                            <a:pt x="18539" y="39149"/>
                            <a:pt x="18288" y="39149"/>
                          </a:cubicBezTo>
                          <a:lnTo>
                            <a:pt x="17828" y="39149"/>
                          </a:lnTo>
                          <a:cubicBezTo>
                            <a:pt x="17660" y="39149"/>
                            <a:pt x="17493" y="39170"/>
                            <a:pt x="17304" y="39191"/>
                          </a:cubicBezTo>
                          <a:cubicBezTo>
                            <a:pt x="17263" y="39567"/>
                            <a:pt x="17179" y="39902"/>
                            <a:pt x="17388" y="40195"/>
                          </a:cubicBezTo>
                          <a:cubicBezTo>
                            <a:pt x="17681" y="40237"/>
                            <a:pt x="17932" y="40258"/>
                            <a:pt x="18204" y="40342"/>
                          </a:cubicBezTo>
                          <a:cubicBezTo>
                            <a:pt x="18309" y="40362"/>
                            <a:pt x="18413" y="40551"/>
                            <a:pt x="18434" y="40676"/>
                          </a:cubicBezTo>
                          <a:cubicBezTo>
                            <a:pt x="18434" y="40739"/>
                            <a:pt x="18309" y="40886"/>
                            <a:pt x="18204" y="40927"/>
                          </a:cubicBezTo>
                          <a:cubicBezTo>
                            <a:pt x="17911" y="40990"/>
                            <a:pt x="17618" y="41032"/>
                            <a:pt x="17367" y="41074"/>
                          </a:cubicBezTo>
                          <a:cubicBezTo>
                            <a:pt x="17200" y="41597"/>
                            <a:pt x="17409" y="42015"/>
                            <a:pt x="17493" y="42455"/>
                          </a:cubicBezTo>
                          <a:cubicBezTo>
                            <a:pt x="17576" y="42915"/>
                            <a:pt x="17576" y="43355"/>
                            <a:pt x="17618" y="43794"/>
                          </a:cubicBezTo>
                          <a:cubicBezTo>
                            <a:pt x="17786" y="43857"/>
                            <a:pt x="17890" y="43919"/>
                            <a:pt x="17995" y="43919"/>
                          </a:cubicBezTo>
                          <a:cubicBezTo>
                            <a:pt x="18853" y="43940"/>
                            <a:pt x="19690" y="43961"/>
                            <a:pt x="20652" y="43899"/>
                          </a:cubicBezTo>
                          <a:close/>
                          <a:moveTo>
                            <a:pt x="29294" y="4604"/>
                          </a:moveTo>
                          <a:cubicBezTo>
                            <a:pt x="29168" y="4248"/>
                            <a:pt x="28980" y="4102"/>
                            <a:pt x="28687" y="4039"/>
                          </a:cubicBezTo>
                          <a:cubicBezTo>
                            <a:pt x="28143" y="3934"/>
                            <a:pt x="27620" y="4039"/>
                            <a:pt x="27076" y="4018"/>
                          </a:cubicBezTo>
                          <a:cubicBezTo>
                            <a:pt x="26155" y="3976"/>
                            <a:pt x="25527" y="4416"/>
                            <a:pt x="24921" y="4960"/>
                          </a:cubicBezTo>
                          <a:cubicBezTo>
                            <a:pt x="24711" y="5169"/>
                            <a:pt x="24481" y="5378"/>
                            <a:pt x="24272" y="5587"/>
                          </a:cubicBezTo>
                          <a:cubicBezTo>
                            <a:pt x="24146" y="5755"/>
                            <a:pt x="24000" y="5922"/>
                            <a:pt x="23895" y="6090"/>
                          </a:cubicBezTo>
                          <a:cubicBezTo>
                            <a:pt x="23582" y="6571"/>
                            <a:pt x="23268" y="7094"/>
                            <a:pt x="22954" y="7617"/>
                          </a:cubicBezTo>
                          <a:cubicBezTo>
                            <a:pt x="22891" y="7763"/>
                            <a:pt x="22786" y="7868"/>
                            <a:pt x="22724" y="8015"/>
                          </a:cubicBezTo>
                          <a:cubicBezTo>
                            <a:pt x="22473" y="8977"/>
                            <a:pt x="22159" y="9919"/>
                            <a:pt x="22222" y="10944"/>
                          </a:cubicBezTo>
                          <a:cubicBezTo>
                            <a:pt x="22263" y="11237"/>
                            <a:pt x="22326" y="11467"/>
                            <a:pt x="22577" y="11655"/>
                          </a:cubicBezTo>
                          <a:cubicBezTo>
                            <a:pt x="22828" y="11864"/>
                            <a:pt x="23121" y="12053"/>
                            <a:pt x="23477" y="11844"/>
                          </a:cubicBezTo>
                          <a:cubicBezTo>
                            <a:pt x="23791" y="11153"/>
                            <a:pt x="24063" y="10400"/>
                            <a:pt x="24691" y="9814"/>
                          </a:cubicBezTo>
                          <a:cubicBezTo>
                            <a:pt x="24460" y="9647"/>
                            <a:pt x="24272" y="9458"/>
                            <a:pt x="24063" y="9333"/>
                          </a:cubicBezTo>
                          <a:cubicBezTo>
                            <a:pt x="24063" y="9270"/>
                            <a:pt x="24042" y="9249"/>
                            <a:pt x="24063" y="9228"/>
                          </a:cubicBezTo>
                          <a:cubicBezTo>
                            <a:pt x="24084" y="9144"/>
                            <a:pt x="24105" y="9040"/>
                            <a:pt x="24146" y="8956"/>
                          </a:cubicBezTo>
                          <a:cubicBezTo>
                            <a:pt x="24691" y="7763"/>
                            <a:pt x="25569" y="6864"/>
                            <a:pt x="26762" y="6320"/>
                          </a:cubicBezTo>
                          <a:cubicBezTo>
                            <a:pt x="27704" y="5859"/>
                            <a:pt x="28394" y="5085"/>
                            <a:pt x="29294" y="4604"/>
                          </a:cubicBezTo>
                          <a:close/>
                          <a:moveTo>
                            <a:pt x="22389" y="27097"/>
                          </a:moveTo>
                          <a:cubicBezTo>
                            <a:pt x="21552" y="27473"/>
                            <a:pt x="21280" y="27808"/>
                            <a:pt x="21447" y="28457"/>
                          </a:cubicBezTo>
                          <a:cubicBezTo>
                            <a:pt x="21552" y="28896"/>
                            <a:pt x="21698" y="29336"/>
                            <a:pt x="21950" y="29712"/>
                          </a:cubicBezTo>
                          <a:cubicBezTo>
                            <a:pt x="22222" y="30131"/>
                            <a:pt x="22556" y="30507"/>
                            <a:pt x="23058" y="30717"/>
                          </a:cubicBezTo>
                          <a:cubicBezTo>
                            <a:pt x="23791" y="31010"/>
                            <a:pt x="24523" y="31282"/>
                            <a:pt x="25255" y="31533"/>
                          </a:cubicBezTo>
                          <a:cubicBezTo>
                            <a:pt x="25779" y="31721"/>
                            <a:pt x="25988" y="31721"/>
                            <a:pt x="26678" y="31533"/>
                          </a:cubicBezTo>
                          <a:cubicBezTo>
                            <a:pt x="26595" y="31428"/>
                            <a:pt x="26532" y="31323"/>
                            <a:pt x="26469" y="31240"/>
                          </a:cubicBezTo>
                          <a:cubicBezTo>
                            <a:pt x="25758" y="30612"/>
                            <a:pt x="25235" y="29838"/>
                            <a:pt x="24691" y="29085"/>
                          </a:cubicBezTo>
                          <a:cubicBezTo>
                            <a:pt x="24481" y="28792"/>
                            <a:pt x="24272" y="28478"/>
                            <a:pt x="24063" y="28185"/>
                          </a:cubicBezTo>
                          <a:cubicBezTo>
                            <a:pt x="23916" y="27976"/>
                            <a:pt x="23749" y="27829"/>
                            <a:pt x="23498" y="27745"/>
                          </a:cubicBezTo>
                          <a:cubicBezTo>
                            <a:pt x="23058" y="27641"/>
                            <a:pt x="22703" y="27411"/>
                            <a:pt x="22389" y="27097"/>
                          </a:cubicBezTo>
                          <a:close/>
                          <a:moveTo>
                            <a:pt x="53168" y="69530"/>
                          </a:moveTo>
                          <a:cubicBezTo>
                            <a:pt x="52979" y="69321"/>
                            <a:pt x="52896" y="69216"/>
                            <a:pt x="52770" y="69111"/>
                          </a:cubicBezTo>
                          <a:cubicBezTo>
                            <a:pt x="52540" y="68902"/>
                            <a:pt x="52310" y="68756"/>
                            <a:pt x="52059" y="68547"/>
                          </a:cubicBezTo>
                          <a:cubicBezTo>
                            <a:pt x="51305" y="67877"/>
                            <a:pt x="50364" y="67856"/>
                            <a:pt x="49422" y="67751"/>
                          </a:cubicBezTo>
                          <a:cubicBezTo>
                            <a:pt x="49276" y="67731"/>
                            <a:pt x="49108" y="67772"/>
                            <a:pt x="48983" y="67835"/>
                          </a:cubicBezTo>
                          <a:cubicBezTo>
                            <a:pt x="48543" y="68023"/>
                            <a:pt x="48083" y="67982"/>
                            <a:pt x="47644" y="67982"/>
                          </a:cubicBezTo>
                          <a:lnTo>
                            <a:pt x="46723" y="67982"/>
                          </a:lnTo>
                          <a:cubicBezTo>
                            <a:pt x="46786" y="68819"/>
                            <a:pt x="46828" y="68923"/>
                            <a:pt x="47393" y="69300"/>
                          </a:cubicBezTo>
                          <a:cubicBezTo>
                            <a:pt x="47623" y="69446"/>
                            <a:pt x="47853" y="69551"/>
                            <a:pt x="48062" y="69760"/>
                          </a:cubicBezTo>
                          <a:cubicBezTo>
                            <a:pt x="48397" y="70116"/>
                            <a:pt x="48815" y="70220"/>
                            <a:pt x="49297" y="70262"/>
                          </a:cubicBezTo>
                          <a:cubicBezTo>
                            <a:pt x="50364" y="70388"/>
                            <a:pt x="51389" y="70011"/>
                            <a:pt x="52435" y="69907"/>
                          </a:cubicBezTo>
                          <a:cubicBezTo>
                            <a:pt x="52665" y="69907"/>
                            <a:pt x="52875" y="69697"/>
                            <a:pt x="53168" y="69530"/>
                          </a:cubicBezTo>
                          <a:close/>
                          <a:moveTo>
                            <a:pt x="61139" y="17911"/>
                          </a:moveTo>
                          <a:cubicBezTo>
                            <a:pt x="61558" y="17326"/>
                            <a:pt x="61893" y="16886"/>
                            <a:pt x="62248" y="16447"/>
                          </a:cubicBezTo>
                          <a:cubicBezTo>
                            <a:pt x="62813" y="15693"/>
                            <a:pt x="62960" y="14877"/>
                            <a:pt x="62897" y="13978"/>
                          </a:cubicBezTo>
                          <a:cubicBezTo>
                            <a:pt x="62876" y="13434"/>
                            <a:pt x="62646" y="12994"/>
                            <a:pt x="62353" y="12576"/>
                          </a:cubicBezTo>
                          <a:cubicBezTo>
                            <a:pt x="62248" y="12408"/>
                            <a:pt x="62018" y="12283"/>
                            <a:pt x="61830" y="12262"/>
                          </a:cubicBezTo>
                          <a:cubicBezTo>
                            <a:pt x="61537" y="12178"/>
                            <a:pt x="61223" y="12178"/>
                            <a:pt x="60930" y="12178"/>
                          </a:cubicBezTo>
                          <a:cubicBezTo>
                            <a:pt x="60700" y="12178"/>
                            <a:pt x="60470" y="12304"/>
                            <a:pt x="60449" y="12513"/>
                          </a:cubicBezTo>
                          <a:cubicBezTo>
                            <a:pt x="60365" y="13036"/>
                            <a:pt x="60156" y="13601"/>
                            <a:pt x="60344" y="14124"/>
                          </a:cubicBezTo>
                          <a:cubicBezTo>
                            <a:pt x="60658" y="15003"/>
                            <a:pt x="60763" y="15924"/>
                            <a:pt x="60888" y="16865"/>
                          </a:cubicBezTo>
                          <a:cubicBezTo>
                            <a:pt x="60972" y="17158"/>
                            <a:pt x="61035" y="17472"/>
                            <a:pt x="61139" y="17911"/>
                          </a:cubicBezTo>
                          <a:close/>
                          <a:moveTo>
                            <a:pt x="33185" y="67898"/>
                          </a:moveTo>
                          <a:cubicBezTo>
                            <a:pt x="33060" y="67835"/>
                            <a:pt x="32976" y="67814"/>
                            <a:pt x="32893" y="67814"/>
                          </a:cubicBezTo>
                          <a:cubicBezTo>
                            <a:pt x="32265" y="67814"/>
                            <a:pt x="31637" y="67856"/>
                            <a:pt x="31009" y="67961"/>
                          </a:cubicBezTo>
                          <a:cubicBezTo>
                            <a:pt x="30110" y="68128"/>
                            <a:pt x="29189" y="68358"/>
                            <a:pt x="28289" y="68526"/>
                          </a:cubicBezTo>
                          <a:cubicBezTo>
                            <a:pt x="27871" y="68588"/>
                            <a:pt x="27515" y="68735"/>
                            <a:pt x="27180" y="69049"/>
                          </a:cubicBezTo>
                          <a:cubicBezTo>
                            <a:pt x="27390" y="69530"/>
                            <a:pt x="27724" y="69697"/>
                            <a:pt x="28164" y="69718"/>
                          </a:cubicBezTo>
                          <a:cubicBezTo>
                            <a:pt x="28645" y="69739"/>
                            <a:pt x="29126" y="69718"/>
                            <a:pt x="29608" y="69718"/>
                          </a:cubicBezTo>
                          <a:cubicBezTo>
                            <a:pt x="31051" y="69781"/>
                            <a:pt x="32118" y="69049"/>
                            <a:pt x="33102" y="68128"/>
                          </a:cubicBezTo>
                          <a:cubicBezTo>
                            <a:pt x="33144" y="68107"/>
                            <a:pt x="33144" y="68023"/>
                            <a:pt x="33185" y="67898"/>
                          </a:cubicBezTo>
                          <a:close/>
                          <a:moveTo>
                            <a:pt x="46221" y="35634"/>
                          </a:moveTo>
                          <a:cubicBezTo>
                            <a:pt x="45719" y="35676"/>
                            <a:pt x="45300" y="35717"/>
                            <a:pt x="44882" y="35717"/>
                          </a:cubicBezTo>
                          <a:cubicBezTo>
                            <a:pt x="44045" y="35696"/>
                            <a:pt x="43292" y="35948"/>
                            <a:pt x="42496" y="36157"/>
                          </a:cubicBezTo>
                          <a:cubicBezTo>
                            <a:pt x="42434" y="36157"/>
                            <a:pt x="42413" y="36240"/>
                            <a:pt x="42371" y="36303"/>
                          </a:cubicBezTo>
                          <a:cubicBezTo>
                            <a:pt x="42601" y="37056"/>
                            <a:pt x="43187" y="37517"/>
                            <a:pt x="43857" y="37873"/>
                          </a:cubicBezTo>
                          <a:cubicBezTo>
                            <a:pt x="44066" y="37977"/>
                            <a:pt x="44275" y="37977"/>
                            <a:pt x="44442" y="37810"/>
                          </a:cubicBezTo>
                          <a:cubicBezTo>
                            <a:pt x="45133" y="37182"/>
                            <a:pt x="45865" y="36575"/>
                            <a:pt x="46221" y="35634"/>
                          </a:cubicBezTo>
                          <a:close/>
                          <a:moveTo>
                            <a:pt x="17828" y="44924"/>
                          </a:moveTo>
                          <a:cubicBezTo>
                            <a:pt x="17869" y="45154"/>
                            <a:pt x="17807" y="45321"/>
                            <a:pt x="17890" y="45447"/>
                          </a:cubicBezTo>
                          <a:cubicBezTo>
                            <a:pt x="18204" y="45991"/>
                            <a:pt x="18539" y="46514"/>
                            <a:pt x="18853" y="47016"/>
                          </a:cubicBezTo>
                          <a:cubicBezTo>
                            <a:pt x="19543" y="46974"/>
                            <a:pt x="19669" y="46368"/>
                            <a:pt x="20004" y="46033"/>
                          </a:cubicBezTo>
                          <a:cubicBezTo>
                            <a:pt x="20255" y="45740"/>
                            <a:pt x="20401" y="45363"/>
                            <a:pt x="20422" y="44945"/>
                          </a:cubicBezTo>
                          <a:cubicBezTo>
                            <a:pt x="19564" y="44924"/>
                            <a:pt x="18748" y="44924"/>
                            <a:pt x="17828" y="44924"/>
                          </a:cubicBezTo>
                          <a:close/>
                          <a:moveTo>
                            <a:pt x="67898" y="27473"/>
                          </a:moveTo>
                          <a:cubicBezTo>
                            <a:pt x="67458" y="28562"/>
                            <a:pt x="67458" y="28562"/>
                            <a:pt x="67563" y="28854"/>
                          </a:cubicBezTo>
                          <a:cubicBezTo>
                            <a:pt x="67730" y="28687"/>
                            <a:pt x="67919" y="28499"/>
                            <a:pt x="68149" y="28290"/>
                          </a:cubicBezTo>
                          <a:cubicBezTo>
                            <a:pt x="68065" y="28038"/>
                            <a:pt x="67981" y="27745"/>
                            <a:pt x="67898" y="27473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5" name="Google Shape;255;p33"/>
                    <p:cNvSpPr/>
                    <p:nvPr/>
                  </p:nvSpPr>
                  <p:spPr>
                    <a:xfrm>
                      <a:off x="-1791625" y="3746875"/>
                      <a:ext cx="319125" cy="2322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765" h="9291" extrusionOk="0">
                          <a:moveTo>
                            <a:pt x="4939" y="9206"/>
                          </a:moveTo>
                          <a:cubicBezTo>
                            <a:pt x="4562" y="9206"/>
                            <a:pt x="4165" y="9248"/>
                            <a:pt x="3767" y="9206"/>
                          </a:cubicBezTo>
                          <a:cubicBezTo>
                            <a:pt x="3077" y="9165"/>
                            <a:pt x="2470" y="8976"/>
                            <a:pt x="1989" y="8432"/>
                          </a:cubicBezTo>
                          <a:cubicBezTo>
                            <a:pt x="1758" y="8160"/>
                            <a:pt x="1486" y="7909"/>
                            <a:pt x="1235" y="7679"/>
                          </a:cubicBezTo>
                          <a:cubicBezTo>
                            <a:pt x="482" y="7009"/>
                            <a:pt x="189" y="6131"/>
                            <a:pt x="105" y="5189"/>
                          </a:cubicBezTo>
                          <a:cubicBezTo>
                            <a:pt x="64" y="4541"/>
                            <a:pt x="1" y="3871"/>
                            <a:pt x="273" y="3222"/>
                          </a:cubicBezTo>
                          <a:cubicBezTo>
                            <a:pt x="377" y="2992"/>
                            <a:pt x="294" y="2678"/>
                            <a:pt x="315" y="2406"/>
                          </a:cubicBezTo>
                          <a:cubicBezTo>
                            <a:pt x="377" y="1841"/>
                            <a:pt x="649" y="1674"/>
                            <a:pt x="1256" y="1820"/>
                          </a:cubicBezTo>
                          <a:cubicBezTo>
                            <a:pt x="1486" y="1862"/>
                            <a:pt x="1737" y="1883"/>
                            <a:pt x="1968" y="1883"/>
                          </a:cubicBezTo>
                          <a:cubicBezTo>
                            <a:pt x="2595" y="1883"/>
                            <a:pt x="3244" y="1862"/>
                            <a:pt x="3872" y="1841"/>
                          </a:cubicBezTo>
                          <a:cubicBezTo>
                            <a:pt x="4478" y="1800"/>
                            <a:pt x="5043" y="1779"/>
                            <a:pt x="5629" y="1507"/>
                          </a:cubicBezTo>
                          <a:cubicBezTo>
                            <a:pt x="5985" y="1318"/>
                            <a:pt x="6445" y="1339"/>
                            <a:pt x="6864" y="1297"/>
                          </a:cubicBezTo>
                          <a:cubicBezTo>
                            <a:pt x="7136" y="1256"/>
                            <a:pt x="7450" y="1297"/>
                            <a:pt x="7763" y="1297"/>
                          </a:cubicBezTo>
                          <a:cubicBezTo>
                            <a:pt x="8140" y="1297"/>
                            <a:pt x="8475" y="1193"/>
                            <a:pt x="8810" y="1109"/>
                          </a:cubicBezTo>
                          <a:cubicBezTo>
                            <a:pt x="9542" y="921"/>
                            <a:pt x="10232" y="628"/>
                            <a:pt x="10902" y="314"/>
                          </a:cubicBezTo>
                          <a:cubicBezTo>
                            <a:pt x="11300" y="126"/>
                            <a:pt x="11781" y="105"/>
                            <a:pt x="12220" y="42"/>
                          </a:cubicBezTo>
                          <a:cubicBezTo>
                            <a:pt x="12304" y="0"/>
                            <a:pt x="12429" y="126"/>
                            <a:pt x="12513" y="188"/>
                          </a:cubicBezTo>
                          <a:cubicBezTo>
                            <a:pt x="12555" y="209"/>
                            <a:pt x="12576" y="293"/>
                            <a:pt x="12576" y="356"/>
                          </a:cubicBezTo>
                          <a:cubicBezTo>
                            <a:pt x="12576" y="1318"/>
                            <a:pt x="12764" y="2281"/>
                            <a:pt x="12450" y="3222"/>
                          </a:cubicBezTo>
                          <a:cubicBezTo>
                            <a:pt x="12408" y="3432"/>
                            <a:pt x="12346" y="3641"/>
                            <a:pt x="12367" y="3850"/>
                          </a:cubicBezTo>
                          <a:cubicBezTo>
                            <a:pt x="12450" y="4708"/>
                            <a:pt x="12116" y="5419"/>
                            <a:pt x="11718" y="6152"/>
                          </a:cubicBezTo>
                          <a:cubicBezTo>
                            <a:pt x="11425" y="6675"/>
                            <a:pt x="11069" y="7093"/>
                            <a:pt x="10546" y="7386"/>
                          </a:cubicBezTo>
                          <a:cubicBezTo>
                            <a:pt x="10358" y="7491"/>
                            <a:pt x="10170" y="7595"/>
                            <a:pt x="10023" y="7721"/>
                          </a:cubicBezTo>
                          <a:cubicBezTo>
                            <a:pt x="9123" y="8453"/>
                            <a:pt x="8119" y="8893"/>
                            <a:pt x="6989" y="9060"/>
                          </a:cubicBezTo>
                          <a:cubicBezTo>
                            <a:pt x="6299" y="9165"/>
                            <a:pt x="5608" y="9206"/>
                            <a:pt x="4918" y="9290"/>
                          </a:cubicBezTo>
                          <a:cubicBezTo>
                            <a:pt x="4939" y="9269"/>
                            <a:pt x="4939" y="9248"/>
                            <a:pt x="4939" y="9206"/>
                          </a:cubicBezTo>
                          <a:close/>
                          <a:moveTo>
                            <a:pt x="11802" y="1025"/>
                          </a:moveTo>
                          <a:cubicBezTo>
                            <a:pt x="11572" y="879"/>
                            <a:pt x="11383" y="942"/>
                            <a:pt x="11174" y="1025"/>
                          </a:cubicBezTo>
                          <a:cubicBezTo>
                            <a:pt x="10756" y="1214"/>
                            <a:pt x="10358" y="1444"/>
                            <a:pt x="9919" y="1548"/>
                          </a:cubicBezTo>
                          <a:cubicBezTo>
                            <a:pt x="9291" y="1716"/>
                            <a:pt x="8684" y="2072"/>
                            <a:pt x="8015" y="1988"/>
                          </a:cubicBezTo>
                          <a:cubicBezTo>
                            <a:pt x="7408" y="1925"/>
                            <a:pt x="6801" y="2051"/>
                            <a:pt x="6236" y="2239"/>
                          </a:cubicBezTo>
                          <a:cubicBezTo>
                            <a:pt x="5462" y="2490"/>
                            <a:pt x="4709" y="2595"/>
                            <a:pt x="3893" y="2553"/>
                          </a:cubicBezTo>
                          <a:cubicBezTo>
                            <a:pt x="3244" y="2511"/>
                            <a:pt x="2574" y="2490"/>
                            <a:pt x="1905" y="2490"/>
                          </a:cubicBezTo>
                          <a:cubicBezTo>
                            <a:pt x="1737" y="2490"/>
                            <a:pt x="1570" y="2511"/>
                            <a:pt x="1382" y="2553"/>
                          </a:cubicBezTo>
                          <a:cubicBezTo>
                            <a:pt x="1319" y="2971"/>
                            <a:pt x="1235" y="3348"/>
                            <a:pt x="1214" y="3745"/>
                          </a:cubicBezTo>
                          <a:cubicBezTo>
                            <a:pt x="1172" y="4122"/>
                            <a:pt x="1256" y="4478"/>
                            <a:pt x="1277" y="4813"/>
                          </a:cubicBezTo>
                          <a:cubicBezTo>
                            <a:pt x="1319" y="5168"/>
                            <a:pt x="1340" y="5482"/>
                            <a:pt x="1340" y="5817"/>
                          </a:cubicBezTo>
                          <a:cubicBezTo>
                            <a:pt x="1340" y="6131"/>
                            <a:pt x="1445" y="6382"/>
                            <a:pt x="1675" y="6633"/>
                          </a:cubicBezTo>
                          <a:cubicBezTo>
                            <a:pt x="1968" y="6905"/>
                            <a:pt x="2302" y="7198"/>
                            <a:pt x="2574" y="7512"/>
                          </a:cubicBezTo>
                          <a:cubicBezTo>
                            <a:pt x="3014" y="8014"/>
                            <a:pt x="3537" y="8202"/>
                            <a:pt x="4185" y="8160"/>
                          </a:cubicBezTo>
                          <a:cubicBezTo>
                            <a:pt x="4709" y="8139"/>
                            <a:pt x="5211" y="8160"/>
                            <a:pt x="5734" y="8160"/>
                          </a:cubicBezTo>
                          <a:cubicBezTo>
                            <a:pt x="6069" y="8160"/>
                            <a:pt x="6382" y="8098"/>
                            <a:pt x="6717" y="8035"/>
                          </a:cubicBezTo>
                          <a:cubicBezTo>
                            <a:pt x="7805" y="7888"/>
                            <a:pt x="8747" y="7428"/>
                            <a:pt x="9605" y="6779"/>
                          </a:cubicBezTo>
                          <a:cubicBezTo>
                            <a:pt x="9751" y="6654"/>
                            <a:pt x="9939" y="6549"/>
                            <a:pt x="10128" y="6445"/>
                          </a:cubicBezTo>
                          <a:cubicBezTo>
                            <a:pt x="10630" y="6152"/>
                            <a:pt x="10944" y="5712"/>
                            <a:pt x="11111" y="5189"/>
                          </a:cubicBezTo>
                          <a:cubicBezTo>
                            <a:pt x="11320" y="4561"/>
                            <a:pt x="11697" y="3976"/>
                            <a:pt x="11613" y="3285"/>
                          </a:cubicBezTo>
                          <a:cubicBezTo>
                            <a:pt x="11592" y="3180"/>
                            <a:pt x="11676" y="3034"/>
                            <a:pt x="11718" y="2929"/>
                          </a:cubicBezTo>
                          <a:cubicBezTo>
                            <a:pt x="11948" y="2344"/>
                            <a:pt x="11844" y="1674"/>
                            <a:pt x="11802" y="1025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6" name="Google Shape;256;p33"/>
                    <p:cNvSpPr/>
                    <p:nvPr/>
                  </p:nvSpPr>
                  <p:spPr>
                    <a:xfrm>
                      <a:off x="-1790050" y="3670500"/>
                      <a:ext cx="37700" cy="413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08" h="1654" extrusionOk="0">
                          <a:moveTo>
                            <a:pt x="1507" y="900"/>
                          </a:moveTo>
                          <a:cubicBezTo>
                            <a:pt x="1507" y="1444"/>
                            <a:pt x="1319" y="1653"/>
                            <a:pt x="775" y="1653"/>
                          </a:cubicBezTo>
                          <a:cubicBezTo>
                            <a:pt x="231" y="1653"/>
                            <a:pt x="21" y="1465"/>
                            <a:pt x="1" y="921"/>
                          </a:cubicBezTo>
                          <a:cubicBezTo>
                            <a:pt x="1" y="419"/>
                            <a:pt x="273" y="63"/>
                            <a:pt x="670" y="21"/>
                          </a:cubicBezTo>
                          <a:cubicBezTo>
                            <a:pt x="1109" y="0"/>
                            <a:pt x="1507" y="398"/>
                            <a:pt x="1507" y="90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7" name="Google Shape;257;p33"/>
                    <p:cNvSpPr/>
                    <p:nvPr/>
                  </p:nvSpPr>
                  <p:spPr>
                    <a:xfrm>
                      <a:off x="-1485075" y="3602500"/>
                      <a:ext cx="33500" cy="397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40" h="1591" extrusionOk="0">
                          <a:moveTo>
                            <a:pt x="1339" y="900"/>
                          </a:moveTo>
                          <a:cubicBezTo>
                            <a:pt x="1318" y="1025"/>
                            <a:pt x="1318" y="1214"/>
                            <a:pt x="1235" y="1318"/>
                          </a:cubicBezTo>
                          <a:cubicBezTo>
                            <a:pt x="1130" y="1444"/>
                            <a:pt x="942" y="1569"/>
                            <a:pt x="816" y="1569"/>
                          </a:cubicBezTo>
                          <a:cubicBezTo>
                            <a:pt x="481" y="1590"/>
                            <a:pt x="63" y="1172"/>
                            <a:pt x="42" y="837"/>
                          </a:cubicBezTo>
                          <a:cubicBezTo>
                            <a:pt x="0" y="502"/>
                            <a:pt x="167" y="230"/>
                            <a:pt x="565" y="105"/>
                          </a:cubicBezTo>
                          <a:cubicBezTo>
                            <a:pt x="879" y="0"/>
                            <a:pt x="1193" y="126"/>
                            <a:pt x="1276" y="440"/>
                          </a:cubicBezTo>
                          <a:cubicBezTo>
                            <a:pt x="1276" y="586"/>
                            <a:pt x="1318" y="732"/>
                            <a:pt x="1339" y="90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8" name="Google Shape;258;p33"/>
                    <p:cNvSpPr/>
                    <p:nvPr/>
                  </p:nvSpPr>
                  <p:spPr>
                    <a:xfrm>
                      <a:off x="-1023725" y="3575300"/>
                      <a:ext cx="262100" cy="1736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484" h="6947" extrusionOk="0">
                          <a:moveTo>
                            <a:pt x="587" y="3264"/>
                          </a:moveTo>
                          <a:cubicBezTo>
                            <a:pt x="628" y="2992"/>
                            <a:pt x="733" y="2762"/>
                            <a:pt x="1047" y="2762"/>
                          </a:cubicBezTo>
                          <a:cubicBezTo>
                            <a:pt x="1507" y="2762"/>
                            <a:pt x="1905" y="2553"/>
                            <a:pt x="2323" y="2344"/>
                          </a:cubicBezTo>
                          <a:cubicBezTo>
                            <a:pt x="2658" y="2197"/>
                            <a:pt x="3055" y="2051"/>
                            <a:pt x="3411" y="1925"/>
                          </a:cubicBezTo>
                          <a:cubicBezTo>
                            <a:pt x="4646" y="1486"/>
                            <a:pt x="5880" y="1067"/>
                            <a:pt x="7115" y="649"/>
                          </a:cubicBezTo>
                          <a:cubicBezTo>
                            <a:pt x="7240" y="586"/>
                            <a:pt x="7387" y="544"/>
                            <a:pt x="7554" y="544"/>
                          </a:cubicBezTo>
                          <a:cubicBezTo>
                            <a:pt x="7889" y="544"/>
                            <a:pt x="8203" y="419"/>
                            <a:pt x="8475" y="209"/>
                          </a:cubicBezTo>
                          <a:cubicBezTo>
                            <a:pt x="8642" y="63"/>
                            <a:pt x="8830" y="0"/>
                            <a:pt x="9040" y="0"/>
                          </a:cubicBezTo>
                          <a:cubicBezTo>
                            <a:pt x="9374" y="0"/>
                            <a:pt x="9584" y="105"/>
                            <a:pt x="9626" y="440"/>
                          </a:cubicBezTo>
                          <a:cubicBezTo>
                            <a:pt x="9667" y="942"/>
                            <a:pt x="9939" y="1402"/>
                            <a:pt x="9939" y="1925"/>
                          </a:cubicBezTo>
                          <a:cubicBezTo>
                            <a:pt x="9939" y="2302"/>
                            <a:pt x="10107" y="2678"/>
                            <a:pt x="10295" y="3034"/>
                          </a:cubicBezTo>
                          <a:cubicBezTo>
                            <a:pt x="10462" y="3348"/>
                            <a:pt x="10483" y="3662"/>
                            <a:pt x="10379" y="4017"/>
                          </a:cubicBezTo>
                          <a:cubicBezTo>
                            <a:pt x="9835" y="4436"/>
                            <a:pt x="9144" y="4603"/>
                            <a:pt x="8496" y="4750"/>
                          </a:cubicBezTo>
                          <a:cubicBezTo>
                            <a:pt x="8203" y="4833"/>
                            <a:pt x="7889" y="4875"/>
                            <a:pt x="7638" y="4980"/>
                          </a:cubicBezTo>
                          <a:cubicBezTo>
                            <a:pt x="6550" y="5378"/>
                            <a:pt x="5462" y="5775"/>
                            <a:pt x="4395" y="6131"/>
                          </a:cubicBezTo>
                          <a:cubicBezTo>
                            <a:pt x="4144" y="6214"/>
                            <a:pt x="3913" y="6277"/>
                            <a:pt x="3704" y="6382"/>
                          </a:cubicBezTo>
                          <a:cubicBezTo>
                            <a:pt x="3076" y="6717"/>
                            <a:pt x="2344" y="6654"/>
                            <a:pt x="1695" y="6905"/>
                          </a:cubicBezTo>
                          <a:cubicBezTo>
                            <a:pt x="1528" y="6947"/>
                            <a:pt x="1319" y="6926"/>
                            <a:pt x="1151" y="6905"/>
                          </a:cubicBezTo>
                          <a:cubicBezTo>
                            <a:pt x="942" y="6863"/>
                            <a:pt x="838" y="6738"/>
                            <a:pt x="796" y="6528"/>
                          </a:cubicBezTo>
                          <a:cubicBezTo>
                            <a:pt x="775" y="6403"/>
                            <a:pt x="775" y="6298"/>
                            <a:pt x="775" y="6173"/>
                          </a:cubicBezTo>
                          <a:cubicBezTo>
                            <a:pt x="796" y="5691"/>
                            <a:pt x="754" y="5294"/>
                            <a:pt x="377" y="4938"/>
                          </a:cubicBezTo>
                          <a:cubicBezTo>
                            <a:pt x="105" y="4645"/>
                            <a:pt x="1" y="4185"/>
                            <a:pt x="1" y="3766"/>
                          </a:cubicBezTo>
                          <a:cubicBezTo>
                            <a:pt x="1" y="3599"/>
                            <a:pt x="63" y="3390"/>
                            <a:pt x="210" y="3285"/>
                          </a:cubicBezTo>
                          <a:cubicBezTo>
                            <a:pt x="273" y="3201"/>
                            <a:pt x="461" y="3264"/>
                            <a:pt x="587" y="3264"/>
                          </a:cubicBezTo>
                          <a:cubicBezTo>
                            <a:pt x="545" y="3725"/>
                            <a:pt x="649" y="4206"/>
                            <a:pt x="963" y="4520"/>
                          </a:cubicBezTo>
                          <a:cubicBezTo>
                            <a:pt x="1382" y="4959"/>
                            <a:pt x="1507" y="5419"/>
                            <a:pt x="1507" y="5984"/>
                          </a:cubicBezTo>
                          <a:cubicBezTo>
                            <a:pt x="1507" y="6026"/>
                            <a:pt x="1570" y="6089"/>
                            <a:pt x="1612" y="6173"/>
                          </a:cubicBezTo>
                          <a:cubicBezTo>
                            <a:pt x="2302" y="5984"/>
                            <a:pt x="2993" y="5901"/>
                            <a:pt x="3683" y="5650"/>
                          </a:cubicBezTo>
                          <a:cubicBezTo>
                            <a:pt x="4939" y="5147"/>
                            <a:pt x="6236" y="4729"/>
                            <a:pt x="7491" y="4248"/>
                          </a:cubicBezTo>
                          <a:cubicBezTo>
                            <a:pt x="7701" y="4185"/>
                            <a:pt x="7889" y="4122"/>
                            <a:pt x="8098" y="4080"/>
                          </a:cubicBezTo>
                          <a:cubicBezTo>
                            <a:pt x="8537" y="3934"/>
                            <a:pt x="9019" y="3808"/>
                            <a:pt x="9479" y="3662"/>
                          </a:cubicBezTo>
                          <a:cubicBezTo>
                            <a:pt x="9458" y="3390"/>
                            <a:pt x="9521" y="3181"/>
                            <a:pt x="9437" y="2971"/>
                          </a:cubicBezTo>
                          <a:cubicBezTo>
                            <a:pt x="9270" y="2469"/>
                            <a:pt x="9144" y="2009"/>
                            <a:pt x="9123" y="1486"/>
                          </a:cubicBezTo>
                          <a:cubicBezTo>
                            <a:pt x="9123" y="1235"/>
                            <a:pt x="9019" y="1004"/>
                            <a:pt x="8747" y="900"/>
                          </a:cubicBezTo>
                          <a:cubicBezTo>
                            <a:pt x="8224" y="1025"/>
                            <a:pt x="7680" y="1130"/>
                            <a:pt x="7177" y="1318"/>
                          </a:cubicBezTo>
                          <a:cubicBezTo>
                            <a:pt x="6340" y="1590"/>
                            <a:pt x="5524" y="1904"/>
                            <a:pt x="4688" y="2176"/>
                          </a:cubicBezTo>
                          <a:cubicBezTo>
                            <a:pt x="3955" y="2448"/>
                            <a:pt x="3202" y="2657"/>
                            <a:pt x="2491" y="2992"/>
                          </a:cubicBezTo>
                          <a:cubicBezTo>
                            <a:pt x="1884" y="3327"/>
                            <a:pt x="1277" y="3411"/>
                            <a:pt x="587" y="3264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</p:grpSp>
          </p:grpSp>
          <p:sp>
            <p:nvSpPr>
              <p:cNvPr id="259" name="Google Shape;259;p33"/>
              <p:cNvSpPr/>
              <p:nvPr/>
            </p:nvSpPr>
            <p:spPr>
              <a:xfrm>
                <a:off x="6388825" y="4580688"/>
                <a:ext cx="131850" cy="225475"/>
              </a:xfrm>
              <a:custGeom>
                <a:avLst/>
                <a:gdLst/>
                <a:ahLst/>
                <a:cxnLst/>
                <a:rect l="l" t="t" r="r" b="b"/>
                <a:pathLst>
                  <a:path w="5274" h="9019" extrusionOk="0">
                    <a:moveTo>
                      <a:pt x="3976" y="1"/>
                    </a:moveTo>
                    <a:cubicBezTo>
                      <a:pt x="4311" y="1"/>
                      <a:pt x="4625" y="43"/>
                      <a:pt x="4855" y="335"/>
                    </a:cubicBezTo>
                    <a:cubicBezTo>
                      <a:pt x="5273" y="775"/>
                      <a:pt x="5210" y="1319"/>
                      <a:pt x="5001" y="1779"/>
                    </a:cubicBezTo>
                    <a:cubicBezTo>
                      <a:pt x="4792" y="2219"/>
                      <a:pt x="4729" y="2721"/>
                      <a:pt x="4541" y="3139"/>
                    </a:cubicBezTo>
                    <a:cubicBezTo>
                      <a:pt x="4311" y="3704"/>
                      <a:pt x="4227" y="4311"/>
                      <a:pt x="4081" y="4876"/>
                    </a:cubicBezTo>
                    <a:cubicBezTo>
                      <a:pt x="3913" y="5357"/>
                      <a:pt x="3662" y="5797"/>
                      <a:pt x="3432" y="6278"/>
                    </a:cubicBezTo>
                    <a:cubicBezTo>
                      <a:pt x="3265" y="6592"/>
                      <a:pt x="3118" y="6905"/>
                      <a:pt x="2972" y="7261"/>
                    </a:cubicBezTo>
                    <a:cubicBezTo>
                      <a:pt x="2804" y="7784"/>
                      <a:pt x="2658" y="8370"/>
                      <a:pt x="2114" y="8705"/>
                    </a:cubicBezTo>
                    <a:cubicBezTo>
                      <a:pt x="1863" y="8851"/>
                      <a:pt x="1591" y="9019"/>
                      <a:pt x="1277" y="8956"/>
                    </a:cubicBezTo>
                    <a:cubicBezTo>
                      <a:pt x="942" y="8914"/>
                      <a:pt x="628" y="8851"/>
                      <a:pt x="314" y="8789"/>
                    </a:cubicBezTo>
                    <a:cubicBezTo>
                      <a:pt x="105" y="8726"/>
                      <a:pt x="0" y="8433"/>
                      <a:pt x="126" y="8266"/>
                    </a:cubicBezTo>
                    <a:cubicBezTo>
                      <a:pt x="419" y="7868"/>
                      <a:pt x="461" y="7408"/>
                      <a:pt x="565" y="6968"/>
                    </a:cubicBezTo>
                    <a:cubicBezTo>
                      <a:pt x="586" y="6843"/>
                      <a:pt x="628" y="6738"/>
                      <a:pt x="670" y="6633"/>
                    </a:cubicBezTo>
                    <a:cubicBezTo>
                      <a:pt x="1360" y="4981"/>
                      <a:pt x="2030" y="3307"/>
                      <a:pt x="2741" y="1675"/>
                    </a:cubicBezTo>
                    <a:cubicBezTo>
                      <a:pt x="3076" y="670"/>
                      <a:pt x="3118" y="691"/>
                      <a:pt x="397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260;p33"/>
              <p:cNvSpPr/>
              <p:nvPr/>
            </p:nvSpPr>
            <p:spPr>
              <a:xfrm>
                <a:off x="6501800" y="4539363"/>
                <a:ext cx="2932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173" h="1403" extrusionOk="0">
                    <a:moveTo>
                      <a:pt x="942" y="1403"/>
                    </a:moveTo>
                    <a:cubicBezTo>
                      <a:pt x="608" y="1277"/>
                      <a:pt x="294" y="1152"/>
                      <a:pt x="1" y="1047"/>
                    </a:cubicBezTo>
                    <a:cubicBezTo>
                      <a:pt x="482" y="231"/>
                      <a:pt x="587" y="126"/>
                      <a:pt x="1068" y="1"/>
                    </a:cubicBezTo>
                    <a:cubicBezTo>
                      <a:pt x="1173" y="461"/>
                      <a:pt x="1026" y="921"/>
                      <a:pt x="942" y="140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33"/>
              <p:cNvSpPr/>
              <p:nvPr/>
            </p:nvSpPr>
            <p:spPr>
              <a:xfrm>
                <a:off x="6368425" y="4496988"/>
                <a:ext cx="182575" cy="327500"/>
              </a:xfrm>
              <a:custGeom>
                <a:avLst/>
                <a:gdLst/>
                <a:ahLst/>
                <a:cxnLst/>
                <a:rect l="l" t="t" r="r" b="b"/>
                <a:pathLst>
                  <a:path w="7303" h="13100" extrusionOk="0">
                    <a:moveTo>
                      <a:pt x="7240" y="1173"/>
                    </a:moveTo>
                    <a:cubicBezTo>
                      <a:pt x="7135" y="2010"/>
                      <a:pt x="7073" y="2930"/>
                      <a:pt x="6968" y="3809"/>
                    </a:cubicBezTo>
                    <a:cubicBezTo>
                      <a:pt x="6926" y="4123"/>
                      <a:pt x="6884" y="4395"/>
                      <a:pt x="6654" y="4646"/>
                    </a:cubicBezTo>
                    <a:cubicBezTo>
                      <a:pt x="6508" y="4771"/>
                      <a:pt x="6570" y="5064"/>
                      <a:pt x="6466" y="5253"/>
                    </a:cubicBezTo>
                    <a:cubicBezTo>
                      <a:pt x="6047" y="5901"/>
                      <a:pt x="6194" y="6738"/>
                      <a:pt x="5754" y="7387"/>
                    </a:cubicBezTo>
                    <a:cubicBezTo>
                      <a:pt x="5713" y="7492"/>
                      <a:pt x="5650" y="7638"/>
                      <a:pt x="5671" y="7743"/>
                    </a:cubicBezTo>
                    <a:cubicBezTo>
                      <a:pt x="5754" y="8433"/>
                      <a:pt x="5252" y="8998"/>
                      <a:pt x="5148" y="9647"/>
                    </a:cubicBezTo>
                    <a:cubicBezTo>
                      <a:pt x="5127" y="9772"/>
                      <a:pt x="5001" y="9898"/>
                      <a:pt x="4917" y="10044"/>
                    </a:cubicBezTo>
                    <a:cubicBezTo>
                      <a:pt x="4729" y="10379"/>
                      <a:pt x="4541" y="10693"/>
                      <a:pt x="4457" y="11111"/>
                    </a:cubicBezTo>
                    <a:cubicBezTo>
                      <a:pt x="4206" y="11969"/>
                      <a:pt x="3767" y="12722"/>
                      <a:pt x="2804" y="12994"/>
                    </a:cubicBezTo>
                    <a:cubicBezTo>
                      <a:pt x="2616" y="13036"/>
                      <a:pt x="2428" y="13099"/>
                      <a:pt x="2281" y="13099"/>
                    </a:cubicBezTo>
                    <a:cubicBezTo>
                      <a:pt x="1779" y="13078"/>
                      <a:pt x="1319" y="13015"/>
                      <a:pt x="816" y="12974"/>
                    </a:cubicBezTo>
                    <a:cubicBezTo>
                      <a:pt x="419" y="12911"/>
                      <a:pt x="189" y="12681"/>
                      <a:pt x="168" y="12304"/>
                    </a:cubicBezTo>
                    <a:cubicBezTo>
                      <a:pt x="105" y="11865"/>
                      <a:pt x="0" y="11404"/>
                      <a:pt x="272" y="10986"/>
                    </a:cubicBezTo>
                    <a:cubicBezTo>
                      <a:pt x="335" y="10839"/>
                      <a:pt x="419" y="10693"/>
                      <a:pt x="419" y="10567"/>
                    </a:cubicBezTo>
                    <a:cubicBezTo>
                      <a:pt x="440" y="9898"/>
                      <a:pt x="796" y="9333"/>
                      <a:pt x="1047" y="8747"/>
                    </a:cubicBezTo>
                    <a:cubicBezTo>
                      <a:pt x="1444" y="7868"/>
                      <a:pt x="1800" y="6948"/>
                      <a:pt x="2197" y="6069"/>
                    </a:cubicBezTo>
                    <a:cubicBezTo>
                      <a:pt x="2469" y="5483"/>
                      <a:pt x="2720" y="4876"/>
                      <a:pt x="3013" y="4311"/>
                    </a:cubicBezTo>
                    <a:cubicBezTo>
                      <a:pt x="3160" y="3997"/>
                      <a:pt x="3411" y="3704"/>
                      <a:pt x="3641" y="3411"/>
                    </a:cubicBezTo>
                    <a:cubicBezTo>
                      <a:pt x="3850" y="3160"/>
                      <a:pt x="4101" y="2951"/>
                      <a:pt x="4206" y="2616"/>
                    </a:cubicBezTo>
                    <a:cubicBezTo>
                      <a:pt x="4269" y="2428"/>
                      <a:pt x="4499" y="2303"/>
                      <a:pt x="4625" y="2135"/>
                    </a:cubicBezTo>
                    <a:cubicBezTo>
                      <a:pt x="4897" y="1842"/>
                      <a:pt x="5210" y="1570"/>
                      <a:pt x="5399" y="1214"/>
                    </a:cubicBezTo>
                    <a:cubicBezTo>
                      <a:pt x="5629" y="754"/>
                      <a:pt x="6047" y="482"/>
                      <a:pt x="6466" y="252"/>
                    </a:cubicBezTo>
                    <a:cubicBezTo>
                      <a:pt x="6926" y="1"/>
                      <a:pt x="7303" y="231"/>
                      <a:pt x="7282" y="775"/>
                    </a:cubicBezTo>
                    <a:cubicBezTo>
                      <a:pt x="7282" y="901"/>
                      <a:pt x="7240" y="984"/>
                      <a:pt x="7240" y="1173"/>
                    </a:cubicBezTo>
                    <a:close/>
                    <a:moveTo>
                      <a:pt x="4792" y="3349"/>
                    </a:moveTo>
                    <a:cubicBezTo>
                      <a:pt x="3934" y="4039"/>
                      <a:pt x="3892" y="4039"/>
                      <a:pt x="3495" y="4960"/>
                    </a:cubicBezTo>
                    <a:cubicBezTo>
                      <a:pt x="2804" y="6613"/>
                      <a:pt x="2135" y="8287"/>
                      <a:pt x="1444" y="9940"/>
                    </a:cubicBezTo>
                    <a:cubicBezTo>
                      <a:pt x="1381" y="10044"/>
                      <a:pt x="1360" y="10170"/>
                      <a:pt x="1340" y="10274"/>
                    </a:cubicBezTo>
                    <a:cubicBezTo>
                      <a:pt x="1256" y="10714"/>
                      <a:pt x="1172" y="11153"/>
                      <a:pt x="879" y="11551"/>
                    </a:cubicBezTo>
                    <a:cubicBezTo>
                      <a:pt x="754" y="11739"/>
                      <a:pt x="858" y="12032"/>
                      <a:pt x="1068" y="12074"/>
                    </a:cubicBezTo>
                    <a:cubicBezTo>
                      <a:pt x="1381" y="12158"/>
                      <a:pt x="1716" y="12199"/>
                      <a:pt x="2030" y="12262"/>
                    </a:cubicBezTo>
                    <a:cubicBezTo>
                      <a:pt x="2344" y="12304"/>
                      <a:pt x="2616" y="12178"/>
                      <a:pt x="2867" y="11990"/>
                    </a:cubicBezTo>
                    <a:cubicBezTo>
                      <a:pt x="3432" y="11655"/>
                      <a:pt x="3557" y="11090"/>
                      <a:pt x="3746" y="10567"/>
                    </a:cubicBezTo>
                    <a:cubicBezTo>
                      <a:pt x="3871" y="10212"/>
                      <a:pt x="4018" y="9898"/>
                      <a:pt x="4185" y="9563"/>
                    </a:cubicBezTo>
                    <a:cubicBezTo>
                      <a:pt x="4415" y="9124"/>
                      <a:pt x="4708" y="8684"/>
                      <a:pt x="4834" y="8182"/>
                    </a:cubicBezTo>
                    <a:cubicBezTo>
                      <a:pt x="5022" y="7596"/>
                      <a:pt x="5064" y="7010"/>
                      <a:pt x="5315" y="6424"/>
                    </a:cubicBezTo>
                    <a:cubicBezTo>
                      <a:pt x="5482" y="6006"/>
                      <a:pt x="5545" y="5504"/>
                      <a:pt x="5754" y="5064"/>
                    </a:cubicBezTo>
                    <a:cubicBezTo>
                      <a:pt x="5985" y="4625"/>
                      <a:pt x="6068" y="4081"/>
                      <a:pt x="5629" y="3621"/>
                    </a:cubicBezTo>
                    <a:cubicBezTo>
                      <a:pt x="5420" y="3391"/>
                      <a:pt x="5106" y="3349"/>
                      <a:pt x="4792" y="3349"/>
                    </a:cubicBezTo>
                    <a:close/>
                    <a:moveTo>
                      <a:pt x="6277" y="3098"/>
                    </a:moveTo>
                    <a:cubicBezTo>
                      <a:pt x="6361" y="2637"/>
                      <a:pt x="6487" y="2198"/>
                      <a:pt x="6403" y="1696"/>
                    </a:cubicBezTo>
                    <a:cubicBezTo>
                      <a:pt x="5922" y="1821"/>
                      <a:pt x="5775" y="1926"/>
                      <a:pt x="5336" y="2742"/>
                    </a:cubicBezTo>
                    <a:cubicBezTo>
                      <a:pt x="5650" y="2847"/>
                      <a:pt x="5943" y="2972"/>
                      <a:pt x="6277" y="309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62" name="Google Shape;262;p33"/>
          <p:cNvSpPr/>
          <p:nvPr/>
        </p:nvSpPr>
        <p:spPr>
          <a:xfrm>
            <a:off x="2567004" y="3077175"/>
            <a:ext cx="4009992" cy="128704"/>
          </a:xfrm>
          <a:custGeom>
            <a:avLst/>
            <a:gdLst/>
            <a:ahLst/>
            <a:cxnLst/>
            <a:rect l="l" t="t" r="r" b="b"/>
            <a:pathLst>
              <a:path w="285612" h="7061" extrusionOk="0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3" name="Google Shape;263;p33"/>
          <p:cNvGrpSpPr/>
          <p:nvPr/>
        </p:nvGrpSpPr>
        <p:grpSpPr>
          <a:xfrm>
            <a:off x="41963" y="249125"/>
            <a:ext cx="608900" cy="407500"/>
            <a:chOff x="4137713" y="525925"/>
            <a:chExt cx="608900" cy="407500"/>
          </a:xfrm>
        </p:grpSpPr>
        <p:sp>
          <p:nvSpPr>
            <p:cNvPr id="264" name="Google Shape;264;p33"/>
            <p:cNvSpPr/>
            <p:nvPr/>
          </p:nvSpPr>
          <p:spPr>
            <a:xfrm>
              <a:off x="4168063" y="559925"/>
              <a:ext cx="556575" cy="353625"/>
            </a:xfrm>
            <a:custGeom>
              <a:avLst/>
              <a:gdLst/>
              <a:ahLst/>
              <a:cxnLst/>
              <a:rect l="l" t="t" r="r" b="b"/>
              <a:pathLst>
                <a:path w="22263" h="14145" extrusionOk="0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3"/>
            <p:cNvSpPr/>
            <p:nvPr/>
          </p:nvSpPr>
          <p:spPr>
            <a:xfrm>
              <a:off x="4137713" y="525925"/>
              <a:ext cx="608900" cy="407500"/>
            </a:xfrm>
            <a:custGeom>
              <a:avLst/>
              <a:gdLst/>
              <a:ahLst/>
              <a:cxnLst/>
              <a:rect l="l" t="t" r="r" b="b"/>
              <a:pathLst>
                <a:path w="24356" h="16300" extrusionOk="0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6" name="Google Shape;266;p33"/>
          <p:cNvGrpSpPr/>
          <p:nvPr/>
        </p:nvGrpSpPr>
        <p:grpSpPr>
          <a:xfrm>
            <a:off x="482238" y="720825"/>
            <a:ext cx="475525" cy="287725"/>
            <a:chOff x="622013" y="907250"/>
            <a:chExt cx="475525" cy="287725"/>
          </a:xfrm>
        </p:grpSpPr>
        <p:sp>
          <p:nvSpPr>
            <p:cNvPr id="267" name="Google Shape;267;p33"/>
            <p:cNvSpPr/>
            <p:nvPr/>
          </p:nvSpPr>
          <p:spPr>
            <a:xfrm>
              <a:off x="650263" y="929225"/>
              <a:ext cx="423725" cy="240125"/>
            </a:xfrm>
            <a:custGeom>
              <a:avLst/>
              <a:gdLst/>
              <a:ahLst/>
              <a:cxnLst/>
              <a:rect l="l" t="t" r="r" b="b"/>
              <a:pathLst>
                <a:path w="16949" h="9605" extrusionOk="0">
                  <a:moveTo>
                    <a:pt x="14459" y="7261"/>
                  </a:moveTo>
                  <a:cubicBezTo>
                    <a:pt x="14584" y="7889"/>
                    <a:pt x="15003" y="8370"/>
                    <a:pt x="14877" y="9081"/>
                  </a:cubicBezTo>
                  <a:cubicBezTo>
                    <a:pt x="14752" y="9165"/>
                    <a:pt x="14626" y="9291"/>
                    <a:pt x="14459" y="9311"/>
                  </a:cubicBezTo>
                  <a:cubicBezTo>
                    <a:pt x="13810" y="9416"/>
                    <a:pt x="13120" y="9521"/>
                    <a:pt x="12450" y="9563"/>
                  </a:cubicBezTo>
                  <a:cubicBezTo>
                    <a:pt x="11007" y="9604"/>
                    <a:pt x="10379" y="9311"/>
                    <a:pt x="9312" y="8244"/>
                  </a:cubicBezTo>
                  <a:cubicBezTo>
                    <a:pt x="9270" y="7931"/>
                    <a:pt x="9270" y="7617"/>
                    <a:pt x="9249" y="7303"/>
                  </a:cubicBezTo>
                  <a:cubicBezTo>
                    <a:pt x="9228" y="7114"/>
                    <a:pt x="9102" y="6968"/>
                    <a:pt x="8893" y="6989"/>
                  </a:cubicBezTo>
                  <a:cubicBezTo>
                    <a:pt x="8747" y="7010"/>
                    <a:pt x="8600" y="7094"/>
                    <a:pt x="8558" y="7219"/>
                  </a:cubicBezTo>
                  <a:cubicBezTo>
                    <a:pt x="7889" y="8747"/>
                    <a:pt x="6529" y="9102"/>
                    <a:pt x="5106" y="9249"/>
                  </a:cubicBezTo>
                  <a:cubicBezTo>
                    <a:pt x="4478" y="9291"/>
                    <a:pt x="3809" y="9186"/>
                    <a:pt x="3160" y="9102"/>
                  </a:cubicBezTo>
                  <a:cubicBezTo>
                    <a:pt x="2658" y="9060"/>
                    <a:pt x="2344" y="8747"/>
                    <a:pt x="2281" y="8244"/>
                  </a:cubicBezTo>
                  <a:cubicBezTo>
                    <a:pt x="2135" y="7533"/>
                    <a:pt x="2135" y="6842"/>
                    <a:pt x="2323" y="6152"/>
                  </a:cubicBezTo>
                  <a:cubicBezTo>
                    <a:pt x="2386" y="5964"/>
                    <a:pt x="2512" y="5796"/>
                    <a:pt x="2616" y="5608"/>
                  </a:cubicBezTo>
                  <a:cubicBezTo>
                    <a:pt x="2700" y="5441"/>
                    <a:pt x="2804" y="5315"/>
                    <a:pt x="2930" y="5106"/>
                  </a:cubicBezTo>
                  <a:cubicBezTo>
                    <a:pt x="2512" y="4980"/>
                    <a:pt x="2177" y="5085"/>
                    <a:pt x="1821" y="5022"/>
                  </a:cubicBezTo>
                  <a:cubicBezTo>
                    <a:pt x="1507" y="4980"/>
                    <a:pt x="1193" y="4897"/>
                    <a:pt x="880" y="4792"/>
                  </a:cubicBezTo>
                  <a:cubicBezTo>
                    <a:pt x="566" y="4666"/>
                    <a:pt x="231" y="4541"/>
                    <a:pt x="1" y="4164"/>
                  </a:cubicBezTo>
                  <a:cubicBezTo>
                    <a:pt x="440" y="3557"/>
                    <a:pt x="1047" y="3160"/>
                    <a:pt x="1821" y="3160"/>
                  </a:cubicBezTo>
                  <a:cubicBezTo>
                    <a:pt x="2595" y="3160"/>
                    <a:pt x="3349" y="3244"/>
                    <a:pt x="4123" y="3306"/>
                  </a:cubicBezTo>
                  <a:cubicBezTo>
                    <a:pt x="4311" y="3306"/>
                    <a:pt x="4499" y="3390"/>
                    <a:pt x="4646" y="3348"/>
                  </a:cubicBezTo>
                  <a:cubicBezTo>
                    <a:pt x="4813" y="3327"/>
                    <a:pt x="4939" y="3223"/>
                    <a:pt x="5169" y="3118"/>
                  </a:cubicBezTo>
                  <a:cubicBezTo>
                    <a:pt x="5043" y="2951"/>
                    <a:pt x="4960" y="2825"/>
                    <a:pt x="4855" y="2741"/>
                  </a:cubicBezTo>
                  <a:cubicBezTo>
                    <a:pt x="4541" y="2469"/>
                    <a:pt x="4478" y="2260"/>
                    <a:pt x="4604" y="1946"/>
                  </a:cubicBezTo>
                  <a:cubicBezTo>
                    <a:pt x="4688" y="1779"/>
                    <a:pt x="4792" y="1632"/>
                    <a:pt x="4897" y="1486"/>
                  </a:cubicBezTo>
                  <a:cubicBezTo>
                    <a:pt x="5755" y="398"/>
                    <a:pt x="6906" y="0"/>
                    <a:pt x="8245" y="147"/>
                  </a:cubicBezTo>
                  <a:cubicBezTo>
                    <a:pt x="9144" y="252"/>
                    <a:pt x="9647" y="816"/>
                    <a:pt x="9667" y="1737"/>
                  </a:cubicBezTo>
                  <a:cubicBezTo>
                    <a:pt x="9667" y="2093"/>
                    <a:pt x="9647" y="2428"/>
                    <a:pt x="9521" y="2783"/>
                  </a:cubicBezTo>
                  <a:cubicBezTo>
                    <a:pt x="9416" y="2993"/>
                    <a:pt x="9458" y="3202"/>
                    <a:pt x="9626" y="3348"/>
                  </a:cubicBezTo>
                  <a:cubicBezTo>
                    <a:pt x="9772" y="3516"/>
                    <a:pt x="10044" y="3516"/>
                    <a:pt x="10274" y="3348"/>
                  </a:cubicBezTo>
                  <a:cubicBezTo>
                    <a:pt x="10483" y="3202"/>
                    <a:pt x="10693" y="3034"/>
                    <a:pt x="10923" y="2888"/>
                  </a:cubicBezTo>
                  <a:cubicBezTo>
                    <a:pt x="12220" y="2072"/>
                    <a:pt x="13517" y="1988"/>
                    <a:pt x="14794" y="2888"/>
                  </a:cubicBezTo>
                  <a:cubicBezTo>
                    <a:pt x="15380" y="3265"/>
                    <a:pt x="15945" y="3683"/>
                    <a:pt x="16405" y="4269"/>
                  </a:cubicBezTo>
                  <a:cubicBezTo>
                    <a:pt x="16635" y="4562"/>
                    <a:pt x="16844" y="4897"/>
                    <a:pt x="16886" y="5294"/>
                  </a:cubicBezTo>
                  <a:cubicBezTo>
                    <a:pt x="16949" y="5629"/>
                    <a:pt x="16865" y="5943"/>
                    <a:pt x="16614" y="6152"/>
                  </a:cubicBezTo>
                  <a:cubicBezTo>
                    <a:pt x="16405" y="6298"/>
                    <a:pt x="16196" y="6487"/>
                    <a:pt x="15945" y="6633"/>
                  </a:cubicBezTo>
                  <a:cubicBezTo>
                    <a:pt x="15505" y="6780"/>
                    <a:pt x="15003" y="7010"/>
                    <a:pt x="14459" y="726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3"/>
            <p:cNvSpPr/>
            <p:nvPr/>
          </p:nvSpPr>
          <p:spPr>
            <a:xfrm>
              <a:off x="622013" y="907250"/>
              <a:ext cx="475525" cy="287725"/>
            </a:xfrm>
            <a:custGeom>
              <a:avLst/>
              <a:gdLst/>
              <a:ahLst/>
              <a:cxnLst/>
              <a:rect l="l" t="t" r="r" b="b"/>
              <a:pathLst>
                <a:path w="19021" h="11509" extrusionOk="0">
                  <a:moveTo>
                    <a:pt x="16865" y="8684"/>
                  </a:moveTo>
                  <a:cubicBezTo>
                    <a:pt x="16928" y="8810"/>
                    <a:pt x="16949" y="8914"/>
                    <a:pt x="16970" y="9019"/>
                  </a:cubicBezTo>
                  <a:cubicBezTo>
                    <a:pt x="17179" y="9646"/>
                    <a:pt x="16928" y="10170"/>
                    <a:pt x="16426" y="10483"/>
                  </a:cubicBezTo>
                  <a:cubicBezTo>
                    <a:pt x="15652" y="10986"/>
                    <a:pt x="14752" y="11341"/>
                    <a:pt x="13790" y="11404"/>
                  </a:cubicBezTo>
                  <a:cubicBezTo>
                    <a:pt x="12346" y="11509"/>
                    <a:pt x="11111" y="11132"/>
                    <a:pt x="10044" y="10149"/>
                  </a:cubicBezTo>
                  <a:cubicBezTo>
                    <a:pt x="10002" y="10086"/>
                    <a:pt x="9919" y="10044"/>
                    <a:pt x="9793" y="9960"/>
                  </a:cubicBezTo>
                  <a:cubicBezTo>
                    <a:pt x="9270" y="10232"/>
                    <a:pt x="8705" y="10483"/>
                    <a:pt x="8161" y="10755"/>
                  </a:cubicBezTo>
                  <a:cubicBezTo>
                    <a:pt x="7952" y="10860"/>
                    <a:pt x="7722" y="10965"/>
                    <a:pt x="7512" y="10965"/>
                  </a:cubicBezTo>
                  <a:cubicBezTo>
                    <a:pt x="6487" y="10986"/>
                    <a:pt x="5441" y="11027"/>
                    <a:pt x="4416" y="11006"/>
                  </a:cubicBezTo>
                  <a:cubicBezTo>
                    <a:pt x="3621" y="10986"/>
                    <a:pt x="2993" y="10567"/>
                    <a:pt x="2491" y="9918"/>
                  </a:cubicBezTo>
                  <a:cubicBezTo>
                    <a:pt x="2282" y="9646"/>
                    <a:pt x="2177" y="9354"/>
                    <a:pt x="2177" y="9019"/>
                  </a:cubicBezTo>
                  <a:cubicBezTo>
                    <a:pt x="2177" y="8307"/>
                    <a:pt x="2156" y="7617"/>
                    <a:pt x="2491" y="6905"/>
                  </a:cubicBezTo>
                  <a:cubicBezTo>
                    <a:pt x="2282" y="6801"/>
                    <a:pt x="2093" y="6717"/>
                    <a:pt x="1947" y="6633"/>
                  </a:cubicBezTo>
                  <a:cubicBezTo>
                    <a:pt x="1486" y="6403"/>
                    <a:pt x="1026" y="6194"/>
                    <a:pt x="629" y="5901"/>
                  </a:cubicBezTo>
                  <a:cubicBezTo>
                    <a:pt x="64" y="5483"/>
                    <a:pt x="1" y="4708"/>
                    <a:pt x="524" y="4206"/>
                  </a:cubicBezTo>
                  <a:cubicBezTo>
                    <a:pt x="1152" y="3600"/>
                    <a:pt x="1884" y="3160"/>
                    <a:pt x="2805" y="3139"/>
                  </a:cubicBezTo>
                  <a:cubicBezTo>
                    <a:pt x="3223" y="3139"/>
                    <a:pt x="3621" y="3160"/>
                    <a:pt x="4039" y="3160"/>
                  </a:cubicBezTo>
                  <a:lnTo>
                    <a:pt x="4771" y="3160"/>
                  </a:lnTo>
                  <a:cubicBezTo>
                    <a:pt x="4813" y="2135"/>
                    <a:pt x="5462" y="1507"/>
                    <a:pt x="6152" y="921"/>
                  </a:cubicBezTo>
                  <a:cubicBezTo>
                    <a:pt x="6822" y="315"/>
                    <a:pt x="7659" y="1"/>
                    <a:pt x="8580" y="1"/>
                  </a:cubicBezTo>
                  <a:lnTo>
                    <a:pt x="9375" y="1"/>
                  </a:lnTo>
                  <a:cubicBezTo>
                    <a:pt x="10672" y="43"/>
                    <a:pt x="11572" y="859"/>
                    <a:pt x="11739" y="2135"/>
                  </a:cubicBezTo>
                  <a:cubicBezTo>
                    <a:pt x="11781" y="2281"/>
                    <a:pt x="11802" y="2407"/>
                    <a:pt x="11844" y="2616"/>
                  </a:cubicBezTo>
                  <a:cubicBezTo>
                    <a:pt x="12053" y="2532"/>
                    <a:pt x="12220" y="2491"/>
                    <a:pt x="12367" y="2428"/>
                  </a:cubicBezTo>
                  <a:cubicBezTo>
                    <a:pt x="13162" y="2114"/>
                    <a:pt x="13978" y="2093"/>
                    <a:pt x="14815" y="2198"/>
                  </a:cubicBezTo>
                  <a:cubicBezTo>
                    <a:pt x="15066" y="2219"/>
                    <a:pt x="15338" y="2323"/>
                    <a:pt x="15568" y="2449"/>
                  </a:cubicBezTo>
                  <a:cubicBezTo>
                    <a:pt x="16531" y="2930"/>
                    <a:pt x="17367" y="3558"/>
                    <a:pt x="18079" y="4374"/>
                  </a:cubicBezTo>
                  <a:cubicBezTo>
                    <a:pt x="18539" y="4897"/>
                    <a:pt x="18895" y="5524"/>
                    <a:pt x="18958" y="6257"/>
                  </a:cubicBezTo>
                  <a:cubicBezTo>
                    <a:pt x="19020" y="6822"/>
                    <a:pt x="18853" y="7324"/>
                    <a:pt x="18414" y="7659"/>
                  </a:cubicBezTo>
                  <a:cubicBezTo>
                    <a:pt x="18016" y="7973"/>
                    <a:pt x="17577" y="8203"/>
                    <a:pt x="17158" y="8496"/>
                  </a:cubicBezTo>
                  <a:cubicBezTo>
                    <a:pt x="17116" y="8558"/>
                    <a:pt x="17012" y="8600"/>
                    <a:pt x="16865" y="8684"/>
                  </a:cubicBezTo>
                  <a:close/>
                  <a:moveTo>
                    <a:pt x="15589" y="8140"/>
                  </a:moveTo>
                  <a:cubicBezTo>
                    <a:pt x="16133" y="7868"/>
                    <a:pt x="16635" y="7659"/>
                    <a:pt x="17137" y="7408"/>
                  </a:cubicBezTo>
                  <a:cubicBezTo>
                    <a:pt x="17367" y="7261"/>
                    <a:pt x="17577" y="7115"/>
                    <a:pt x="17786" y="6926"/>
                  </a:cubicBezTo>
                  <a:cubicBezTo>
                    <a:pt x="18058" y="6696"/>
                    <a:pt x="18121" y="6403"/>
                    <a:pt x="18079" y="6069"/>
                  </a:cubicBezTo>
                  <a:cubicBezTo>
                    <a:pt x="17995" y="5671"/>
                    <a:pt x="17807" y="5357"/>
                    <a:pt x="17577" y="5043"/>
                  </a:cubicBezTo>
                  <a:cubicBezTo>
                    <a:pt x="17137" y="4499"/>
                    <a:pt x="16551" y="4081"/>
                    <a:pt x="15986" y="3662"/>
                  </a:cubicBezTo>
                  <a:cubicBezTo>
                    <a:pt x="14668" y="2763"/>
                    <a:pt x="13392" y="2867"/>
                    <a:pt x="12116" y="3662"/>
                  </a:cubicBezTo>
                  <a:cubicBezTo>
                    <a:pt x="11865" y="3788"/>
                    <a:pt x="11697" y="3976"/>
                    <a:pt x="11467" y="4123"/>
                  </a:cubicBezTo>
                  <a:cubicBezTo>
                    <a:pt x="11216" y="4290"/>
                    <a:pt x="10965" y="4290"/>
                    <a:pt x="10797" y="4123"/>
                  </a:cubicBezTo>
                  <a:cubicBezTo>
                    <a:pt x="10651" y="3976"/>
                    <a:pt x="10588" y="3767"/>
                    <a:pt x="10693" y="3558"/>
                  </a:cubicBezTo>
                  <a:cubicBezTo>
                    <a:pt x="10860" y="3202"/>
                    <a:pt x="10881" y="2867"/>
                    <a:pt x="10860" y="2511"/>
                  </a:cubicBezTo>
                  <a:cubicBezTo>
                    <a:pt x="10818" y="1591"/>
                    <a:pt x="10358" y="1026"/>
                    <a:pt x="9416" y="900"/>
                  </a:cubicBezTo>
                  <a:cubicBezTo>
                    <a:pt x="8056" y="754"/>
                    <a:pt x="6906" y="1172"/>
                    <a:pt x="6069" y="2260"/>
                  </a:cubicBezTo>
                  <a:cubicBezTo>
                    <a:pt x="5964" y="2407"/>
                    <a:pt x="5859" y="2553"/>
                    <a:pt x="5776" y="2721"/>
                  </a:cubicBezTo>
                  <a:cubicBezTo>
                    <a:pt x="5650" y="3035"/>
                    <a:pt x="5734" y="3265"/>
                    <a:pt x="6048" y="3516"/>
                  </a:cubicBezTo>
                  <a:cubicBezTo>
                    <a:pt x="6152" y="3600"/>
                    <a:pt x="6215" y="3725"/>
                    <a:pt x="6362" y="3892"/>
                  </a:cubicBezTo>
                  <a:cubicBezTo>
                    <a:pt x="6152" y="3997"/>
                    <a:pt x="5985" y="4102"/>
                    <a:pt x="5839" y="4123"/>
                  </a:cubicBezTo>
                  <a:cubicBezTo>
                    <a:pt x="5671" y="4144"/>
                    <a:pt x="5504" y="4102"/>
                    <a:pt x="5315" y="4081"/>
                  </a:cubicBezTo>
                  <a:cubicBezTo>
                    <a:pt x="4541" y="4018"/>
                    <a:pt x="3788" y="3934"/>
                    <a:pt x="3014" y="3934"/>
                  </a:cubicBezTo>
                  <a:cubicBezTo>
                    <a:pt x="2219" y="3934"/>
                    <a:pt x="1612" y="4311"/>
                    <a:pt x="1173" y="4939"/>
                  </a:cubicBezTo>
                  <a:cubicBezTo>
                    <a:pt x="1382" y="5315"/>
                    <a:pt x="1717" y="5441"/>
                    <a:pt x="2072" y="5566"/>
                  </a:cubicBezTo>
                  <a:cubicBezTo>
                    <a:pt x="2344" y="5692"/>
                    <a:pt x="2700" y="5755"/>
                    <a:pt x="3014" y="5797"/>
                  </a:cubicBezTo>
                  <a:cubicBezTo>
                    <a:pt x="3349" y="5859"/>
                    <a:pt x="3683" y="5755"/>
                    <a:pt x="4102" y="5880"/>
                  </a:cubicBezTo>
                  <a:cubicBezTo>
                    <a:pt x="3976" y="6089"/>
                    <a:pt x="3893" y="6215"/>
                    <a:pt x="3788" y="6382"/>
                  </a:cubicBezTo>
                  <a:cubicBezTo>
                    <a:pt x="3683" y="6571"/>
                    <a:pt x="3558" y="6717"/>
                    <a:pt x="3495" y="6926"/>
                  </a:cubicBezTo>
                  <a:cubicBezTo>
                    <a:pt x="3349" y="7638"/>
                    <a:pt x="3328" y="8349"/>
                    <a:pt x="3453" y="9019"/>
                  </a:cubicBezTo>
                  <a:cubicBezTo>
                    <a:pt x="3558" y="9500"/>
                    <a:pt x="3872" y="9814"/>
                    <a:pt x="4332" y="9877"/>
                  </a:cubicBezTo>
                  <a:cubicBezTo>
                    <a:pt x="4960" y="9960"/>
                    <a:pt x="5629" y="10065"/>
                    <a:pt x="6278" y="10023"/>
                  </a:cubicBezTo>
                  <a:cubicBezTo>
                    <a:pt x="7722" y="9877"/>
                    <a:pt x="9082" y="9542"/>
                    <a:pt x="9730" y="7993"/>
                  </a:cubicBezTo>
                  <a:cubicBezTo>
                    <a:pt x="9772" y="7889"/>
                    <a:pt x="9940" y="7784"/>
                    <a:pt x="10065" y="7763"/>
                  </a:cubicBezTo>
                  <a:cubicBezTo>
                    <a:pt x="10274" y="7742"/>
                    <a:pt x="10400" y="7931"/>
                    <a:pt x="10442" y="8077"/>
                  </a:cubicBezTo>
                  <a:cubicBezTo>
                    <a:pt x="10484" y="8391"/>
                    <a:pt x="10484" y="8705"/>
                    <a:pt x="10484" y="9019"/>
                  </a:cubicBezTo>
                  <a:cubicBezTo>
                    <a:pt x="11551" y="10128"/>
                    <a:pt x="12178" y="10400"/>
                    <a:pt x="13622" y="10337"/>
                  </a:cubicBezTo>
                  <a:cubicBezTo>
                    <a:pt x="14313" y="10295"/>
                    <a:pt x="14961" y="10190"/>
                    <a:pt x="15631" y="10086"/>
                  </a:cubicBezTo>
                  <a:cubicBezTo>
                    <a:pt x="15798" y="10065"/>
                    <a:pt x="15924" y="9939"/>
                    <a:pt x="16049" y="9856"/>
                  </a:cubicBezTo>
                  <a:cubicBezTo>
                    <a:pt x="16133" y="9291"/>
                    <a:pt x="15714" y="8768"/>
                    <a:pt x="15589" y="814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9" name="Google Shape;269;p33"/>
          <p:cNvGrpSpPr/>
          <p:nvPr/>
        </p:nvGrpSpPr>
        <p:grpSpPr>
          <a:xfrm>
            <a:off x="4250013" y="4709350"/>
            <a:ext cx="643950" cy="195675"/>
            <a:chOff x="806663" y="3241275"/>
            <a:chExt cx="643950" cy="195675"/>
          </a:xfrm>
        </p:grpSpPr>
        <p:sp>
          <p:nvSpPr>
            <p:cNvPr id="270" name="Google Shape;270;p33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3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Google Shape;1145;p54"/>
          <p:cNvSpPr txBox="1">
            <a:spLocks noGrp="1"/>
          </p:cNvSpPr>
          <p:nvPr>
            <p:ph type="title"/>
          </p:nvPr>
        </p:nvSpPr>
        <p:spPr>
          <a:xfrm>
            <a:off x="720100" y="445025"/>
            <a:ext cx="7704000" cy="11361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/>
          <a:p>
            <a:pPr lvl="0">
              <a:buSzPts val="1100"/>
            </a:pPr>
            <a:r>
              <a:rPr lang="en-GB" dirty="0" smtClean="0">
                <a:solidFill>
                  <a:schemeClr val="accent3"/>
                </a:solidFill>
              </a:rPr>
              <a:t>3.</a:t>
            </a:r>
            <a:r>
              <a:rPr lang="en-GB" dirty="0" smtClean="0"/>
              <a:t> </a:t>
            </a:r>
            <a:r>
              <a:rPr lang="es-MX" dirty="0"/>
              <a:t>Habilidades para las relaciones sociales</a:t>
            </a:r>
            <a:endParaRPr dirty="0"/>
          </a:p>
        </p:txBody>
      </p:sp>
      <p:grpSp>
        <p:nvGrpSpPr>
          <p:cNvPr id="1153" name="Google Shape;1153;p54"/>
          <p:cNvGrpSpPr/>
          <p:nvPr/>
        </p:nvGrpSpPr>
        <p:grpSpPr>
          <a:xfrm flipH="1">
            <a:off x="5558025" y="2411050"/>
            <a:ext cx="1266425" cy="1843450"/>
            <a:chOff x="6327725" y="2411050"/>
            <a:chExt cx="1266425" cy="1843450"/>
          </a:xfrm>
        </p:grpSpPr>
        <p:sp>
          <p:nvSpPr>
            <p:cNvPr id="1154" name="Google Shape;1154;p54"/>
            <p:cNvSpPr/>
            <p:nvPr/>
          </p:nvSpPr>
          <p:spPr>
            <a:xfrm>
              <a:off x="6524950" y="2703025"/>
              <a:ext cx="964075" cy="560325"/>
            </a:xfrm>
            <a:custGeom>
              <a:avLst/>
              <a:gdLst/>
              <a:ahLst/>
              <a:cxnLst/>
              <a:rect l="l" t="t" r="r" b="b"/>
              <a:pathLst>
                <a:path w="38563" h="22413" extrusionOk="0">
                  <a:moveTo>
                    <a:pt x="25161" y="1"/>
                  </a:moveTo>
                  <a:cubicBezTo>
                    <a:pt x="24393" y="1"/>
                    <a:pt x="23675" y="448"/>
                    <a:pt x="23393" y="1361"/>
                  </a:cubicBezTo>
                  <a:cubicBezTo>
                    <a:pt x="23016" y="2407"/>
                    <a:pt x="23309" y="3390"/>
                    <a:pt x="23790" y="4374"/>
                  </a:cubicBezTo>
                  <a:cubicBezTo>
                    <a:pt x="23285" y="3945"/>
                    <a:pt x="22690" y="3673"/>
                    <a:pt x="22037" y="3673"/>
                  </a:cubicBezTo>
                  <a:cubicBezTo>
                    <a:pt x="21799" y="3673"/>
                    <a:pt x="21553" y="3709"/>
                    <a:pt x="21300" y="3788"/>
                  </a:cubicBezTo>
                  <a:cubicBezTo>
                    <a:pt x="21070" y="3871"/>
                    <a:pt x="20819" y="3976"/>
                    <a:pt x="20652" y="4122"/>
                  </a:cubicBezTo>
                  <a:cubicBezTo>
                    <a:pt x="20547" y="4081"/>
                    <a:pt x="20463" y="4018"/>
                    <a:pt x="20380" y="3976"/>
                  </a:cubicBezTo>
                  <a:cubicBezTo>
                    <a:pt x="19656" y="3533"/>
                    <a:pt x="18444" y="2820"/>
                    <a:pt x="17675" y="2820"/>
                  </a:cubicBezTo>
                  <a:cubicBezTo>
                    <a:pt x="17353" y="2820"/>
                    <a:pt x="17110" y="2944"/>
                    <a:pt x="17011" y="3265"/>
                  </a:cubicBezTo>
                  <a:cubicBezTo>
                    <a:pt x="16676" y="3055"/>
                    <a:pt x="16320" y="2846"/>
                    <a:pt x="15944" y="2700"/>
                  </a:cubicBezTo>
                  <a:cubicBezTo>
                    <a:pt x="15762" y="2622"/>
                    <a:pt x="15585" y="2588"/>
                    <a:pt x="15412" y="2588"/>
                  </a:cubicBezTo>
                  <a:cubicBezTo>
                    <a:pt x="15027" y="2588"/>
                    <a:pt x="14665" y="2755"/>
                    <a:pt x="14333" y="2972"/>
                  </a:cubicBezTo>
                  <a:cubicBezTo>
                    <a:pt x="14123" y="2846"/>
                    <a:pt x="13872" y="2741"/>
                    <a:pt x="13600" y="2700"/>
                  </a:cubicBezTo>
                  <a:cubicBezTo>
                    <a:pt x="13495" y="2578"/>
                    <a:pt x="13406" y="2530"/>
                    <a:pt x="13323" y="2530"/>
                  </a:cubicBezTo>
                  <a:cubicBezTo>
                    <a:pt x="12988" y="2530"/>
                    <a:pt x="12766" y="3330"/>
                    <a:pt x="12073" y="3330"/>
                  </a:cubicBezTo>
                  <a:cubicBezTo>
                    <a:pt x="12053" y="3330"/>
                    <a:pt x="12032" y="3329"/>
                    <a:pt x="12010" y="3327"/>
                  </a:cubicBezTo>
                  <a:cubicBezTo>
                    <a:pt x="11815" y="3288"/>
                    <a:pt x="11984" y="2903"/>
                    <a:pt x="11854" y="2903"/>
                  </a:cubicBezTo>
                  <a:cubicBezTo>
                    <a:pt x="11845" y="2903"/>
                    <a:pt x="11834" y="2905"/>
                    <a:pt x="11822" y="2909"/>
                  </a:cubicBezTo>
                  <a:cubicBezTo>
                    <a:pt x="11816" y="2894"/>
                    <a:pt x="11803" y="2888"/>
                    <a:pt x="11784" y="2888"/>
                  </a:cubicBezTo>
                  <a:cubicBezTo>
                    <a:pt x="11685" y="2888"/>
                    <a:pt x="11436" y="3055"/>
                    <a:pt x="11337" y="3055"/>
                  </a:cubicBezTo>
                  <a:cubicBezTo>
                    <a:pt x="11318" y="3055"/>
                    <a:pt x="11305" y="3049"/>
                    <a:pt x="11299" y="3034"/>
                  </a:cubicBezTo>
                  <a:cubicBezTo>
                    <a:pt x="11090" y="2449"/>
                    <a:pt x="10650" y="1821"/>
                    <a:pt x="10002" y="1716"/>
                  </a:cubicBezTo>
                  <a:cubicBezTo>
                    <a:pt x="9543" y="1650"/>
                    <a:pt x="9080" y="1614"/>
                    <a:pt x="8624" y="1614"/>
                  </a:cubicBezTo>
                  <a:cubicBezTo>
                    <a:pt x="6788" y="1614"/>
                    <a:pt x="5064" y="2196"/>
                    <a:pt x="4227" y="3704"/>
                  </a:cubicBezTo>
                  <a:cubicBezTo>
                    <a:pt x="4059" y="3997"/>
                    <a:pt x="3934" y="4269"/>
                    <a:pt x="3808" y="4541"/>
                  </a:cubicBezTo>
                  <a:lnTo>
                    <a:pt x="3348" y="4102"/>
                  </a:lnTo>
                  <a:cubicBezTo>
                    <a:pt x="2685" y="3460"/>
                    <a:pt x="1839" y="2511"/>
                    <a:pt x="828" y="2511"/>
                  </a:cubicBezTo>
                  <a:cubicBezTo>
                    <a:pt x="817" y="2511"/>
                    <a:pt x="806" y="2511"/>
                    <a:pt x="795" y="2511"/>
                  </a:cubicBezTo>
                  <a:cubicBezTo>
                    <a:pt x="0" y="2532"/>
                    <a:pt x="251" y="4478"/>
                    <a:pt x="356" y="5273"/>
                  </a:cubicBezTo>
                  <a:cubicBezTo>
                    <a:pt x="356" y="6403"/>
                    <a:pt x="1339" y="7052"/>
                    <a:pt x="2051" y="7763"/>
                  </a:cubicBezTo>
                  <a:cubicBezTo>
                    <a:pt x="2364" y="8077"/>
                    <a:pt x="2615" y="8475"/>
                    <a:pt x="3013" y="8705"/>
                  </a:cubicBezTo>
                  <a:cubicBezTo>
                    <a:pt x="3327" y="8893"/>
                    <a:pt x="2615" y="9144"/>
                    <a:pt x="2929" y="9395"/>
                  </a:cubicBezTo>
                  <a:cubicBezTo>
                    <a:pt x="2971" y="9416"/>
                    <a:pt x="3243" y="10023"/>
                    <a:pt x="3306" y="10044"/>
                  </a:cubicBezTo>
                  <a:cubicBezTo>
                    <a:pt x="3222" y="11236"/>
                    <a:pt x="3976" y="11864"/>
                    <a:pt x="4352" y="12952"/>
                  </a:cubicBezTo>
                  <a:cubicBezTo>
                    <a:pt x="5168" y="15296"/>
                    <a:pt x="6528" y="18497"/>
                    <a:pt x="8893" y="19690"/>
                  </a:cubicBezTo>
                  <a:cubicBezTo>
                    <a:pt x="11131" y="20799"/>
                    <a:pt x="13538" y="22180"/>
                    <a:pt x="15986" y="22180"/>
                  </a:cubicBezTo>
                  <a:cubicBezTo>
                    <a:pt x="17591" y="22192"/>
                    <a:pt x="19524" y="22413"/>
                    <a:pt x="21427" y="22413"/>
                  </a:cubicBezTo>
                  <a:cubicBezTo>
                    <a:pt x="22822" y="22413"/>
                    <a:pt x="24201" y="22294"/>
                    <a:pt x="25422" y="21887"/>
                  </a:cubicBezTo>
                  <a:lnTo>
                    <a:pt x="25590" y="21887"/>
                  </a:lnTo>
                  <a:cubicBezTo>
                    <a:pt x="26929" y="21761"/>
                    <a:pt x="28100" y="21573"/>
                    <a:pt x="29230" y="20819"/>
                  </a:cubicBezTo>
                  <a:cubicBezTo>
                    <a:pt x="30088" y="20234"/>
                    <a:pt x="31595" y="18706"/>
                    <a:pt x="32390" y="18016"/>
                  </a:cubicBezTo>
                  <a:cubicBezTo>
                    <a:pt x="33666" y="16928"/>
                    <a:pt x="33687" y="15107"/>
                    <a:pt x="33938" y="13433"/>
                  </a:cubicBezTo>
                  <a:cubicBezTo>
                    <a:pt x="34064" y="13413"/>
                    <a:pt x="34210" y="13392"/>
                    <a:pt x="34357" y="13371"/>
                  </a:cubicBezTo>
                  <a:cubicBezTo>
                    <a:pt x="35152" y="13099"/>
                    <a:pt x="37098" y="12910"/>
                    <a:pt x="37621" y="12262"/>
                  </a:cubicBezTo>
                  <a:cubicBezTo>
                    <a:pt x="38562" y="11090"/>
                    <a:pt x="37621" y="9416"/>
                    <a:pt x="37119" y="7931"/>
                  </a:cubicBezTo>
                  <a:cubicBezTo>
                    <a:pt x="36910" y="7278"/>
                    <a:pt x="36748" y="7095"/>
                    <a:pt x="36387" y="7095"/>
                  </a:cubicBezTo>
                  <a:cubicBezTo>
                    <a:pt x="36204" y="7095"/>
                    <a:pt x="35970" y="7142"/>
                    <a:pt x="35654" y="7198"/>
                  </a:cubicBezTo>
                  <a:cubicBezTo>
                    <a:pt x="34922" y="7303"/>
                    <a:pt x="34210" y="8788"/>
                    <a:pt x="33834" y="9395"/>
                  </a:cubicBezTo>
                  <a:lnTo>
                    <a:pt x="33834" y="9395"/>
                  </a:lnTo>
                  <a:cubicBezTo>
                    <a:pt x="33836" y="9371"/>
                    <a:pt x="33896" y="8391"/>
                    <a:pt x="33896" y="8391"/>
                  </a:cubicBezTo>
                  <a:cubicBezTo>
                    <a:pt x="33875" y="8349"/>
                    <a:pt x="33854" y="8307"/>
                    <a:pt x="33834" y="8265"/>
                  </a:cubicBezTo>
                  <a:cubicBezTo>
                    <a:pt x="33143" y="5859"/>
                    <a:pt x="31344" y="2930"/>
                    <a:pt x="29481" y="2177"/>
                  </a:cubicBezTo>
                  <a:cubicBezTo>
                    <a:pt x="29293" y="1967"/>
                    <a:pt x="29147" y="1758"/>
                    <a:pt x="28958" y="1549"/>
                  </a:cubicBezTo>
                  <a:cubicBezTo>
                    <a:pt x="28633" y="1162"/>
                    <a:pt x="28170" y="981"/>
                    <a:pt x="27697" y="981"/>
                  </a:cubicBezTo>
                  <a:cubicBezTo>
                    <a:pt x="27531" y="981"/>
                    <a:pt x="27364" y="1003"/>
                    <a:pt x="27201" y="1047"/>
                  </a:cubicBezTo>
                  <a:cubicBezTo>
                    <a:pt x="26991" y="858"/>
                    <a:pt x="26782" y="670"/>
                    <a:pt x="26573" y="524"/>
                  </a:cubicBezTo>
                  <a:cubicBezTo>
                    <a:pt x="26146" y="177"/>
                    <a:pt x="25643" y="1"/>
                    <a:pt x="251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54"/>
            <p:cNvSpPr/>
            <p:nvPr/>
          </p:nvSpPr>
          <p:spPr>
            <a:xfrm>
              <a:off x="7199725" y="2993400"/>
              <a:ext cx="180500" cy="167900"/>
            </a:xfrm>
            <a:custGeom>
              <a:avLst/>
              <a:gdLst/>
              <a:ahLst/>
              <a:cxnLst/>
              <a:rect l="l" t="t" r="r" b="b"/>
              <a:pathLst>
                <a:path w="7220" h="6716" extrusionOk="0">
                  <a:moveTo>
                    <a:pt x="3427" y="1"/>
                  </a:moveTo>
                  <a:cubicBezTo>
                    <a:pt x="1742" y="1"/>
                    <a:pt x="469" y="1540"/>
                    <a:pt x="272" y="3116"/>
                  </a:cubicBezTo>
                  <a:cubicBezTo>
                    <a:pt x="0" y="5124"/>
                    <a:pt x="1779" y="6505"/>
                    <a:pt x="3620" y="6694"/>
                  </a:cubicBezTo>
                  <a:cubicBezTo>
                    <a:pt x="3746" y="6709"/>
                    <a:pt x="3869" y="6716"/>
                    <a:pt x="3990" y="6716"/>
                  </a:cubicBezTo>
                  <a:cubicBezTo>
                    <a:pt x="5730" y="6716"/>
                    <a:pt x="7021" y="5216"/>
                    <a:pt x="7177" y="3534"/>
                  </a:cubicBezTo>
                  <a:cubicBezTo>
                    <a:pt x="7219" y="3032"/>
                    <a:pt x="6989" y="2593"/>
                    <a:pt x="6612" y="2237"/>
                  </a:cubicBezTo>
                  <a:cubicBezTo>
                    <a:pt x="6194" y="1065"/>
                    <a:pt x="4938" y="145"/>
                    <a:pt x="3746" y="19"/>
                  </a:cubicBezTo>
                  <a:cubicBezTo>
                    <a:pt x="3638" y="7"/>
                    <a:pt x="3532" y="1"/>
                    <a:pt x="342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54"/>
            <p:cNvSpPr/>
            <p:nvPr/>
          </p:nvSpPr>
          <p:spPr>
            <a:xfrm>
              <a:off x="6613350" y="2925975"/>
              <a:ext cx="146475" cy="149175"/>
            </a:xfrm>
            <a:custGeom>
              <a:avLst/>
              <a:gdLst/>
              <a:ahLst/>
              <a:cxnLst/>
              <a:rect l="l" t="t" r="r" b="b"/>
              <a:pathLst>
                <a:path w="5859" h="5967" extrusionOk="0">
                  <a:moveTo>
                    <a:pt x="3081" y="0"/>
                  </a:moveTo>
                  <a:cubicBezTo>
                    <a:pt x="2463" y="0"/>
                    <a:pt x="1847" y="241"/>
                    <a:pt x="1360" y="728"/>
                  </a:cubicBezTo>
                  <a:cubicBezTo>
                    <a:pt x="0" y="2026"/>
                    <a:pt x="858" y="4285"/>
                    <a:pt x="1967" y="5436"/>
                  </a:cubicBezTo>
                  <a:cubicBezTo>
                    <a:pt x="2294" y="5788"/>
                    <a:pt x="2757" y="5966"/>
                    <a:pt x="3219" y="5966"/>
                  </a:cubicBezTo>
                  <a:cubicBezTo>
                    <a:pt x="3527" y="5966"/>
                    <a:pt x="3834" y="5888"/>
                    <a:pt x="4101" y="5729"/>
                  </a:cubicBezTo>
                  <a:cubicBezTo>
                    <a:pt x="4520" y="5499"/>
                    <a:pt x="4833" y="5143"/>
                    <a:pt x="5085" y="4787"/>
                  </a:cubicBezTo>
                  <a:cubicBezTo>
                    <a:pt x="5357" y="4515"/>
                    <a:pt x="5608" y="4160"/>
                    <a:pt x="5670" y="3679"/>
                  </a:cubicBezTo>
                  <a:cubicBezTo>
                    <a:pt x="5859" y="2611"/>
                    <a:pt x="5545" y="1356"/>
                    <a:pt x="4708" y="624"/>
                  </a:cubicBezTo>
                  <a:cubicBezTo>
                    <a:pt x="4233" y="210"/>
                    <a:pt x="3657" y="0"/>
                    <a:pt x="308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54"/>
            <p:cNvSpPr/>
            <p:nvPr/>
          </p:nvSpPr>
          <p:spPr>
            <a:xfrm>
              <a:off x="6680825" y="2424425"/>
              <a:ext cx="655450" cy="392400"/>
            </a:xfrm>
            <a:custGeom>
              <a:avLst/>
              <a:gdLst/>
              <a:ahLst/>
              <a:cxnLst/>
              <a:rect l="l" t="t" r="r" b="b"/>
              <a:pathLst>
                <a:path w="26218" h="15696" extrusionOk="0">
                  <a:moveTo>
                    <a:pt x="11764" y="1"/>
                  </a:moveTo>
                  <a:cubicBezTo>
                    <a:pt x="11526" y="1"/>
                    <a:pt x="11312" y="25"/>
                    <a:pt x="11132" y="76"/>
                  </a:cubicBezTo>
                  <a:cubicBezTo>
                    <a:pt x="11084" y="71"/>
                    <a:pt x="11038" y="68"/>
                    <a:pt x="10993" y="68"/>
                  </a:cubicBezTo>
                  <a:cubicBezTo>
                    <a:pt x="9951" y="68"/>
                    <a:pt x="9607" y="1418"/>
                    <a:pt x="9186" y="1980"/>
                  </a:cubicBezTo>
                  <a:cubicBezTo>
                    <a:pt x="9144" y="2022"/>
                    <a:pt x="9123" y="2022"/>
                    <a:pt x="9102" y="2043"/>
                  </a:cubicBezTo>
                  <a:cubicBezTo>
                    <a:pt x="8809" y="1875"/>
                    <a:pt x="8495" y="1729"/>
                    <a:pt x="8160" y="1645"/>
                  </a:cubicBezTo>
                  <a:cubicBezTo>
                    <a:pt x="7933" y="1583"/>
                    <a:pt x="7704" y="1553"/>
                    <a:pt x="7480" y="1553"/>
                  </a:cubicBezTo>
                  <a:cubicBezTo>
                    <a:pt x="6198" y="1553"/>
                    <a:pt x="5032" y="2509"/>
                    <a:pt x="4729" y="3738"/>
                  </a:cubicBezTo>
                  <a:lnTo>
                    <a:pt x="4729" y="3758"/>
                  </a:lnTo>
                  <a:cubicBezTo>
                    <a:pt x="4331" y="3800"/>
                    <a:pt x="3913" y="3842"/>
                    <a:pt x="3557" y="3947"/>
                  </a:cubicBezTo>
                  <a:cubicBezTo>
                    <a:pt x="2302" y="4282"/>
                    <a:pt x="1151" y="5893"/>
                    <a:pt x="1611" y="7190"/>
                  </a:cubicBezTo>
                  <a:cubicBezTo>
                    <a:pt x="774" y="7378"/>
                    <a:pt x="63" y="8131"/>
                    <a:pt x="356" y="9178"/>
                  </a:cubicBezTo>
                  <a:lnTo>
                    <a:pt x="440" y="9408"/>
                  </a:lnTo>
                  <a:cubicBezTo>
                    <a:pt x="147" y="9826"/>
                    <a:pt x="0" y="10328"/>
                    <a:pt x="42" y="10810"/>
                  </a:cubicBezTo>
                  <a:cubicBezTo>
                    <a:pt x="113" y="12057"/>
                    <a:pt x="1187" y="13153"/>
                    <a:pt x="2331" y="13153"/>
                  </a:cubicBezTo>
                  <a:cubicBezTo>
                    <a:pt x="2530" y="13153"/>
                    <a:pt x="2731" y="13120"/>
                    <a:pt x="2930" y="13049"/>
                  </a:cubicBezTo>
                  <a:cubicBezTo>
                    <a:pt x="3077" y="13094"/>
                    <a:pt x="3225" y="13116"/>
                    <a:pt x="3372" y="13116"/>
                  </a:cubicBezTo>
                  <a:cubicBezTo>
                    <a:pt x="3768" y="13116"/>
                    <a:pt x="4160" y="12956"/>
                    <a:pt x="4541" y="12651"/>
                  </a:cubicBezTo>
                  <a:cubicBezTo>
                    <a:pt x="4896" y="12400"/>
                    <a:pt x="4415" y="12337"/>
                    <a:pt x="4520" y="11961"/>
                  </a:cubicBezTo>
                  <a:lnTo>
                    <a:pt x="4520" y="11961"/>
                  </a:lnTo>
                  <a:cubicBezTo>
                    <a:pt x="4885" y="13300"/>
                    <a:pt x="6608" y="14265"/>
                    <a:pt x="8124" y="14265"/>
                  </a:cubicBezTo>
                  <a:cubicBezTo>
                    <a:pt x="8171" y="14265"/>
                    <a:pt x="8218" y="14264"/>
                    <a:pt x="8265" y="14262"/>
                  </a:cubicBezTo>
                  <a:cubicBezTo>
                    <a:pt x="8914" y="14220"/>
                    <a:pt x="9437" y="13969"/>
                    <a:pt x="9876" y="13572"/>
                  </a:cubicBezTo>
                  <a:cubicBezTo>
                    <a:pt x="10901" y="14513"/>
                    <a:pt x="12031" y="15225"/>
                    <a:pt x="13601" y="15371"/>
                  </a:cubicBezTo>
                  <a:cubicBezTo>
                    <a:pt x="14093" y="15437"/>
                    <a:pt x="14675" y="15631"/>
                    <a:pt x="15227" y="15631"/>
                  </a:cubicBezTo>
                  <a:cubicBezTo>
                    <a:pt x="15378" y="15631"/>
                    <a:pt x="15528" y="15616"/>
                    <a:pt x="15672" y="15580"/>
                  </a:cubicBezTo>
                  <a:cubicBezTo>
                    <a:pt x="15986" y="15633"/>
                    <a:pt x="16368" y="15695"/>
                    <a:pt x="16737" y="15695"/>
                  </a:cubicBezTo>
                  <a:cubicBezTo>
                    <a:pt x="17105" y="15695"/>
                    <a:pt x="17461" y="15633"/>
                    <a:pt x="17723" y="15434"/>
                  </a:cubicBezTo>
                  <a:cubicBezTo>
                    <a:pt x="18225" y="15057"/>
                    <a:pt x="18852" y="14722"/>
                    <a:pt x="19020" y="14325"/>
                  </a:cubicBezTo>
                  <a:cubicBezTo>
                    <a:pt x="19166" y="14304"/>
                    <a:pt x="18643" y="13781"/>
                    <a:pt x="18811" y="13739"/>
                  </a:cubicBezTo>
                  <a:lnTo>
                    <a:pt x="18811" y="13739"/>
                  </a:lnTo>
                  <a:cubicBezTo>
                    <a:pt x="19498" y="13836"/>
                    <a:pt x="20308" y="13918"/>
                    <a:pt x="21108" y="13918"/>
                  </a:cubicBezTo>
                  <a:cubicBezTo>
                    <a:pt x="22206" y="13918"/>
                    <a:pt x="23285" y="13763"/>
                    <a:pt x="24000" y="13279"/>
                  </a:cubicBezTo>
                  <a:cubicBezTo>
                    <a:pt x="24376" y="13049"/>
                    <a:pt x="24690" y="12735"/>
                    <a:pt x="24941" y="12400"/>
                  </a:cubicBezTo>
                  <a:cubicBezTo>
                    <a:pt x="25653" y="11898"/>
                    <a:pt x="26218" y="10391"/>
                    <a:pt x="25757" y="9784"/>
                  </a:cubicBezTo>
                  <a:cubicBezTo>
                    <a:pt x="26134" y="8027"/>
                    <a:pt x="25046" y="6353"/>
                    <a:pt x="23414" y="5370"/>
                  </a:cubicBezTo>
                  <a:cubicBezTo>
                    <a:pt x="22284" y="4679"/>
                    <a:pt x="20819" y="4470"/>
                    <a:pt x="19501" y="4365"/>
                  </a:cubicBezTo>
                  <a:cubicBezTo>
                    <a:pt x="19417" y="4362"/>
                    <a:pt x="19332" y="4360"/>
                    <a:pt x="19245" y="4360"/>
                  </a:cubicBezTo>
                  <a:cubicBezTo>
                    <a:pt x="18745" y="4360"/>
                    <a:pt x="18197" y="4417"/>
                    <a:pt x="17681" y="4595"/>
                  </a:cubicBezTo>
                  <a:cubicBezTo>
                    <a:pt x="17492" y="3821"/>
                    <a:pt x="16865" y="3214"/>
                    <a:pt x="16551" y="2440"/>
                  </a:cubicBezTo>
                  <a:cubicBezTo>
                    <a:pt x="16059" y="1109"/>
                    <a:pt x="13374" y="1"/>
                    <a:pt x="1176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54"/>
            <p:cNvSpPr/>
            <p:nvPr/>
          </p:nvSpPr>
          <p:spPr>
            <a:xfrm>
              <a:off x="6823425" y="3037825"/>
              <a:ext cx="324024" cy="149180"/>
            </a:xfrm>
            <a:custGeom>
              <a:avLst/>
              <a:gdLst/>
              <a:ahLst/>
              <a:cxnLst/>
              <a:rect l="l" t="t" r="r" b="b"/>
              <a:pathLst>
                <a:path w="12513" h="5516" extrusionOk="0">
                  <a:moveTo>
                    <a:pt x="1713" y="0"/>
                  </a:moveTo>
                  <a:cubicBezTo>
                    <a:pt x="956" y="0"/>
                    <a:pt x="326" y="652"/>
                    <a:pt x="230" y="1401"/>
                  </a:cubicBezTo>
                  <a:cubicBezTo>
                    <a:pt x="0" y="3389"/>
                    <a:pt x="1716" y="4812"/>
                    <a:pt x="3578" y="5251"/>
                  </a:cubicBezTo>
                  <a:cubicBezTo>
                    <a:pt x="4331" y="5440"/>
                    <a:pt x="5126" y="5503"/>
                    <a:pt x="5900" y="5503"/>
                  </a:cubicBezTo>
                  <a:cubicBezTo>
                    <a:pt x="6118" y="5503"/>
                    <a:pt x="6349" y="5516"/>
                    <a:pt x="6580" y="5516"/>
                  </a:cubicBezTo>
                  <a:cubicBezTo>
                    <a:pt x="6927" y="5516"/>
                    <a:pt x="7273" y="5486"/>
                    <a:pt x="7574" y="5335"/>
                  </a:cubicBezTo>
                  <a:cubicBezTo>
                    <a:pt x="7972" y="5147"/>
                    <a:pt x="8286" y="4812"/>
                    <a:pt x="8600" y="4498"/>
                  </a:cubicBezTo>
                  <a:cubicBezTo>
                    <a:pt x="9144" y="4435"/>
                    <a:pt x="9688" y="4310"/>
                    <a:pt x="10148" y="3996"/>
                  </a:cubicBezTo>
                  <a:cubicBezTo>
                    <a:pt x="10253" y="3912"/>
                    <a:pt x="10357" y="3808"/>
                    <a:pt x="10420" y="3724"/>
                  </a:cubicBezTo>
                  <a:cubicBezTo>
                    <a:pt x="10629" y="3682"/>
                    <a:pt x="10818" y="3598"/>
                    <a:pt x="11006" y="3515"/>
                  </a:cubicBezTo>
                  <a:cubicBezTo>
                    <a:pt x="11090" y="3515"/>
                    <a:pt x="11194" y="3494"/>
                    <a:pt x="11257" y="3452"/>
                  </a:cubicBezTo>
                  <a:cubicBezTo>
                    <a:pt x="11424" y="3389"/>
                    <a:pt x="11571" y="3306"/>
                    <a:pt x="11717" y="3243"/>
                  </a:cubicBezTo>
                  <a:cubicBezTo>
                    <a:pt x="12512" y="2720"/>
                    <a:pt x="12240" y="1464"/>
                    <a:pt x="11194" y="1464"/>
                  </a:cubicBezTo>
                  <a:cubicBezTo>
                    <a:pt x="10838" y="1464"/>
                    <a:pt x="10525" y="1506"/>
                    <a:pt x="10211" y="1548"/>
                  </a:cubicBezTo>
                  <a:cubicBezTo>
                    <a:pt x="9982" y="1354"/>
                    <a:pt x="9697" y="1234"/>
                    <a:pt x="9387" y="1234"/>
                  </a:cubicBezTo>
                  <a:cubicBezTo>
                    <a:pt x="9129" y="1234"/>
                    <a:pt x="8854" y="1316"/>
                    <a:pt x="8579" y="1506"/>
                  </a:cubicBezTo>
                  <a:cubicBezTo>
                    <a:pt x="8537" y="1506"/>
                    <a:pt x="8516" y="1548"/>
                    <a:pt x="8495" y="1548"/>
                  </a:cubicBezTo>
                  <a:cubicBezTo>
                    <a:pt x="7909" y="1548"/>
                    <a:pt x="7302" y="1548"/>
                    <a:pt x="6821" y="1381"/>
                  </a:cubicBezTo>
                  <a:cubicBezTo>
                    <a:pt x="5440" y="983"/>
                    <a:pt x="3704" y="920"/>
                    <a:pt x="2448" y="209"/>
                  </a:cubicBezTo>
                  <a:cubicBezTo>
                    <a:pt x="2199" y="64"/>
                    <a:pt x="1950" y="0"/>
                    <a:pt x="171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54"/>
            <p:cNvSpPr/>
            <p:nvPr/>
          </p:nvSpPr>
          <p:spPr>
            <a:xfrm>
              <a:off x="6771825" y="3227125"/>
              <a:ext cx="546675" cy="488125"/>
            </a:xfrm>
            <a:custGeom>
              <a:avLst/>
              <a:gdLst/>
              <a:ahLst/>
              <a:cxnLst/>
              <a:rect l="l" t="t" r="r" b="b"/>
              <a:pathLst>
                <a:path w="21867" h="19525" extrusionOk="0">
                  <a:moveTo>
                    <a:pt x="3342" y="0"/>
                  </a:moveTo>
                  <a:cubicBezTo>
                    <a:pt x="2158" y="0"/>
                    <a:pt x="1056" y="1398"/>
                    <a:pt x="1382" y="2576"/>
                  </a:cubicBezTo>
                  <a:cubicBezTo>
                    <a:pt x="1361" y="2806"/>
                    <a:pt x="1361" y="3057"/>
                    <a:pt x="1403" y="3308"/>
                  </a:cubicBezTo>
                  <a:cubicBezTo>
                    <a:pt x="587" y="4459"/>
                    <a:pt x="943" y="6237"/>
                    <a:pt x="943" y="7597"/>
                  </a:cubicBezTo>
                  <a:cubicBezTo>
                    <a:pt x="943" y="9187"/>
                    <a:pt x="838" y="10799"/>
                    <a:pt x="754" y="12410"/>
                  </a:cubicBezTo>
                  <a:cubicBezTo>
                    <a:pt x="691" y="13142"/>
                    <a:pt x="691" y="13874"/>
                    <a:pt x="671" y="14544"/>
                  </a:cubicBezTo>
                  <a:cubicBezTo>
                    <a:pt x="671" y="15172"/>
                    <a:pt x="1" y="17034"/>
                    <a:pt x="336" y="17348"/>
                  </a:cubicBezTo>
                  <a:cubicBezTo>
                    <a:pt x="252" y="18498"/>
                    <a:pt x="1382" y="18164"/>
                    <a:pt x="2575" y="18896"/>
                  </a:cubicBezTo>
                  <a:cubicBezTo>
                    <a:pt x="3144" y="19238"/>
                    <a:pt x="3802" y="19364"/>
                    <a:pt x="4441" y="19364"/>
                  </a:cubicBezTo>
                  <a:cubicBezTo>
                    <a:pt x="4623" y="19364"/>
                    <a:pt x="4804" y="19354"/>
                    <a:pt x="4981" y="19335"/>
                  </a:cubicBezTo>
                  <a:cubicBezTo>
                    <a:pt x="5148" y="19335"/>
                    <a:pt x="5336" y="19314"/>
                    <a:pt x="5483" y="19314"/>
                  </a:cubicBezTo>
                  <a:cubicBezTo>
                    <a:pt x="5918" y="19472"/>
                    <a:pt x="6417" y="19524"/>
                    <a:pt x="6902" y="19524"/>
                  </a:cubicBezTo>
                  <a:cubicBezTo>
                    <a:pt x="7255" y="19524"/>
                    <a:pt x="7601" y="19496"/>
                    <a:pt x="7910" y="19461"/>
                  </a:cubicBezTo>
                  <a:cubicBezTo>
                    <a:pt x="9228" y="19335"/>
                    <a:pt x="9898" y="19168"/>
                    <a:pt x="11300" y="19042"/>
                  </a:cubicBezTo>
                  <a:cubicBezTo>
                    <a:pt x="12827" y="18917"/>
                    <a:pt x="14773" y="19042"/>
                    <a:pt x="16154" y="18268"/>
                  </a:cubicBezTo>
                  <a:cubicBezTo>
                    <a:pt x="16405" y="18101"/>
                    <a:pt x="16656" y="17954"/>
                    <a:pt x="16886" y="17787"/>
                  </a:cubicBezTo>
                  <a:cubicBezTo>
                    <a:pt x="17116" y="17599"/>
                    <a:pt x="17640" y="17494"/>
                    <a:pt x="17075" y="17494"/>
                  </a:cubicBezTo>
                  <a:cubicBezTo>
                    <a:pt x="17933" y="17494"/>
                    <a:pt x="18477" y="17159"/>
                    <a:pt x="19000" y="16657"/>
                  </a:cubicBezTo>
                  <a:cubicBezTo>
                    <a:pt x="21866" y="15548"/>
                    <a:pt x="21134" y="13477"/>
                    <a:pt x="18895" y="12221"/>
                  </a:cubicBezTo>
                  <a:cubicBezTo>
                    <a:pt x="17409" y="9731"/>
                    <a:pt x="15903" y="7723"/>
                    <a:pt x="14773" y="5024"/>
                  </a:cubicBezTo>
                  <a:cubicBezTo>
                    <a:pt x="14543" y="4438"/>
                    <a:pt x="14564" y="3580"/>
                    <a:pt x="14041" y="3350"/>
                  </a:cubicBezTo>
                  <a:cubicBezTo>
                    <a:pt x="13873" y="2973"/>
                    <a:pt x="13706" y="2576"/>
                    <a:pt x="13392" y="2178"/>
                  </a:cubicBezTo>
                  <a:cubicBezTo>
                    <a:pt x="12993" y="1656"/>
                    <a:pt x="12406" y="1474"/>
                    <a:pt x="11776" y="1474"/>
                  </a:cubicBezTo>
                  <a:cubicBezTo>
                    <a:pt x="11019" y="1474"/>
                    <a:pt x="10201" y="1738"/>
                    <a:pt x="9584" y="1990"/>
                  </a:cubicBezTo>
                  <a:cubicBezTo>
                    <a:pt x="8810" y="1843"/>
                    <a:pt x="7952" y="1425"/>
                    <a:pt x="7220" y="1174"/>
                  </a:cubicBezTo>
                  <a:cubicBezTo>
                    <a:pt x="6090" y="818"/>
                    <a:pt x="5023" y="525"/>
                    <a:pt x="3893" y="107"/>
                  </a:cubicBezTo>
                  <a:cubicBezTo>
                    <a:pt x="3711" y="34"/>
                    <a:pt x="3525" y="0"/>
                    <a:pt x="334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54"/>
            <p:cNvSpPr/>
            <p:nvPr/>
          </p:nvSpPr>
          <p:spPr>
            <a:xfrm>
              <a:off x="6759500" y="3632250"/>
              <a:ext cx="627525" cy="291400"/>
            </a:xfrm>
            <a:custGeom>
              <a:avLst/>
              <a:gdLst/>
              <a:ahLst/>
              <a:cxnLst/>
              <a:rect l="l" t="t" r="r" b="b"/>
              <a:pathLst>
                <a:path w="25101" h="11656" extrusionOk="0">
                  <a:moveTo>
                    <a:pt x="19853" y="0"/>
                  </a:moveTo>
                  <a:cubicBezTo>
                    <a:pt x="18932" y="0"/>
                    <a:pt x="17733" y="1158"/>
                    <a:pt x="17128" y="1561"/>
                  </a:cubicBezTo>
                  <a:cubicBezTo>
                    <a:pt x="16103" y="2252"/>
                    <a:pt x="14827" y="2398"/>
                    <a:pt x="13676" y="2670"/>
                  </a:cubicBezTo>
                  <a:cubicBezTo>
                    <a:pt x="12441" y="2921"/>
                    <a:pt x="11186" y="3109"/>
                    <a:pt x="9931" y="3151"/>
                  </a:cubicBezTo>
                  <a:cubicBezTo>
                    <a:pt x="9833" y="3157"/>
                    <a:pt x="9737" y="3160"/>
                    <a:pt x="9642" y="3160"/>
                  </a:cubicBezTo>
                  <a:cubicBezTo>
                    <a:pt x="9192" y="3160"/>
                    <a:pt x="8761" y="3106"/>
                    <a:pt x="8336" y="3106"/>
                  </a:cubicBezTo>
                  <a:cubicBezTo>
                    <a:pt x="7880" y="3106"/>
                    <a:pt x="7432" y="3168"/>
                    <a:pt x="6980" y="3423"/>
                  </a:cubicBezTo>
                  <a:cubicBezTo>
                    <a:pt x="6792" y="3528"/>
                    <a:pt x="6625" y="3653"/>
                    <a:pt x="6520" y="3821"/>
                  </a:cubicBezTo>
                  <a:cubicBezTo>
                    <a:pt x="6212" y="3553"/>
                    <a:pt x="5845" y="3414"/>
                    <a:pt x="5466" y="3414"/>
                  </a:cubicBezTo>
                  <a:cubicBezTo>
                    <a:pt x="5253" y="3414"/>
                    <a:pt x="5036" y="3458"/>
                    <a:pt x="4825" y="3549"/>
                  </a:cubicBezTo>
                  <a:cubicBezTo>
                    <a:pt x="3864" y="3157"/>
                    <a:pt x="3041" y="2986"/>
                    <a:pt x="2369" y="2986"/>
                  </a:cubicBezTo>
                  <a:cubicBezTo>
                    <a:pt x="743" y="2986"/>
                    <a:pt x="1" y="3989"/>
                    <a:pt x="327" y="5306"/>
                  </a:cubicBezTo>
                  <a:cubicBezTo>
                    <a:pt x="431" y="5746"/>
                    <a:pt x="557" y="6164"/>
                    <a:pt x="703" y="6583"/>
                  </a:cubicBezTo>
                  <a:cubicBezTo>
                    <a:pt x="745" y="7210"/>
                    <a:pt x="829" y="7838"/>
                    <a:pt x="829" y="8466"/>
                  </a:cubicBezTo>
                  <a:cubicBezTo>
                    <a:pt x="850" y="9596"/>
                    <a:pt x="1770" y="9512"/>
                    <a:pt x="2586" y="10307"/>
                  </a:cubicBezTo>
                  <a:cubicBezTo>
                    <a:pt x="3176" y="10897"/>
                    <a:pt x="4556" y="11656"/>
                    <a:pt x="5483" y="11656"/>
                  </a:cubicBezTo>
                  <a:cubicBezTo>
                    <a:pt x="5938" y="11656"/>
                    <a:pt x="6284" y="11473"/>
                    <a:pt x="6374" y="10998"/>
                  </a:cubicBezTo>
                  <a:cubicBezTo>
                    <a:pt x="6374" y="10977"/>
                    <a:pt x="6374" y="10935"/>
                    <a:pt x="6394" y="10893"/>
                  </a:cubicBezTo>
                  <a:cubicBezTo>
                    <a:pt x="6473" y="10908"/>
                    <a:pt x="6552" y="10914"/>
                    <a:pt x="6632" y="10914"/>
                  </a:cubicBezTo>
                  <a:cubicBezTo>
                    <a:pt x="6893" y="10914"/>
                    <a:pt x="7158" y="10843"/>
                    <a:pt x="7399" y="10747"/>
                  </a:cubicBezTo>
                  <a:cubicBezTo>
                    <a:pt x="7629" y="10893"/>
                    <a:pt x="7859" y="10998"/>
                    <a:pt x="8131" y="11060"/>
                  </a:cubicBezTo>
                  <a:cubicBezTo>
                    <a:pt x="8282" y="11087"/>
                    <a:pt x="8426" y="11100"/>
                    <a:pt x="8565" y="11100"/>
                  </a:cubicBezTo>
                  <a:cubicBezTo>
                    <a:pt x="9197" y="11100"/>
                    <a:pt x="9707" y="10820"/>
                    <a:pt x="10119" y="10203"/>
                  </a:cubicBezTo>
                  <a:cubicBezTo>
                    <a:pt x="10349" y="9826"/>
                    <a:pt x="10475" y="9491"/>
                    <a:pt x="10537" y="9156"/>
                  </a:cubicBezTo>
                  <a:cubicBezTo>
                    <a:pt x="10998" y="8571"/>
                    <a:pt x="11123" y="7734"/>
                    <a:pt x="11165" y="6897"/>
                  </a:cubicBezTo>
                  <a:cubicBezTo>
                    <a:pt x="12169" y="6792"/>
                    <a:pt x="13195" y="6646"/>
                    <a:pt x="14220" y="6436"/>
                  </a:cubicBezTo>
                  <a:cubicBezTo>
                    <a:pt x="14234" y="6433"/>
                    <a:pt x="14246" y="6431"/>
                    <a:pt x="14255" y="6431"/>
                  </a:cubicBezTo>
                  <a:cubicBezTo>
                    <a:pt x="14405" y="6431"/>
                    <a:pt x="13980" y="6857"/>
                    <a:pt x="14171" y="6857"/>
                  </a:cubicBezTo>
                  <a:cubicBezTo>
                    <a:pt x="14179" y="6857"/>
                    <a:pt x="14188" y="6856"/>
                    <a:pt x="14199" y="6855"/>
                  </a:cubicBezTo>
                  <a:cubicBezTo>
                    <a:pt x="14412" y="8755"/>
                    <a:pt x="15998" y="10258"/>
                    <a:pt x="17821" y="10258"/>
                  </a:cubicBezTo>
                  <a:cubicBezTo>
                    <a:pt x="18326" y="10258"/>
                    <a:pt x="18850" y="10143"/>
                    <a:pt x="19367" y="9889"/>
                  </a:cubicBezTo>
                  <a:cubicBezTo>
                    <a:pt x="19911" y="9617"/>
                    <a:pt x="20330" y="8905"/>
                    <a:pt x="20685" y="8424"/>
                  </a:cubicBezTo>
                  <a:cubicBezTo>
                    <a:pt x="21146" y="7734"/>
                    <a:pt x="21794" y="7190"/>
                    <a:pt x="22296" y="6499"/>
                  </a:cubicBezTo>
                  <a:cubicBezTo>
                    <a:pt x="23196" y="5244"/>
                    <a:pt x="25100" y="3507"/>
                    <a:pt x="23552" y="2775"/>
                  </a:cubicBezTo>
                  <a:cubicBezTo>
                    <a:pt x="22441" y="2219"/>
                    <a:pt x="22018" y="1058"/>
                    <a:pt x="21408" y="1058"/>
                  </a:cubicBezTo>
                  <a:cubicBezTo>
                    <a:pt x="21397" y="1058"/>
                    <a:pt x="21387" y="1058"/>
                    <a:pt x="21376" y="1059"/>
                  </a:cubicBezTo>
                  <a:cubicBezTo>
                    <a:pt x="21104" y="620"/>
                    <a:pt x="20706" y="285"/>
                    <a:pt x="20225" y="76"/>
                  </a:cubicBezTo>
                  <a:cubicBezTo>
                    <a:pt x="20108" y="24"/>
                    <a:pt x="19983" y="0"/>
                    <a:pt x="1985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54"/>
            <p:cNvSpPr/>
            <p:nvPr/>
          </p:nvSpPr>
          <p:spPr>
            <a:xfrm>
              <a:off x="6968000" y="4056250"/>
              <a:ext cx="102025" cy="177225"/>
            </a:xfrm>
            <a:custGeom>
              <a:avLst/>
              <a:gdLst/>
              <a:ahLst/>
              <a:cxnLst/>
              <a:rect l="l" t="t" r="r" b="b"/>
              <a:pathLst>
                <a:path w="4081" h="7089" extrusionOk="0">
                  <a:moveTo>
                    <a:pt x="2574" y="1"/>
                  </a:moveTo>
                  <a:cubicBezTo>
                    <a:pt x="2009" y="64"/>
                    <a:pt x="1298" y="398"/>
                    <a:pt x="1193" y="1047"/>
                  </a:cubicBezTo>
                  <a:cubicBezTo>
                    <a:pt x="963" y="2721"/>
                    <a:pt x="0" y="4562"/>
                    <a:pt x="461" y="6236"/>
                  </a:cubicBezTo>
                  <a:lnTo>
                    <a:pt x="482" y="6236"/>
                  </a:lnTo>
                  <a:cubicBezTo>
                    <a:pt x="639" y="6752"/>
                    <a:pt x="1169" y="7088"/>
                    <a:pt x="1701" y="7088"/>
                  </a:cubicBezTo>
                  <a:cubicBezTo>
                    <a:pt x="2161" y="7088"/>
                    <a:pt x="2623" y="6837"/>
                    <a:pt x="2846" y="6236"/>
                  </a:cubicBezTo>
                  <a:cubicBezTo>
                    <a:pt x="3097" y="5483"/>
                    <a:pt x="3264" y="4667"/>
                    <a:pt x="3515" y="3914"/>
                  </a:cubicBezTo>
                  <a:cubicBezTo>
                    <a:pt x="3787" y="3098"/>
                    <a:pt x="4018" y="2302"/>
                    <a:pt x="4039" y="1445"/>
                  </a:cubicBezTo>
                  <a:cubicBezTo>
                    <a:pt x="4080" y="880"/>
                    <a:pt x="3578" y="168"/>
                    <a:pt x="2971" y="64"/>
                  </a:cubicBezTo>
                  <a:cubicBezTo>
                    <a:pt x="2846" y="43"/>
                    <a:pt x="2720" y="1"/>
                    <a:pt x="257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54"/>
            <p:cNvSpPr/>
            <p:nvPr/>
          </p:nvSpPr>
          <p:spPr>
            <a:xfrm>
              <a:off x="7389075" y="3850300"/>
              <a:ext cx="88425" cy="194100"/>
            </a:xfrm>
            <a:custGeom>
              <a:avLst/>
              <a:gdLst/>
              <a:ahLst/>
              <a:cxnLst/>
              <a:rect l="l" t="t" r="r" b="b"/>
              <a:pathLst>
                <a:path w="3537" h="7764" extrusionOk="0">
                  <a:moveTo>
                    <a:pt x="1526" y="0"/>
                  </a:moveTo>
                  <a:cubicBezTo>
                    <a:pt x="833" y="0"/>
                    <a:pt x="137" y="466"/>
                    <a:pt x="64" y="1397"/>
                  </a:cubicBezTo>
                  <a:cubicBezTo>
                    <a:pt x="1" y="2694"/>
                    <a:pt x="22" y="4012"/>
                    <a:pt x="43" y="5310"/>
                  </a:cubicBezTo>
                  <a:cubicBezTo>
                    <a:pt x="64" y="6523"/>
                    <a:pt x="670" y="7674"/>
                    <a:pt x="1989" y="7758"/>
                  </a:cubicBezTo>
                  <a:cubicBezTo>
                    <a:pt x="2032" y="7761"/>
                    <a:pt x="2074" y="7763"/>
                    <a:pt x="2116" y="7763"/>
                  </a:cubicBezTo>
                  <a:cubicBezTo>
                    <a:pt x="3265" y="7763"/>
                    <a:pt x="3536" y="6392"/>
                    <a:pt x="2930" y="5665"/>
                  </a:cubicBezTo>
                  <a:lnTo>
                    <a:pt x="2930" y="5310"/>
                  </a:lnTo>
                  <a:cubicBezTo>
                    <a:pt x="2930" y="5100"/>
                    <a:pt x="2951" y="4870"/>
                    <a:pt x="2972" y="4661"/>
                  </a:cubicBezTo>
                  <a:cubicBezTo>
                    <a:pt x="3098" y="3615"/>
                    <a:pt x="3035" y="2443"/>
                    <a:pt x="2972" y="1397"/>
                  </a:cubicBezTo>
                  <a:cubicBezTo>
                    <a:pt x="2909" y="466"/>
                    <a:pt x="2219" y="0"/>
                    <a:pt x="152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54"/>
            <p:cNvSpPr/>
            <p:nvPr/>
          </p:nvSpPr>
          <p:spPr>
            <a:xfrm>
              <a:off x="6696500" y="2411050"/>
              <a:ext cx="415900" cy="213450"/>
            </a:xfrm>
            <a:custGeom>
              <a:avLst/>
              <a:gdLst/>
              <a:ahLst/>
              <a:cxnLst/>
              <a:rect l="l" t="t" r="r" b="b"/>
              <a:pathLst>
                <a:path w="16636" h="8538" extrusionOk="0">
                  <a:moveTo>
                    <a:pt x="8705" y="2578"/>
                  </a:moveTo>
                  <a:cubicBezTo>
                    <a:pt x="8810" y="2599"/>
                    <a:pt x="8914" y="2661"/>
                    <a:pt x="9019" y="2703"/>
                  </a:cubicBezTo>
                  <a:cubicBezTo>
                    <a:pt x="9500" y="2912"/>
                    <a:pt x="9898" y="3289"/>
                    <a:pt x="10170" y="3729"/>
                  </a:cubicBezTo>
                  <a:cubicBezTo>
                    <a:pt x="10337" y="3959"/>
                    <a:pt x="10484" y="4252"/>
                    <a:pt x="10484" y="4545"/>
                  </a:cubicBezTo>
                  <a:cubicBezTo>
                    <a:pt x="10484" y="4691"/>
                    <a:pt x="10484" y="5235"/>
                    <a:pt x="10254" y="5298"/>
                  </a:cubicBezTo>
                  <a:cubicBezTo>
                    <a:pt x="10226" y="5304"/>
                    <a:pt x="10198" y="5307"/>
                    <a:pt x="10171" y="5307"/>
                  </a:cubicBezTo>
                  <a:cubicBezTo>
                    <a:pt x="9817" y="5307"/>
                    <a:pt x="9443" y="4840"/>
                    <a:pt x="9249" y="4607"/>
                  </a:cubicBezTo>
                  <a:cubicBezTo>
                    <a:pt x="8935" y="4252"/>
                    <a:pt x="8601" y="3833"/>
                    <a:pt x="8601" y="3331"/>
                  </a:cubicBezTo>
                  <a:cubicBezTo>
                    <a:pt x="8601" y="3038"/>
                    <a:pt x="8621" y="2808"/>
                    <a:pt x="8705" y="2578"/>
                  </a:cubicBezTo>
                  <a:close/>
                  <a:moveTo>
                    <a:pt x="5211" y="4356"/>
                  </a:moveTo>
                  <a:lnTo>
                    <a:pt x="5211" y="4356"/>
                  </a:lnTo>
                  <a:cubicBezTo>
                    <a:pt x="5420" y="4440"/>
                    <a:pt x="5650" y="4503"/>
                    <a:pt x="5839" y="4670"/>
                  </a:cubicBezTo>
                  <a:cubicBezTo>
                    <a:pt x="5964" y="4754"/>
                    <a:pt x="6194" y="4879"/>
                    <a:pt x="6257" y="5068"/>
                  </a:cubicBezTo>
                  <a:cubicBezTo>
                    <a:pt x="6295" y="5282"/>
                    <a:pt x="6150" y="5360"/>
                    <a:pt x="5983" y="5360"/>
                  </a:cubicBezTo>
                  <a:cubicBezTo>
                    <a:pt x="5873" y="5360"/>
                    <a:pt x="5754" y="5327"/>
                    <a:pt x="5671" y="5277"/>
                  </a:cubicBezTo>
                  <a:cubicBezTo>
                    <a:pt x="5378" y="5026"/>
                    <a:pt x="5253" y="4691"/>
                    <a:pt x="5211" y="4356"/>
                  </a:cubicBezTo>
                  <a:close/>
                  <a:moveTo>
                    <a:pt x="11378" y="0"/>
                  </a:moveTo>
                  <a:cubicBezTo>
                    <a:pt x="10446" y="0"/>
                    <a:pt x="9480" y="319"/>
                    <a:pt x="8810" y="1008"/>
                  </a:cubicBezTo>
                  <a:cubicBezTo>
                    <a:pt x="8601" y="1218"/>
                    <a:pt x="8412" y="1469"/>
                    <a:pt x="8287" y="1699"/>
                  </a:cubicBezTo>
                  <a:cubicBezTo>
                    <a:pt x="8030" y="1658"/>
                    <a:pt x="7765" y="1635"/>
                    <a:pt x="7513" y="1635"/>
                  </a:cubicBezTo>
                  <a:cubicBezTo>
                    <a:pt x="7375" y="1635"/>
                    <a:pt x="7241" y="1642"/>
                    <a:pt x="7115" y="1657"/>
                  </a:cubicBezTo>
                  <a:cubicBezTo>
                    <a:pt x="6362" y="1741"/>
                    <a:pt x="5525" y="1971"/>
                    <a:pt x="5023" y="2620"/>
                  </a:cubicBezTo>
                  <a:cubicBezTo>
                    <a:pt x="4813" y="2912"/>
                    <a:pt x="4646" y="3205"/>
                    <a:pt x="4583" y="3519"/>
                  </a:cubicBezTo>
                  <a:cubicBezTo>
                    <a:pt x="4552" y="3518"/>
                    <a:pt x="4521" y="3518"/>
                    <a:pt x="4490" y="3518"/>
                  </a:cubicBezTo>
                  <a:cubicBezTo>
                    <a:pt x="2974" y="3518"/>
                    <a:pt x="1490" y="4507"/>
                    <a:pt x="650" y="5758"/>
                  </a:cubicBezTo>
                  <a:cubicBezTo>
                    <a:pt x="1" y="6700"/>
                    <a:pt x="231" y="7641"/>
                    <a:pt x="1194" y="8227"/>
                  </a:cubicBezTo>
                  <a:cubicBezTo>
                    <a:pt x="1542" y="8441"/>
                    <a:pt x="1903" y="8538"/>
                    <a:pt x="2256" y="8538"/>
                  </a:cubicBezTo>
                  <a:cubicBezTo>
                    <a:pt x="2939" y="8538"/>
                    <a:pt x="3591" y="8172"/>
                    <a:pt x="4060" y="7578"/>
                  </a:cubicBezTo>
                  <a:cubicBezTo>
                    <a:pt x="4247" y="7323"/>
                    <a:pt x="3992" y="6999"/>
                    <a:pt x="3721" y="6999"/>
                  </a:cubicBezTo>
                  <a:cubicBezTo>
                    <a:pt x="3659" y="6999"/>
                    <a:pt x="3596" y="7016"/>
                    <a:pt x="3537" y="7055"/>
                  </a:cubicBezTo>
                  <a:cubicBezTo>
                    <a:pt x="3194" y="7290"/>
                    <a:pt x="2710" y="7603"/>
                    <a:pt x="2247" y="7603"/>
                  </a:cubicBezTo>
                  <a:cubicBezTo>
                    <a:pt x="2174" y="7603"/>
                    <a:pt x="2102" y="7596"/>
                    <a:pt x="2031" y="7578"/>
                  </a:cubicBezTo>
                  <a:cubicBezTo>
                    <a:pt x="1654" y="7474"/>
                    <a:pt x="1047" y="7202"/>
                    <a:pt x="1068" y="6742"/>
                  </a:cubicBezTo>
                  <a:cubicBezTo>
                    <a:pt x="1152" y="5821"/>
                    <a:pt x="2323" y="4984"/>
                    <a:pt x="3056" y="4607"/>
                  </a:cubicBezTo>
                  <a:cubicBezTo>
                    <a:pt x="3495" y="4398"/>
                    <a:pt x="3997" y="4252"/>
                    <a:pt x="4479" y="4252"/>
                  </a:cubicBezTo>
                  <a:cubicBezTo>
                    <a:pt x="4479" y="4503"/>
                    <a:pt x="4520" y="4775"/>
                    <a:pt x="4625" y="5026"/>
                  </a:cubicBezTo>
                  <a:cubicBezTo>
                    <a:pt x="4834" y="5594"/>
                    <a:pt x="5439" y="6130"/>
                    <a:pt x="6035" y="6130"/>
                  </a:cubicBezTo>
                  <a:cubicBezTo>
                    <a:pt x="6272" y="6130"/>
                    <a:pt x="6509" y="6045"/>
                    <a:pt x="6717" y="5842"/>
                  </a:cubicBezTo>
                  <a:cubicBezTo>
                    <a:pt x="7450" y="5130"/>
                    <a:pt x="6676" y="4252"/>
                    <a:pt x="5985" y="3875"/>
                  </a:cubicBezTo>
                  <a:cubicBezTo>
                    <a:pt x="5755" y="3749"/>
                    <a:pt x="5483" y="3666"/>
                    <a:pt x="5232" y="3624"/>
                  </a:cubicBezTo>
                  <a:cubicBezTo>
                    <a:pt x="5483" y="2726"/>
                    <a:pt x="6489" y="2383"/>
                    <a:pt x="7484" y="2383"/>
                  </a:cubicBezTo>
                  <a:cubicBezTo>
                    <a:pt x="7648" y="2383"/>
                    <a:pt x="7812" y="2393"/>
                    <a:pt x="7973" y="2410"/>
                  </a:cubicBezTo>
                  <a:cubicBezTo>
                    <a:pt x="7826" y="2933"/>
                    <a:pt x="7826" y="3519"/>
                    <a:pt x="8036" y="4042"/>
                  </a:cubicBezTo>
                  <a:cubicBezTo>
                    <a:pt x="8308" y="4775"/>
                    <a:pt x="9019" y="5653"/>
                    <a:pt x="9751" y="5967"/>
                  </a:cubicBezTo>
                  <a:cubicBezTo>
                    <a:pt x="9907" y="6031"/>
                    <a:pt x="10052" y="6060"/>
                    <a:pt x="10185" y="6060"/>
                  </a:cubicBezTo>
                  <a:cubicBezTo>
                    <a:pt x="10927" y="6060"/>
                    <a:pt x="11305" y="5161"/>
                    <a:pt x="11216" y="4398"/>
                  </a:cubicBezTo>
                  <a:cubicBezTo>
                    <a:pt x="11070" y="3185"/>
                    <a:pt x="10086" y="2348"/>
                    <a:pt x="8977" y="1929"/>
                  </a:cubicBezTo>
                  <a:cubicBezTo>
                    <a:pt x="9333" y="1343"/>
                    <a:pt x="9961" y="925"/>
                    <a:pt x="10693" y="799"/>
                  </a:cubicBezTo>
                  <a:cubicBezTo>
                    <a:pt x="10910" y="759"/>
                    <a:pt x="11133" y="740"/>
                    <a:pt x="11357" y="740"/>
                  </a:cubicBezTo>
                  <a:cubicBezTo>
                    <a:pt x="12059" y="740"/>
                    <a:pt x="12778" y="922"/>
                    <a:pt x="13413" y="1176"/>
                  </a:cubicBezTo>
                  <a:cubicBezTo>
                    <a:pt x="14250" y="1490"/>
                    <a:pt x="15171" y="2013"/>
                    <a:pt x="15589" y="2850"/>
                  </a:cubicBezTo>
                  <a:cubicBezTo>
                    <a:pt x="15840" y="3352"/>
                    <a:pt x="15903" y="3896"/>
                    <a:pt x="15840" y="4461"/>
                  </a:cubicBezTo>
                  <a:cubicBezTo>
                    <a:pt x="15798" y="4796"/>
                    <a:pt x="15673" y="5068"/>
                    <a:pt x="15526" y="5340"/>
                  </a:cubicBezTo>
                  <a:cubicBezTo>
                    <a:pt x="15464" y="5507"/>
                    <a:pt x="15464" y="5842"/>
                    <a:pt x="15254" y="5863"/>
                  </a:cubicBezTo>
                  <a:cubicBezTo>
                    <a:pt x="15010" y="5924"/>
                    <a:pt x="15063" y="6282"/>
                    <a:pt x="15278" y="6282"/>
                  </a:cubicBezTo>
                  <a:cubicBezTo>
                    <a:pt x="15284" y="6282"/>
                    <a:pt x="15290" y="6282"/>
                    <a:pt x="15296" y="6281"/>
                  </a:cubicBezTo>
                  <a:cubicBezTo>
                    <a:pt x="15631" y="6260"/>
                    <a:pt x="15798" y="6051"/>
                    <a:pt x="15924" y="5758"/>
                  </a:cubicBezTo>
                  <a:cubicBezTo>
                    <a:pt x="16112" y="5361"/>
                    <a:pt x="16405" y="5089"/>
                    <a:pt x="16468" y="4670"/>
                  </a:cubicBezTo>
                  <a:cubicBezTo>
                    <a:pt x="16635" y="3875"/>
                    <a:pt x="16614" y="3101"/>
                    <a:pt x="16196" y="2389"/>
                  </a:cubicBezTo>
                  <a:cubicBezTo>
                    <a:pt x="15254" y="883"/>
                    <a:pt x="13287" y="88"/>
                    <a:pt x="11551" y="4"/>
                  </a:cubicBezTo>
                  <a:cubicBezTo>
                    <a:pt x="11493" y="2"/>
                    <a:pt x="11435" y="0"/>
                    <a:pt x="113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54"/>
            <p:cNvSpPr/>
            <p:nvPr/>
          </p:nvSpPr>
          <p:spPr>
            <a:xfrm>
              <a:off x="6813675" y="2988100"/>
              <a:ext cx="333775" cy="203475"/>
            </a:xfrm>
            <a:custGeom>
              <a:avLst/>
              <a:gdLst/>
              <a:ahLst/>
              <a:cxnLst/>
              <a:rect l="l" t="t" r="r" b="b"/>
              <a:pathLst>
                <a:path w="13351" h="8139" extrusionOk="0">
                  <a:moveTo>
                    <a:pt x="901" y="712"/>
                  </a:moveTo>
                  <a:lnTo>
                    <a:pt x="901" y="712"/>
                  </a:lnTo>
                  <a:cubicBezTo>
                    <a:pt x="1256" y="754"/>
                    <a:pt x="1591" y="963"/>
                    <a:pt x="1947" y="963"/>
                  </a:cubicBezTo>
                  <a:cubicBezTo>
                    <a:pt x="2219" y="963"/>
                    <a:pt x="2554" y="1131"/>
                    <a:pt x="2826" y="1173"/>
                  </a:cubicBezTo>
                  <a:cubicBezTo>
                    <a:pt x="3056" y="1235"/>
                    <a:pt x="3265" y="1298"/>
                    <a:pt x="3495" y="1361"/>
                  </a:cubicBezTo>
                  <a:cubicBezTo>
                    <a:pt x="4018" y="1486"/>
                    <a:pt x="4520" y="1696"/>
                    <a:pt x="5064" y="1800"/>
                  </a:cubicBezTo>
                  <a:cubicBezTo>
                    <a:pt x="5567" y="1905"/>
                    <a:pt x="6069" y="1989"/>
                    <a:pt x="6550" y="2072"/>
                  </a:cubicBezTo>
                  <a:cubicBezTo>
                    <a:pt x="7638" y="2240"/>
                    <a:pt x="8705" y="2491"/>
                    <a:pt x="9793" y="2512"/>
                  </a:cubicBezTo>
                  <a:cubicBezTo>
                    <a:pt x="9858" y="2514"/>
                    <a:pt x="9923" y="2515"/>
                    <a:pt x="9988" y="2515"/>
                  </a:cubicBezTo>
                  <a:cubicBezTo>
                    <a:pt x="10505" y="2515"/>
                    <a:pt x="11011" y="2449"/>
                    <a:pt x="11551" y="2449"/>
                  </a:cubicBezTo>
                  <a:cubicBezTo>
                    <a:pt x="11760" y="2449"/>
                    <a:pt x="11969" y="2449"/>
                    <a:pt x="12178" y="2491"/>
                  </a:cubicBezTo>
                  <a:cubicBezTo>
                    <a:pt x="12157" y="2533"/>
                    <a:pt x="12137" y="2616"/>
                    <a:pt x="12157" y="2700"/>
                  </a:cubicBezTo>
                  <a:cubicBezTo>
                    <a:pt x="12199" y="2972"/>
                    <a:pt x="12325" y="3035"/>
                    <a:pt x="12367" y="3265"/>
                  </a:cubicBezTo>
                  <a:cubicBezTo>
                    <a:pt x="12409" y="3600"/>
                    <a:pt x="12409" y="3955"/>
                    <a:pt x="12325" y="4290"/>
                  </a:cubicBezTo>
                  <a:cubicBezTo>
                    <a:pt x="12157" y="5002"/>
                    <a:pt x="11446" y="5567"/>
                    <a:pt x="10923" y="6048"/>
                  </a:cubicBezTo>
                  <a:cubicBezTo>
                    <a:pt x="10295" y="6571"/>
                    <a:pt x="9521" y="6843"/>
                    <a:pt x="8705" y="7052"/>
                  </a:cubicBezTo>
                  <a:cubicBezTo>
                    <a:pt x="8099" y="7227"/>
                    <a:pt x="7511" y="7290"/>
                    <a:pt x="6912" y="7290"/>
                  </a:cubicBezTo>
                  <a:cubicBezTo>
                    <a:pt x="6580" y="7290"/>
                    <a:pt x="6245" y="7270"/>
                    <a:pt x="5901" y="7240"/>
                  </a:cubicBezTo>
                  <a:cubicBezTo>
                    <a:pt x="5127" y="7157"/>
                    <a:pt x="4290" y="7094"/>
                    <a:pt x="3579" y="6717"/>
                  </a:cubicBezTo>
                  <a:cubicBezTo>
                    <a:pt x="2763" y="6299"/>
                    <a:pt x="2240" y="5462"/>
                    <a:pt x="1717" y="4751"/>
                  </a:cubicBezTo>
                  <a:cubicBezTo>
                    <a:pt x="1277" y="4165"/>
                    <a:pt x="1256" y="3370"/>
                    <a:pt x="1005" y="2700"/>
                  </a:cubicBezTo>
                  <a:cubicBezTo>
                    <a:pt x="838" y="2010"/>
                    <a:pt x="649" y="1340"/>
                    <a:pt x="901" y="712"/>
                  </a:cubicBezTo>
                  <a:close/>
                  <a:moveTo>
                    <a:pt x="733" y="1"/>
                  </a:moveTo>
                  <a:cubicBezTo>
                    <a:pt x="629" y="1"/>
                    <a:pt x="524" y="64"/>
                    <a:pt x="461" y="168"/>
                  </a:cubicBezTo>
                  <a:cubicBezTo>
                    <a:pt x="1" y="1026"/>
                    <a:pt x="105" y="1905"/>
                    <a:pt x="357" y="2763"/>
                  </a:cubicBezTo>
                  <a:cubicBezTo>
                    <a:pt x="587" y="3579"/>
                    <a:pt x="670" y="4416"/>
                    <a:pt x="1110" y="5148"/>
                  </a:cubicBezTo>
                  <a:cubicBezTo>
                    <a:pt x="1612" y="5985"/>
                    <a:pt x="2323" y="6989"/>
                    <a:pt x="3202" y="7450"/>
                  </a:cubicBezTo>
                  <a:cubicBezTo>
                    <a:pt x="4039" y="7868"/>
                    <a:pt x="4960" y="7994"/>
                    <a:pt x="5901" y="8077"/>
                  </a:cubicBezTo>
                  <a:cubicBezTo>
                    <a:pt x="6299" y="8114"/>
                    <a:pt x="6688" y="8138"/>
                    <a:pt x="7074" y="8138"/>
                  </a:cubicBezTo>
                  <a:cubicBezTo>
                    <a:pt x="7787" y="8138"/>
                    <a:pt x="8488" y="8057"/>
                    <a:pt x="9207" y="7826"/>
                  </a:cubicBezTo>
                  <a:cubicBezTo>
                    <a:pt x="10107" y="7533"/>
                    <a:pt x="10923" y="7220"/>
                    <a:pt x="11634" y="6571"/>
                  </a:cubicBezTo>
                  <a:cubicBezTo>
                    <a:pt x="12283" y="5964"/>
                    <a:pt x="13036" y="5357"/>
                    <a:pt x="13225" y="4416"/>
                  </a:cubicBezTo>
                  <a:cubicBezTo>
                    <a:pt x="13308" y="3997"/>
                    <a:pt x="13329" y="3579"/>
                    <a:pt x="13246" y="3160"/>
                  </a:cubicBezTo>
                  <a:cubicBezTo>
                    <a:pt x="13225" y="3014"/>
                    <a:pt x="13183" y="2805"/>
                    <a:pt x="13078" y="2658"/>
                  </a:cubicBezTo>
                  <a:cubicBezTo>
                    <a:pt x="13042" y="2640"/>
                    <a:pt x="12929" y="2499"/>
                    <a:pt x="12898" y="2499"/>
                  </a:cubicBezTo>
                  <a:cubicBezTo>
                    <a:pt x="12893" y="2499"/>
                    <a:pt x="12890" y="2503"/>
                    <a:pt x="12890" y="2512"/>
                  </a:cubicBezTo>
                  <a:cubicBezTo>
                    <a:pt x="12890" y="2491"/>
                    <a:pt x="12869" y="2491"/>
                    <a:pt x="12869" y="2449"/>
                  </a:cubicBezTo>
                  <a:cubicBezTo>
                    <a:pt x="12932" y="2449"/>
                    <a:pt x="13015" y="2449"/>
                    <a:pt x="13078" y="2428"/>
                  </a:cubicBezTo>
                  <a:cubicBezTo>
                    <a:pt x="13350" y="2407"/>
                    <a:pt x="13329" y="1989"/>
                    <a:pt x="13036" y="1989"/>
                  </a:cubicBezTo>
                  <a:cubicBezTo>
                    <a:pt x="12534" y="1950"/>
                    <a:pt x="12031" y="1840"/>
                    <a:pt x="11495" y="1840"/>
                  </a:cubicBezTo>
                  <a:cubicBezTo>
                    <a:pt x="11451" y="1840"/>
                    <a:pt x="11407" y="1841"/>
                    <a:pt x="11362" y="1842"/>
                  </a:cubicBezTo>
                  <a:cubicBezTo>
                    <a:pt x="11090" y="1863"/>
                    <a:pt x="10813" y="1874"/>
                    <a:pt x="10533" y="1874"/>
                  </a:cubicBezTo>
                  <a:cubicBezTo>
                    <a:pt x="10253" y="1874"/>
                    <a:pt x="9971" y="1863"/>
                    <a:pt x="9688" y="1842"/>
                  </a:cubicBezTo>
                  <a:cubicBezTo>
                    <a:pt x="8580" y="1779"/>
                    <a:pt x="7471" y="1507"/>
                    <a:pt x="6383" y="1319"/>
                  </a:cubicBezTo>
                  <a:cubicBezTo>
                    <a:pt x="5818" y="1214"/>
                    <a:pt x="5274" y="1152"/>
                    <a:pt x="4730" y="1005"/>
                  </a:cubicBezTo>
                  <a:cubicBezTo>
                    <a:pt x="4248" y="880"/>
                    <a:pt x="3788" y="691"/>
                    <a:pt x="3286" y="566"/>
                  </a:cubicBezTo>
                  <a:cubicBezTo>
                    <a:pt x="2784" y="440"/>
                    <a:pt x="2261" y="357"/>
                    <a:pt x="1779" y="231"/>
                  </a:cubicBezTo>
                  <a:cubicBezTo>
                    <a:pt x="1403" y="126"/>
                    <a:pt x="1089" y="1"/>
                    <a:pt x="7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54"/>
            <p:cNvSpPr/>
            <p:nvPr/>
          </p:nvSpPr>
          <p:spPr>
            <a:xfrm>
              <a:off x="6726075" y="2856575"/>
              <a:ext cx="125825" cy="79500"/>
            </a:xfrm>
            <a:custGeom>
              <a:avLst/>
              <a:gdLst/>
              <a:ahLst/>
              <a:cxnLst/>
              <a:rect l="l" t="t" r="r" b="b"/>
              <a:pathLst>
                <a:path w="5033" h="3180" extrusionOk="0">
                  <a:moveTo>
                    <a:pt x="2531" y="1"/>
                  </a:moveTo>
                  <a:cubicBezTo>
                    <a:pt x="2459" y="1"/>
                    <a:pt x="2386" y="4"/>
                    <a:pt x="2312" y="10"/>
                  </a:cubicBezTo>
                  <a:cubicBezTo>
                    <a:pt x="785" y="136"/>
                    <a:pt x="52" y="1328"/>
                    <a:pt x="11" y="2772"/>
                  </a:cubicBezTo>
                  <a:cubicBezTo>
                    <a:pt x="0" y="3044"/>
                    <a:pt x="209" y="3180"/>
                    <a:pt x="421" y="3180"/>
                  </a:cubicBezTo>
                  <a:cubicBezTo>
                    <a:pt x="633" y="3180"/>
                    <a:pt x="848" y="3044"/>
                    <a:pt x="848" y="2772"/>
                  </a:cubicBezTo>
                  <a:cubicBezTo>
                    <a:pt x="848" y="1757"/>
                    <a:pt x="1257" y="784"/>
                    <a:pt x="2421" y="784"/>
                  </a:cubicBezTo>
                  <a:cubicBezTo>
                    <a:pt x="2434" y="784"/>
                    <a:pt x="2446" y="784"/>
                    <a:pt x="2459" y="784"/>
                  </a:cubicBezTo>
                  <a:cubicBezTo>
                    <a:pt x="2982" y="784"/>
                    <a:pt x="3337" y="973"/>
                    <a:pt x="3672" y="1349"/>
                  </a:cubicBezTo>
                  <a:cubicBezTo>
                    <a:pt x="3840" y="1537"/>
                    <a:pt x="4049" y="1726"/>
                    <a:pt x="4174" y="1935"/>
                  </a:cubicBezTo>
                  <a:cubicBezTo>
                    <a:pt x="4279" y="2144"/>
                    <a:pt x="4279" y="2353"/>
                    <a:pt x="4279" y="2584"/>
                  </a:cubicBezTo>
                  <a:cubicBezTo>
                    <a:pt x="4279" y="2824"/>
                    <a:pt x="4462" y="2945"/>
                    <a:pt x="4645" y="2945"/>
                  </a:cubicBezTo>
                  <a:cubicBezTo>
                    <a:pt x="4828" y="2945"/>
                    <a:pt x="5011" y="2824"/>
                    <a:pt x="5011" y="2584"/>
                  </a:cubicBezTo>
                  <a:cubicBezTo>
                    <a:pt x="5011" y="2249"/>
                    <a:pt x="5032" y="1851"/>
                    <a:pt x="4823" y="1579"/>
                  </a:cubicBezTo>
                  <a:cubicBezTo>
                    <a:pt x="4656" y="1286"/>
                    <a:pt x="4405" y="993"/>
                    <a:pt x="4174" y="721"/>
                  </a:cubicBezTo>
                  <a:cubicBezTo>
                    <a:pt x="3760" y="251"/>
                    <a:pt x="3177" y="1"/>
                    <a:pt x="25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54"/>
            <p:cNvSpPr/>
            <p:nvPr/>
          </p:nvSpPr>
          <p:spPr>
            <a:xfrm>
              <a:off x="7141650" y="2909075"/>
              <a:ext cx="123350" cy="78625"/>
            </a:xfrm>
            <a:custGeom>
              <a:avLst/>
              <a:gdLst/>
              <a:ahLst/>
              <a:cxnLst/>
              <a:rect l="l" t="t" r="r" b="b"/>
              <a:pathLst>
                <a:path w="4934" h="3145" extrusionOk="0">
                  <a:moveTo>
                    <a:pt x="2400" y="1"/>
                  </a:moveTo>
                  <a:cubicBezTo>
                    <a:pt x="2375" y="1"/>
                    <a:pt x="2349" y="1"/>
                    <a:pt x="2323" y="2"/>
                  </a:cubicBezTo>
                  <a:cubicBezTo>
                    <a:pt x="838" y="44"/>
                    <a:pt x="22" y="1362"/>
                    <a:pt x="1" y="2702"/>
                  </a:cubicBezTo>
                  <a:cubicBezTo>
                    <a:pt x="1" y="2953"/>
                    <a:pt x="184" y="3078"/>
                    <a:pt x="370" y="3078"/>
                  </a:cubicBezTo>
                  <a:cubicBezTo>
                    <a:pt x="555" y="3078"/>
                    <a:pt x="744" y="2953"/>
                    <a:pt x="754" y="2702"/>
                  </a:cubicBezTo>
                  <a:cubicBezTo>
                    <a:pt x="793" y="1949"/>
                    <a:pt x="1277" y="750"/>
                    <a:pt x="2222" y="750"/>
                  </a:cubicBezTo>
                  <a:cubicBezTo>
                    <a:pt x="2302" y="750"/>
                    <a:pt x="2384" y="759"/>
                    <a:pt x="2470" y="777"/>
                  </a:cubicBezTo>
                  <a:cubicBezTo>
                    <a:pt x="3412" y="986"/>
                    <a:pt x="3851" y="1886"/>
                    <a:pt x="4123" y="2743"/>
                  </a:cubicBezTo>
                  <a:cubicBezTo>
                    <a:pt x="3997" y="2848"/>
                    <a:pt x="4039" y="3078"/>
                    <a:pt x="4228" y="3099"/>
                  </a:cubicBezTo>
                  <a:cubicBezTo>
                    <a:pt x="4290" y="3099"/>
                    <a:pt x="4311" y="3141"/>
                    <a:pt x="4374" y="3141"/>
                  </a:cubicBezTo>
                  <a:cubicBezTo>
                    <a:pt x="4390" y="3144"/>
                    <a:pt x="4406" y="3145"/>
                    <a:pt x="4422" y="3145"/>
                  </a:cubicBezTo>
                  <a:cubicBezTo>
                    <a:pt x="4530" y="3145"/>
                    <a:pt x="4628" y="3083"/>
                    <a:pt x="4646" y="2974"/>
                  </a:cubicBezTo>
                  <a:cubicBezTo>
                    <a:pt x="4934" y="1679"/>
                    <a:pt x="3809" y="1"/>
                    <a:pt x="24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54"/>
            <p:cNvSpPr/>
            <p:nvPr/>
          </p:nvSpPr>
          <p:spPr>
            <a:xfrm>
              <a:off x="6327725" y="2530425"/>
              <a:ext cx="1266425" cy="1724075"/>
            </a:xfrm>
            <a:custGeom>
              <a:avLst/>
              <a:gdLst/>
              <a:ahLst/>
              <a:cxnLst/>
              <a:rect l="l" t="t" r="r" b="b"/>
              <a:pathLst>
                <a:path w="50657" h="68963" extrusionOk="0">
                  <a:moveTo>
                    <a:pt x="24502" y="6423"/>
                  </a:moveTo>
                  <a:cubicBezTo>
                    <a:pt x="24523" y="6507"/>
                    <a:pt x="24565" y="6591"/>
                    <a:pt x="24607" y="6674"/>
                  </a:cubicBezTo>
                  <a:cubicBezTo>
                    <a:pt x="24691" y="6925"/>
                    <a:pt x="24691" y="7135"/>
                    <a:pt x="24607" y="7344"/>
                  </a:cubicBezTo>
                  <a:cubicBezTo>
                    <a:pt x="24502" y="7637"/>
                    <a:pt x="24356" y="7930"/>
                    <a:pt x="24147" y="8160"/>
                  </a:cubicBezTo>
                  <a:cubicBezTo>
                    <a:pt x="23958" y="7553"/>
                    <a:pt x="23979" y="6925"/>
                    <a:pt x="24481" y="6465"/>
                  </a:cubicBezTo>
                  <a:lnTo>
                    <a:pt x="24502" y="6423"/>
                  </a:lnTo>
                  <a:close/>
                  <a:moveTo>
                    <a:pt x="31150" y="6515"/>
                  </a:moveTo>
                  <a:cubicBezTo>
                    <a:pt x="31244" y="6515"/>
                    <a:pt x="31344" y="6533"/>
                    <a:pt x="31449" y="6570"/>
                  </a:cubicBezTo>
                  <a:cubicBezTo>
                    <a:pt x="32453" y="6904"/>
                    <a:pt x="33290" y="8202"/>
                    <a:pt x="33102" y="9248"/>
                  </a:cubicBezTo>
                  <a:cubicBezTo>
                    <a:pt x="32997" y="9227"/>
                    <a:pt x="32935" y="9206"/>
                    <a:pt x="32830" y="9185"/>
                  </a:cubicBezTo>
                  <a:cubicBezTo>
                    <a:pt x="32349" y="9018"/>
                    <a:pt x="31721" y="8788"/>
                    <a:pt x="31365" y="8411"/>
                  </a:cubicBezTo>
                  <a:cubicBezTo>
                    <a:pt x="31072" y="8097"/>
                    <a:pt x="30445" y="7469"/>
                    <a:pt x="30549" y="7009"/>
                  </a:cubicBezTo>
                  <a:cubicBezTo>
                    <a:pt x="30643" y="6680"/>
                    <a:pt x="30867" y="6515"/>
                    <a:pt x="31150" y="6515"/>
                  </a:cubicBezTo>
                  <a:close/>
                  <a:moveTo>
                    <a:pt x="8828" y="9826"/>
                  </a:moveTo>
                  <a:cubicBezTo>
                    <a:pt x="8856" y="9826"/>
                    <a:pt x="8885" y="9829"/>
                    <a:pt x="8914" y="9834"/>
                  </a:cubicBezTo>
                  <a:cubicBezTo>
                    <a:pt x="9312" y="9917"/>
                    <a:pt x="9668" y="10127"/>
                    <a:pt x="9981" y="10357"/>
                  </a:cubicBezTo>
                  <a:cubicBezTo>
                    <a:pt x="10337" y="10650"/>
                    <a:pt x="10672" y="10985"/>
                    <a:pt x="10902" y="11340"/>
                  </a:cubicBezTo>
                  <a:cubicBezTo>
                    <a:pt x="10965" y="11424"/>
                    <a:pt x="10986" y="11487"/>
                    <a:pt x="11007" y="11529"/>
                  </a:cubicBezTo>
                  <a:cubicBezTo>
                    <a:pt x="10400" y="12428"/>
                    <a:pt x="10086" y="13475"/>
                    <a:pt x="9981" y="14542"/>
                  </a:cubicBezTo>
                  <a:cubicBezTo>
                    <a:pt x="9730" y="14311"/>
                    <a:pt x="9416" y="14102"/>
                    <a:pt x="9186" y="13830"/>
                  </a:cubicBezTo>
                  <a:cubicBezTo>
                    <a:pt x="8810" y="13433"/>
                    <a:pt x="8475" y="12972"/>
                    <a:pt x="8245" y="12470"/>
                  </a:cubicBezTo>
                  <a:cubicBezTo>
                    <a:pt x="7973" y="11863"/>
                    <a:pt x="7952" y="11006"/>
                    <a:pt x="8182" y="10399"/>
                  </a:cubicBezTo>
                  <a:cubicBezTo>
                    <a:pt x="8278" y="10130"/>
                    <a:pt x="8515" y="9826"/>
                    <a:pt x="8828" y="9826"/>
                  </a:cubicBezTo>
                  <a:close/>
                  <a:moveTo>
                    <a:pt x="18330" y="9143"/>
                  </a:moveTo>
                  <a:cubicBezTo>
                    <a:pt x="18351" y="9164"/>
                    <a:pt x="18393" y="9206"/>
                    <a:pt x="18393" y="9227"/>
                  </a:cubicBezTo>
                  <a:cubicBezTo>
                    <a:pt x="18748" y="9562"/>
                    <a:pt x="19146" y="9876"/>
                    <a:pt x="19564" y="10106"/>
                  </a:cubicBezTo>
                  <a:cubicBezTo>
                    <a:pt x="20066" y="10378"/>
                    <a:pt x="20736" y="10464"/>
                    <a:pt x="21370" y="10464"/>
                  </a:cubicBezTo>
                  <a:cubicBezTo>
                    <a:pt x="21661" y="10464"/>
                    <a:pt x="21944" y="10446"/>
                    <a:pt x="22201" y="10420"/>
                  </a:cubicBezTo>
                  <a:cubicBezTo>
                    <a:pt x="22828" y="10378"/>
                    <a:pt x="23352" y="10148"/>
                    <a:pt x="23833" y="9792"/>
                  </a:cubicBezTo>
                  <a:cubicBezTo>
                    <a:pt x="24000" y="10064"/>
                    <a:pt x="24251" y="10294"/>
                    <a:pt x="24502" y="10503"/>
                  </a:cubicBezTo>
                  <a:cubicBezTo>
                    <a:pt x="25862" y="11633"/>
                    <a:pt x="27662" y="12156"/>
                    <a:pt x="29398" y="12198"/>
                  </a:cubicBezTo>
                  <a:cubicBezTo>
                    <a:pt x="29817" y="12198"/>
                    <a:pt x="30215" y="12198"/>
                    <a:pt x="30633" y="12156"/>
                  </a:cubicBezTo>
                  <a:cubicBezTo>
                    <a:pt x="31093" y="12094"/>
                    <a:pt x="31595" y="12094"/>
                    <a:pt x="32056" y="11926"/>
                  </a:cubicBezTo>
                  <a:cubicBezTo>
                    <a:pt x="32788" y="11633"/>
                    <a:pt x="33416" y="11131"/>
                    <a:pt x="33772" y="10462"/>
                  </a:cubicBezTo>
                  <a:cubicBezTo>
                    <a:pt x="34142" y="10514"/>
                    <a:pt x="34524" y="10542"/>
                    <a:pt x="34907" y="10542"/>
                  </a:cubicBezTo>
                  <a:cubicBezTo>
                    <a:pt x="36041" y="10542"/>
                    <a:pt x="37196" y="10302"/>
                    <a:pt x="38165" y="9771"/>
                  </a:cubicBezTo>
                  <a:cubicBezTo>
                    <a:pt x="38375" y="9980"/>
                    <a:pt x="38542" y="10252"/>
                    <a:pt x="38689" y="10420"/>
                  </a:cubicBezTo>
                  <a:cubicBezTo>
                    <a:pt x="39107" y="11047"/>
                    <a:pt x="39421" y="11759"/>
                    <a:pt x="39756" y="12449"/>
                  </a:cubicBezTo>
                  <a:cubicBezTo>
                    <a:pt x="40300" y="13600"/>
                    <a:pt x="40886" y="14793"/>
                    <a:pt x="41220" y="16027"/>
                  </a:cubicBezTo>
                  <a:cubicBezTo>
                    <a:pt x="41576" y="17304"/>
                    <a:pt x="41785" y="18747"/>
                    <a:pt x="41555" y="20045"/>
                  </a:cubicBezTo>
                  <a:cubicBezTo>
                    <a:pt x="41346" y="21237"/>
                    <a:pt x="40927" y="22430"/>
                    <a:pt x="40404" y="23497"/>
                  </a:cubicBezTo>
                  <a:cubicBezTo>
                    <a:pt x="39316" y="25694"/>
                    <a:pt x="37077" y="27368"/>
                    <a:pt x="34755" y="28184"/>
                  </a:cubicBezTo>
                  <a:cubicBezTo>
                    <a:pt x="33500" y="28602"/>
                    <a:pt x="32223" y="28937"/>
                    <a:pt x="30884" y="29042"/>
                  </a:cubicBezTo>
                  <a:cubicBezTo>
                    <a:pt x="30398" y="29079"/>
                    <a:pt x="29910" y="29098"/>
                    <a:pt x="29422" y="29098"/>
                  </a:cubicBezTo>
                  <a:cubicBezTo>
                    <a:pt x="28543" y="29098"/>
                    <a:pt x="27665" y="29037"/>
                    <a:pt x="26804" y="28916"/>
                  </a:cubicBezTo>
                  <a:cubicBezTo>
                    <a:pt x="25423" y="28728"/>
                    <a:pt x="24063" y="28456"/>
                    <a:pt x="22703" y="28142"/>
                  </a:cubicBezTo>
                  <a:cubicBezTo>
                    <a:pt x="21950" y="27954"/>
                    <a:pt x="21134" y="27765"/>
                    <a:pt x="20380" y="27514"/>
                  </a:cubicBezTo>
                  <a:cubicBezTo>
                    <a:pt x="20304" y="27377"/>
                    <a:pt x="20139" y="27284"/>
                    <a:pt x="19983" y="27284"/>
                  </a:cubicBezTo>
                  <a:cubicBezTo>
                    <a:pt x="19924" y="27284"/>
                    <a:pt x="19867" y="27297"/>
                    <a:pt x="19815" y="27326"/>
                  </a:cubicBezTo>
                  <a:lnTo>
                    <a:pt x="19125" y="27012"/>
                  </a:lnTo>
                  <a:cubicBezTo>
                    <a:pt x="17828" y="26426"/>
                    <a:pt x="16740" y="25464"/>
                    <a:pt x="15673" y="24585"/>
                  </a:cubicBezTo>
                  <a:cubicBezTo>
                    <a:pt x="14689" y="23769"/>
                    <a:pt x="13789" y="23016"/>
                    <a:pt x="13099" y="21949"/>
                  </a:cubicBezTo>
                  <a:cubicBezTo>
                    <a:pt x="12471" y="20923"/>
                    <a:pt x="12032" y="19814"/>
                    <a:pt x="11718" y="18643"/>
                  </a:cubicBezTo>
                  <a:cubicBezTo>
                    <a:pt x="11383" y="17366"/>
                    <a:pt x="10986" y="16153"/>
                    <a:pt x="11111" y="14814"/>
                  </a:cubicBezTo>
                  <a:cubicBezTo>
                    <a:pt x="11174" y="14165"/>
                    <a:pt x="11320" y="13495"/>
                    <a:pt x="11613" y="12868"/>
                  </a:cubicBezTo>
                  <a:cubicBezTo>
                    <a:pt x="11655" y="12763"/>
                    <a:pt x="11718" y="12679"/>
                    <a:pt x="11760" y="12575"/>
                  </a:cubicBezTo>
                  <a:lnTo>
                    <a:pt x="11844" y="12491"/>
                  </a:lnTo>
                  <a:lnTo>
                    <a:pt x="11927" y="12345"/>
                  </a:lnTo>
                  <a:cubicBezTo>
                    <a:pt x="12157" y="11968"/>
                    <a:pt x="12450" y="11633"/>
                    <a:pt x="12660" y="11236"/>
                  </a:cubicBezTo>
                  <a:cubicBezTo>
                    <a:pt x="12701" y="11110"/>
                    <a:pt x="12785" y="10901"/>
                    <a:pt x="12869" y="10817"/>
                  </a:cubicBezTo>
                  <a:cubicBezTo>
                    <a:pt x="12994" y="10713"/>
                    <a:pt x="13099" y="10608"/>
                    <a:pt x="13225" y="10524"/>
                  </a:cubicBezTo>
                  <a:cubicBezTo>
                    <a:pt x="13476" y="10357"/>
                    <a:pt x="13706" y="10148"/>
                    <a:pt x="13957" y="9959"/>
                  </a:cubicBezTo>
                  <a:cubicBezTo>
                    <a:pt x="14313" y="9750"/>
                    <a:pt x="14626" y="9520"/>
                    <a:pt x="14898" y="9227"/>
                  </a:cubicBezTo>
                  <a:cubicBezTo>
                    <a:pt x="15003" y="9311"/>
                    <a:pt x="15108" y="9353"/>
                    <a:pt x="15254" y="9415"/>
                  </a:cubicBezTo>
                  <a:cubicBezTo>
                    <a:pt x="15716" y="9639"/>
                    <a:pt x="16283" y="9841"/>
                    <a:pt x="16829" y="9841"/>
                  </a:cubicBezTo>
                  <a:cubicBezTo>
                    <a:pt x="17050" y="9841"/>
                    <a:pt x="17267" y="9808"/>
                    <a:pt x="17472" y="9729"/>
                  </a:cubicBezTo>
                  <a:cubicBezTo>
                    <a:pt x="17807" y="9583"/>
                    <a:pt x="18100" y="9415"/>
                    <a:pt x="18330" y="9143"/>
                  </a:cubicBezTo>
                  <a:close/>
                  <a:moveTo>
                    <a:pt x="20339" y="28602"/>
                  </a:moveTo>
                  <a:cubicBezTo>
                    <a:pt x="22347" y="29230"/>
                    <a:pt x="24481" y="29648"/>
                    <a:pt x="26511" y="29920"/>
                  </a:cubicBezTo>
                  <a:cubicBezTo>
                    <a:pt x="27532" y="30064"/>
                    <a:pt x="28576" y="30159"/>
                    <a:pt x="29618" y="30159"/>
                  </a:cubicBezTo>
                  <a:cubicBezTo>
                    <a:pt x="29943" y="30159"/>
                    <a:pt x="30268" y="30150"/>
                    <a:pt x="30591" y="30130"/>
                  </a:cubicBezTo>
                  <a:lnTo>
                    <a:pt x="30738" y="30130"/>
                  </a:lnTo>
                  <a:cubicBezTo>
                    <a:pt x="30863" y="30485"/>
                    <a:pt x="31114" y="30862"/>
                    <a:pt x="31261" y="31218"/>
                  </a:cubicBezTo>
                  <a:cubicBezTo>
                    <a:pt x="31470" y="31887"/>
                    <a:pt x="31721" y="32452"/>
                    <a:pt x="32035" y="33059"/>
                  </a:cubicBezTo>
                  <a:cubicBezTo>
                    <a:pt x="32684" y="34314"/>
                    <a:pt x="33416" y="35549"/>
                    <a:pt x="34190" y="36742"/>
                  </a:cubicBezTo>
                  <a:cubicBezTo>
                    <a:pt x="34860" y="37788"/>
                    <a:pt x="35655" y="38792"/>
                    <a:pt x="36303" y="39880"/>
                  </a:cubicBezTo>
                  <a:cubicBezTo>
                    <a:pt x="36638" y="40424"/>
                    <a:pt x="36973" y="41010"/>
                    <a:pt x="37245" y="41617"/>
                  </a:cubicBezTo>
                  <a:cubicBezTo>
                    <a:pt x="37433" y="42035"/>
                    <a:pt x="37852" y="42244"/>
                    <a:pt x="38124" y="42579"/>
                  </a:cubicBezTo>
                  <a:cubicBezTo>
                    <a:pt x="38165" y="42600"/>
                    <a:pt x="38186" y="42621"/>
                    <a:pt x="38228" y="42621"/>
                  </a:cubicBezTo>
                  <a:cubicBezTo>
                    <a:pt x="38291" y="42705"/>
                    <a:pt x="38333" y="42809"/>
                    <a:pt x="38396" y="42914"/>
                  </a:cubicBezTo>
                  <a:cubicBezTo>
                    <a:pt x="37601" y="43437"/>
                    <a:pt x="36826" y="43939"/>
                    <a:pt x="36031" y="44462"/>
                  </a:cubicBezTo>
                  <a:cubicBezTo>
                    <a:pt x="35571" y="44776"/>
                    <a:pt x="35194" y="45132"/>
                    <a:pt x="34713" y="45383"/>
                  </a:cubicBezTo>
                  <a:cubicBezTo>
                    <a:pt x="34253" y="45613"/>
                    <a:pt x="33792" y="45822"/>
                    <a:pt x="33290" y="45948"/>
                  </a:cubicBezTo>
                  <a:cubicBezTo>
                    <a:pt x="31386" y="46555"/>
                    <a:pt x="29419" y="46597"/>
                    <a:pt x="27453" y="46848"/>
                  </a:cubicBezTo>
                  <a:cubicBezTo>
                    <a:pt x="26169" y="47002"/>
                    <a:pt x="24839" y="47168"/>
                    <a:pt x="23514" y="47168"/>
                  </a:cubicBezTo>
                  <a:cubicBezTo>
                    <a:pt x="23047" y="47168"/>
                    <a:pt x="22581" y="47148"/>
                    <a:pt x="22117" y="47099"/>
                  </a:cubicBezTo>
                  <a:cubicBezTo>
                    <a:pt x="21322" y="47015"/>
                    <a:pt x="20485" y="46848"/>
                    <a:pt x="19774" y="46471"/>
                  </a:cubicBezTo>
                  <a:cubicBezTo>
                    <a:pt x="19606" y="46387"/>
                    <a:pt x="19460" y="46283"/>
                    <a:pt x="19334" y="46220"/>
                  </a:cubicBezTo>
                  <a:cubicBezTo>
                    <a:pt x="19297" y="45941"/>
                    <a:pt x="19078" y="45794"/>
                    <a:pt x="18854" y="45794"/>
                  </a:cubicBezTo>
                  <a:cubicBezTo>
                    <a:pt x="18826" y="45794"/>
                    <a:pt x="18797" y="45797"/>
                    <a:pt x="18769" y="45801"/>
                  </a:cubicBezTo>
                  <a:cubicBezTo>
                    <a:pt x="18665" y="45718"/>
                    <a:pt x="18560" y="45613"/>
                    <a:pt x="18455" y="45529"/>
                  </a:cubicBezTo>
                  <a:cubicBezTo>
                    <a:pt x="18539" y="45446"/>
                    <a:pt x="18602" y="45341"/>
                    <a:pt x="18602" y="45195"/>
                  </a:cubicBezTo>
                  <a:cubicBezTo>
                    <a:pt x="18602" y="42077"/>
                    <a:pt x="18623" y="39001"/>
                    <a:pt x="18958" y="35884"/>
                  </a:cubicBezTo>
                  <a:cubicBezTo>
                    <a:pt x="19041" y="35151"/>
                    <a:pt x="19125" y="34419"/>
                    <a:pt x="19251" y="33687"/>
                  </a:cubicBezTo>
                  <a:cubicBezTo>
                    <a:pt x="19334" y="32892"/>
                    <a:pt x="19543" y="32222"/>
                    <a:pt x="19669" y="31511"/>
                  </a:cubicBezTo>
                  <a:cubicBezTo>
                    <a:pt x="19795" y="30841"/>
                    <a:pt x="19899" y="30130"/>
                    <a:pt x="20108" y="29481"/>
                  </a:cubicBezTo>
                  <a:cubicBezTo>
                    <a:pt x="20192" y="29188"/>
                    <a:pt x="20297" y="28895"/>
                    <a:pt x="20339" y="28602"/>
                  </a:cubicBezTo>
                  <a:close/>
                  <a:moveTo>
                    <a:pt x="37580" y="44295"/>
                  </a:moveTo>
                  <a:cubicBezTo>
                    <a:pt x="37747" y="44567"/>
                    <a:pt x="37852" y="44860"/>
                    <a:pt x="38019" y="45090"/>
                  </a:cubicBezTo>
                  <a:cubicBezTo>
                    <a:pt x="38207" y="45341"/>
                    <a:pt x="38417" y="45613"/>
                    <a:pt x="38710" y="45801"/>
                  </a:cubicBezTo>
                  <a:cubicBezTo>
                    <a:pt x="38856" y="45906"/>
                    <a:pt x="39044" y="45969"/>
                    <a:pt x="39170" y="46136"/>
                  </a:cubicBezTo>
                  <a:cubicBezTo>
                    <a:pt x="39274" y="46283"/>
                    <a:pt x="39421" y="46429"/>
                    <a:pt x="39546" y="46555"/>
                  </a:cubicBezTo>
                  <a:cubicBezTo>
                    <a:pt x="39839" y="46806"/>
                    <a:pt x="40153" y="47057"/>
                    <a:pt x="40488" y="47287"/>
                  </a:cubicBezTo>
                  <a:cubicBezTo>
                    <a:pt x="40530" y="47308"/>
                    <a:pt x="40614" y="47392"/>
                    <a:pt x="40676" y="47434"/>
                  </a:cubicBezTo>
                  <a:lnTo>
                    <a:pt x="40676" y="47496"/>
                  </a:lnTo>
                  <a:cubicBezTo>
                    <a:pt x="40614" y="47685"/>
                    <a:pt x="40572" y="47852"/>
                    <a:pt x="40467" y="48019"/>
                  </a:cubicBezTo>
                  <a:cubicBezTo>
                    <a:pt x="40258" y="48354"/>
                    <a:pt x="39986" y="48647"/>
                    <a:pt x="39693" y="48898"/>
                  </a:cubicBezTo>
                  <a:cubicBezTo>
                    <a:pt x="39128" y="49463"/>
                    <a:pt x="38751" y="50300"/>
                    <a:pt x="38312" y="50949"/>
                  </a:cubicBezTo>
                  <a:cubicBezTo>
                    <a:pt x="38019" y="51346"/>
                    <a:pt x="37768" y="51723"/>
                    <a:pt x="37433" y="52079"/>
                  </a:cubicBezTo>
                  <a:cubicBezTo>
                    <a:pt x="37161" y="52351"/>
                    <a:pt x="36805" y="52539"/>
                    <a:pt x="36492" y="52769"/>
                  </a:cubicBezTo>
                  <a:cubicBezTo>
                    <a:pt x="36115" y="53041"/>
                    <a:pt x="35717" y="53292"/>
                    <a:pt x="35362" y="53543"/>
                  </a:cubicBezTo>
                  <a:cubicBezTo>
                    <a:pt x="35090" y="53690"/>
                    <a:pt x="34713" y="54004"/>
                    <a:pt x="34357" y="54004"/>
                  </a:cubicBezTo>
                  <a:cubicBezTo>
                    <a:pt x="33667" y="53983"/>
                    <a:pt x="33060" y="53460"/>
                    <a:pt x="32725" y="52853"/>
                  </a:cubicBezTo>
                  <a:cubicBezTo>
                    <a:pt x="32516" y="52455"/>
                    <a:pt x="32244" y="52120"/>
                    <a:pt x="32098" y="51723"/>
                  </a:cubicBezTo>
                  <a:cubicBezTo>
                    <a:pt x="31909" y="51346"/>
                    <a:pt x="31742" y="50949"/>
                    <a:pt x="31575" y="50551"/>
                  </a:cubicBezTo>
                  <a:cubicBezTo>
                    <a:pt x="31491" y="50405"/>
                    <a:pt x="31303" y="50300"/>
                    <a:pt x="31114" y="50300"/>
                  </a:cubicBezTo>
                  <a:cubicBezTo>
                    <a:pt x="30570" y="50300"/>
                    <a:pt x="30026" y="50342"/>
                    <a:pt x="29524" y="50509"/>
                  </a:cubicBezTo>
                  <a:cubicBezTo>
                    <a:pt x="29126" y="50635"/>
                    <a:pt x="28771" y="50823"/>
                    <a:pt x="28373" y="50865"/>
                  </a:cubicBezTo>
                  <a:cubicBezTo>
                    <a:pt x="27955" y="50886"/>
                    <a:pt x="27453" y="51158"/>
                    <a:pt x="27327" y="51597"/>
                  </a:cubicBezTo>
                  <a:cubicBezTo>
                    <a:pt x="27285" y="51807"/>
                    <a:pt x="27327" y="52058"/>
                    <a:pt x="27411" y="52246"/>
                  </a:cubicBezTo>
                  <a:cubicBezTo>
                    <a:pt x="27494" y="52455"/>
                    <a:pt x="27515" y="52560"/>
                    <a:pt x="27515" y="52769"/>
                  </a:cubicBezTo>
                  <a:lnTo>
                    <a:pt x="27515" y="53606"/>
                  </a:lnTo>
                  <a:lnTo>
                    <a:pt x="27515" y="54066"/>
                  </a:lnTo>
                  <a:cubicBezTo>
                    <a:pt x="27222" y="54192"/>
                    <a:pt x="26867" y="54192"/>
                    <a:pt x="26574" y="54296"/>
                  </a:cubicBezTo>
                  <a:cubicBezTo>
                    <a:pt x="26072" y="54443"/>
                    <a:pt x="25528" y="54527"/>
                    <a:pt x="25025" y="54631"/>
                  </a:cubicBezTo>
                  <a:cubicBezTo>
                    <a:pt x="24577" y="54706"/>
                    <a:pt x="24171" y="54717"/>
                    <a:pt x="23755" y="54717"/>
                  </a:cubicBezTo>
                  <a:cubicBezTo>
                    <a:pt x="23589" y="54717"/>
                    <a:pt x="23420" y="54715"/>
                    <a:pt x="23247" y="54715"/>
                  </a:cubicBezTo>
                  <a:cubicBezTo>
                    <a:pt x="22703" y="54715"/>
                    <a:pt x="22201" y="54589"/>
                    <a:pt x="21678" y="54401"/>
                  </a:cubicBezTo>
                  <a:cubicBezTo>
                    <a:pt x="21217" y="54234"/>
                    <a:pt x="20611" y="54213"/>
                    <a:pt x="20171" y="53941"/>
                  </a:cubicBezTo>
                  <a:cubicBezTo>
                    <a:pt x="19795" y="53711"/>
                    <a:pt x="19481" y="53501"/>
                    <a:pt x="19271" y="53104"/>
                  </a:cubicBezTo>
                  <a:cubicBezTo>
                    <a:pt x="19083" y="52748"/>
                    <a:pt x="18979" y="52351"/>
                    <a:pt x="18916" y="51953"/>
                  </a:cubicBezTo>
                  <a:cubicBezTo>
                    <a:pt x="18644" y="51032"/>
                    <a:pt x="18435" y="50028"/>
                    <a:pt x="18539" y="49066"/>
                  </a:cubicBezTo>
                  <a:cubicBezTo>
                    <a:pt x="18623" y="48417"/>
                    <a:pt x="18895" y="47831"/>
                    <a:pt x="19083" y="47203"/>
                  </a:cubicBezTo>
                  <a:cubicBezTo>
                    <a:pt x="19857" y="47643"/>
                    <a:pt x="20757" y="47894"/>
                    <a:pt x="21636" y="47998"/>
                  </a:cubicBezTo>
                  <a:cubicBezTo>
                    <a:pt x="22243" y="48079"/>
                    <a:pt x="22851" y="48112"/>
                    <a:pt x="23457" y="48112"/>
                  </a:cubicBezTo>
                  <a:cubicBezTo>
                    <a:pt x="24752" y="48112"/>
                    <a:pt x="26045" y="47960"/>
                    <a:pt x="27327" y="47789"/>
                  </a:cubicBezTo>
                  <a:cubicBezTo>
                    <a:pt x="29440" y="47517"/>
                    <a:pt x="31616" y="47475"/>
                    <a:pt x="33667" y="46743"/>
                  </a:cubicBezTo>
                  <a:cubicBezTo>
                    <a:pt x="34211" y="46534"/>
                    <a:pt x="34755" y="46325"/>
                    <a:pt x="35278" y="46011"/>
                  </a:cubicBezTo>
                  <a:cubicBezTo>
                    <a:pt x="35759" y="45718"/>
                    <a:pt x="36136" y="45341"/>
                    <a:pt x="36596" y="45027"/>
                  </a:cubicBezTo>
                  <a:cubicBezTo>
                    <a:pt x="36931" y="44797"/>
                    <a:pt x="37245" y="44546"/>
                    <a:pt x="37580" y="44295"/>
                  </a:cubicBezTo>
                  <a:close/>
                  <a:moveTo>
                    <a:pt x="44400" y="53053"/>
                  </a:moveTo>
                  <a:cubicBezTo>
                    <a:pt x="44502" y="53053"/>
                    <a:pt x="44579" y="53056"/>
                    <a:pt x="44610" y="53062"/>
                  </a:cubicBezTo>
                  <a:cubicBezTo>
                    <a:pt x="44798" y="53062"/>
                    <a:pt x="45028" y="53062"/>
                    <a:pt x="45196" y="53125"/>
                  </a:cubicBezTo>
                  <a:cubicBezTo>
                    <a:pt x="45426" y="53188"/>
                    <a:pt x="45384" y="53543"/>
                    <a:pt x="45342" y="53711"/>
                  </a:cubicBezTo>
                  <a:cubicBezTo>
                    <a:pt x="45321" y="54024"/>
                    <a:pt x="45217" y="54338"/>
                    <a:pt x="45175" y="54694"/>
                  </a:cubicBezTo>
                  <a:cubicBezTo>
                    <a:pt x="45112" y="55154"/>
                    <a:pt x="45091" y="55657"/>
                    <a:pt x="45112" y="56117"/>
                  </a:cubicBezTo>
                  <a:cubicBezTo>
                    <a:pt x="45133" y="56954"/>
                    <a:pt x="45321" y="57895"/>
                    <a:pt x="45133" y="58732"/>
                  </a:cubicBezTo>
                  <a:cubicBezTo>
                    <a:pt x="45045" y="59083"/>
                    <a:pt x="44722" y="59803"/>
                    <a:pt x="44262" y="59803"/>
                  </a:cubicBezTo>
                  <a:cubicBezTo>
                    <a:pt x="44173" y="59803"/>
                    <a:pt x="44080" y="59776"/>
                    <a:pt x="43982" y="59716"/>
                  </a:cubicBezTo>
                  <a:cubicBezTo>
                    <a:pt x="43522" y="59402"/>
                    <a:pt x="43355" y="58670"/>
                    <a:pt x="43229" y="58146"/>
                  </a:cubicBezTo>
                  <a:cubicBezTo>
                    <a:pt x="42999" y="57247"/>
                    <a:pt x="43103" y="56305"/>
                    <a:pt x="43229" y="55426"/>
                  </a:cubicBezTo>
                  <a:cubicBezTo>
                    <a:pt x="43292" y="55008"/>
                    <a:pt x="43334" y="54548"/>
                    <a:pt x="43417" y="54129"/>
                  </a:cubicBezTo>
                  <a:cubicBezTo>
                    <a:pt x="43459" y="53899"/>
                    <a:pt x="43480" y="53690"/>
                    <a:pt x="43522" y="53480"/>
                  </a:cubicBezTo>
                  <a:cubicBezTo>
                    <a:pt x="43543" y="53439"/>
                    <a:pt x="43543" y="53376"/>
                    <a:pt x="43564" y="53292"/>
                  </a:cubicBezTo>
                  <a:cubicBezTo>
                    <a:pt x="43564" y="53229"/>
                    <a:pt x="43564" y="53146"/>
                    <a:pt x="43543" y="53083"/>
                  </a:cubicBezTo>
                  <a:cubicBezTo>
                    <a:pt x="43765" y="53068"/>
                    <a:pt x="44154" y="53053"/>
                    <a:pt x="44400" y="53053"/>
                  </a:cubicBezTo>
                  <a:close/>
                  <a:moveTo>
                    <a:pt x="28854" y="61745"/>
                  </a:moveTo>
                  <a:cubicBezTo>
                    <a:pt x="28854" y="61850"/>
                    <a:pt x="28792" y="61975"/>
                    <a:pt x="28771" y="62080"/>
                  </a:cubicBezTo>
                  <a:cubicBezTo>
                    <a:pt x="28687" y="62289"/>
                    <a:pt x="28582" y="62499"/>
                    <a:pt x="28478" y="62708"/>
                  </a:cubicBezTo>
                  <a:cubicBezTo>
                    <a:pt x="28290" y="63084"/>
                    <a:pt x="28394" y="63733"/>
                    <a:pt x="28394" y="64152"/>
                  </a:cubicBezTo>
                  <a:cubicBezTo>
                    <a:pt x="28373" y="64591"/>
                    <a:pt x="28373" y="65051"/>
                    <a:pt x="28290" y="65470"/>
                  </a:cubicBezTo>
                  <a:cubicBezTo>
                    <a:pt x="28227" y="66056"/>
                    <a:pt x="28080" y="66767"/>
                    <a:pt x="27766" y="67290"/>
                  </a:cubicBezTo>
                  <a:cubicBezTo>
                    <a:pt x="27637" y="67533"/>
                    <a:pt x="27230" y="68015"/>
                    <a:pt x="26869" y="68015"/>
                  </a:cubicBezTo>
                  <a:cubicBezTo>
                    <a:pt x="26764" y="68015"/>
                    <a:pt x="26663" y="67975"/>
                    <a:pt x="26574" y="67876"/>
                  </a:cubicBezTo>
                  <a:cubicBezTo>
                    <a:pt x="26260" y="67520"/>
                    <a:pt x="26239" y="66934"/>
                    <a:pt x="26239" y="66474"/>
                  </a:cubicBezTo>
                  <a:cubicBezTo>
                    <a:pt x="26239" y="65804"/>
                    <a:pt x="26239" y="65072"/>
                    <a:pt x="26302" y="64340"/>
                  </a:cubicBezTo>
                  <a:cubicBezTo>
                    <a:pt x="26385" y="63628"/>
                    <a:pt x="26616" y="62499"/>
                    <a:pt x="27285" y="62122"/>
                  </a:cubicBezTo>
                  <a:cubicBezTo>
                    <a:pt x="27390" y="62059"/>
                    <a:pt x="27432" y="61975"/>
                    <a:pt x="27494" y="61871"/>
                  </a:cubicBezTo>
                  <a:cubicBezTo>
                    <a:pt x="27594" y="61883"/>
                    <a:pt x="27695" y="61888"/>
                    <a:pt x="27796" y="61888"/>
                  </a:cubicBezTo>
                  <a:cubicBezTo>
                    <a:pt x="28057" y="61888"/>
                    <a:pt x="28320" y="61853"/>
                    <a:pt x="28562" y="61808"/>
                  </a:cubicBezTo>
                  <a:cubicBezTo>
                    <a:pt x="28603" y="61808"/>
                    <a:pt x="28771" y="61766"/>
                    <a:pt x="28854" y="61745"/>
                  </a:cubicBezTo>
                  <a:close/>
                  <a:moveTo>
                    <a:pt x="35204" y="0"/>
                  </a:moveTo>
                  <a:cubicBezTo>
                    <a:pt x="34708" y="0"/>
                    <a:pt x="34199" y="98"/>
                    <a:pt x="33688" y="314"/>
                  </a:cubicBezTo>
                  <a:cubicBezTo>
                    <a:pt x="33430" y="424"/>
                    <a:pt x="33480" y="795"/>
                    <a:pt x="33711" y="795"/>
                  </a:cubicBezTo>
                  <a:cubicBezTo>
                    <a:pt x="33742" y="795"/>
                    <a:pt x="33776" y="789"/>
                    <a:pt x="33813" y="774"/>
                  </a:cubicBezTo>
                  <a:cubicBezTo>
                    <a:pt x="34223" y="615"/>
                    <a:pt x="34642" y="537"/>
                    <a:pt x="35058" y="537"/>
                  </a:cubicBezTo>
                  <a:cubicBezTo>
                    <a:pt x="35684" y="537"/>
                    <a:pt x="36302" y="715"/>
                    <a:pt x="36868" y="1067"/>
                  </a:cubicBezTo>
                  <a:cubicBezTo>
                    <a:pt x="39170" y="2469"/>
                    <a:pt x="41032" y="6967"/>
                    <a:pt x="37914" y="8599"/>
                  </a:cubicBezTo>
                  <a:cubicBezTo>
                    <a:pt x="37831" y="8641"/>
                    <a:pt x="37768" y="8683"/>
                    <a:pt x="37684" y="8704"/>
                  </a:cubicBezTo>
                  <a:cubicBezTo>
                    <a:pt x="37496" y="8704"/>
                    <a:pt x="37308" y="8725"/>
                    <a:pt x="37140" y="8809"/>
                  </a:cubicBezTo>
                  <a:cubicBezTo>
                    <a:pt x="37057" y="8829"/>
                    <a:pt x="37036" y="8913"/>
                    <a:pt x="37036" y="8955"/>
                  </a:cubicBezTo>
                  <a:cubicBezTo>
                    <a:pt x="36394" y="9163"/>
                    <a:pt x="35753" y="9285"/>
                    <a:pt x="35088" y="9285"/>
                  </a:cubicBezTo>
                  <a:cubicBezTo>
                    <a:pt x="34950" y="9285"/>
                    <a:pt x="34811" y="9280"/>
                    <a:pt x="34671" y="9269"/>
                  </a:cubicBezTo>
                  <a:cubicBezTo>
                    <a:pt x="34483" y="9269"/>
                    <a:pt x="34316" y="9248"/>
                    <a:pt x="34148" y="9227"/>
                  </a:cubicBezTo>
                  <a:cubicBezTo>
                    <a:pt x="34274" y="8181"/>
                    <a:pt x="33897" y="6904"/>
                    <a:pt x="33102" y="6193"/>
                  </a:cubicBezTo>
                  <a:cubicBezTo>
                    <a:pt x="32610" y="5749"/>
                    <a:pt x="31901" y="5316"/>
                    <a:pt x="31213" y="5316"/>
                  </a:cubicBezTo>
                  <a:cubicBezTo>
                    <a:pt x="30994" y="5316"/>
                    <a:pt x="30777" y="5360"/>
                    <a:pt x="30570" y="5461"/>
                  </a:cubicBezTo>
                  <a:cubicBezTo>
                    <a:pt x="29545" y="5984"/>
                    <a:pt x="29524" y="7218"/>
                    <a:pt x="30089" y="8076"/>
                  </a:cubicBezTo>
                  <a:cubicBezTo>
                    <a:pt x="30759" y="9039"/>
                    <a:pt x="31658" y="9645"/>
                    <a:pt x="32788" y="9980"/>
                  </a:cubicBezTo>
                  <a:lnTo>
                    <a:pt x="32809" y="9980"/>
                  </a:lnTo>
                  <a:cubicBezTo>
                    <a:pt x="32453" y="10524"/>
                    <a:pt x="31847" y="10838"/>
                    <a:pt x="31093" y="10880"/>
                  </a:cubicBezTo>
                  <a:cubicBezTo>
                    <a:pt x="30627" y="10892"/>
                    <a:pt x="30174" y="10923"/>
                    <a:pt x="29720" y="10923"/>
                  </a:cubicBezTo>
                  <a:cubicBezTo>
                    <a:pt x="29358" y="10923"/>
                    <a:pt x="28995" y="10903"/>
                    <a:pt x="28624" y="10838"/>
                  </a:cubicBezTo>
                  <a:cubicBezTo>
                    <a:pt x="27243" y="10608"/>
                    <a:pt x="25590" y="10085"/>
                    <a:pt x="24733" y="8913"/>
                  </a:cubicBezTo>
                  <a:cubicBezTo>
                    <a:pt x="25235" y="8369"/>
                    <a:pt x="25737" y="7679"/>
                    <a:pt x="25758" y="6946"/>
                  </a:cubicBezTo>
                  <a:cubicBezTo>
                    <a:pt x="25778" y="6340"/>
                    <a:pt x="25467" y="5247"/>
                    <a:pt x="24692" y="5247"/>
                  </a:cubicBezTo>
                  <a:cubicBezTo>
                    <a:pt x="24665" y="5247"/>
                    <a:pt x="24636" y="5249"/>
                    <a:pt x="24607" y="5252"/>
                  </a:cubicBezTo>
                  <a:cubicBezTo>
                    <a:pt x="23917" y="5335"/>
                    <a:pt x="23456" y="6109"/>
                    <a:pt x="23247" y="6695"/>
                  </a:cubicBezTo>
                  <a:cubicBezTo>
                    <a:pt x="23038" y="7323"/>
                    <a:pt x="23184" y="8118"/>
                    <a:pt x="23456" y="8725"/>
                  </a:cubicBezTo>
                  <a:lnTo>
                    <a:pt x="23456" y="8746"/>
                  </a:lnTo>
                  <a:cubicBezTo>
                    <a:pt x="23184" y="8934"/>
                    <a:pt x="22933" y="9101"/>
                    <a:pt x="22598" y="9164"/>
                  </a:cubicBezTo>
                  <a:cubicBezTo>
                    <a:pt x="22295" y="9220"/>
                    <a:pt x="21998" y="9240"/>
                    <a:pt x="21704" y="9240"/>
                  </a:cubicBezTo>
                  <a:cubicBezTo>
                    <a:pt x="21449" y="9240"/>
                    <a:pt x="21197" y="9225"/>
                    <a:pt x="20945" y="9206"/>
                  </a:cubicBezTo>
                  <a:cubicBezTo>
                    <a:pt x="20632" y="9143"/>
                    <a:pt x="20359" y="9122"/>
                    <a:pt x="20108" y="8955"/>
                  </a:cubicBezTo>
                  <a:cubicBezTo>
                    <a:pt x="19836" y="8809"/>
                    <a:pt x="19585" y="8620"/>
                    <a:pt x="19376" y="8411"/>
                  </a:cubicBezTo>
                  <a:cubicBezTo>
                    <a:pt x="19209" y="8265"/>
                    <a:pt x="19209" y="7909"/>
                    <a:pt x="19146" y="7700"/>
                  </a:cubicBezTo>
                  <a:cubicBezTo>
                    <a:pt x="19041" y="7449"/>
                    <a:pt x="18895" y="7239"/>
                    <a:pt x="18727" y="7009"/>
                  </a:cubicBezTo>
                  <a:cubicBezTo>
                    <a:pt x="18627" y="6887"/>
                    <a:pt x="18504" y="6836"/>
                    <a:pt x="18380" y="6836"/>
                  </a:cubicBezTo>
                  <a:cubicBezTo>
                    <a:pt x="18145" y="6836"/>
                    <a:pt x="17910" y="7020"/>
                    <a:pt x="17828" y="7239"/>
                  </a:cubicBezTo>
                  <a:cubicBezTo>
                    <a:pt x="17723" y="7532"/>
                    <a:pt x="17828" y="8097"/>
                    <a:pt x="17618" y="8306"/>
                  </a:cubicBezTo>
                  <a:cubicBezTo>
                    <a:pt x="17427" y="8479"/>
                    <a:pt x="17200" y="8581"/>
                    <a:pt x="16939" y="8581"/>
                  </a:cubicBezTo>
                  <a:cubicBezTo>
                    <a:pt x="16914" y="8581"/>
                    <a:pt x="16890" y="8580"/>
                    <a:pt x="16865" y="8578"/>
                  </a:cubicBezTo>
                  <a:cubicBezTo>
                    <a:pt x="16363" y="8516"/>
                    <a:pt x="15819" y="8285"/>
                    <a:pt x="15442" y="7972"/>
                  </a:cubicBezTo>
                  <a:cubicBezTo>
                    <a:pt x="14668" y="7260"/>
                    <a:pt x="14229" y="6277"/>
                    <a:pt x="13915" y="5272"/>
                  </a:cubicBezTo>
                  <a:cubicBezTo>
                    <a:pt x="13858" y="5092"/>
                    <a:pt x="13723" y="5015"/>
                    <a:pt x="13586" y="5015"/>
                  </a:cubicBezTo>
                  <a:cubicBezTo>
                    <a:pt x="13373" y="5015"/>
                    <a:pt x="13153" y="5202"/>
                    <a:pt x="13204" y="5482"/>
                  </a:cubicBezTo>
                  <a:cubicBezTo>
                    <a:pt x="13371" y="6444"/>
                    <a:pt x="13643" y="7490"/>
                    <a:pt x="14250" y="8306"/>
                  </a:cubicBezTo>
                  <a:cubicBezTo>
                    <a:pt x="14041" y="8432"/>
                    <a:pt x="13831" y="8578"/>
                    <a:pt x="13622" y="8725"/>
                  </a:cubicBezTo>
                  <a:cubicBezTo>
                    <a:pt x="13287" y="8955"/>
                    <a:pt x="12973" y="9227"/>
                    <a:pt x="12660" y="9457"/>
                  </a:cubicBezTo>
                  <a:cubicBezTo>
                    <a:pt x="12492" y="9604"/>
                    <a:pt x="12325" y="9708"/>
                    <a:pt x="12157" y="9855"/>
                  </a:cubicBezTo>
                  <a:cubicBezTo>
                    <a:pt x="11969" y="10022"/>
                    <a:pt x="11948" y="10169"/>
                    <a:pt x="11823" y="10378"/>
                  </a:cubicBezTo>
                  <a:cubicBezTo>
                    <a:pt x="11760" y="10482"/>
                    <a:pt x="11697" y="10587"/>
                    <a:pt x="11634" y="10692"/>
                  </a:cubicBezTo>
                  <a:cubicBezTo>
                    <a:pt x="11341" y="10231"/>
                    <a:pt x="10965" y="9834"/>
                    <a:pt x="10546" y="9520"/>
                  </a:cubicBezTo>
                  <a:cubicBezTo>
                    <a:pt x="10070" y="9163"/>
                    <a:pt x="9499" y="8880"/>
                    <a:pt x="8957" y="8880"/>
                  </a:cubicBezTo>
                  <a:cubicBezTo>
                    <a:pt x="8546" y="8880"/>
                    <a:pt x="8151" y="9042"/>
                    <a:pt x="7826" y="9457"/>
                  </a:cubicBezTo>
                  <a:cubicBezTo>
                    <a:pt x="7219" y="10252"/>
                    <a:pt x="7199" y="11550"/>
                    <a:pt x="7512" y="12470"/>
                  </a:cubicBezTo>
                  <a:cubicBezTo>
                    <a:pt x="7722" y="13077"/>
                    <a:pt x="8077" y="13642"/>
                    <a:pt x="8496" y="14123"/>
                  </a:cubicBezTo>
                  <a:cubicBezTo>
                    <a:pt x="8893" y="14583"/>
                    <a:pt x="9437" y="15190"/>
                    <a:pt x="10065" y="15295"/>
                  </a:cubicBezTo>
                  <a:cubicBezTo>
                    <a:pt x="10065" y="15609"/>
                    <a:pt x="10086" y="15923"/>
                    <a:pt x="10128" y="16216"/>
                  </a:cubicBezTo>
                  <a:cubicBezTo>
                    <a:pt x="10191" y="16927"/>
                    <a:pt x="10442" y="17576"/>
                    <a:pt x="10588" y="18245"/>
                  </a:cubicBezTo>
                  <a:cubicBezTo>
                    <a:pt x="10714" y="18810"/>
                    <a:pt x="10881" y="19354"/>
                    <a:pt x="11069" y="19898"/>
                  </a:cubicBezTo>
                  <a:cubicBezTo>
                    <a:pt x="11446" y="21028"/>
                    <a:pt x="11969" y="22095"/>
                    <a:pt x="12701" y="23037"/>
                  </a:cubicBezTo>
                  <a:cubicBezTo>
                    <a:pt x="13497" y="24083"/>
                    <a:pt x="14522" y="24836"/>
                    <a:pt x="15526" y="25652"/>
                  </a:cubicBezTo>
                  <a:cubicBezTo>
                    <a:pt x="16614" y="26510"/>
                    <a:pt x="17660" y="27410"/>
                    <a:pt x="18937" y="27891"/>
                  </a:cubicBezTo>
                  <a:cubicBezTo>
                    <a:pt x="18979" y="27933"/>
                    <a:pt x="19020" y="27933"/>
                    <a:pt x="19062" y="27954"/>
                  </a:cubicBezTo>
                  <a:cubicBezTo>
                    <a:pt x="18811" y="28163"/>
                    <a:pt x="18414" y="28309"/>
                    <a:pt x="18142" y="28414"/>
                  </a:cubicBezTo>
                  <a:cubicBezTo>
                    <a:pt x="17660" y="28623"/>
                    <a:pt x="17158" y="28770"/>
                    <a:pt x="16635" y="28874"/>
                  </a:cubicBezTo>
                  <a:cubicBezTo>
                    <a:pt x="15505" y="29084"/>
                    <a:pt x="14375" y="29125"/>
                    <a:pt x="13266" y="29125"/>
                  </a:cubicBezTo>
                  <a:cubicBezTo>
                    <a:pt x="12137" y="29125"/>
                    <a:pt x="10986" y="29021"/>
                    <a:pt x="9960" y="28477"/>
                  </a:cubicBezTo>
                  <a:cubicBezTo>
                    <a:pt x="9040" y="28016"/>
                    <a:pt x="8182" y="27347"/>
                    <a:pt x="7575" y="26510"/>
                  </a:cubicBezTo>
                  <a:cubicBezTo>
                    <a:pt x="6278" y="24690"/>
                    <a:pt x="5315" y="22639"/>
                    <a:pt x="4060" y="20756"/>
                  </a:cubicBezTo>
                  <a:cubicBezTo>
                    <a:pt x="3390" y="19793"/>
                    <a:pt x="2721" y="18894"/>
                    <a:pt x="2302" y="17827"/>
                  </a:cubicBezTo>
                  <a:cubicBezTo>
                    <a:pt x="2177" y="17534"/>
                    <a:pt x="2072" y="17262"/>
                    <a:pt x="2009" y="16969"/>
                  </a:cubicBezTo>
                  <a:cubicBezTo>
                    <a:pt x="2533" y="16885"/>
                    <a:pt x="3014" y="16278"/>
                    <a:pt x="3223" y="15839"/>
                  </a:cubicBezTo>
                  <a:cubicBezTo>
                    <a:pt x="3558" y="15086"/>
                    <a:pt x="3851" y="14332"/>
                    <a:pt x="3872" y="13495"/>
                  </a:cubicBezTo>
                  <a:cubicBezTo>
                    <a:pt x="3882" y="13195"/>
                    <a:pt x="3661" y="13048"/>
                    <a:pt x="3433" y="13048"/>
                  </a:cubicBezTo>
                  <a:cubicBezTo>
                    <a:pt x="3201" y="13048"/>
                    <a:pt x="2962" y="13200"/>
                    <a:pt x="2951" y="13495"/>
                  </a:cubicBezTo>
                  <a:cubicBezTo>
                    <a:pt x="2930" y="14102"/>
                    <a:pt x="2721" y="14688"/>
                    <a:pt x="2449" y="15253"/>
                  </a:cubicBezTo>
                  <a:cubicBezTo>
                    <a:pt x="2386" y="15399"/>
                    <a:pt x="2302" y="15567"/>
                    <a:pt x="2198" y="15692"/>
                  </a:cubicBezTo>
                  <a:lnTo>
                    <a:pt x="2198" y="15274"/>
                  </a:lnTo>
                  <a:cubicBezTo>
                    <a:pt x="2198" y="14835"/>
                    <a:pt x="2177" y="14416"/>
                    <a:pt x="2177" y="13956"/>
                  </a:cubicBezTo>
                  <a:cubicBezTo>
                    <a:pt x="2177" y="13579"/>
                    <a:pt x="2093" y="12742"/>
                    <a:pt x="2491" y="12470"/>
                  </a:cubicBezTo>
                  <a:cubicBezTo>
                    <a:pt x="2786" y="12279"/>
                    <a:pt x="2606" y="11844"/>
                    <a:pt x="2321" y="11844"/>
                  </a:cubicBezTo>
                  <a:cubicBezTo>
                    <a:pt x="2262" y="11844"/>
                    <a:pt x="2199" y="11862"/>
                    <a:pt x="2135" y="11905"/>
                  </a:cubicBezTo>
                  <a:cubicBezTo>
                    <a:pt x="1654" y="12219"/>
                    <a:pt x="1382" y="13014"/>
                    <a:pt x="1361" y="13600"/>
                  </a:cubicBezTo>
                  <a:cubicBezTo>
                    <a:pt x="1340" y="13914"/>
                    <a:pt x="1340" y="14186"/>
                    <a:pt x="1340" y="14521"/>
                  </a:cubicBezTo>
                  <a:cubicBezTo>
                    <a:pt x="1089" y="13998"/>
                    <a:pt x="942" y="13433"/>
                    <a:pt x="733" y="12868"/>
                  </a:cubicBezTo>
                  <a:cubicBezTo>
                    <a:pt x="689" y="12746"/>
                    <a:pt x="556" y="12671"/>
                    <a:pt x="435" y="12671"/>
                  </a:cubicBezTo>
                  <a:cubicBezTo>
                    <a:pt x="328" y="12671"/>
                    <a:pt x="230" y="12730"/>
                    <a:pt x="210" y="12868"/>
                  </a:cubicBezTo>
                  <a:cubicBezTo>
                    <a:pt x="1" y="13391"/>
                    <a:pt x="22" y="13747"/>
                    <a:pt x="22" y="14144"/>
                  </a:cubicBezTo>
                  <a:cubicBezTo>
                    <a:pt x="43" y="14563"/>
                    <a:pt x="210" y="14897"/>
                    <a:pt x="357" y="15295"/>
                  </a:cubicBezTo>
                  <a:cubicBezTo>
                    <a:pt x="503" y="15630"/>
                    <a:pt x="712" y="15943"/>
                    <a:pt x="859" y="16257"/>
                  </a:cubicBezTo>
                  <a:cubicBezTo>
                    <a:pt x="880" y="16341"/>
                    <a:pt x="942" y="16425"/>
                    <a:pt x="963" y="16508"/>
                  </a:cubicBezTo>
                  <a:cubicBezTo>
                    <a:pt x="963" y="16571"/>
                    <a:pt x="942" y="16655"/>
                    <a:pt x="942" y="16739"/>
                  </a:cubicBezTo>
                  <a:cubicBezTo>
                    <a:pt x="901" y="17366"/>
                    <a:pt x="1152" y="17931"/>
                    <a:pt x="1403" y="18496"/>
                  </a:cubicBezTo>
                  <a:cubicBezTo>
                    <a:pt x="1926" y="19710"/>
                    <a:pt x="2742" y="20714"/>
                    <a:pt x="3432" y="21802"/>
                  </a:cubicBezTo>
                  <a:cubicBezTo>
                    <a:pt x="4123" y="22953"/>
                    <a:pt x="4813" y="24104"/>
                    <a:pt x="5525" y="25255"/>
                  </a:cubicBezTo>
                  <a:cubicBezTo>
                    <a:pt x="6090" y="26196"/>
                    <a:pt x="6613" y="27221"/>
                    <a:pt x="7387" y="28016"/>
                  </a:cubicBezTo>
                  <a:cubicBezTo>
                    <a:pt x="8224" y="28812"/>
                    <a:pt x="9312" y="29523"/>
                    <a:pt x="10442" y="29858"/>
                  </a:cubicBezTo>
                  <a:cubicBezTo>
                    <a:pt x="11238" y="30110"/>
                    <a:pt x="12052" y="30185"/>
                    <a:pt x="12877" y="30185"/>
                  </a:cubicBezTo>
                  <a:cubicBezTo>
                    <a:pt x="13352" y="30185"/>
                    <a:pt x="13831" y="30160"/>
                    <a:pt x="14313" y="30130"/>
                  </a:cubicBezTo>
                  <a:cubicBezTo>
                    <a:pt x="15526" y="30067"/>
                    <a:pt x="16761" y="29962"/>
                    <a:pt x="17932" y="29502"/>
                  </a:cubicBezTo>
                  <a:cubicBezTo>
                    <a:pt x="18330" y="29335"/>
                    <a:pt x="18937" y="29104"/>
                    <a:pt x="19355" y="28770"/>
                  </a:cubicBezTo>
                  <a:lnTo>
                    <a:pt x="19355" y="28770"/>
                  </a:lnTo>
                  <a:cubicBezTo>
                    <a:pt x="18727" y="31071"/>
                    <a:pt x="18163" y="33394"/>
                    <a:pt x="17911" y="35800"/>
                  </a:cubicBezTo>
                  <a:cubicBezTo>
                    <a:pt x="17598" y="38813"/>
                    <a:pt x="17514" y="41826"/>
                    <a:pt x="17514" y="44860"/>
                  </a:cubicBezTo>
                  <a:cubicBezTo>
                    <a:pt x="17409" y="44902"/>
                    <a:pt x="17326" y="45027"/>
                    <a:pt x="17388" y="45195"/>
                  </a:cubicBezTo>
                  <a:cubicBezTo>
                    <a:pt x="17577" y="45718"/>
                    <a:pt x="17849" y="46157"/>
                    <a:pt x="18225" y="46534"/>
                  </a:cubicBezTo>
                  <a:cubicBezTo>
                    <a:pt x="18142" y="46910"/>
                    <a:pt x="17953" y="47308"/>
                    <a:pt x="17828" y="47685"/>
                  </a:cubicBezTo>
                  <a:cubicBezTo>
                    <a:pt x="17639" y="48208"/>
                    <a:pt x="17514" y="48773"/>
                    <a:pt x="17514" y="49359"/>
                  </a:cubicBezTo>
                  <a:cubicBezTo>
                    <a:pt x="17493" y="50342"/>
                    <a:pt x="17681" y="51388"/>
                    <a:pt x="17911" y="52351"/>
                  </a:cubicBezTo>
                  <a:cubicBezTo>
                    <a:pt x="18100" y="53229"/>
                    <a:pt x="18455" y="54129"/>
                    <a:pt x="19251" y="54631"/>
                  </a:cubicBezTo>
                  <a:cubicBezTo>
                    <a:pt x="19732" y="54945"/>
                    <a:pt x="20234" y="55113"/>
                    <a:pt x="20778" y="55238"/>
                  </a:cubicBezTo>
                  <a:cubicBezTo>
                    <a:pt x="21301" y="55364"/>
                    <a:pt x="21782" y="55573"/>
                    <a:pt x="22305" y="55657"/>
                  </a:cubicBezTo>
                  <a:cubicBezTo>
                    <a:pt x="22640" y="55698"/>
                    <a:pt x="22996" y="55740"/>
                    <a:pt x="23331" y="55761"/>
                  </a:cubicBezTo>
                  <a:cubicBezTo>
                    <a:pt x="23080" y="57058"/>
                    <a:pt x="23561" y="58356"/>
                    <a:pt x="24168" y="59569"/>
                  </a:cubicBezTo>
                  <a:cubicBezTo>
                    <a:pt x="24502" y="60281"/>
                    <a:pt x="24942" y="61222"/>
                    <a:pt x="25695" y="61536"/>
                  </a:cubicBezTo>
                  <a:cubicBezTo>
                    <a:pt x="25883" y="61620"/>
                    <a:pt x="26072" y="61662"/>
                    <a:pt x="26260" y="61724"/>
                  </a:cubicBezTo>
                  <a:cubicBezTo>
                    <a:pt x="25695" y="62373"/>
                    <a:pt x="25465" y="63377"/>
                    <a:pt x="25360" y="64152"/>
                  </a:cubicBezTo>
                  <a:cubicBezTo>
                    <a:pt x="25256" y="65051"/>
                    <a:pt x="25235" y="65993"/>
                    <a:pt x="25318" y="66872"/>
                  </a:cubicBezTo>
                  <a:cubicBezTo>
                    <a:pt x="25402" y="67562"/>
                    <a:pt x="25528" y="68357"/>
                    <a:pt x="26155" y="68755"/>
                  </a:cubicBezTo>
                  <a:cubicBezTo>
                    <a:pt x="26384" y="68898"/>
                    <a:pt x="26645" y="68963"/>
                    <a:pt x="26909" y="68963"/>
                  </a:cubicBezTo>
                  <a:cubicBezTo>
                    <a:pt x="27417" y="68963"/>
                    <a:pt x="27938" y="68722"/>
                    <a:pt x="28269" y="68336"/>
                  </a:cubicBezTo>
                  <a:cubicBezTo>
                    <a:pt x="28834" y="67667"/>
                    <a:pt x="29106" y="66767"/>
                    <a:pt x="29231" y="65909"/>
                  </a:cubicBezTo>
                  <a:cubicBezTo>
                    <a:pt x="29315" y="65323"/>
                    <a:pt x="29357" y="64758"/>
                    <a:pt x="29357" y="64152"/>
                  </a:cubicBezTo>
                  <a:lnTo>
                    <a:pt x="29357" y="63105"/>
                  </a:lnTo>
                  <a:cubicBezTo>
                    <a:pt x="29357" y="63063"/>
                    <a:pt x="29419" y="62896"/>
                    <a:pt x="29461" y="62791"/>
                  </a:cubicBezTo>
                  <a:cubicBezTo>
                    <a:pt x="29712" y="62247"/>
                    <a:pt x="30089" y="61180"/>
                    <a:pt x="29294" y="60887"/>
                  </a:cubicBezTo>
                  <a:cubicBezTo>
                    <a:pt x="29214" y="60856"/>
                    <a:pt x="29133" y="60843"/>
                    <a:pt x="29051" y="60843"/>
                  </a:cubicBezTo>
                  <a:cubicBezTo>
                    <a:pt x="28701" y="60843"/>
                    <a:pt x="28331" y="61076"/>
                    <a:pt x="27976" y="61076"/>
                  </a:cubicBezTo>
                  <a:cubicBezTo>
                    <a:pt x="27850" y="61076"/>
                    <a:pt x="27683" y="61076"/>
                    <a:pt x="27557" y="61097"/>
                  </a:cubicBezTo>
                  <a:cubicBezTo>
                    <a:pt x="27536" y="61076"/>
                    <a:pt x="27536" y="61034"/>
                    <a:pt x="27515" y="61013"/>
                  </a:cubicBezTo>
                  <a:cubicBezTo>
                    <a:pt x="27055" y="60657"/>
                    <a:pt x="26469" y="60866"/>
                    <a:pt x="25967" y="60553"/>
                  </a:cubicBezTo>
                  <a:cubicBezTo>
                    <a:pt x="25423" y="60197"/>
                    <a:pt x="25046" y="59339"/>
                    <a:pt x="24753" y="58795"/>
                  </a:cubicBezTo>
                  <a:cubicBezTo>
                    <a:pt x="24398" y="58146"/>
                    <a:pt x="24084" y="57435"/>
                    <a:pt x="23979" y="56682"/>
                  </a:cubicBezTo>
                  <a:cubicBezTo>
                    <a:pt x="23917" y="56368"/>
                    <a:pt x="23979" y="56012"/>
                    <a:pt x="24021" y="55698"/>
                  </a:cubicBezTo>
                  <a:cubicBezTo>
                    <a:pt x="24691" y="55677"/>
                    <a:pt x="25318" y="55573"/>
                    <a:pt x="25967" y="55447"/>
                  </a:cubicBezTo>
                  <a:lnTo>
                    <a:pt x="27306" y="55133"/>
                  </a:lnTo>
                  <a:cubicBezTo>
                    <a:pt x="27662" y="55050"/>
                    <a:pt x="28038" y="54945"/>
                    <a:pt x="28310" y="54694"/>
                  </a:cubicBezTo>
                  <a:cubicBezTo>
                    <a:pt x="28666" y="54338"/>
                    <a:pt x="28499" y="53606"/>
                    <a:pt x="28499" y="53167"/>
                  </a:cubicBezTo>
                  <a:cubicBezTo>
                    <a:pt x="28499" y="52916"/>
                    <a:pt x="28520" y="52623"/>
                    <a:pt x="28499" y="52330"/>
                  </a:cubicBezTo>
                  <a:cubicBezTo>
                    <a:pt x="28478" y="52141"/>
                    <a:pt x="28373" y="51995"/>
                    <a:pt x="28352" y="51807"/>
                  </a:cubicBezTo>
                  <a:lnTo>
                    <a:pt x="28352" y="51807"/>
                  </a:lnTo>
                  <a:cubicBezTo>
                    <a:pt x="28359" y="51827"/>
                    <a:pt x="28364" y="51834"/>
                    <a:pt x="28372" y="51834"/>
                  </a:cubicBezTo>
                  <a:cubicBezTo>
                    <a:pt x="28387" y="51834"/>
                    <a:pt x="28415" y="51807"/>
                    <a:pt x="28499" y="51807"/>
                  </a:cubicBezTo>
                  <a:cubicBezTo>
                    <a:pt x="28624" y="51807"/>
                    <a:pt x="28771" y="51807"/>
                    <a:pt x="28875" y="51786"/>
                  </a:cubicBezTo>
                  <a:cubicBezTo>
                    <a:pt x="29106" y="51723"/>
                    <a:pt x="29294" y="51576"/>
                    <a:pt x="29524" y="51493"/>
                  </a:cubicBezTo>
                  <a:cubicBezTo>
                    <a:pt x="29943" y="51367"/>
                    <a:pt x="30382" y="51283"/>
                    <a:pt x="30800" y="51263"/>
                  </a:cubicBezTo>
                  <a:cubicBezTo>
                    <a:pt x="31491" y="52748"/>
                    <a:pt x="32286" y="54903"/>
                    <a:pt x="34211" y="54945"/>
                  </a:cubicBezTo>
                  <a:cubicBezTo>
                    <a:pt x="34224" y="54945"/>
                    <a:pt x="34237" y="54946"/>
                    <a:pt x="34250" y="54946"/>
                  </a:cubicBezTo>
                  <a:cubicBezTo>
                    <a:pt x="35176" y="54946"/>
                    <a:pt x="36000" y="54227"/>
                    <a:pt x="36722" y="53752"/>
                  </a:cubicBezTo>
                  <a:cubicBezTo>
                    <a:pt x="37077" y="53480"/>
                    <a:pt x="37601" y="53250"/>
                    <a:pt x="37914" y="52936"/>
                  </a:cubicBezTo>
                  <a:cubicBezTo>
                    <a:pt x="38207" y="52644"/>
                    <a:pt x="38437" y="52351"/>
                    <a:pt x="38710" y="52037"/>
                  </a:cubicBezTo>
                  <a:cubicBezTo>
                    <a:pt x="38856" y="52183"/>
                    <a:pt x="38982" y="52330"/>
                    <a:pt x="39170" y="52434"/>
                  </a:cubicBezTo>
                  <a:cubicBezTo>
                    <a:pt x="39463" y="52602"/>
                    <a:pt x="39714" y="52769"/>
                    <a:pt x="39965" y="52978"/>
                  </a:cubicBezTo>
                  <a:cubicBezTo>
                    <a:pt x="40342" y="53292"/>
                    <a:pt x="40760" y="53564"/>
                    <a:pt x="41241" y="53752"/>
                  </a:cubicBezTo>
                  <a:cubicBezTo>
                    <a:pt x="41555" y="53878"/>
                    <a:pt x="42057" y="54004"/>
                    <a:pt x="42497" y="54004"/>
                  </a:cubicBezTo>
                  <a:cubicBezTo>
                    <a:pt x="42476" y="54213"/>
                    <a:pt x="42434" y="54422"/>
                    <a:pt x="42413" y="54610"/>
                  </a:cubicBezTo>
                  <a:cubicBezTo>
                    <a:pt x="42308" y="55238"/>
                    <a:pt x="42225" y="55866"/>
                    <a:pt x="42204" y="56514"/>
                  </a:cubicBezTo>
                  <a:cubicBezTo>
                    <a:pt x="42162" y="57519"/>
                    <a:pt x="42308" y="58502"/>
                    <a:pt x="42727" y="59423"/>
                  </a:cubicBezTo>
                  <a:cubicBezTo>
                    <a:pt x="43046" y="60079"/>
                    <a:pt x="43576" y="60630"/>
                    <a:pt x="44290" y="60630"/>
                  </a:cubicBezTo>
                  <a:cubicBezTo>
                    <a:pt x="44419" y="60630"/>
                    <a:pt x="44553" y="60612"/>
                    <a:pt x="44694" y="60574"/>
                  </a:cubicBezTo>
                  <a:cubicBezTo>
                    <a:pt x="45572" y="60302"/>
                    <a:pt x="46033" y="59444"/>
                    <a:pt x="46137" y="58565"/>
                  </a:cubicBezTo>
                  <a:cubicBezTo>
                    <a:pt x="46263" y="57309"/>
                    <a:pt x="45949" y="56012"/>
                    <a:pt x="46096" y="54736"/>
                  </a:cubicBezTo>
                  <a:cubicBezTo>
                    <a:pt x="46179" y="53983"/>
                    <a:pt x="46577" y="53020"/>
                    <a:pt x="45886" y="52413"/>
                  </a:cubicBezTo>
                  <a:cubicBezTo>
                    <a:pt x="45653" y="52192"/>
                    <a:pt x="45250" y="52126"/>
                    <a:pt x="44848" y="52126"/>
                  </a:cubicBezTo>
                  <a:cubicBezTo>
                    <a:pt x="44531" y="52126"/>
                    <a:pt x="44213" y="52167"/>
                    <a:pt x="43982" y="52204"/>
                  </a:cubicBezTo>
                  <a:cubicBezTo>
                    <a:pt x="43543" y="52246"/>
                    <a:pt x="42999" y="52413"/>
                    <a:pt x="42873" y="52811"/>
                  </a:cubicBezTo>
                  <a:cubicBezTo>
                    <a:pt x="42811" y="52832"/>
                    <a:pt x="42790" y="52874"/>
                    <a:pt x="42769" y="52936"/>
                  </a:cubicBezTo>
                  <a:cubicBezTo>
                    <a:pt x="42650" y="52963"/>
                    <a:pt x="42530" y="52989"/>
                    <a:pt x="42406" y="52989"/>
                  </a:cubicBezTo>
                  <a:cubicBezTo>
                    <a:pt x="42334" y="52989"/>
                    <a:pt x="42260" y="52980"/>
                    <a:pt x="42183" y="52957"/>
                  </a:cubicBezTo>
                  <a:cubicBezTo>
                    <a:pt x="41785" y="52874"/>
                    <a:pt x="41346" y="52748"/>
                    <a:pt x="41011" y="52539"/>
                  </a:cubicBezTo>
                  <a:cubicBezTo>
                    <a:pt x="40593" y="52246"/>
                    <a:pt x="40174" y="51932"/>
                    <a:pt x="39693" y="51765"/>
                  </a:cubicBezTo>
                  <a:cubicBezTo>
                    <a:pt x="39505" y="51681"/>
                    <a:pt x="39358" y="51555"/>
                    <a:pt x="39170" y="51472"/>
                  </a:cubicBezTo>
                  <a:cubicBezTo>
                    <a:pt x="39693" y="50719"/>
                    <a:pt x="40153" y="49903"/>
                    <a:pt x="40739" y="49212"/>
                  </a:cubicBezTo>
                  <a:cubicBezTo>
                    <a:pt x="41220" y="48689"/>
                    <a:pt x="41995" y="47747"/>
                    <a:pt x="41660" y="46973"/>
                  </a:cubicBezTo>
                  <a:cubicBezTo>
                    <a:pt x="41492" y="46597"/>
                    <a:pt x="41137" y="46387"/>
                    <a:pt x="40823" y="46178"/>
                  </a:cubicBezTo>
                  <a:cubicBezTo>
                    <a:pt x="40614" y="46032"/>
                    <a:pt x="40383" y="45885"/>
                    <a:pt x="40195" y="45718"/>
                  </a:cubicBezTo>
                  <a:cubicBezTo>
                    <a:pt x="40028" y="45550"/>
                    <a:pt x="39902" y="45299"/>
                    <a:pt x="39693" y="45195"/>
                  </a:cubicBezTo>
                  <a:cubicBezTo>
                    <a:pt x="39505" y="45090"/>
                    <a:pt x="39295" y="45048"/>
                    <a:pt x="39128" y="44923"/>
                  </a:cubicBezTo>
                  <a:cubicBezTo>
                    <a:pt x="38940" y="44797"/>
                    <a:pt x="38751" y="44630"/>
                    <a:pt x="38626" y="44462"/>
                  </a:cubicBezTo>
                  <a:cubicBezTo>
                    <a:pt x="38458" y="44274"/>
                    <a:pt x="38312" y="44065"/>
                    <a:pt x="38124" y="43877"/>
                  </a:cubicBezTo>
                  <a:cubicBezTo>
                    <a:pt x="38186" y="43835"/>
                    <a:pt x="38228" y="43814"/>
                    <a:pt x="38291" y="43751"/>
                  </a:cubicBezTo>
                  <a:cubicBezTo>
                    <a:pt x="38605" y="43521"/>
                    <a:pt x="38877" y="43291"/>
                    <a:pt x="39149" y="42998"/>
                  </a:cubicBezTo>
                  <a:cubicBezTo>
                    <a:pt x="39254" y="42935"/>
                    <a:pt x="39358" y="42872"/>
                    <a:pt x="39379" y="42705"/>
                  </a:cubicBezTo>
                  <a:lnTo>
                    <a:pt x="39379" y="42684"/>
                  </a:lnTo>
                  <a:cubicBezTo>
                    <a:pt x="39400" y="42621"/>
                    <a:pt x="39400" y="42579"/>
                    <a:pt x="39379" y="42537"/>
                  </a:cubicBezTo>
                  <a:cubicBezTo>
                    <a:pt x="39400" y="42056"/>
                    <a:pt x="39128" y="41596"/>
                    <a:pt x="38814" y="41261"/>
                  </a:cubicBezTo>
                  <a:cubicBezTo>
                    <a:pt x="38542" y="41010"/>
                    <a:pt x="38249" y="40717"/>
                    <a:pt x="37977" y="40508"/>
                  </a:cubicBezTo>
                  <a:cubicBezTo>
                    <a:pt x="37914" y="40382"/>
                    <a:pt x="37893" y="40278"/>
                    <a:pt x="37831" y="40194"/>
                  </a:cubicBezTo>
                  <a:cubicBezTo>
                    <a:pt x="37684" y="39901"/>
                    <a:pt x="37517" y="39608"/>
                    <a:pt x="37349" y="39357"/>
                  </a:cubicBezTo>
                  <a:cubicBezTo>
                    <a:pt x="36680" y="38290"/>
                    <a:pt x="35906" y="37286"/>
                    <a:pt x="35194" y="36239"/>
                  </a:cubicBezTo>
                  <a:cubicBezTo>
                    <a:pt x="34420" y="35068"/>
                    <a:pt x="33688" y="33854"/>
                    <a:pt x="32976" y="32599"/>
                  </a:cubicBezTo>
                  <a:cubicBezTo>
                    <a:pt x="32642" y="32013"/>
                    <a:pt x="32349" y="31406"/>
                    <a:pt x="32077" y="30778"/>
                  </a:cubicBezTo>
                  <a:lnTo>
                    <a:pt x="32077" y="30778"/>
                  </a:lnTo>
                  <a:cubicBezTo>
                    <a:pt x="32349" y="31008"/>
                    <a:pt x="32642" y="31218"/>
                    <a:pt x="32893" y="31427"/>
                  </a:cubicBezTo>
                  <a:cubicBezTo>
                    <a:pt x="33290" y="31762"/>
                    <a:pt x="33709" y="32076"/>
                    <a:pt x="34106" y="32431"/>
                  </a:cubicBezTo>
                  <a:cubicBezTo>
                    <a:pt x="34378" y="32682"/>
                    <a:pt x="34776" y="32787"/>
                    <a:pt x="35090" y="33059"/>
                  </a:cubicBezTo>
                  <a:cubicBezTo>
                    <a:pt x="35278" y="33205"/>
                    <a:pt x="35508" y="33310"/>
                    <a:pt x="35697" y="33498"/>
                  </a:cubicBezTo>
                  <a:cubicBezTo>
                    <a:pt x="35843" y="33645"/>
                    <a:pt x="36031" y="33812"/>
                    <a:pt x="36199" y="33959"/>
                  </a:cubicBezTo>
                  <a:cubicBezTo>
                    <a:pt x="36471" y="34252"/>
                    <a:pt x="36931" y="34461"/>
                    <a:pt x="37266" y="34649"/>
                  </a:cubicBezTo>
                  <a:cubicBezTo>
                    <a:pt x="38040" y="35047"/>
                    <a:pt x="38835" y="35298"/>
                    <a:pt x="39693" y="35465"/>
                  </a:cubicBezTo>
                  <a:cubicBezTo>
                    <a:pt x="40657" y="35611"/>
                    <a:pt x="41706" y="35763"/>
                    <a:pt x="42742" y="35763"/>
                  </a:cubicBezTo>
                  <a:cubicBezTo>
                    <a:pt x="43639" y="35763"/>
                    <a:pt x="44527" y="35649"/>
                    <a:pt x="45342" y="35319"/>
                  </a:cubicBezTo>
                  <a:cubicBezTo>
                    <a:pt x="46870" y="34691"/>
                    <a:pt x="47665" y="33415"/>
                    <a:pt x="48544" y="32076"/>
                  </a:cubicBezTo>
                  <a:cubicBezTo>
                    <a:pt x="48630" y="32127"/>
                    <a:pt x="48716" y="32165"/>
                    <a:pt x="48814" y="32165"/>
                  </a:cubicBezTo>
                  <a:cubicBezTo>
                    <a:pt x="48835" y="32165"/>
                    <a:pt x="48856" y="32163"/>
                    <a:pt x="48878" y="32159"/>
                  </a:cubicBezTo>
                  <a:cubicBezTo>
                    <a:pt x="50113" y="32117"/>
                    <a:pt x="50657" y="30381"/>
                    <a:pt x="50657" y="29335"/>
                  </a:cubicBezTo>
                  <a:cubicBezTo>
                    <a:pt x="50657" y="29157"/>
                    <a:pt x="50510" y="29068"/>
                    <a:pt x="50364" y="29068"/>
                  </a:cubicBezTo>
                  <a:cubicBezTo>
                    <a:pt x="50217" y="29068"/>
                    <a:pt x="50071" y="29157"/>
                    <a:pt x="50071" y="29335"/>
                  </a:cubicBezTo>
                  <a:cubicBezTo>
                    <a:pt x="50071" y="29711"/>
                    <a:pt x="49945" y="30067"/>
                    <a:pt x="49820" y="30402"/>
                  </a:cubicBezTo>
                  <a:cubicBezTo>
                    <a:pt x="49694" y="30736"/>
                    <a:pt x="49443" y="31322"/>
                    <a:pt x="49067" y="31406"/>
                  </a:cubicBezTo>
                  <a:cubicBezTo>
                    <a:pt x="49004" y="31406"/>
                    <a:pt x="48962" y="31406"/>
                    <a:pt x="48899" y="31343"/>
                  </a:cubicBezTo>
                  <a:cubicBezTo>
                    <a:pt x="48983" y="30255"/>
                    <a:pt x="49025" y="29209"/>
                    <a:pt x="49339" y="28142"/>
                  </a:cubicBezTo>
                  <a:cubicBezTo>
                    <a:pt x="49402" y="27915"/>
                    <a:pt x="49229" y="27771"/>
                    <a:pt x="49054" y="27771"/>
                  </a:cubicBezTo>
                  <a:cubicBezTo>
                    <a:pt x="48939" y="27771"/>
                    <a:pt x="48824" y="27833"/>
                    <a:pt x="48774" y="27975"/>
                  </a:cubicBezTo>
                  <a:cubicBezTo>
                    <a:pt x="48502" y="28707"/>
                    <a:pt x="48272" y="29523"/>
                    <a:pt x="48167" y="30339"/>
                  </a:cubicBezTo>
                  <a:cubicBezTo>
                    <a:pt x="48125" y="30234"/>
                    <a:pt x="48083" y="30151"/>
                    <a:pt x="48062" y="30025"/>
                  </a:cubicBezTo>
                  <a:cubicBezTo>
                    <a:pt x="48021" y="29837"/>
                    <a:pt x="48041" y="29607"/>
                    <a:pt x="47979" y="29418"/>
                  </a:cubicBezTo>
                  <a:cubicBezTo>
                    <a:pt x="47958" y="29314"/>
                    <a:pt x="47916" y="29230"/>
                    <a:pt x="47874" y="29125"/>
                  </a:cubicBezTo>
                  <a:cubicBezTo>
                    <a:pt x="47811" y="28874"/>
                    <a:pt x="47874" y="28623"/>
                    <a:pt x="48021" y="28372"/>
                  </a:cubicBezTo>
                  <a:cubicBezTo>
                    <a:pt x="48117" y="28180"/>
                    <a:pt x="47965" y="27970"/>
                    <a:pt x="47761" y="27970"/>
                  </a:cubicBezTo>
                  <a:cubicBezTo>
                    <a:pt x="47743" y="27970"/>
                    <a:pt x="47725" y="27971"/>
                    <a:pt x="47707" y="27975"/>
                  </a:cubicBezTo>
                  <a:cubicBezTo>
                    <a:pt x="47246" y="28079"/>
                    <a:pt x="46912" y="28456"/>
                    <a:pt x="46974" y="28937"/>
                  </a:cubicBezTo>
                  <a:cubicBezTo>
                    <a:pt x="46995" y="29188"/>
                    <a:pt x="47037" y="29356"/>
                    <a:pt x="47121" y="29565"/>
                  </a:cubicBezTo>
                  <a:cubicBezTo>
                    <a:pt x="47204" y="29732"/>
                    <a:pt x="47184" y="29920"/>
                    <a:pt x="47204" y="30088"/>
                  </a:cubicBezTo>
                  <a:cubicBezTo>
                    <a:pt x="47330" y="30653"/>
                    <a:pt x="47602" y="30967"/>
                    <a:pt x="47916" y="31406"/>
                  </a:cubicBezTo>
                  <a:cubicBezTo>
                    <a:pt x="47937" y="31448"/>
                    <a:pt x="47979" y="31511"/>
                    <a:pt x="48021" y="31553"/>
                  </a:cubicBezTo>
                  <a:cubicBezTo>
                    <a:pt x="47079" y="32787"/>
                    <a:pt x="46158" y="34168"/>
                    <a:pt x="44568" y="34566"/>
                  </a:cubicBezTo>
                  <a:cubicBezTo>
                    <a:pt x="43951" y="34714"/>
                    <a:pt x="43288" y="34778"/>
                    <a:pt x="42612" y="34778"/>
                  </a:cubicBezTo>
                  <a:cubicBezTo>
                    <a:pt x="41478" y="34778"/>
                    <a:pt x="40310" y="34598"/>
                    <a:pt x="39274" y="34335"/>
                  </a:cubicBezTo>
                  <a:cubicBezTo>
                    <a:pt x="38521" y="34126"/>
                    <a:pt x="37789" y="33791"/>
                    <a:pt x="37098" y="33352"/>
                  </a:cubicBezTo>
                  <a:cubicBezTo>
                    <a:pt x="36429" y="32892"/>
                    <a:pt x="35927" y="32222"/>
                    <a:pt x="35173" y="31845"/>
                  </a:cubicBezTo>
                  <a:cubicBezTo>
                    <a:pt x="34378" y="31448"/>
                    <a:pt x="33751" y="30757"/>
                    <a:pt x="33060" y="30213"/>
                  </a:cubicBezTo>
                  <a:cubicBezTo>
                    <a:pt x="32872" y="30046"/>
                    <a:pt x="32663" y="29920"/>
                    <a:pt x="32495" y="29753"/>
                  </a:cubicBezTo>
                  <a:cubicBezTo>
                    <a:pt x="32495" y="29732"/>
                    <a:pt x="32474" y="29732"/>
                    <a:pt x="32474" y="29711"/>
                  </a:cubicBezTo>
                  <a:cubicBezTo>
                    <a:pt x="33165" y="29565"/>
                    <a:pt x="33834" y="29397"/>
                    <a:pt x="34525" y="29188"/>
                  </a:cubicBezTo>
                  <a:cubicBezTo>
                    <a:pt x="35780" y="28812"/>
                    <a:pt x="36973" y="28205"/>
                    <a:pt x="38040" y="27451"/>
                  </a:cubicBezTo>
                  <a:cubicBezTo>
                    <a:pt x="39023" y="26782"/>
                    <a:pt x="39923" y="25987"/>
                    <a:pt x="40614" y="25003"/>
                  </a:cubicBezTo>
                  <a:cubicBezTo>
                    <a:pt x="41262" y="24020"/>
                    <a:pt x="41681" y="22953"/>
                    <a:pt x="42078" y="21823"/>
                  </a:cubicBezTo>
                  <a:cubicBezTo>
                    <a:pt x="42225" y="21384"/>
                    <a:pt x="42329" y="20944"/>
                    <a:pt x="42434" y="20505"/>
                  </a:cubicBezTo>
                  <a:cubicBezTo>
                    <a:pt x="42478" y="20506"/>
                    <a:pt x="42523" y="20506"/>
                    <a:pt x="42567" y="20506"/>
                  </a:cubicBezTo>
                  <a:cubicBezTo>
                    <a:pt x="43610" y="20506"/>
                    <a:pt x="44645" y="20266"/>
                    <a:pt x="45468" y="19563"/>
                  </a:cubicBezTo>
                  <a:cubicBezTo>
                    <a:pt x="46472" y="18726"/>
                    <a:pt x="46807" y="17492"/>
                    <a:pt x="46577" y="16236"/>
                  </a:cubicBezTo>
                  <a:cubicBezTo>
                    <a:pt x="46368" y="15086"/>
                    <a:pt x="45656" y="13600"/>
                    <a:pt x="44359" y="13454"/>
                  </a:cubicBezTo>
                  <a:cubicBezTo>
                    <a:pt x="44319" y="13451"/>
                    <a:pt x="44279" y="13450"/>
                    <a:pt x="44239" y="13450"/>
                  </a:cubicBezTo>
                  <a:cubicBezTo>
                    <a:pt x="43645" y="13450"/>
                    <a:pt x="43014" y="13734"/>
                    <a:pt x="42622" y="14165"/>
                  </a:cubicBezTo>
                  <a:cubicBezTo>
                    <a:pt x="42162" y="14688"/>
                    <a:pt x="42099" y="15169"/>
                    <a:pt x="42162" y="15839"/>
                  </a:cubicBezTo>
                  <a:cubicBezTo>
                    <a:pt x="42172" y="16006"/>
                    <a:pt x="42293" y="16090"/>
                    <a:pt x="42416" y="16090"/>
                  </a:cubicBezTo>
                  <a:cubicBezTo>
                    <a:pt x="42539" y="16090"/>
                    <a:pt x="42664" y="16006"/>
                    <a:pt x="42685" y="15839"/>
                  </a:cubicBezTo>
                  <a:cubicBezTo>
                    <a:pt x="42727" y="15232"/>
                    <a:pt x="42915" y="14814"/>
                    <a:pt x="43459" y="14542"/>
                  </a:cubicBezTo>
                  <a:cubicBezTo>
                    <a:pt x="43676" y="14433"/>
                    <a:pt x="43916" y="14358"/>
                    <a:pt x="44146" y="14358"/>
                  </a:cubicBezTo>
                  <a:cubicBezTo>
                    <a:pt x="44359" y="14358"/>
                    <a:pt x="44564" y="14422"/>
                    <a:pt x="44736" y="14583"/>
                  </a:cubicBezTo>
                  <a:cubicBezTo>
                    <a:pt x="45363" y="15190"/>
                    <a:pt x="45719" y="16111"/>
                    <a:pt x="45677" y="16969"/>
                  </a:cubicBezTo>
                  <a:cubicBezTo>
                    <a:pt x="45656" y="18726"/>
                    <a:pt x="44087" y="19375"/>
                    <a:pt x="42601" y="19605"/>
                  </a:cubicBezTo>
                  <a:cubicBezTo>
                    <a:pt x="42643" y="19103"/>
                    <a:pt x="42643" y="18643"/>
                    <a:pt x="42601" y="18140"/>
                  </a:cubicBezTo>
                  <a:cubicBezTo>
                    <a:pt x="42329" y="15734"/>
                    <a:pt x="41346" y="13558"/>
                    <a:pt x="40237" y="11445"/>
                  </a:cubicBezTo>
                  <a:cubicBezTo>
                    <a:pt x="39923" y="10838"/>
                    <a:pt x="39442" y="9855"/>
                    <a:pt x="38751" y="9227"/>
                  </a:cubicBezTo>
                  <a:cubicBezTo>
                    <a:pt x="38835" y="9164"/>
                    <a:pt x="38940" y="9101"/>
                    <a:pt x="39023" y="9018"/>
                  </a:cubicBezTo>
                  <a:cubicBezTo>
                    <a:pt x="40237" y="7993"/>
                    <a:pt x="40655" y="6381"/>
                    <a:pt x="40342" y="4854"/>
                  </a:cubicBezTo>
                  <a:cubicBezTo>
                    <a:pt x="39870" y="2464"/>
                    <a:pt x="37697" y="0"/>
                    <a:pt x="352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68" name="Google Shape;1168;p54"/>
          <p:cNvGrpSpPr/>
          <p:nvPr/>
        </p:nvGrpSpPr>
        <p:grpSpPr>
          <a:xfrm flipH="1">
            <a:off x="6863475" y="1537550"/>
            <a:ext cx="1567725" cy="3104575"/>
            <a:chOff x="4720975" y="1537550"/>
            <a:chExt cx="1567725" cy="3104575"/>
          </a:xfrm>
        </p:grpSpPr>
        <p:sp>
          <p:nvSpPr>
            <p:cNvPr id="1169" name="Google Shape;1169;p54"/>
            <p:cNvSpPr/>
            <p:nvPr/>
          </p:nvSpPr>
          <p:spPr>
            <a:xfrm>
              <a:off x="5313650" y="2813900"/>
              <a:ext cx="784650" cy="651250"/>
            </a:xfrm>
            <a:custGeom>
              <a:avLst/>
              <a:gdLst/>
              <a:ahLst/>
              <a:cxnLst/>
              <a:rect l="l" t="t" r="r" b="b"/>
              <a:pathLst>
                <a:path w="31386" h="26050" extrusionOk="0">
                  <a:moveTo>
                    <a:pt x="9541" y="18329"/>
                  </a:moveTo>
                  <a:cubicBezTo>
                    <a:pt x="9207" y="18183"/>
                    <a:pt x="8997" y="18204"/>
                    <a:pt x="8830" y="18434"/>
                  </a:cubicBezTo>
                  <a:cubicBezTo>
                    <a:pt x="8684" y="18727"/>
                    <a:pt x="8495" y="18999"/>
                    <a:pt x="8370" y="19313"/>
                  </a:cubicBezTo>
                  <a:cubicBezTo>
                    <a:pt x="7951" y="20442"/>
                    <a:pt x="7533" y="21635"/>
                    <a:pt x="7637" y="22911"/>
                  </a:cubicBezTo>
                  <a:cubicBezTo>
                    <a:pt x="7407" y="23225"/>
                    <a:pt x="7240" y="23602"/>
                    <a:pt x="6821" y="23811"/>
                  </a:cubicBezTo>
                  <a:cubicBezTo>
                    <a:pt x="6675" y="23874"/>
                    <a:pt x="6528" y="24083"/>
                    <a:pt x="6466" y="24271"/>
                  </a:cubicBezTo>
                  <a:cubicBezTo>
                    <a:pt x="6089" y="25297"/>
                    <a:pt x="5273" y="25757"/>
                    <a:pt x="4290" y="26008"/>
                  </a:cubicBezTo>
                  <a:cubicBezTo>
                    <a:pt x="4101" y="26050"/>
                    <a:pt x="3892" y="26008"/>
                    <a:pt x="3683" y="25924"/>
                  </a:cubicBezTo>
                  <a:cubicBezTo>
                    <a:pt x="3494" y="25862"/>
                    <a:pt x="3306" y="25736"/>
                    <a:pt x="3139" y="25631"/>
                  </a:cubicBezTo>
                  <a:cubicBezTo>
                    <a:pt x="2741" y="25422"/>
                    <a:pt x="2553" y="25129"/>
                    <a:pt x="2469" y="24669"/>
                  </a:cubicBezTo>
                  <a:cubicBezTo>
                    <a:pt x="2323" y="23748"/>
                    <a:pt x="2302" y="22870"/>
                    <a:pt x="2678" y="21970"/>
                  </a:cubicBezTo>
                  <a:cubicBezTo>
                    <a:pt x="2825" y="21656"/>
                    <a:pt x="2825" y="21342"/>
                    <a:pt x="2741" y="21028"/>
                  </a:cubicBezTo>
                  <a:cubicBezTo>
                    <a:pt x="2658" y="20673"/>
                    <a:pt x="2448" y="20505"/>
                    <a:pt x="2051" y="20442"/>
                  </a:cubicBezTo>
                  <a:cubicBezTo>
                    <a:pt x="1569" y="20401"/>
                    <a:pt x="1067" y="20359"/>
                    <a:pt x="586" y="20317"/>
                  </a:cubicBezTo>
                  <a:cubicBezTo>
                    <a:pt x="377" y="19898"/>
                    <a:pt x="377" y="19501"/>
                    <a:pt x="523" y="19103"/>
                  </a:cubicBezTo>
                  <a:cubicBezTo>
                    <a:pt x="733" y="18476"/>
                    <a:pt x="942" y="17806"/>
                    <a:pt x="1172" y="17157"/>
                  </a:cubicBezTo>
                  <a:cubicBezTo>
                    <a:pt x="1214" y="17032"/>
                    <a:pt x="1277" y="16864"/>
                    <a:pt x="1360" y="16760"/>
                  </a:cubicBezTo>
                  <a:cubicBezTo>
                    <a:pt x="2114" y="15776"/>
                    <a:pt x="2574" y="14626"/>
                    <a:pt x="3390" y="13684"/>
                  </a:cubicBezTo>
                  <a:cubicBezTo>
                    <a:pt x="3662" y="13370"/>
                    <a:pt x="3934" y="13077"/>
                    <a:pt x="4206" y="12763"/>
                  </a:cubicBezTo>
                  <a:cubicBezTo>
                    <a:pt x="4248" y="12722"/>
                    <a:pt x="4331" y="12659"/>
                    <a:pt x="4394" y="12575"/>
                  </a:cubicBezTo>
                  <a:cubicBezTo>
                    <a:pt x="4603" y="12345"/>
                    <a:pt x="4645" y="12136"/>
                    <a:pt x="4541" y="11947"/>
                  </a:cubicBezTo>
                  <a:cubicBezTo>
                    <a:pt x="4436" y="11738"/>
                    <a:pt x="4122" y="11613"/>
                    <a:pt x="3871" y="11696"/>
                  </a:cubicBezTo>
                  <a:cubicBezTo>
                    <a:pt x="3683" y="11780"/>
                    <a:pt x="3494" y="11843"/>
                    <a:pt x="3306" y="11989"/>
                  </a:cubicBezTo>
                  <a:cubicBezTo>
                    <a:pt x="2867" y="12261"/>
                    <a:pt x="2365" y="12429"/>
                    <a:pt x="1821" y="12471"/>
                  </a:cubicBezTo>
                  <a:cubicBezTo>
                    <a:pt x="1256" y="12533"/>
                    <a:pt x="670" y="12638"/>
                    <a:pt x="21" y="12722"/>
                  </a:cubicBezTo>
                  <a:cubicBezTo>
                    <a:pt x="0" y="12094"/>
                    <a:pt x="272" y="11675"/>
                    <a:pt x="586" y="11257"/>
                  </a:cubicBezTo>
                  <a:cubicBezTo>
                    <a:pt x="733" y="11069"/>
                    <a:pt x="900" y="10901"/>
                    <a:pt x="1088" y="10755"/>
                  </a:cubicBezTo>
                  <a:cubicBezTo>
                    <a:pt x="1904" y="9939"/>
                    <a:pt x="2720" y="9123"/>
                    <a:pt x="3557" y="8349"/>
                  </a:cubicBezTo>
                  <a:cubicBezTo>
                    <a:pt x="4415" y="7533"/>
                    <a:pt x="5336" y="6821"/>
                    <a:pt x="6424" y="6298"/>
                  </a:cubicBezTo>
                  <a:cubicBezTo>
                    <a:pt x="7365" y="5859"/>
                    <a:pt x="8307" y="5440"/>
                    <a:pt x="9144" y="4875"/>
                  </a:cubicBezTo>
                  <a:cubicBezTo>
                    <a:pt x="9353" y="4729"/>
                    <a:pt x="9646" y="4708"/>
                    <a:pt x="9876" y="4603"/>
                  </a:cubicBezTo>
                  <a:cubicBezTo>
                    <a:pt x="10253" y="4478"/>
                    <a:pt x="10608" y="4373"/>
                    <a:pt x="10922" y="4185"/>
                  </a:cubicBezTo>
                  <a:cubicBezTo>
                    <a:pt x="11299" y="3976"/>
                    <a:pt x="11278" y="3536"/>
                    <a:pt x="10901" y="3327"/>
                  </a:cubicBezTo>
                  <a:lnTo>
                    <a:pt x="10755" y="3243"/>
                  </a:lnTo>
                  <a:cubicBezTo>
                    <a:pt x="9646" y="2636"/>
                    <a:pt x="9353" y="1967"/>
                    <a:pt x="9772" y="753"/>
                  </a:cubicBezTo>
                  <a:cubicBezTo>
                    <a:pt x="9813" y="649"/>
                    <a:pt x="9876" y="544"/>
                    <a:pt x="9939" y="398"/>
                  </a:cubicBezTo>
                  <a:cubicBezTo>
                    <a:pt x="10881" y="126"/>
                    <a:pt x="11822" y="0"/>
                    <a:pt x="12785" y="42"/>
                  </a:cubicBezTo>
                  <a:cubicBezTo>
                    <a:pt x="13642" y="105"/>
                    <a:pt x="14479" y="147"/>
                    <a:pt x="15358" y="209"/>
                  </a:cubicBezTo>
                  <a:cubicBezTo>
                    <a:pt x="15630" y="230"/>
                    <a:pt x="15944" y="230"/>
                    <a:pt x="16216" y="314"/>
                  </a:cubicBezTo>
                  <a:cubicBezTo>
                    <a:pt x="17179" y="607"/>
                    <a:pt x="18183" y="649"/>
                    <a:pt x="19187" y="711"/>
                  </a:cubicBezTo>
                  <a:cubicBezTo>
                    <a:pt x="19794" y="732"/>
                    <a:pt x="20380" y="816"/>
                    <a:pt x="20924" y="983"/>
                  </a:cubicBezTo>
                  <a:cubicBezTo>
                    <a:pt x="21572" y="1172"/>
                    <a:pt x="22221" y="1297"/>
                    <a:pt x="22891" y="1486"/>
                  </a:cubicBezTo>
                  <a:cubicBezTo>
                    <a:pt x="23246" y="1590"/>
                    <a:pt x="23560" y="1716"/>
                    <a:pt x="23853" y="2030"/>
                  </a:cubicBezTo>
                  <a:cubicBezTo>
                    <a:pt x="24167" y="2385"/>
                    <a:pt x="24690" y="2302"/>
                    <a:pt x="25088" y="2092"/>
                  </a:cubicBezTo>
                  <a:cubicBezTo>
                    <a:pt x="25506" y="1862"/>
                    <a:pt x="25925" y="1779"/>
                    <a:pt x="26343" y="1758"/>
                  </a:cubicBezTo>
                  <a:cubicBezTo>
                    <a:pt x="26762" y="1758"/>
                    <a:pt x="27138" y="1799"/>
                    <a:pt x="27557" y="1883"/>
                  </a:cubicBezTo>
                  <a:cubicBezTo>
                    <a:pt x="27850" y="1925"/>
                    <a:pt x="28080" y="2113"/>
                    <a:pt x="28226" y="2406"/>
                  </a:cubicBezTo>
                  <a:cubicBezTo>
                    <a:pt x="28184" y="2720"/>
                    <a:pt x="27912" y="2846"/>
                    <a:pt x="27829" y="3076"/>
                  </a:cubicBezTo>
                  <a:cubicBezTo>
                    <a:pt x="27724" y="3432"/>
                    <a:pt x="27557" y="3578"/>
                    <a:pt x="27243" y="3704"/>
                  </a:cubicBezTo>
                  <a:cubicBezTo>
                    <a:pt x="26824" y="3871"/>
                    <a:pt x="26824" y="4499"/>
                    <a:pt x="27201" y="4729"/>
                  </a:cubicBezTo>
                  <a:lnTo>
                    <a:pt x="27347" y="4812"/>
                  </a:lnTo>
                  <a:cubicBezTo>
                    <a:pt x="27661" y="4896"/>
                    <a:pt x="27912" y="5168"/>
                    <a:pt x="28268" y="5043"/>
                  </a:cubicBezTo>
                  <a:cubicBezTo>
                    <a:pt x="28498" y="5231"/>
                    <a:pt x="28707" y="5524"/>
                    <a:pt x="28959" y="5545"/>
                  </a:cubicBezTo>
                  <a:cubicBezTo>
                    <a:pt x="29628" y="5629"/>
                    <a:pt x="30047" y="6068"/>
                    <a:pt x="30549" y="6403"/>
                  </a:cubicBezTo>
                  <a:cubicBezTo>
                    <a:pt x="31093" y="6821"/>
                    <a:pt x="31386" y="7365"/>
                    <a:pt x="31386" y="8035"/>
                  </a:cubicBezTo>
                  <a:cubicBezTo>
                    <a:pt x="30779" y="8830"/>
                    <a:pt x="29963" y="9311"/>
                    <a:pt x="29084" y="9625"/>
                  </a:cubicBezTo>
                  <a:cubicBezTo>
                    <a:pt x="28247" y="9939"/>
                    <a:pt x="27389" y="10064"/>
                    <a:pt x="26490" y="9918"/>
                  </a:cubicBezTo>
                  <a:cubicBezTo>
                    <a:pt x="26197" y="9855"/>
                    <a:pt x="25925" y="9771"/>
                    <a:pt x="25632" y="9730"/>
                  </a:cubicBezTo>
                  <a:cubicBezTo>
                    <a:pt x="25213" y="9646"/>
                    <a:pt x="24837" y="9520"/>
                    <a:pt x="24502" y="9227"/>
                  </a:cubicBezTo>
                  <a:cubicBezTo>
                    <a:pt x="24376" y="9123"/>
                    <a:pt x="24209" y="9018"/>
                    <a:pt x="24062" y="8934"/>
                  </a:cubicBezTo>
                  <a:cubicBezTo>
                    <a:pt x="23895" y="8830"/>
                    <a:pt x="23707" y="8809"/>
                    <a:pt x="23560" y="8934"/>
                  </a:cubicBezTo>
                  <a:cubicBezTo>
                    <a:pt x="23372" y="9102"/>
                    <a:pt x="23330" y="9290"/>
                    <a:pt x="23393" y="9499"/>
                  </a:cubicBezTo>
                  <a:cubicBezTo>
                    <a:pt x="23456" y="9646"/>
                    <a:pt x="23581" y="9813"/>
                    <a:pt x="23686" y="9918"/>
                  </a:cubicBezTo>
                  <a:cubicBezTo>
                    <a:pt x="23874" y="10085"/>
                    <a:pt x="24083" y="10253"/>
                    <a:pt x="24272" y="10399"/>
                  </a:cubicBezTo>
                  <a:cubicBezTo>
                    <a:pt x="24313" y="10818"/>
                    <a:pt x="24272" y="11173"/>
                    <a:pt x="24125" y="11550"/>
                  </a:cubicBezTo>
                  <a:cubicBezTo>
                    <a:pt x="23769" y="12596"/>
                    <a:pt x="23456" y="13705"/>
                    <a:pt x="23079" y="14751"/>
                  </a:cubicBezTo>
                  <a:cubicBezTo>
                    <a:pt x="22933" y="15212"/>
                    <a:pt x="22640" y="15630"/>
                    <a:pt x="22409" y="16090"/>
                  </a:cubicBezTo>
                  <a:cubicBezTo>
                    <a:pt x="22347" y="16153"/>
                    <a:pt x="22221" y="16237"/>
                    <a:pt x="22116" y="16258"/>
                  </a:cubicBezTo>
                  <a:cubicBezTo>
                    <a:pt x="21656" y="16362"/>
                    <a:pt x="21175" y="16467"/>
                    <a:pt x="20736" y="16258"/>
                  </a:cubicBezTo>
                  <a:cubicBezTo>
                    <a:pt x="20192" y="16007"/>
                    <a:pt x="19585" y="15776"/>
                    <a:pt x="19083" y="15463"/>
                  </a:cubicBezTo>
                  <a:cubicBezTo>
                    <a:pt x="18559" y="15107"/>
                    <a:pt x="18057" y="15212"/>
                    <a:pt x="17576" y="15400"/>
                  </a:cubicBezTo>
                  <a:cubicBezTo>
                    <a:pt x="17220" y="15504"/>
                    <a:pt x="17053" y="15818"/>
                    <a:pt x="17053" y="16153"/>
                  </a:cubicBezTo>
                  <a:cubicBezTo>
                    <a:pt x="17053" y="16446"/>
                    <a:pt x="16907" y="16655"/>
                    <a:pt x="16781" y="16885"/>
                  </a:cubicBezTo>
                  <a:cubicBezTo>
                    <a:pt x="16572" y="17304"/>
                    <a:pt x="16425" y="17764"/>
                    <a:pt x="16279" y="18204"/>
                  </a:cubicBezTo>
                  <a:cubicBezTo>
                    <a:pt x="16153" y="18559"/>
                    <a:pt x="16007" y="18915"/>
                    <a:pt x="15735" y="19187"/>
                  </a:cubicBezTo>
                  <a:cubicBezTo>
                    <a:pt x="15588" y="19375"/>
                    <a:pt x="15379" y="19438"/>
                    <a:pt x="15191" y="19292"/>
                  </a:cubicBezTo>
                  <a:cubicBezTo>
                    <a:pt x="14751" y="19041"/>
                    <a:pt x="14396" y="18727"/>
                    <a:pt x="14270" y="18183"/>
                  </a:cubicBezTo>
                  <a:cubicBezTo>
                    <a:pt x="14166" y="17701"/>
                    <a:pt x="13956" y="17241"/>
                    <a:pt x="13747" y="16781"/>
                  </a:cubicBezTo>
                  <a:cubicBezTo>
                    <a:pt x="13621" y="16467"/>
                    <a:pt x="13245" y="16467"/>
                    <a:pt x="13015" y="16718"/>
                  </a:cubicBezTo>
                  <a:cubicBezTo>
                    <a:pt x="12910" y="16823"/>
                    <a:pt x="12826" y="16948"/>
                    <a:pt x="12764" y="17053"/>
                  </a:cubicBezTo>
                  <a:cubicBezTo>
                    <a:pt x="12554" y="17409"/>
                    <a:pt x="12303" y="17764"/>
                    <a:pt x="12157" y="18120"/>
                  </a:cubicBezTo>
                  <a:cubicBezTo>
                    <a:pt x="11613" y="19438"/>
                    <a:pt x="10839" y="20631"/>
                    <a:pt x="10483" y="22012"/>
                  </a:cubicBezTo>
                  <a:cubicBezTo>
                    <a:pt x="10462" y="22074"/>
                    <a:pt x="10420" y="22116"/>
                    <a:pt x="10357" y="22221"/>
                  </a:cubicBezTo>
                  <a:cubicBezTo>
                    <a:pt x="10085" y="22263"/>
                    <a:pt x="9751" y="22284"/>
                    <a:pt x="9437" y="22367"/>
                  </a:cubicBezTo>
                  <a:cubicBezTo>
                    <a:pt x="9144" y="22472"/>
                    <a:pt x="8893" y="22639"/>
                    <a:pt x="8579" y="22807"/>
                  </a:cubicBezTo>
                  <a:cubicBezTo>
                    <a:pt x="8391" y="22535"/>
                    <a:pt x="8391" y="22263"/>
                    <a:pt x="8412" y="21970"/>
                  </a:cubicBezTo>
                  <a:cubicBezTo>
                    <a:pt x="8725" y="20819"/>
                    <a:pt x="8788" y="19543"/>
                    <a:pt x="9541" y="183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54"/>
            <p:cNvSpPr/>
            <p:nvPr/>
          </p:nvSpPr>
          <p:spPr>
            <a:xfrm>
              <a:off x="5503000" y="3044575"/>
              <a:ext cx="713000" cy="573675"/>
            </a:xfrm>
            <a:custGeom>
              <a:avLst/>
              <a:gdLst/>
              <a:ahLst/>
              <a:cxnLst/>
              <a:rect l="l" t="t" r="r" b="b"/>
              <a:pathLst>
                <a:path w="28520" h="22947" extrusionOk="0">
                  <a:moveTo>
                    <a:pt x="24439" y="0"/>
                  </a:moveTo>
                  <a:cubicBezTo>
                    <a:pt x="23916" y="377"/>
                    <a:pt x="23456" y="712"/>
                    <a:pt x="22996" y="1005"/>
                  </a:cubicBezTo>
                  <a:cubicBezTo>
                    <a:pt x="22242" y="1465"/>
                    <a:pt x="21405" y="1695"/>
                    <a:pt x="20506" y="1800"/>
                  </a:cubicBezTo>
                  <a:cubicBezTo>
                    <a:pt x="20137" y="1843"/>
                    <a:pt x="19773" y="1881"/>
                    <a:pt x="19412" y="1881"/>
                  </a:cubicBezTo>
                  <a:cubicBezTo>
                    <a:pt x="19078" y="1881"/>
                    <a:pt x="18746" y="1849"/>
                    <a:pt x="18413" y="1758"/>
                  </a:cubicBezTo>
                  <a:cubicBezTo>
                    <a:pt x="18372" y="1751"/>
                    <a:pt x="18330" y="1749"/>
                    <a:pt x="18289" y="1749"/>
                  </a:cubicBezTo>
                  <a:cubicBezTo>
                    <a:pt x="18206" y="1749"/>
                    <a:pt x="18127" y="1758"/>
                    <a:pt x="18058" y="1758"/>
                  </a:cubicBezTo>
                  <a:cubicBezTo>
                    <a:pt x="17974" y="2072"/>
                    <a:pt x="17953" y="2323"/>
                    <a:pt x="17848" y="2574"/>
                  </a:cubicBezTo>
                  <a:cubicBezTo>
                    <a:pt x="17367" y="3704"/>
                    <a:pt x="16970" y="4813"/>
                    <a:pt x="16698" y="6005"/>
                  </a:cubicBezTo>
                  <a:cubicBezTo>
                    <a:pt x="16530" y="6633"/>
                    <a:pt x="16091" y="7114"/>
                    <a:pt x="15777" y="7700"/>
                  </a:cubicBezTo>
                  <a:cubicBezTo>
                    <a:pt x="15693" y="7847"/>
                    <a:pt x="15463" y="7993"/>
                    <a:pt x="15275" y="8035"/>
                  </a:cubicBezTo>
                  <a:cubicBezTo>
                    <a:pt x="14823" y="8181"/>
                    <a:pt x="14380" y="8310"/>
                    <a:pt x="13929" y="8310"/>
                  </a:cubicBezTo>
                  <a:cubicBezTo>
                    <a:pt x="13670" y="8310"/>
                    <a:pt x="13408" y="8268"/>
                    <a:pt x="13141" y="8161"/>
                  </a:cubicBezTo>
                  <a:cubicBezTo>
                    <a:pt x="12618" y="7951"/>
                    <a:pt x="12115" y="7721"/>
                    <a:pt x="11592" y="7491"/>
                  </a:cubicBezTo>
                  <a:cubicBezTo>
                    <a:pt x="11348" y="7397"/>
                    <a:pt x="11154" y="7168"/>
                    <a:pt x="10859" y="7168"/>
                  </a:cubicBezTo>
                  <a:cubicBezTo>
                    <a:pt x="10826" y="7168"/>
                    <a:pt x="10791" y="7171"/>
                    <a:pt x="10755" y="7177"/>
                  </a:cubicBezTo>
                  <a:cubicBezTo>
                    <a:pt x="10651" y="7428"/>
                    <a:pt x="10630" y="7700"/>
                    <a:pt x="10483" y="7889"/>
                  </a:cubicBezTo>
                  <a:cubicBezTo>
                    <a:pt x="10149" y="8349"/>
                    <a:pt x="9960" y="8872"/>
                    <a:pt x="9814" y="9395"/>
                  </a:cubicBezTo>
                  <a:cubicBezTo>
                    <a:pt x="9646" y="9939"/>
                    <a:pt x="9312" y="10399"/>
                    <a:pt x="8977" y="10839"/>
                  </a:cubicBezTo>
                  <a:cubicBezTo>
                    <a:pt x="8769" y="11091"/>
                    <a:pt x="8276" y="11270"/>
                    <a:pt x="7865" y="11270"/>
                  </a:cubicBezTo>
                  <a:cubicBezTo>
                    <a:pt x="7698" y="11270"/>
                    <a:pt x="7544" y="11240"/>
                    <a:pt x="7428" y="11174"/>
                  </a:cubicBezTo>
                  <a:cubicBezTo>
                    <a:pt x="6780" y="10776"/>
                    <a:pt x="6131" y="10358"/>
                    <a:pt x="5943" y="9521"/>
                  </a:cubicBezTo>
                  <a:cubicBezTo>
                    <a:pt x="5922" y="9416"/>
                    <a:pt x="5880" y="9311"/>
                    <a:pt x="5859" y="9249"/>
                  </a:cubicBezTo>
                  <a:cubicBezTo>
                    <a:pt x="5524" y="9311"/>
                    <a:pt x="5462" y="9562"/>
                    <a:pt x="5357" y="9772"/>
                  </a:cubicBezTo>
                  <a:cubicBezTo>
                    <a:pt x="4980" y="10609"/>
                    <a:pt x="4604" y="11446"/>
                    <a:pt x="4248" y="12241"/>
                  </a:cubicBezTo>
                  <a:cubicBezTo>
                    <a:pt x="4060" y="12617"/>
                    <a:pt x="3955" y="13015"/>
                    <a:pt x="3976" y="13454"/>
                  </a:cubicBezTo>
                  <a:cubicBezTo>
                    <a:pt x="4060" y="13559"/>
                    <a:pt x="4143" y="13643"/>
                    <a:pt x="4185" y="13747"/>
                  </a:cubicBezTo>
                  <a:cubicBezTo>
                    <a:pt x="4311" y="13977"/>
                    <a:pt x="4478" y="14187"/>
                    <a:pt x="4583" y="14438"/>
                  </a:cubicBezTo>
                  <a:cubicBezTo>
                    <a:pt x="4687" y="14710"/>
                    <a:pt x="4604" y="14961"/>
                    <a:pt x="4415" y="15065"/>
                  </a:cubicBezTo>
                  <a:cubicBezTo>
                    <a:pt x="4352" y="15094"/>
                    <a:pt x="4294" y="15107"/>
                    <a:pt x="4241" y="15107"/>
                  </a:cubicBezTo>
                  <a:cubicBezTo>
                    <a:pt x="4103" y="15107"/>
                    <a:pt x="3992" y="15019"/>
                    <a:pt x="3871" y="14898"/>
                  </a:cubicBezTo>
                  <a:cubicBezTo>
                    <a:pt x="3725" y="14689"/>
                    <a:pt x="3537" y="14500"/>
                    <a:pt x="3327" y="14291"/>
                  </a:cubicBezTo>
                  <a:cubicBezTo>
                    <a:pt x="2930" y="14438"/>
                    <a:pt x="2532" y="14584"/>
                    <a:pt x="2198" y="14710"/>
                  </a:cubicBezTo>
                  <a:cubicBezTo>
                    <a:pt x="1905" y="15128"/>
                    <a:pt x="1884" y="15526"/>
                    <a:pt x="1967" y="15944"/>
                  </a:cubicBezTo>
                  <a:cubicBezTo>
                    <a:pt x="2009" y="16174"/>
                    <a:pt x="2072" y="16404"/>
                    <a:pt x="2072" y="16635"/>
                  </a:cubicBezTo>
                  <a:cubicBezTo>
                    <a:pt x="2072" y="17158"/>
                    <a:pt x="2323" y="17472"/>
                    <a:pt x="2804" y="17639"/>
                  </a:cubicBezTo>
                  <a:cubicBezTo>
                    <a:pt x="3244" y="17765"/>
                    <a:pt x="3537" y="18099"/>
                    <a:pt x="3871" y="18392"/>
                  </a:cubicBezTo>
                  <a:cubicBezTo>
                    <a:pt x="4039" y="18518"/>
                    <a:pt x="3955" y="18832"/>
                    <a:pt x="3767" y="18915"/>
                  </a:cubicBezTo>
                  <a:cubicBezTo>
                    <a:pt x="3663" y="18960"/>
                    <a:pt x="3528" y="19004"/>
                    <a:pt x="3406" y="19004"/>
                  </a:cubicBezTo>
                  <a:cubicBezTo>
                    <a:pt x="3356" y="19004"/>
                    <a:pt x="3308" y="18996"/>
                    <a:pt x="3265" y="18978"/>
                  </a:cubicBezTo>
                  <a:cubicBezTo>
                    <a:pt x="2783" y="18727"/>
                    <a:pt x="2281" y="18497"/>
                    <a:pt x="1779" y="18204"/>
                  </a:cubicBezTo>
                  <a:cubicBezTo>
                    <a:pt x="1382" y="17995"/>
                    <a:pt x="1214" y="17660"/>
                    <a:pt x="1151" y="17221"/>
                  </a:cubicBezTo>
                  <a:cubicBezTo>
                    <a:pt x="1068" y="16509"/>
                    <a:pt x="1005" y="15798"/>
                    <a:pt x="900" y="15128"/>
                  </a:cubicBezTo>
                  <a:cubicBezTo>
                    <a:pt x="900" y="15024"/>
                    <a:pt x="817" y="14940"/>
                    <a:pt x="733" y="14752"/>
                  </a:cubicBezTo>
                  <a:cubicBezTo>
                    <a:pt x="440" y="15128"/>
                    <a:pt x="210" y="15421"/>
                    <a:pt x="1" y="15651"/>
                  </a:cubicBezTo>
                  <a:lnTo>
                    <a:pt x="1" y="15798"/>
                  </a:lnTo>
                  <a:cubicBezTo>
                    <a:pt x="21" y="15986"/>
                    <a:pt x="105" y="16153"/>
                    <a:pt x="105" y="16321"/>
                  </a:cubicBezTo>
                  <a:cubicBezTo>
                    <a:pt x="126" y="17325"/>
                    <a:pt x="586" y="18099"/>
                    <a:pt x="1172" y="18873"/>
                  </a:cubicBezTo>
                  <a:cubicBezTo>
                    <a:pt x="1465" y="19229"/>
                    <a:pt x="1779" y="19564"/>
                    <a:pt x="2177" y="19857"/>
                  </a:cubicBezTo>
                  <a:cubicBezTo>
                    <a:pt x="2909" y="20401"/>
                    <a:pt x="3662" y="20924"/>
                    <a:pt x="4374" y="21510"/>
                  </a:cubicBezTo>
                  <a:cubicBezTo>
                    <a:pt x="4939" y="21970"/>
                    <a:pt x="5566" y="22221"/>
                    <a:pt x="6278" y="22368"/>
                  </a:cubicBezTo>
                  <a:cubicBezTo>
                    <a:pt x="6696" y="22472"/>
                    <a:pt x="7156" y="22577"/>
                    <a:pt x="7575" y="22702"/>
                  </a:cubicBezTo>
                  <a:cubicBezTo>
                    <a:pt x="7990" y="22851"/>
                    <a:pt x="8415" y="22936"/>
                    <a:pt x="8851" y="22936"/>
                  </a:cubicBezTo>
                  <a:cubicBezTo>
                    <a:pt x="9030" y="22936"/>
                    <a:pt x="9212" y="22921"/>
                    <a:pt x="9395" y="22891"/>
                  </a:cubicBezTo>
                  <a:cubicBezTo>
                    <a:pt x="9564" y="22867"/>
                    <a:pt x="9740" y="22842"/>
                    <a:pt x="9907" y="22842"/>
                  </a:cubicBezTo>
                  <a:cubicBezTo>
                    <a:pt x="10030" y="22842"/>
                    <a:pt x="10147" y="22855"/>
                    <a:pt x="10253" y="22891"/>
                  </a:cubicBezTo>
                  <a:cubicBezTo>
                    <a:pt x="10428" y="22930"/>
                    <a:pt x="10594" y="22946"/>
                    <a:pt x="10755" y="22946"/>
                  </a:cubicBezTo>
                  <a:cubicBezTo>
                    <a:pt x="10941" y="22946"/>
                    <a:pt x="11120" y="22924"/>
                    <a:pt x="11299" y="22891"/>
                  </a:cubicBezTo>
                  <a:cubicBezTo>
                    <a:pt x="12869" y="22661"/>
                    <a:pt x="14438" y="22451"/>
                    <a:pt x="16049" y="22242"/>
                  </a:cubicBezTo>
                  <a:cubicBezTo>
                    <a:pt x="16300" y="22221"/>
                    <a:pt x="16572" y="22138"/>
                    <a:pt x="16823" y="22075"/>
                  </a:cubicBezTo>
                  <a:cubicBezTo>
                    <a:pt x="17158" y="22012"/>
                    <a:pt x="17514" y="21866"/>
                    <a:pt x="17848" y="21824"/>
                  </a:cubicBezTo>
                  <a:cubicBezTo>
                    <a:pt x="18518" y="21740"/>
                    <a:pt x="19146" y="21552"/>
                    <a:pt x="19732" y="21133"/>
                  </a:cubicBezTo>
                  <a:cubicBezTo>
                    <a:pt x="20087" y="20882"/>
                    <a:pt x="20464" y="20652"/>
                    <a:pt x="20715" y="20275"/>
                  </a:cubicBezTo>
                  <a:cubicBezTo>
                    <a:pt x="20861" y="20087"/>
                    <a:pt x="21071" y="19962"/>
                    <a:pt x="21238" y="19836"/>
                  </a:cubicBezTo>
                  <a:cubicBezTo>
                    <a:pt x="22138" y="19229"/>
                    <a:pt x="23058" y="18622"/>
                    <a:pt x="23937" y="17995"/>
                  </a:cubicBezTo>
                  <a:cubicBezTo>
                    <a:pt x="24649" y="17513"/>
                    <a:pt x="25297" y="16949"/>
                    <a:pt x="25758" y="16216"/>
                  </a:cubicBezTo>
                  <a:cubicBezTo>
                    <a:pt x="26448" y="15128"/>
                    <a:pt x="27118" y="14019"/>
                    <a:pt x="27766" y="12910"/>
                  </a:cubicBezTo>
                  <a:cubicBezTo>
                    <a:pt x="28122" y="12241"/>
                    <a:pt x="28331" y="11550"/>
                    <a:pt x="28352" y="10818"/>
                  </a:cubicBezTo>
                  <a:cubicBezTo>
                    <a:pt x="28394" y="10127"/>
                    <a:pt x="28457" y="9458"/>
                    <a:pt x="28519" y="8788"/>
                  </a:cubicBezTo>
                  <a:cubicBezTo>
                    <a:pt x="28415" y="8454"/>
                    <a:pt x="28415" y="8202"/>
                    <a:pt x="28373" y="7930"/>
                  </a:cubicBezTo>
                  <a:cubicBezTo>
                    <a:pt x="28227" y="6570"/>
                    <a:pt x="27996" y="5273"/>
                    <a:pt x="27515" y="3976"/>
                  </a:cubicBezTo>
                  <a:cubicBezTo>
                    <a:pt x="27180" y="3034"/>
                    <a:pt x="26741" y="2156"/>
                    <a:pt x="26134" y="1339"/>
                  </a:cubicBezTo>
                  <a:cubicBezTo>
                    <a:pt x="25653" y="733"/>
                    <a:pt x="25067" y="272"/>
                    <a:pt x="244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54"/>
            <p:cNvSpPr/>
            <p:nvPr/>
          </p:nvSpPr>
          <p:spPr>
            <a:xfrm>
              <a:off x="5452250" y="3619975"/>
              <a:ext cx="536200" cy="462950"/>
            </a:xfrm>
            <a:custGeom>
              <a:avLst/>
              <a:gdLst/>
              <a:ahLst/>
              <a:cxnLst/>
              <a:rect l="l" t="t" r="r" b="b"/>
              <a:pathLst>
                <a:path w="21448" h="18518" extrusionOk="0">
                  <a:moveTo>
                    <a:pt x="18749" y="18057"/>
                  </a:moveTo>
                  <a:cubicBezTo>
                    <a:pt x="17723" y="18183"/>
                    <a:pt x="16719" y="18371"/>
                    <a:pt x="15694" y="18476"/>
                  </a:cubicBezTo>
                  <a:cubicBezTo>
                    <a:pt x="15275" y="18518"/>
                    <a:pt x="14794" y="18476"/>
                    <a:pt x="14376" y="18392"/>
                  </a:cubicBezTo>
                  <a:cubicBezTo>
                    <a:pt x="13643" y="18246"/>
                    <a:pt x="12890" y="18099"/>
                    <a:pt x="12179" y="17765"/>
                  </a:cubicBezTo>
                  <a:cubicBezTo>
                    <a:pt x="11655" y="17513"/>
                    <a:pt x="11090" y="17325"/>
                    <a:pt x="10546" y="17137"/>
                  </a:cubicBezTo>
                  <a:cubicBezTo>
                    <a:pt x="9877" y="16928"/>
                    <a:pt x="9312" y="16614"/>
                    <a:pt x="8726" y="16216"/>
                  </a:cubicBezTo>
                  <a:cubicBezTo>
                    <a:pt x="8370" y="15965"/>
                    <a:pt x="7931" y="15756"/>
                    <a:pt x="7471" y="15568"/>
                  </a:cubicBezTo>
                  <a:cubicBezTo>
                    <a:pt x="6822" y="15316"/>
                    <a:pt x="6194" y="15003"/>
                    <a:pt x="5629" y="14605"/>
                  </a:cubicBezTo>
                  <a:cubicBezTo>
                    <a:pt x="5044" y="14207"/>
                    <a:pt x="4374" y="13956"/>
                    <a:pt x="3746" y="13601"/>
                  </a:cubicBezTo>
                  <a:cubicBezTo>
                    <a:pt x="2700" y="13057"/>
                    <a:pt x="1654" y="12534"/>
                    <a:pt x="712" y="11801"/>
                  </a:cubicBezTo>
                  <a:cubicBezTo>
                    <a:pt x="629" y="11759"/>
                    <a:pt x="566" y="11697"/>
                    <a:pt x="503" y="11655"/>
                  </a:cubicBezTo>
                  <a:cubicBezTo>
                    <a:pt x="22" y="11257"/>
                    <a:pt x="1" y="10734"/>
                    <a:pt x="461" y="10316"/>
                  </a:cubicBezTo>
                  <a:cubicBezTo>
                    <a:pt x="566" y="10211"/>
                    <a:pt x="712" y="10127"/>
                    <a:pt x="838" y="10044"/>
                  </a:cubicBezTo>
                  <a:cubicBezTo>
                    <a:pt x="1173" y="9834"/>
                    <a:pt x="1445" y="9583"/>
                    <a:pt x="1654" y="9270"/>
                  </a:cubicBezTo>
                  <a:cubicBezTo>
                    <a:pt x="2282" y="8349"/>
                    <a:pt x="3119" y="7637"/>
                    <a:pt x="3997" y="7010"/>
                  </a:cubicBezTo>
                  <a:cubicBezTo>
                    <a:pt x="4395" y="6738"/>
                    <a:pt x="4730" y="6445"/>
                    <a:pt x="5023" y="6047"/>
                  </a:cubicBezTo>
                  <a:cubicBezTo>
                    <a:pt x="5211" y="5817"/>
                    <a:pt x="5420" y="5608"/>
                    <a:pt x="5588" y="5399"/>
                  </a:cubicBezTo>
                  <a:cubicBezTo>
                    <a:pt x="5860" y="5106"/>
                    <a:pt x="6111" y="4813"/>
                    <a:pt x="6362" y="4541"/>
                  </a:cubicBezTo>
                  <a:cubicBezTo>
                    <a:pt x="6571" y="4290"/>
                    <a:pt x="6780" y="4039"/>
                    <a:pt x="7010" y="3829"/>
                  </a:cubicBezTo>
                  <a:cubicBezTo>
                    <a:pt x="7513" y="3390"/>
                    <a:pt x="7889" y="2888"/>
                    <a:pt x="8182" y="2302"/>
                  </a:cubicBezTo>
                  <a:cubicBezTo>
                    <a:pt x="8496" y="1737"/>
                    <a:pt x="8873" y="1214"/>
                    <a:pt x="9438" y="816"/>
                  </a:cubicBezTo>
                  <a:cubicBezTo>
                    <a:pt x="10128" y="1005"/>
                    <a:pt x="10860" y="1088"/>
                    <a:pt x="11593" y="921"/>
                  </a:cubicBezTo>
                  <a:cubicBezTo>
                    <a:pt x="11635" y="921"/>
                    <a:pt x="11718" y="900"/>
                    <a:pt x="11760" y="921"/>
                  </a:cubicBezTo>
                  <a:cubicBezTo>
                    <a:pt x="12367" y="1088"/>
                    <a:pt x="12995" y="1005"/>
                    <a:pt x="13643" y="942"/>
                  </a:cubicBezTo>
                  <a:cubicBezTo>
                    <a:pt x="13664" y="1088"/>
                    <a:pt x="13727" y="1193"/>
                    <a:pt x="13727" y="1298"/>
                  </a:cubicBezTo>
                  <a:cubicBezTo>
                    <a:pt x="13727" y="1863"/>
                    <a:pt x="14124" y="2176"/>
                    <a:pt x="14564" y="2448"/>
                  </a:cubicBezTo>
                  <a:cubicBezTo>
                    <a:pt x="15296" y="2825"/>
                    <a:pt x="16049" y="2783"/>
                    <a:pt x="16782" y="2553"/>
                  </a:cubicBezTo>
                  <a:cubicBezTo>
                    <a:pt x="16970" y="2490"/>
                    <a:pt x="17137" y="2344"/>
                    <a:pt x="17263" y="2176"/>
                  </a:cubicBezTo>
                  <a:cubicBezTo>
                    <a:pt x="17619" y="1674"/>
                    <a:pt x="17891" y="1109"/>
                    <a:pt x="17765" y="461"/>
                  </a:cubicBezTo>
                  <a:cubicBezTo>
                    <a:pt x="18393" y="210"/>
                    <a:pt x="19795" y="0"/>
                    <a:pt x="20632" y="42"/>
                  </a:cubicBezTo>
                  <a:cubicBezTo>
                    <a:pt x="20653" y="168"/>
                    <a:pt x="20715" y="293"/>
                    <a:pt x="20736" y="419"/>
                  </a:cubicBezTo>
                  <a:cubicBezTo>
                    <a:pt x="20946" y="1967"/>
                    <a:pt x="21176" y="3516"/>
                    <a:pt x="21385" y="5043"/>
                  </a:cubicBezTo>
                  <a:cubicBezTo>
                    <a:pt x="21427" y="5210"/>
                    <a:pt x="21448" y="5357"/>
                    <a:pt x="21427" y="5503"/>
                  </a:cubicBezTo>
                  <a:cubicBezTo>
                    <a:pt x="21238" y="6319"/>
                    <a:pt x="21343" y="7135"/>
                    <a:pt x="21218" y="7930"/>
                  </a:cubicBezTo>
                  <a:cubicBezTo>
                    <a:pt x="21113" y="8558"/>
                    <a:pt x="20904" y="9186"/>
                    <a:pt x="20736" y="9814"/>
                  </a:cubicBezTo>
                  <a:cubicBezTo>
                    <a:pt x="20653" y="10169"/>
                    <a:pt x="20506" y="10546"/>
                    <a:pt x="20506" y="10943"/>
                  </a:cubicBezTo>
                  <a:cubicBezTo>
                    <a:pt x="20464" y="12199"/>
                    <a:pt x="20088" y="13371"/>
                    <a:pt x="19732" y="14542"/>
                  </a:cubicBezTo>
                  <a:cubicBezTo>
                    <a:pt x="19669" y="14856"/>
                    <a:pt x="19523" y="15149"/>
                    <a:pt x="19585" y="15484"/>
                  </a:cubicBezTo>
                  <a:cubicBezTo>
                    <a:pt x="19606" y="15630"/>
                    <a:pt x="19565" y="15777"/>
                    <a:pt x="19544" y="15902"/>
                  </a:cubicBezTo>
                  <a:cubicBezTo>
                    <a:pt x="19376" y="16425"/>
                    <a:pt x="19188" y="16990"/>
                    <a:pt x="19021" y="17513"/>
                  </a:cubicBezTo>
                  <a:cubicBezTo>
                    <a:pt x="19021" y="17681"/>
                    <a:pt x="18874" y="17848"/>
                    <a:pt x="18749" y="1805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54"/>
            <p:cNvSpPr/>
            <p:nvPr/>
          </p:nvSpPr>
          <p:spPr>
            <a:xfrm>
              <a:off x="5399950" y="3977250"/>
              <a:ext cx="493825" cy="314400"/>
            </a:xfrm>
            <a:custGeom>
              <a:avLst/>
              <a:gdLst/>
              <a:ahLst/>
              <a:cxnLst/>
              <a:rect l="l" t="t" r="r" b="b"/>
              <a:pathLst>
                <a:path w="19753" h="12576" extrusionOk="0">
                  <a:moveTo>
                    <a:pt x="4729" y="9039"/>
                  </a:moveTo>
                  <a:cubicBezTo>
                    <a:pt x="3955" y="8495"/>
                    <a:pt x="3202" y="7972"/>
                    <a:pt x="2763" y="7198"/>
                  </a:cubicBezTo>
                  <a:cubicBezTo>
                    <a:pt x="2658" y="7010"/>
                    <a:pt x="2595" y="6821"/>
                    <a:pt x="2302" y="6842"/>
                  </a:cubicBezTo>
                  <a:cubicBezTo>
                    <a:pt x="2198" y="6842"/>
                    <a:pt x="2051" y="6759"/>
                    <a:pt x="2009" y="6696"/>
                  </a:cubicBezTo>
                  <a:cubicBezTo>
                    <a:pt x="1716" y="6340"/>
                    <a:pt x="1382" y="6110"/>
                    <a:pt x="942" y="5922"/>
                  </a:cubicBezTo>
                  <a:cubicBezTo>
                    <a:pt x="461" y="5754"/>
                    <a:pt x="273" y="5315"/>
                    <a:pt x="1" y="4875"/>
                  </a:cubicBezTo>
                  <a:cubicBezTo>
                    <a:pt x="168" y="4645"/>
                    <a:pt x="314" y="4436"/>
                    <a:pt x="503" y="4269"/>
                  </a:cubicBezTo>
                  <a:cubicBezTo>
                    <a:pt x="942" y="3808"/>
                    <a:pt x="1382" y="3432"/>
                    <a:pt x="1821" y="2971"/>
                  </a:cubicBezTo>
                  <a:cubicBezTo>
                    <a:pt x="2093" y="2720"/>
                    <a:pt x="2344" y="2406"/>
                    <a:pt x="2532" y="2093"/>
                  </a:cubicBezTo>
                  <a:cubicBezTo>
                    <a:pt x="2679" y="1800"/>
                    <a:pt x="2867" y="1569"/>
                    <a:pt x="3139" y="1360"/>
                  </a:cubicBezTo>
                  <a:cubicBezTo>
                    <a:pt x="3411" y="1151"/>
                    <a:pt x="3662" y="879"/>
                    <a:pt x="3892" y="628"/>
                  </a:cubicBezTo>
                  <a:cubicBezTo>
                    <a:pt x="4374" y="84"/>
                    <a:pt x="4646" y="0"/>
                    <a:pt x="5273" y="293"/>
                  </a:cubicBezTo>
                  <a:cubicBezTo>
                    <a:pt x="6089" y="670"/>
                    <a:pt x="6947" y="1046"/>
                    <a:pt x="7659" y="1611"/>
                  </a:cubicBezTo>
                  <a:cubicBezTo>
                    <a:pt x="7973" y="1862"/>
                    <a:pt x="8391" y="2009"/>
                    <a:pt x="8768" y="2134"/>
                  </a:cubicBezTo>
                  <a:cubicBezTo>
                    <a:pt x="9395" y="2406"/>
                    <a:pt x="9981" y="2699"/>
                    <a:pt x="10546" y="3076"/>
                  </a:cubicBezTo>
                  <a:cubicBezTo>
                    <a:pt x="10986" y="3390"/>
                    <a:pt x="11530" y="3599"/>
                    <a:pt x="12032" y="3808"/>
                  </a:cubicBezTo>
                  <a:cubicBezTo>
                    <a:pt x="12701" y="4101"/>
                    <a:pt x="13392" y="4373"/>
                    <a:pt x="14103" y="4624"/>
                  </a:cubicBezTo>
                  <a:cubicBezTo>
                    <a:pt x="14940" y="4938"/>
                    <a:pt x="15777" y="5126"/>
                    <a:pt x="16656" y="5252"/>
                  </a:cubicBezTo>
                  <a:cubicBezTo>
                    <a:pt x="17472" y="5378"/>
                    <a:pt x="18225" y="5273"/>
                    <a:pt x="19020" y="5168"/>
                  </a:cubicBezTo>
                  <a:cubicBezTo>
                    <a:pt x="19125" y="5147"/>
                    <a:pt x="19250" y="5168"/>
                    <a:pt x="19397" y="5168"/>
                  </a:cubicBezTo>
                  <a:cubicBezTo>
                    <a:pt x="19564" y="5733"/>
                    <a:pt x="19669" y="6256"/>
                    <a:pt x="19564" y="6821"/>
                  </a:cubicBezTo>
                  <a:cubicBezTo>
                    <a:pt x="19481" y="7135"/>
                    <a:pt x="19481" y="7470"/>
                    <a:pt x="19543" y="7784"/>
                  </a:cubicBezTo>
                  <a:cubicBezTo>
                    <a:pt x="19753" y="9018"/>
                    <a:pt x="19606" y="10253"/>
                    <a:pt x="19376" y="11445"/>
                  </a:cubicBezTo>
                  <a:cubicBezTo>
                    <a:pt x="19334" y="11696"/>
                    <a:pt x="19292" y="11906"/>
                    <a:pt x="19229" y="12178"/>
                  </a:cubicBezTo>
                  <a:cubicBezTo>
                    <a:pt x="19020" y="12220"/>
                    <a:pt x="18832" y="12241"/>
                    <a:pt x="18623" y="12261"/>
                  </a:cubicBezTo>
                  <a:cubicBezTo>
                    <a:pt x="18204" y="12282"/>
                    <a:pt x="17786" y="12282"/>
                    <a:pt x="17388" y="12366"/>
                  </a:cubicBezTo>
                  <a:cubicBezTo>
                    <a:pt x="16405" y="12575"/>
                    <a:pt x="15463" y="12282"/>
                    <a:pt x="14522" y="12136"/>
                  </a:cubicBezTo>
                  <a:cubicBezTo>
                    <a:pt x="13894" y="12031"/>
                    <a:pt x="13580" y="11550"/>
                    <a:pt x="13475" y="10985"/>
                  </a:cubicBezTo>
                  <a:cubicBezTo>
                    <a:pt x="13329" y="10336"/>
                    <a:pt x="13266" y="9646"/>
                    <a:pt x="13182" y="8976"/>
                  </a:cubicBezTo>
                  <a:cubicBezTo>
                    <a:pt x="13120" y="8516"/>
                    <a:pt x="13015" y="8139"/>
                    <a:pt x="12555" y="7888"/>
                  </a:cubicBezTo>
                  <a:cubicBezTo>
                    <a:pt x="12262" y="7763"/>
                    <a:pt x="12032" y="7512"/>
                    <a:pt x="11822" y="7261"/>
                  </a:cubicBezTo>
                  <a:cubicBezTo>
                    <a:pt x="11299" y="6696"/>
                    <a:pt x="10567" y="6403"/>
                    <a:pt x="9877" y="6068"/>
                  </a:cubicBezTo>
                  <a:cubicBezTo>
                    <a:pt x="9646" y="5942"/>
                    <a:pt x="9353" y="5942"/>
                    <a:pt x="9123" y="6110"/>
                  </a:cubicBezTo>
                  <a:cubicBezTo>
                    <a:pt x="8872" y="6298"/>
                    <a:pt x="8600" y="6487"/>
                    <a:pt x="8370" y="6717"/>
                  </a:cubicBezTo>
                  <a:cubicBezTo>
                    <a:pt x="7952" y="7114"/>
                    <a:pt x="7408" y="7365"/>
                    <a:pt x="6905" y="7658"/>
                  </a:cubicBezTo>
                  <a:cubicBezTo>
                    <a:pt x="6675" y="7826"/>
                    <a:pt x="6361" y="7930"/>
                    <a:pt x="6152" y="8098"/>
                  </a:cubicBezTo>
                  <a:cubicBezTo>
                    <a:pt x="5796" y="8495"/>
                    <a:pt x="5252" y="8704"/>
                    <a:pt x="4729" y="90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54"/>
            <p:cNvSpPr/>
            <p:nvPr/>
          </p:nvSpPr>
          <p:spPr>
            <a:xfrm>
              <a:off x="5239875" y="4290050"/>
              <a:ext cx="68050" cy="109350"/>
            </a:xfrm>
            <a:custGeom>
              <a:avLst/>
              <a:gdLst/>
              <a:ahLst/>
              <a:cxnLst/>
              <a:rect l="l" t="t" r="r" b="b"/>
              <a:pathLst>
                <a:path w="2722" h="4374" extrusionOk="0">
                  <a:moveTo>
                    <a:pt x="2093" y="4206"/>
                  </a:moveTo>
                  <a:cubicBezTo>
                    <a:pt x="1800" y="4227"/>
                    <a:pt x="1528" y="4269"/>
                    <a:pt x="1277" y="4311"/>
                  </a:cubicBezTo>
                  <a:cubicBezTo>
                    <a:pt x="524" y="4374"/>
                    <a:pt x="1" y="3830"/>
                    <a:pt x="231" y="3097"/>
                  </a:cubicBezTo>
                  <a:cubicBezTo>
                    <a:pt x="419" y="2553"/>
                    <a:pt x="545" y="1967"/>
                    <a:pt x="922" y="1507"/>
                  </a:cubicBezTo>
                  <a:cubicBezTo>
                    <a:pt x="1110" y="1298"/>
                    <a:pt x="1277" y="1005"/>
                    <a:pt x="1382" y="733"/>
                  </a:cubicBezTo>
                  <a:cubicBezTo>
                    <a:pt x="1528" y="398"/>
                    <a:pt x="1821" y="210"/>
                    <a:pt x="2177" y="1"/>
                  </a:cubicBezTo>
                  <a:cubicBezTo>
                    <a:pt x="2240" y="210"/>
                    <a:pt x="2282" y="356"/>
                    <a:pt x="2282" y="482"/>
                  </a:cubicBezTo>
                  <a:cubicBezTo>
                    <a:pt x="2344" y="837"/>
                    <a:pt x="2365" y="1235"/>
                    <a:pt x="2449" y="1612"/>
                  </a:cubicBezTo>
                  <a:cubicBezTo>
                    <a:pt x="2721" y="2490"/>
                    <a:pt x="2491" y="3306"/>
                    <a:pt x="2093" y="420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54"/>
            <p:cNvSpPr/>
            <p:nvPr/>
          </p:nvSpPr>
          <p:spPr>
            <a:xfrm>
              <a:off x="5761400" y="4539575"/>
              <a:ext cx="72750" cy="78475"/>
            </a:xfrm>
            <a:custGeom>
              <a:avLst/>
              <a:gdLst/>
              <a:ahLst/>
              <a:cxnLst/>
              <a:rect l="l" t="t" r="r" b="b"/>
              <a:pathLst>
                <a:path w="2910" h="3139" extrusionOk="0">
                  <a:moveTo>
                    <a:pt x="2909" y="1967"/>
                  </a:moveTo>
                  <a:cubicBezTo>
                    <a:pt x="2805" y="2344"/>
                    <a:pt x="2721" y="2657"/>
                    <a:pt x="2637" y="2971"/>
                  </a:cubicBezTo>
                  <a:cubicBezTo>
                    <a:pt x="2323" y="3139"/>
                    <a:pt x="2093" y="3076"/>
                    <a:pt x="1800" y="2929"/>
                  </a:cubicBezTo>
                  <a:cubicBezTo>
                    <a:pt x="1068" y="2448"/>
                    <a:pt x="629" y="1779"/>
                    <a:pt x="210" y="1088"/>
                  </a:cubicBezTo>
                  <a:cubicBezTo>
                    <a:pt x="168" y="983"/>
                    <a:pt x="126" y="879"/>
                    <a:pt x="105" y="753"/>
                  </a:cubicBezTo>
                  <a:cubicBezTo>
                    <a:pt x="64" y="523"/>
                    <a:pt x="64" y="314"/>
                    <a:pt x="1" y="84"/>
                  </a:cubicBezTo>
                  <a:cubicBezTo>
                    <a:pt x="126" y="42"/>
                    <a:pt x="231" y="0"/>
                    <a:pt x="315" y="42"/>
                  </a:cubicBezTo>
                  <a:cubicBezTo>
                    <a:pt x="733" y="230"/>
                    <a:pt x="1152" y="460"/>
                    <a:pt x="1633" y="544"/>
                  </a:cubicBezTo>
                  <a:cubicBezTo>
                    <a:pt x="1779" y="565"/>
                    <a:pt x="1905" y="732"/>
                    <a:pt x="2010" y="879"/>
                  </a:cubicBezTo>
                  <a:cubicBezTo>
                    <a:pt x="2302" y="1193"/>
                    <a:pt x="2595" y="1569"/>
                    <a:pt x="2909" y="196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54"/>
            <p:cNvSpPr/>
            <p:nvPr/>
          </p:nvSpPr>
          <p:spPr>
            <a:xfrm>
              <a:off x="5818950" y="3632000"/>
              <a:ext cx="52325" cy="32450"/>
            </a:xfrm>
            <a:custGeom>
              <a:avLst/>
              <a:gdLst/>
              <a:ahLst/>
              <a:cxnLst/>
              <a:rect l="l" t="t" r="r" b="b"/>
              <a:pathLst>
                <a:path w="2093" h="1298" extrusionOk="0">
                  <a:moveTo>
                    <a:pt x="21" y="294"/>
                  </a:moveTo>
                  <a:cubicBezTo>
                    <a:pt x="712" y="189"/>
                    <a:pt x="1381" y="105"/>
                    <a:pt x="2072" y="1"/>
                  </a:cubicBezTo>
                  <a:cubicBezTo>
                    <a:pt x="2093" y="377"/>
                    <a:pt x="1946" y="670"/>
                    <a:pt x="1779" y="1005"/>
                  </a:cubicBezTo>
                  <a:cubicBezTo>
                    <a:pt x="1277" y="1298"/>
                    <a:pt x="796" y="1193"/>
                    <a:pt x="293" y="963"/>
                  </a:cubicBezTo>
                  <a:cubicBezTo>
                    <a:pt x="63" y="838"/>
                    <a:pt x="0" y="628"/>
                    <a:pt x="21" y="2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54"/>
            <p:cNvSpPr/>
            <p:nvPr/>
          </p:nvSpPr>
          <p:spPr>
            <a:xfrm>
              <a:off x="5769250" y="3422775"/>
              <a:ext cx="302375" cy="143875"/>
            </a:xfrm>
            <a:custGeom>
              <a:avLst/>
              <a:gdLst/>
              <a:ahLst/>
              <a:cxnLst/>
              <a:rect l="l" t="t" r="r" b="b"/>
              <a:pathLst>
                <a:path w="12095" h="5755" extrusionOk="0">
                  <a:moveTo>
                    <a:pt x="12095" y="0"/>
                  </a:moveTo>
                  <a:cubicBezTo>
                    <a:pt x="11739" y="440"/>
                    <a:pt x="11530" y="732"/>
                    <a:pt x="11362" y="1025"/>
                  </a:cubicBezTo>
                  <a:cubicBezTo>
                    <a:pt x="11090" y="1402"/>
                    <a:pt x="10797" y="1800"/>
                    <a:pt x="10588" y="2197"/>
                  </a:cubicBezTo>
                  <a:cubicBezTo>
                    <a:pt x="10379" y="2595"/>
                    <a:pt x="10065" y="2825"/>
                    <a:pt x="9751" y="3076"/>
                  </a:cubicBezTo>
                  <a:cubicBezTo>
                    <a:pt x="9102" y="3599"/>
                    <a:pt x="8475" y="4101"/>
                    <a:pt x="7826" y="4624"/>
                  </a:cubicBezTo>
                  <a:cubicBezTo>
                    <a:pt x="7554" y="4834"/>
                    <a:pt x="7303" y="4959"/>
                    <a:pt x="6989" y="5064"/>
                  </a:cubicBezTo>
                  <a:cubicBezTo>
                    <a:pt x="5880" y="5440"/>
                    <a:pt x="4729" y="5587"/>
                    <a:pt x="3620" y="5670"/>
                  </a:cubicBezTo>
                  <a:cubicBezTo>
                    <a:pt x="2637" y="5754"/>
                    <a:pt x="1842" y="5378"/>
                    <a:pt x="1110" y="4645"/>
                  </a:cubicBezTo>
                  <a:cubicBezTo>
                    <a:pt x="315" y="3871"/>
                    <a:pt x="189" y="2929"/>
                    <a:pt x="63" y="1925"/>
                  </a:cubicBezTo>
                  <a:cubicBezTo>
                    <a:pt x="1" y="1444"/>
                    <a:pt x="84" y="984"/>
                    <a:pt x="335" y="544"/>
                  </a:cubicBezTo>
                  <a:cubicBezTo>
                    <a:pt x="503" y="565"/>
                    <a:pt x="628" y="565"/>
                    <a:pt x="796" y="607"/>
                  </a:cubicBezTo>
                  <a:cubicBezTo>
                    <a:pt x="1277" y="732"/>
                    <a:pt x="1758" y="837"/>
                    <a:pt x="2281" y="732"/>
                  </a:cubicBezTo>
                  <a:cubicBezTo>
                    <a:pt x="2407" y="691"/>
                    <a:pt x="2553" y="732"/>
                    <a:pt x="2721" y="753"/>
                  </a:cubicBezTo>
                  <a:cubicBezTo>
                    <a:pt x="3788" y="921"/>
                    <a:pt x="4897" y="921"/>
                    <a:pt x="5964" y="753"/>
                  </a:cubicBezTo>
                  <a:cubicBezTo>
                    <a:pt x="7659" y="523"/>
                    <a:pt x="9333" y="293"/>
                    <a:pt x="11048" y="42"/>
                  </a:cubicBezTo>
                  <a:cubicBezTo>
                    <a:pt x="11299" y="84"/>
                    <a:pt x="11592" y="42"/>
                    <a:pt x="1209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54"/>
            <p:cNvSpPr/>
            <p:nvPr/>
          </p:nvSpPr>
          <p:spPr>
            <a:xfrm>
              <a:off x="5596625" y="3337750"/>
              <a:ext cx="189925" cy="152500"/>
            </a:xfrm>
            <a:custGeom>
              <a:avLst/>
              <a:gdLst/>
              <a:ahLst/>
              <a:cxnLst/>
              <a:rect l="l" t="t" r="r" b="b"/>
              <a:pathLst>
                <a:path w="7597" h="6100" extrusionOk="0">
                  <a:moveTo>
                    <a:pt x="3934" y="0"/>
                  </a:moveTo>
                  <a:cubicBezTo>
                    <a:pt x="3477" y="0"/>
                    <a:pt x="3016" y="134"/>
                    <a:pt x="2595" y="367"/>
                  </a:cubicBezTo>
                  <a:cubicBezTo>
                    <a:pt x="2072" y="472"/>
                    <a:pt x="1570" y="723"/>
                    <a:pt x="1173" y="1120"/>
                  </a:cubicBezTo>
                  <a:cubicBezTo>
                    <a:pt x="1" y="2397"/>
                    <a:pt x="545" y="4489"/>
                    <a:pt x="1842" y="5473"/>
                  </a:cubicBezTo>
                  <a:cubicBezTo>
                    <a:pt x="1989" y="5577"/>
                    <a:pt x="2156" y="5682"/>
                    <a:pt x="2302" y="5724"/>
                  </a:cubicBezTo>
                  <a:cubicBezTo>
                    <a:pt x="2323" y="5724"/>
                    <a:pt x="2323" y="5745"/>
                    <a:pt x="2365" y="5745"/>
                  </a:cubicBezTo>
                  <a:cubicBezTo>
                    <a:pt x="2785" y="5991"/>
                    <a:pt x="3244" y="6099"/>
                    <a:pt x="3707" y="6099"/>
                  </a:cubicBezTo>
                  <a:cubicBezTo>
                    <a:pt x="4699" y="6099"/>
                    <a:pt x="5705" y="5600"/>
                    <a:pt x="6362" y="4887"/>
                  </a:cubicBezTo>
                  <a:cubicBezTo>
                    <a:pt x="7596" y="3589"/>
                    <a:pt x="7240" y="1644"/>
                    <a:pt x="5671" y="869"/>
                  </a:cubicBezTo>
                  <a:cubicBezTo>
                    <a:pt x="5629" y="807"/>
                    <a:pt x="5567" y="723"/>
                    <a:pt x="5525" y="681"/>
                  </a:cubicBezTo>
                  <a:cubicBezTo>
                    <a:pt x="5061" y="206"/>
                    <a:pt x="4501" y="0"/>
                    <a:pt x="393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54"/>
            <p:cNvSpPr/>
            <p:nvPr/>
          </p:nvSpPr>
          <p:spPr>
            <a:xfrm>
              <a:off x="6098275" y="3270725"/>
              <a:ext cx="117350" cy="138875"/>
            </a:xfrm>
            <a:custGeom>
              <a:avLst/>
              <a:gdLst/>
              <a:ahLst/>
              <a:cxnLst/>
              <a:rect l="l" t="t" r="r" b="b"/>
              <a:pathLst>
                <a:path w="4694" h="5555" extrusionOk="0">
                  <a:moveTo>
                    <a:pt x="2079" y="0"/>
                  </a:moveTo>
                  <a:cubicBezTo>
                    <a:pt x="1425" y="0"/>
                    <a:pt x="778" y="417"/>
                    <a:pt x="356" y="1458"/>
                  </a:cubicBezTo>
                  <a:cubicBezTo>
                    <a:pt x="252" y="1730"/>
                    <a:pt x="210" y="2023"/>
                    <a:pt x="210" y="2316"/>
                  </a:cubicBezTo>
                  <a:cubicBezTo>
                    <a:pt x="126" y="2609"/>
                    <a:pt x="105" y="2923"/>
                    <a:pt x="126" y="3237"/>
                  </a:cubicBezTo>
                  <a:cubicBezTo>
                    <a:pt x="1" y="3927"/>
                    <a:pt x="356" y="4659"/>
                    <a:pt x="963" y="5057"/>
                  </a:cubicBezTo>
                  <a:cubicBezTo>
                    <a:pt x="1172" y="5266"/>
                    <a:pt x="1423" y="5434"/>
                    <a:pt x="1737" y="5496"/>
                  </a:cubicBezTo>
                  <a:cubicBezTo>
                    <a:pt x="1900" y="5536"/>
                    <a:pt x="2051" y="5554"/>
                    <a:pt x="2192" y="5554"/>
                  </a:cubicBezTo>
                  <a:cubicBezTo>
                    <a:pt x="2723" y="5554"/>
                    <a:pt x="3105" y="5295"/>
                    <a:pt x="3369" y="4931"/>
                  </a:cubicBezTo>
                  <a:cubicBezTo>
                    <a:pt x="3411" y="4869"/>
                    <a:pt x="3495" y="4827"/>
                    <a:pt x="3558" y="4764"/>
                  </a:cubicBezTo>
                  <a:cubicBezTo>
                    <a:pt x="3997" y="4304"/>
                    <a:pt x="4269" y="3781"/>
                    <a:pt x="4374" y="3278"/>
                  </a:cubicBezTo>
                  <a:cubicBezTo>
                    <a:pt x="4693" y="1625"/>
                    <a:pt x="3371" y="0"/>
                    <a:pt x="20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54"/>
            <p:cNvSpPr/>
            <p:nvPr/>
          </p:nvSpPr>
          <p:spPr>
            <a:xfrm>
              <a:off x="5095000" y="2792450"/>
              <a:ext cx="1193700" cy="1849675"/>
            </a:xfrm>
            <a:custGeom>
              <a:avLst/>
              <a:gdLst/>
              <a:ahLst/>
              <a:cxnLst/>
              <a:rect l="l" t="t" r="r" b="b"/>
              <a:pathLst>
                <a:path w="47748" h="73987" extrusionOk="0">
                  <a:moveTo>
                    <a:pt x="45342" y="41931"/>
                  </a:moveTo>
                  <a:cubicBezTo>
                    <a:pt x="46011" y="41638"/>
                    <a:pt x="46597" y="41617"/>
                    <a:pt x="47141" y="41889"/>
                  </a:cubicBezTo>
                  <a:cubicBezTo>
                    <a:pt x="47308" y="41973"/>
                    <a:pt x="47476" y="42099"/>
                    <a:pt x="47601" y="42266"/>
                  </a:cubicBezTo>
                  <a:cubicBezTo>
                    <a:pt x="47748" y="42391"/>
                    <a:pt x="47748" y="42601"/>
                    <a:pt x="47601" y="42726"/>
                  </a:cubicBezTo>
                  <a:cubicBezTo>
                    <a:pt x="47539" y="42810"/>
                    <a:pt x="47350" y="42915"/>
                    <a:pt x="47246" y="42894"/>
                  </a:cubicBezTo>
                  <a:cubicBezTo>
                    <a:pt x="46953" y="42831"/>
                    <a:pt x="46702" y="42705"/>
                    <a:pt x="46409" y="42622"/>
                  </a:cubicBezTo>
                  <a:cubicBezTo>
                    <a:pt x="46283" y="42601"/>
                    <a:pt x="46137" y="42601"/>
                    <a:pt x="45927" y="42580"/>
                  </a:cubicBezTo>
                  <a:cubicBezTo>
                    <a:pt x="46074" y="42873"/>
                    <a:pt x="46199" y="43040"/>
                    <a:pt x="46283" y="43249"/>
                  </a:cubicBezTo>
                  <a:cubicBezTo>
                    <a:pt x="46346" y="43438"/>
                    <a:pt x="46430" y="43626"/>
                    <a:pt x="46513" y="43835"/>
                  </a:cubicBezTo>
                  <a:cubicBezTo>
                    <a:pt x="46597" y="44065"/>
                    <a:pt x="46492" y="44337"/>
                    <a:pt x="46283" y="44400"/>
                  </a:cubicBezTo>
                  <a:cubicBezTo>
                    <a:pt x="46032" y="44505"/>
                    <a:pt x="45697" y="44442"/>
                    <a:pt x="45593" y="44191"/>
                  </a:cubicBezTo>
                  <a:cubicBezTo>
                    <a:pt x="45509" y="44044"/>
                    <a:pt x="45509" y="43856"/>
                    <a:pt x="45467" y="43668"/>
                  </a:cubicBezTo>
                  <a:cubicBezTo>
                    <a:pt x="45383" y="43438"/>
                    <a:pt x="45258" y="43249"/>
                    <a:pt x="44944" y="43228"/>
                  </a:cubicBezTo>
                  <a:lnTo>
                    <a:pt x="44777" y="43772"/>
                  </a:lnTo>
                  <a:cubicBezTo>
                    <a:pt x="44693" y="44044"/>
                    <a:pt x="44526" y="44149"/>
                    <a:pt x="44254" y="44170"/>
                  </a:cubicBezTo>
                  <a:cubicBezTo>
                    <a:pt x="43919" y="44191"/>
                    <a:pt x="43689" y="43940"/>
                    <a:pt x="43772" y="43626"/>
                  </a:cubicBezTo>
                  <a:cubicBezTo>
                    <a:pt x="43898" y="43145"/>
                    <a:pt x="44003" y="42663"/>
                    <a:pt x="44442" y="42308"/>
                  </a:cubicBezTo>
                  <a:cubicBezTo>
                    <a:pt x="44295" y="42036"/>
                    <a:pt x="44149" y="41764"/>
                    <a:pt x="44044" y="41513"/>
                  </a:cubicBezTo>
                  <a:cubicBezTo>
                    <a:pt x="43940" y="41241"/>
                    <a:pt x="43877" y="40927"/>
                    <a:pt x="43793" y="40676"/>
                  </a:cubicBezTo>
                  <a:cubicBezTo>
                    <a:pt x="43605" y="40069"/>
                    <a:pt x="43354" y="39525"/>
                    <a:pt x="42894" y="39065"/>
                  </a:cubicBezTo>
                  <a:cubicBezTo>
                    <a:pt x="42789" y="38960"/>
                    <a:pt x="42684" y="38855"/>
                    <a:pt x="42622" y="38730"/>
                  </a:cubicBezTo>
                  <a:cubicBezTo>
                    <a:pt x="41743" y="37349"/>
                    <a:pt x="40529" y="36345"/>
                    <a:pt x="39274" y="35361"/>
                  </a:cubicBezTo>
                  <a:cubicBezTo>
                    <a:pt x="38793" y="34984"/>
                    <a:pt x="38353" y="34629"/>
                    <a:pt x="37956" y="34189"/>
                  </a:cubicBezTo>
                  <a:cubicBezTo>
                    <a:pt x="37516" y="33687"/>
                    <a:pt x="36909" y="33436"/>
                    <a:pt x="36386" y="33143"/>
                  </a:cubicBezTo>
                  <a:cubicBezTo>
                    <a:pt x="36156" y="33269"/>
                    <a:pt x="36240" y="33415"/>
                    <a:pt x="36261" y="33562"/>
                  </a:cubicBezTo>
                  <a:cubicBezTo>
                    <a:pt x="36449" y="34880"/>
                    <a:pt x="36616" y="36240"/>
                    <a:pt x="36805" y="37579"/>
                  </a:cubicBezTo>
                  <a:cubicBezTo>
                    <a:pt x="36888" y="38123"/>
                    <a:pt x="36972" y="38667"/>
                    <a:pt x="36868" y="39253"/>
                  </a:cubicBezTo>
                  <a:cubicBezTo>
                    <a:pt x="36784" y="39692"/>
                    <a:pt x="36805" y="40194"/>
                    <a:pt x="36763" y="40634"/>
                  </a:cubicBezTo>
                  <a:cubicBezTo>
                    <a:pt x="36700" y="41554"/>
                    <a:pt x="36407" y="42412"/>
                    <a:pt x="36177" y="43312"/>
                  </a:cubicBezTo>
                  <a:cubicBezTo>
                    <a:pt x="36093" y="43605"/>
                    <a:pt x="36031" y="43877"/>
                    <a:pt x="36031" y="44170"/>
                  </a:cubicBezTo>
                  <a:cubicBezTo>
                    <a:pt x="35989" y="45425"/>
                    <a:pt x="35612" y="46597"/>
                    <a:pt x="35298" y="47811"/>
                  </a:cubicBezTo>
                  <a:cubicBezTo>
                    <a:pt x="35215" y="48125"/>
                    <a:pt x="35110" y="48397"/>
                    <a:pt x="35131" y="48752"/>
                  </a:cubicBezTo>
                  <a:cubicBezTo>
                    <a:pt x="35152" y="48961"/>
                    <a:pt x="35089" y="49171"/>
                    <a:pt x="35026" y="49359"/>
                  </a:cubicBezTo>
                  <a:cubicBezTo>
                    <a:pt x="34880" y="49882"/>
                    <a:pt x="34692" y="50426"/>
                    <a:pt x="34482" y="50949"/>
                  </a:cubicBezTo>
                  <a:cubicBezTo>
                    <a:pt x="34399" y="51138"/>
                    <a:pt x="34315" y="51305"/>
                    <a:pt x="34210" y="51493"/>
                  </a:cubicBezTo>
                  <a:cubicBezTo>
                    <a:pt x="33959" y="51912"/>
                    <a:pt x="33645" y="52226"/>
                    <a:pt x="33122" y="52288"/>
                  </a:cubicBezTo>
                  <a:cubicBezTo>
                    <a:pt x="32997" y="52309"/>
                    <a:pt x="32829" y="52351"/>
                    <a:pt x="32641" y="52393"/>
                  </a:cubicBezTo>
                  <a:cubicBezTo>
                    <a:pt x="32641" y="52602"/>
                    <a:pt x="32641" y="52749"/>
                    <a:pt x="32683" y="52937"/>
                  </a:cubicBezTo>
                  <a:cubicBezTo>
                    <a:pt x="32746" y="53460"/>
                    <a:pt x="32850" y="53983"/>
                    <a:pt x="32725" y="54506"/>
                  </a:cubicBezTo>
                  <a:cubicBezTo>
                    <a:pt x="32683" y="54736"/>
                    <a:pt x="32746" y="55029"/>
                    <a:pt x="32808" y="55280"/>
                  </a:cubicBezTo>
                  <a:cubicBezTo>
                    <a:pt x="32913" y="55908"/>
                    <a:pt x="32997" y="56536"/>
                    <a:pt x="32850" y="57226"/>
                  </a:cubicBezTo>
                  <a:cubicBezTo>
                    <a:pt x="32787" y="57666"/>
                    <a:pt x="32850" y="58168"/>
                    <a:pt x="32725" y="58607"/>
                  </a:cubicBezTo>
                  <a:cubicBezTo>
                    <a:pt x="32641" y="58921"/>
                    <a:pt x="32578" y="59235"/>
                    <a:pt x="32536" y="59549"/>
                  </a:cubicBezTo>
                  <a:cubicBezTo>
                    <a:pt x="32495" y="59925"/>
                    <a:pt x="32285" y="60135"/>
                    <a:pt x="31971" y="60281"/>
                  </a:cubicBezTo>
                  <a:cubicBezTo>
                    <a:pt x="31804" y="60365"/>
                    <a:pt x="31637" y="60407"/>
                    <a:pt x="31469" y="60469"/>
                  </a:cubicBezTo>
                  <a:cubicBezTo>
                    <a:pt x="31365" y="60783"/>
                    <a:pt x="31427" y="61034"/>
                    <a:pt x="31637" y="61285"/>
                  </a:cubicBezTo>
                  <a:cubicBezTo>
                    <a:pt x="31888" y="61599"/>
                    <a:pt x="32097" y="61955"/>
                    <a:pt x="32202" y="62353"/>
                  </a:cubicBezTo>
                  <a:cubicBezTo>
                    <a:pt x="32264" y="62541"/>
                    <a:pt x="32411" y="62687"/>
                    <a:pt x="32536" y="62855"/>
                  </a:cubicBezTo>
                  <a:cubicBezTo>
                    <a:pt x="33039" y="63378"/>
                    <a:pt x="32955" y="64047"/>
                    <a:pt x="32997" y="64675"/>
                  </a:cubicBezTo>
                  <a:cubicBezTo>
                    <a:pt x="32997" y="64884"/>
                    <a:pt x="32829" y="65073"/>
                    <a:pt x="32599" y="65114"/>
                  </a:cubicBezTo>
                  <a:cubicBezTo>
                    <a:pt x="32055" y="65261"/>
                    <a:pt x="31595" y="65617"/>
                    <a:pt x="31114" y="65847"/>
                  </a:cubicBezTo>
                  <a:cubicBezTo>
                    <a:pt x="30946" y="65931"/>
                    <a:pt x="30800" y="66014"/>
                    <a:pt x="30653" y="66140"/>
                  </a:cubicBezTo>
                  <a:cubicBezTo>
                    <a:pt x="29795" y="67102"/>
                    <a:pt x="28749" y="67897"/>
                    <a:pt x="27766" y="68713"/>
                  </a:cubicBezTo>
                  <a:cubicBezTo>
                    <a:pt x="27703" y="68755"/>
                    <a:pt x="27661" y="68839"/>
                    <a:pt x="27598" y="68923"/>
                  </a:cubicBezTo>
                  <a:cubicBezTo>
                    <a:pt x="27766" y="69195"/>
                    <a:pt x="28038" y="69299"/>
                    <a:pt x="28331" y="69362"/>
                  </a:cubicBezTo>
                  <a:cubicBezTo>
                    <a:pt x="28770" y="69446"/>
                    <a:pt x="29147" y="69697"/>
                    <a:pt x="29440" y="70073"/>
                  </a:cubicBezTo>
                  <a:cubicBezTo>
                    <a:pt x="29649" y="70345"/>
                    <a:pt x="29858" y="70638"/>
                    <a:pt x="30109" y="70868"/>
                  </a:cubicBezTo>
                  <a:cubicBezTo>
                    <a:pt x="30486" y="71224"/>
                    <a:pt x="30549" y="71643"/>
                    <a:pt x="30528" y="72082"/>
                  </a:cubicBezTo>
                  <a:cubicBezTo>
                    <a:pt x="30528" y="72438"/>
                    <a:pt x="30423" y="72835"/>
                    <a:pt x="30318" y="73212"/>
                  </a:cubicBezTo>
                  <a:cubicBezTo>
                    <a:pt x="30298" y="73337"/>
                    <a:pt x="30193" y="73463"/>
                    <a:pt x="30088" y="73568"/>
                  </a:cubicBezTo>
                  <a:cubicBezTo>
                    <a:pt x="29774" y="73881"/>
                    <a:pt x="28645" y="73986"/>
                    <a:pt x="28247" y="73756"/>
                  </a:cubicBezTo>
                  <a:cubicBezTo>
                    <a:pt x="27305" y="73212"/>
                    <a:pt x="26678" y="72333"/>
                    <a:pt x="26155" y="71392"/>
                  </a:cubicBezTo>
                  <a:cubicBezTo>
                    <a:pt x="26050" y="71182"/>
                    <a:pt x="26029" y="70952"/>
                    <a:pt x="26008" y="70722"/>
                  </a:cubicBezTo>
                  <a:cubicBezTo>
                    <a:pt x="25945" y="70408"/>
                    <a:pt x="25945" y="70094"/>
                    <a:pt x="25694" y="69822"/>
                  </a:cubicBezTo>
                  <a:cubicBezTo>
                    <a:pt x="25485" y="69613"/>
                    <a:pt x="25506" y="69362"/>
                    <a:pt x="25778" y="69132"/>
                  </a:cubicBezTo>
                  <a:lnTo>
                    <a:pt x="27347" y="67709"/>
                  </a:lnTo>
                  <a:cubicBezTo>
                    <a:pt x="28184" y="66977"/>
                    <a:pt x="29063" y="66307"/>
                    <a:pt x="29858" y="65491"/>
                  </a:cubicBezTo>
                  <a:cubicBezTo>
                    <a:pt x="30109" y="65219"/>
                    <a:pt x="30444" y="65052"/>
                    <a:pt x="30800" y="64842"/>
                  </a:cubicBezTo>
                  <a:cubicBezTo>
                    <a:pt x="31155" y="64591"/>
                    <a:pt x="31553" y="64382"/>
                    <a:pt x="31971" y="64152"/>
                  </a:cubicBezTo>
                  <a:cubicBezTo>
                    <a:pt x="31909" y="63922"/>
                    <a:pt x="31909" y="63692"/>
                    <a:pt x="31804" y="63545"/>
                  </a:cubicBezTo>
                  <a:cubicBezTo>
                    <a:pt x="31532" y="63169"/>
                    <a:pt x="31260" y="62792"/>
                    <a:pt x="31176" y="62290"/>
                  </a:cubicBezTo>
                  <a:cubicBezTo>
                    <a:pt x="31176" y="62227"/>
                    <a:pt x="31134" y="62122"/>
                    <a:pt x="31051" y="62060"/>
                  </a:cubicBezTo>
                  <a:cubicBezTo>
                    <a:pt x="30653" y="61725"/>
                    <a:pt x="30486" y="61244"/>
                    <a:pt x="30444" y="60721"/>
                  </a:cubicBezTo>
                  <a:cubicBezTo>
                    <a:pt x="30005" y="60595"/>
                    <a:pt x="29649" y="60721"/>
                    <a:pt x="29272" y="60783"/>
                  </a:cubicBezTo>
                  <a:cubicBezTo>
                    <a:pt x="28833" y="60825"/>
                    <a:pt x="28414" y="60888"/>
                    <a:pt x="27975" y="60721"/>
                  </a:cubicBezTo>
                  <a:cubicBezTo>
                    <a:pt x="27619" y="60595"/>
                    <a:pt x="27201" y="60574"/>
                    <a:pt x="26845" y="60595"/>
                  </a:cubicBezTo>
                  <a:cubicBezTo>
                    <a:pt x="26448" y="60595"/>
                    <a:pt x="26092" y="60449"/>
                    <a:pt x="25736" y="60281"/>
                  </a:cubicBezTo>
                  <a:cubicBezTo>
                    <a:pt x="25590" y="60197"/>
                    <a:pt x="25401" y="60093"/>
                    <a:pt x="25360" y="59946"/>
                  </a:cubicBezTo>
                  <a:cubicBezTo>
                    <a:pt x="25171" y="59444"/>
                    <a:pt x="24774" y="59047"/>
                    <a:pt x="24753" y="58503"/>
                  </a:cubicBezTo>
                  <a:cubicBezTo>
                    <a:pt x="24690" y="57791"/>
                    <a:pt x="24564" y="57101"/>
                    <a:pt x="24460" y="56431"/>
                  </a:cubicBezTo>
                  <a:cubicBezTo>
                    <a:pt x="24041" y="56013"/>
                    <a:pt x="23644" y="55594"/>
                    <a:pt x="23267" y="55218"/>
                  </a:cubicBezTo>
                  <a:cubicBezTo>
                    <a:pt x="22891" y="54841"/>
                    <a:pt x="22430" y="54653"/>
                    <a:pt x="21907" y="54548"/>
                  </a:cubicBezTo>
                  <a:cubicBezTo>
                    <a:pt x="21635" y="54757"/>
                    <a:pt x="21405" y="55029"/>
                    <a:pt x="21112" y="55239"/>
                  </a:cubicBezTo>
                  <a:cubicBezTo>
                    <a:pt x="20673" y="55531"/>
                    <a:pt x="20191" y="55741"/>
                    <a:pt x="19731" y="55992"/>
                  </a:cubicBezTo>
                  <a:cubicBezTo>
                    <a:pt x="19564" y="56075"/>
                    <a:pt x="19396" y="56117"/>
                    <a:pt x="19292" y="56264"/>
                  </a:cubicBezTo>
                  <a:cubicBezTo>
                    <a:pt x="18831" y="56745"/>
                    <a:pt x="18162" y="56954"/>
                    <a:pt x="17660" y="57436"/>
                  </a:cubicBezTo>
                  <a:cubicBezTo>
                    <a:pt x="17304" y="57791"/>
                    <a:pt x="16697" y="57770"/>
                    <a:pt x="16300" y="57436"/>
                  </a:cubicBezTo>
                  <a:cubicBezTo>
                    <a:pt x="16153" y="57310"/>
                    <a:pt x="16049" y="57122"/>
                    <a:pt x="15881" y="56996"/>
                  </a:cubicBezTo>
                  <a:cubicBezTo>
                    <a:pt x="15630" y="56745"/>
                    <a:pt x="15337" y="56536"/>
                    <a:pt x="15023" y="56306"/>
                  </a:cubicBezTo>
                  <a:cubicBezTo>
                    <a:pt x="14709" y="56808"/>
                    <a:pt x="14521" y="57331"/>
                    <a:pt x="14479" y="57833"/>
                  </a:cubicBezTo>
                  <a:cubicBezTo>
                    <a:pt x="14417" y="58398"/>
                    <a:pt x="14207" y="58921"/>
                    <a:pt x="14019" y="59423"/>
                  </a:cubicBezTo>
                  <a:cubicBezTo>
                    <a:pt x="13852" y="59863"/>
                    <a:pt x="13642" y="60281"/>
                    <a:pt x="13496" y="60721"/>
                  </a:cubicBezTo>
                  <a:cubicBezTo>
                    <a:pt x="13433" y="61013"/>
                    <a:pt x="13224" y="61202"/>
                    <a:pt x="12931" y="61223"/>
                  </a:cubicBezTo>
                  <a:cubicBezTo>
                    <a:pt x="12638" y="61285"/>
                    <a:pt x="12324" y="61306"/>
                    <a:pt x="12073" y="61285"/>
                  </a:cubicBezTo>
                  <a:cubicBezTo>
                    <a:pt x="11550" y="61202"/>
                    <a:pt x="11027" y="61076"/>
                    <a:pt x="10525" y="60909"/>
                  </a:cubicBezTo>
                  <a:cubicBezTo>
                    <a:pt x="10232" y="60825"/>
                    <a:pt x="10002" y="60679"/>
                    <a:pt x="9709" y="60574"/>
                  </a:cubicBezTo>
                  <a:cubicBezTo>
                    <a:pt x="9583" y="60511"/>
                    <a:pt x="9458" y="60490"/>
                    <a:pt x="9353" y="60449"/>
                  </a:cubicBezTo>
                  <a:cubicBezTo>
                    <a:pt x="9144" y="60553"/>
                    <a:pt x="9186" y="60700"/>
                    <a:pt x="9186" y="60867"/>
                  </a:cubicBezTo>
                  <a:cubicBezTo>
                    <a:pt x="9248" y="61202"/>
                    <a:pt x="9269" y="61557"/>
                    <a:pt x="9353" y="61913"/>
                  </a:cubicBezTo>
                  <a:cubicBezTo>
                    <a:pt x="9499" y="62687"/>
                    <a:pt x="9290" y="63420"/>
                    <a:pt x="8997" y="64131"/>
                  </a:cubicBezTo>
                  <a:cubicBezTo>
                    <a:pt x="8788" y="64654"/>
                    <a:pt x="8432" y="65010"/>
                    <a:pt x="7826" y="65052"/>
                  </a:cubicBezTo>
                  <a:cubicBezTo>
                    <a:pt x="7637" y="65052"/>
                    <a:pt x="7470" y="65073"/>
                    <a:pt x="7302" y="65114"/>
                  </a:cubicBezTo>
                  <a:cubicBezTo>
                    <a:pt x="6549" y="65366"/>
                    <a:pt x="6005" y="64968"/>
                    <a:pt x="5503" y="64487"/>
                  </a:cubicBezTo>
                  <a:cubicBezTo>
                    <a:pt x="5378" y="64382"/>
                    <a:pt x="5294" y="64215"/>
                    <a:pt x="5231" y="64047"/>
                  </a:cubicBezTo>
                  <a:cubicBezTo>
                    <a:pt x="5106" y="63503"/>
                    <a:pt x="5085" y="62980"/>
                    <a:pt x="5336" y="62436"/>
                  </a:cubicBezTo>
                  <a:cubicBezTo>
                    <a:pt x="5587" y="61850"/>
                    <a:pt x="5817" y="61306"/>
                    <a:pt x="6256" y="60825"/>
                  </a:cubicBezTo>
                  <a:cubicBezTo>
                    <a:pt x="6361" y="60721"/>
                    <a:pt x="6466" y="60595"/>
                    <a:pt x="6486" y="60469"/>
                  </a:cubicBezTo>
                  <a:cubicBezTo>
                    <a:pt x="6633" y="59988"/>
                    <a:pt x="6989" y="59758"/>
                    <a:pt x="7302" y="59465"/>
                  </a:cubicBezTo>
                  <a:cubicBezTo>
                    <a:pt x="7637" y="59151"/>
                    <a:pt x="8014" y="59088"/>
                    <a:pt x="8432" y="59151"/>
                  </a:cubicBezTo>
                  <a:cubicBezTo>
                    <a:pt x="9144" y="59319"/>
                    <a:pt x="9876" y="59423"/>
                    <a:pt x="10546" y="59737"/>
                  </a:cubicBezTo>
                  <a:cubicBezTo>
                    <a:pt x="11132" y="59988"/>
                    <a:pt x="11780" y="60030"/>
                    <a:pt x="12429" y="60156"/>
                  </a:cubicBezTo>
                  <a:cubicBezTo>
                    <a:pt x="12743" y="59549"/>
                    <a:pt x="13015" y="58984"/>
                    <a:pt x="13287" y="58398"/>
                  </a:cubicBezTo>
                  <a:cubicBezTo>
                    <a:pt x="13328" y="58356"/>
                    <a:pt x="13370" y="58293"/>
                    <a:pt x="13349" y="58252"/>
                  </a:cubicBezTo>
                  <a:cubicBezTo>
                    <a:pt x="13245" y="57624"/>
                    <a:pt x="13663" y="57122"/>
                    <a:pt x="13852" y="56578"/>
                  </a:cubicBezTo>
                  <a:cubicBezTo>
                    <a:pt x="13956" y="56180"/>
                    <a:pt x="13998" y="55762"/>
                    <a:pt x="14061" y="55364"/>
                  </a:cubicBezTo>
                  <a:cubicBezTo>
                    <a:pt x="13873" y="55218"/>
                    <a:pt x="13663" y="55071"/>
                    <a:pt x="13538" y="54904"/>
                  </a:cubicBezTo>
                  <a:cubicBezTo>
                    <a:pt x="13287" y="54611"/>
                    <a:pt x="13056" y="54402"/>
                    <a:pt x="12701" y="54276"/>
                  </a:cubicBezTo>
                  <a:cubicBezTo>
                    <a:pt x="12115" y="54088"/>
                    <a:pt x="11885" y="53502"/>
                    <a:pt x="11487" y="53146"/>
                  </a:cubicBezTo>
                  <a:cubicBezTo>
                    <a:pt x="11362" y="53021"/>
                    <a:pt x="11278" y="52853"/>
                    <a:pt x="11194" y="52707"/>
                  </a:cubicBezTo>
                  <a:cubicBezTo>
                    <a:pt x="10880" y="52205"/>
                    <a:pt x="10943" y="51828"/>
                    <a:pt x="11362" y="51451"/>
                  </a:cubicBezTo>
                  <a:cubicBezTo>
                    <a:pt x="12031" y="50824"/>
                    <a:pt x="12743" y="50196"/>
                    <a:pt x="13433" y="49526"/>
                  </a:cubicBezTo>
                  <a:cubicBezTo>
                    <a:pt x="13663" y="49317"/>
                    <a:pt x="13789" y="49003"/>
                    <a:pt x="13977" y="48752"/>
                  </a:cubicBezTo>
                  <a:cubicBezTo>
                    <a:pt x="14103" y="48564"/>
                    <a:pt x="14207" y="48334"/>
                    <a:pt x="14396" y="48208"/>
                  </a:cubicBezTo>
                  <a:cubicBezTo>
                    <a:pt x="14961" y="47811"/>
                    <a:pt x="15442" y="47371"/>
                    <a:pt x="15860" y="46848"/>
                  </a:cubicBezTo>
                  <a:cubicBezTo>
                    <a:pt x="15274" y="46430"/>
                    <a:pt x="14689" y="46011"/>
                    <a:pt x="14103" y="45551"/>
                  </a:cubicBezTo>
                  <a:cubicBezTo>
                    <a:pt x="13077" y="44777"/>
                    <a:pt x="13056" y="43542"/>
                    <a:pt x="13998" y="42684"/>
                  </a:cubicBezTo>
                  <a:cubicBezTo>
                    <a:pt x="14019" y="42663"/>
                    <a:pt x="14061" y="42622"/>
                    <a:pt x="14082" y="42622"/>
                  </a:cubicBezTo>
                  <a:cubicBezTo>
                    <a:pt x="14751" y="42266"/>
                    <a:pt x="15149" y="41638"/>
                    <a:pt x="15651" y="41115"/>
                  </a:cubicBezTo>
                  <a:cubicBezTo>
                    <a:pt x="16279" y="40466"/>
                    <a:pt x="16990" y="39881"/>
                    <a:pt x="17681" y="39316"/>
                  </a:cubicBezTo>
                  <a:cubicBezTo>
                    <a:pt x="17994" y="39044"/>
                    <a:pt x="18350" y="38814"/>
                    <a:pt x="18580" y="38479"/>
                  </a:cubicBezTo>
                  <a:cubicBezTo>
                    <a:pt x="18769" y="38228"/>
                    <a:pt x="18978" y="38018"/>
                    <a:pt x="19187" y="37809"/>
                  </a:cubicBezTo>
                  <a:cubicBezTo>
                    <a:pt x="19229" y="37767"/>
                    <a:pt x="19292" y="37746"/>
                    <a:pt x="19313" y="37705"/>
                  </a:cubicBezTo>
                  <a:cubicBezTo>
                    <a:pt x="19982" y="36972"/>
                    <a:pt x="20673" y="36240"/>
                    <a:pt x="21321" y="35487"/>
                  </a:cubicBezTo>
                  <a:cubicBezTo>
                    <a:pt x="21551" y="35236"/>
                    <a:pt x="21761" y="34964"/>
                    <a:pt x="21844" y="34545"/>
                  </a:cubicBezTo>
                  <a:cubicBezTo>
                    <a:pt x="20756" y="34399"/>
                    <a:pt x="19668" y="34252"/>
                    <a:pt x="18601" y="34106"/>
                  </a:cubicBezTo>
                  <a:cubicBezTo>
                    <a:pt x="18287" y="34043"/>
                    <a:pt x="17953" y="34043"/>
                    <a:pt x="17639" y="33980"/>
                  </a:cubicBezTo>
                  <a:lnTo>
                    <a:pt x="14730" y="33185"/>
                  </a:lnTo>
                  <a:cubicBezTo>
                    <a:pt x="14186" y="33060"/>
                    <a:pt x="13663" y="32871"/>
                    <a:pt x="13161" y="32620"/>
                  </a:cubicBezTo>
                  <a:cubicBezTo>
                    <a:pt x="12596" y="32327"/>
                    <a:pt x="11989" y="32055"/>
                    <a:pt x="11383" y="31804"/>
                  </a:cubicBezTo>
                  <a:cubicBezTo>
                    <a:pt x="10525" y="31427"/>
                    <a:pt x="9709" y="30946"/>
                    <a:pt x="8955" y="30381"/>
                  </a:cubicBezTo>
                  <a:cubicBezTo>
                    <a:pt x="7847" y="29544"/>
                    <a:pt x="6758" y="28707"/>
                    <a:pt x="5650" y="27850"/>
                  </a:cubicBezTo>
                  <a:cubicBezTo>
                    <a:pt x="5398" y="27640"/>
                    <a:pt x="5168" y="27347"/>
                    <a:pt x="4917" y="27096"/>
                  </a:cubicBezTo>
                  <a:cubicBezTo>
                    <a:pt x="4499" y="26594"/>
                    <a:pt x="4122" y="26071"/>
                    <a:pt x="3725" y="25569"/>
                  </a:cubicBezTo>
                  <a:cubicBezTo>
                    <a:pt x="3432" y="25213"/>
                    <a:pt x="3118" y="24941"/>
                    <a:pt x="2657" y="24878"/>
                  </a:cubicBezTo>
                  <a:cubicBezTo>
                    <a:pt x="1988" y="24774"/>
                    <a:pt x="1465" y="24355"/>
                    <a:pt x="921" y="24041"/>
                  </a:cubicBezTo>
                  <a:cubicBezTo>
                    <a:pt x="460" y="23769"/>
                    <a:pt x="209" y="23246"/>
                    <a:pt x="42" y="22744"/>
                  </a:cubicBezTo>
                  <a:cubicBezTo>
                    <a:pt x="0" y="22681"/>
                    <a:pt x="42" y="22577"/>
                    <a:pt x="42" y="22493"/>
                  </a:cubicBezTo>
                  <a:cubicBezTo>
                    <a:pt x="84" y="22200"/>
                    <a:pt x="460" y="22075"/>
                    <a:pt x="628" y="22263"/>
                  </a:cubicBezTo>
                  <a:cubicBezTo>
                    <a:pt x="816" y="22430"/>
                    <a:pt x="984" y="22640"/>
                    <a:pt x="1130" y="22891"/>
                  </a:cubicBezTo>
                  <a:cubicBezTo>
                    <a:pt x="1360" y="23163"/>
                    <a:pt x="1360" y="23163"/>
                    <a:pt x="1925" y="23351"/>
                  </a:cubicBezTo>
                  <a:cubicBezTo>
                    <a:pt x="1716" y="22891"/>
                    <a:pt x="1528" y="22472"/>
                    <a:pt x="1339" y="22054"/>
                  </a:cubicBezTo>
                  <a:cubicBezTo>
                    <a:pt x="1297" y="21907"/>
                    <a:pt x="1256" y="21761"/>
                    <a:pt x="1256" y="21635"/>
                  </a:cubicBezTo>
                  <a:cubicBezTo>
                    <a:pt x="1256" y="21363"/>
                    <a:pt x="1611" y="21175"/>
                    <a:pt x="1779" y="21363"/>
                  </a:cubicBezTo>
                  <a:cubicBezTo>
                    <a:pt x="1988" y="21552"/>
                    <a:pt x="2176" y="21782"/>
                    <a:pt x="2344" y="22054"/>
                  </a:cubicBezTo>
                  <a:cubicBezTo>
                    <a:pt x="2574" y="22388"/>
                    <a:pt x="2783" y="22723"/>
                    <a:pt x="3034" y="23163"/>
                  </a:cubicBezTo>
                  <a:cubicBezTo>
                    <a:pt x="3181" y="22953"/>
                    <a:pt x="3306" y="22828"/>
                    <a:pt x="3348" y="22681"/>
                  </a:cubicBezTo>
                  <a:cubicBezTo>
                    <a:pt x="3411" y="22514"/>
                    <a:pt x="3411" y="22326"/>
                    <a:pt x="3494" y="22179"/>
                  </a:cubicBezTo>
                  <a:cubicBezTo>
                    <a:pt x="3536" y="22054"/>
                    <a:pt x="3641" y="21907"/>
                    <a:pt x="3766" y="21865"/>
                  </a:cubicBezTo>
                  <a:cubicBezTo>
                    <a:pt x="3955" y="21803"/>
                    <a:pt x="4122" y="21949"/>
                    <a:pt x="4185" y="22096"/>
                  </a:cubicBezTo>
                  <a:cubicBezTo>
                    <a:pt x="4331" y="22368"/>
                    <a:pt x="4394" y="22640"/>
                    <a:pt x="4289" y="22953"/>
                  </a:cubicBezTo>
                  <a:cubicBezTo>
                    <a:pt x="4164" y="23309"/>
                    <a:pt x="4059" y="23644"/>
                    <a:pt x="4227" y="23979"/>
                  </a:cubicBezTo>
                  <a:cubicBezTo>
                    <a:pt x="4248" y="24062"/>
                    <a:pt x="4248" y="24167"/>
                    <a:pt x="4227" y="24251"/>
                  </a:cubicBezTo>
                  <a:cubicBezTo>
                    <a:pt x="3934" y="24795"/>
                    <a:pt x="4248" y="25129"/>
                    <a:pt x="4603" y="25464"/>
                  </a:cubicBezTo>
                  <a:cubicBezTo>
                    <a:pt x="4771" y="25611"/>
                    <a:pt x="4917" y="25757"/>
                    <a:pt x="5022" y="25925"/>
                  </a:cubicBezTo>
                  <a:cubicBezTo>
                    <a:pt x="5650" y="26761"/>
                    <a:pt x="6445" y="27410"/>
                    <a:pt x="7302" y="27975"/>
                  </a:cubicBezTo>
                  <a:cubicBezTo>
                    <a:pt x="7993" y="28456"/>
                    <a:pt x="8642" y="28958"/>
                    <a:pt x="9290" y="29440"/>
                  </a:cubicBezTo>
                  <a:cubicBezTo>
                    <a:pt x="10106" y="30047"/>
                    <a:pt x="10964" y="30549"/>
                    <a:pt x="11885" y="30946"/>
                  </a:cubicBezTo>
                  <a:cubicBezTo>
                    <a:pt x="12178" y="31072"/>
                    <a:pt x="12492" y="31176"/>
                    <a:pt x="12764" y="31323"/>
                  </a:cubicBezTo>
                  <a:cubicBezTo>
                    <a:pt x="13810" y="31909"/>
                    <a:pt x="14961" y="32160"/>
                    <a:pt x="16090" y="32536"/>
                  </a:cubicBezTo>
                  <a:cubicBezTo>
                    <a:pt x="17681" y="33039"/>
                    <a:pt x="19313" y="33164"/>
                    <a:pt x="20924" y="33457"/>
                  </a:cubicBezTo>
                  <a:cubicBezTo>
                    <a:pt x="21028" y="33478"/>
                    <a:pt x="21175" y="33415"/>
                    <a:pt x="21342" y="33415"/>
                  </a:cubicBezTo>
                  <a:cubicBezTo>
                    <a:pt x="19961" y="32557"/>
                    <a:pt x="18790" y="31532"/>
                    <a:pt x="17534" y="30591"/>
                  </a:cubicBezTo>
                  <a:cubicBezTo>
                    <a:pt x="17262" y="30423"/>
                    <a:pt x="17095" y="30151"/>
                    <a:pt x="16844" y="29900"/>
                  </a:cubicBezTo>
                  <a:cubicBezTo>
                    <a:pt x="16739" y="29754"/>
                    <a:pt x="16634" y="29607"/>
                    <a:pt x="16530" y="29440"/>
                  </a:cubicBezTo>
                  <a:cubicBezTo>
                    <a:pt x="16069" y="28749"/>
                    <a:pt x="15525" y="28059"/>
                    <a:pt x="15525" y="27096"/>
                  </a:cubicBezTo>
                  <a:cubicBezTo>
                    <a:pt x="15358" y="27138"/>
                    <a:pt x="15233" y="27180"/>
                    <a:pt x="15149" y="27222"/>
                  </a:cubicBezTo>
                  <a:cubicBezTo>
                    <a:pt x="14626" y="27745"/>
                    <a:pt x="13914" y="27912"/>
                    <a:pt x="13245" y="28122"/>
                  </a:cubicBezTo>
                  <a:cubicBezTo>
                    <a:pt x="12764" y="28268"/>
                    <a:pt x="12324" y="28184"/>
                    <a:pt x="11885" y="27933"/>
                  </a:cubicBezTo>
                  <a:cubicBezTo>
                    <a:pt x="11592" y="27745"/>
                    <a:pt x="11278" y="27557"/>
                    <a:pt x="10964" y="27389"/>
                  </a:cubicBezTo>
                  <a:cubicBezTo>
                    <a:pt x="10504" y="27117"/>
                    <a:pt x="10253" y="26720"/>
                    <a:pt x="10190" y="26176"/>
                  </a:cubicBezTo>
                  <a:cubicBezTo>
                    <a:pt x="9939" y="24523"/>
                    <a:pt x="9939" y="24523"/>
                    <a:pt x="10336" y="22744"/>
                  </a:cubicBezTo>
                  <a:cubicBezTo>
                    <a:pt x="10085" y="22598"/>
                    <a:pt x="9771" y="22514"/>
                    <a:pt x="9458" y="22493"/>
                  </a:cubicBezTo>
                  <a:cubicBezTo>
                    <a:pt x="9248" y="22472"/>
                    <a:pt x="9039" y="22430"/>
                    <a:pt x="8851" y="22388"/>
                  </a:cubicBezTo>
                  <a:cubicBezTo>
                    <a:pt x="8516" y="22284"/>
                    <a:pt x="8307" y="22075"/>
                    <a:pt x="8223" y="21698"/>
                  </a:cubicBezTo>
                  <a:cubicBezTo>
                    <a:pt x="8098" y="20966"/>
                    <a:pt x="8014" y="20275"/>
                    <a:pt x="8328" y="19543"/>
                  </a:cubicBezTo>
                  <a:cubicBezTo>
                    <a:pt x="8516" y="19166"/>
                    <a:pt x="8621" y="18748"/>
                    <a:pt x="8746" y="18350"/>
                  </a:cubicBezTo>
                  <a:cubicBezTo>
                    <a:pt x="8935" y="17764"/>
                    <a:pt x="9207" y="17241"/>
                    <a:pt x="9604" y="16739"/>
                  </a:cubicBezTo>
                  <a:cubicBezTo>
                    <a:pt x="10085" y="16090"/>
                    <a:pt x="10462" y="15358"/>
                    <a:pt x="10880" y="14668"/>
                  </a:cubicBezTo>
                  <a:cubicBezTo>
                    <a:pt x="10734" y="14479"/>
                    <a:pt x="10567" y="14563"/>
                    <a:pt x="10441" y="14584"/>
                  </a:cubicBezTo>
                  <a:cubicBezTo>
                    <a:pt x="9897" y="14668"/>
                    <a:pt x="9353" y="14751"/>
                    <a:pt x="8767" y="14793"/>
                  </a:cubicBezTo>
                  <a:cubicBezTo>
                    <a:pt x="8160" y="14856"/>
                    <a:pt x="7742" y="14521"/>
                    <a:pt x="7679" y="13914"/>
                  </a:cubicBezTo>
                  <a:cubicBezTo>
                    <a:pt x="7637" y="13726"/>
                    <a:pt x="7637" y="13538"/>
                    <a:pt x="7700" y="13391"/>
                  </a:cubicBezTo>
                  <a:cubicBezTo>
                    <a:pt x="7888" y="12743"/>
                    <a:pt x="8119" y="12073"/>
                    <a:pt x="8621" y="11613"/>
                  </a:cubicBezTo>
                  <a:cubicBezTo>
                    <a:pt x="10106" y="10169"/>
                    <a:pt x="11508" y="8663"/>
                    <a:pt x="13182" y="7449"/>
                  </a:cubicBezTo>
                  <a:cubicBezTo>
                    <a:pt x="13559" y="7156"/>
                    <a:pt x="13977" y="6947"/>
                    <a:pt x="14396" y="6717"/>
                  </a:cubicBezTo>
                  <a:cubicBezTo>
                    <a:pt x="14584" y="6612"/>
                    <a:pt x="14751" y="6528"/>
                    <a:pt x="14940" y="6424"/>
                  </a:cubicBezTo>
                  <a:cubicBezTo>
                    <a:pt x="16049" y="5901"/>
                    <a:pt x="17095" y="5357"/>
                    <a:pt x="18078" y="4645"/>
                  </a:cubicBezTo>
                  <a:cubicBezTo>
                    <a:pt x="17743" y="4206"/>
                    <a:pt x="17513" y="3746"/>
                    <a:pt x="17409" y="3160"/>
                  </a:cubicBezTo>
                  <a:cubicBezTo>
                    <a:pt x="17262" y="2406"/>
                    <a:pt x="17450" y="1758"/>
                    <a:pt x="17743" y="1088"/>
                  </a:cubicBezTo>
                  <a:cubicBezTo>
                    <a:pt x="17932" y="712"/>
                    <a:pt x="18204" y="440"/>
                    <a:pt x="18685" y="398"/>
                  </a:cubicBezTo>
                  <a:cubicBezTo>
                    <a:pt x="19919" y="230"/>
                    <a:pt x="21112" y="0"/>
                    <a:pt x="22367" y="189"/>
                  </a:cubicBezTo>
                  <a:cubicBezTo>
                    <a:pt x="22807" y="230"/>
                    <a:pt x="23267" y="230"/>
                    <a:pt x="23707" y="251"/>
                  </a:cubicBezTo>
                  <a:cubicBezTo>
                    <a:pt x="24439" y="314"/>
                    <a:pt x="25171" y="356"/>
                    <a:pt x="25883" y="544"/>
                  </a:cubicBezTo>
                  <a:cubicBezTo>
                    <a:pt x="26427" y="670"/>
                    <a:pt x="26971" y="733"/>
                    <a:pt x="27515" y="733"/>
                  </a:cubicBezTo>
                  <a:cubicBezTo>
                    <a:pt x="28770" y="733"/>
                    <a:pt x="29963" y="1046"/>
                    <a:pt x="31134" y="1444"/>
                  </a:cubicBezTo>
                  <a:cubicBezTo>
                    <a:pt x="31658" y="1611"/>
                    <a:pt x="32181" y="1821"/>
                    <a:pt x="32746" y="2030"/>
                  </a:cubicBezTo>
                  <a:cubicBezTo>
                    <a:pt x="33959" y="1653"/>
                    <a:pt x="35215" y="1800"/>
                    <a:pt x="36470" y="1925"/>
                  </a:cubicBezTo>
                  <a:cubicBezTo>
                    <a:pt x="37077" y="2009"/>
                    <a:pt x="37433" y="2427"/>
                    <a:pt x="37851" y="2825"/>
                  </a:cubicBezTo>
                  <a:cubicBezTo>
                    <a:pt x="37935" y="2909"/>
                    <a:pt x="37935" y="3034"/>
                    <a:pt x="37956" y="3160"/>
                  </a:cubicBezTo>
                  <a:cubicBezTo>
                    <a:pt x="38018" y="3453"/>
                    <a:pt x="38039" y="3746"/>
                    <a:pt x="38081" y="4059"/>
                  </a:cubicBezTo>
                  <a:cubicBezTo>
                    <a:pt x="37851" y="4394"/>
                    <a:pt x="37537" y="4687"/>
                    <a:pt x="37537" y="5168"/>
                  </a:cubicBezTo>
                  <a:cubicBezTo>
                    <a:pt x="37809" y="5419"/>
                    <a:pt x="38060" y="5670"/>
                    <a:pt x="38458" y="5733"/>
                  </a:cubicBezTo>
                  <a:cubicBezTo>
                    <a:pt x="38646" y="5754"/>
                    <a:pt x="38855" y="5880"/>
                    <a:pt x="39002" y="5984"/>
                  </a:cubicBezTo>
                  <a:cubicBezTo>
                    <a:pt x="39274" y="6173"/>
                    <a:pt x="39525" y="6382"/>
                    <a:pt x="39797" y="6570"/>
                  </a:cubicBezTo>
                  <a:cubicBezTo>
                    <a:pt x="40676" y="7114"/>
                    <a:pt x="41157" y="7930"/>
                    <a:pt x="41220" y="8935"/>
                  </a:cubicBezTo>
                  <a:cubicBezTo>
                    <a:pt x="41262" y="9102"/>
                    <a:pt x="41282" y="9228"/>
                    <a:pt x="41282" y="9353"/>
                  </a:cubicBezTo>
                  <a:cubicBezTo>
                    <a:pt x="41408" y="9437"/>
                    <a:pt x="41492" y="9520"/>
                    <a:pt x="41596" y="9562"/>
                  </a:cubicBezTo>
                  <a:cubicBezTo>
                    <a:pt x="43103" y="10462"/>
                    <a:pt x="44023" y="11843"/>
                    <a:pt x="44630" y="13475"/>
                  </a:cubicBezTo>
                  <a:cubicBezTo>
                    <a:pt x="44819" y="13998"/>
                    <a:pt x="45028" y="14521"/>
                    <a:pt x="45195" y="15044"/>
                  </a:cubicBezTo>
                  <a:cubicBezTo>
                    <a:pt x="45300" y="15379"/>
                    <a:pt x="45383" y="15714"/>
                    <a:pt x="45467" y="16049"/>
                  </a:cubicBezTo>
                  <a:cubicBezTo>
                    <a:pt x="45802" y="17681"/>
                    <a:pt x="45802" y="19334"/>
                    <a:pt x="45614" y="20966"/>
                  </a:cubicBezTo>
                  <a:cubicBezTo>
                    <a:pt x="45509" y="21949"/>
                    <a:pt x="45300" y="22828"/>
                    <a:pt x="44860" y="23665"/>
                  </a:cubicBezTo>
                  <a:cubicBezTo>
                    <a:pt x="44212" y="24837"/>
                    <a:pt x="43479" y="25987"/>
                    <a:pt x="42768" y="27138"/>
                  </a:cubicBezTo>
                  <a:cubicBezTo>
                    <a:pt x="42245" y="27975"/>
                    <a:pt x="41471" y="28582"/>
                    <a:pt x="40676" y="29126"/>
                  </a:cubicBezTo>
                  <a:cubicBezTo>
                    <a:pt x="39922" y="29691"/>
                    <a:pt x="39127" y="30214"/>
                    <a:pt x="38353" y="30737"/>
                  </a:cubicBezTo>
                  <a:cubicBezTo>
                    <a:pt x="38186" y="30842"/>
                    <a:pt x="38018" y="30883"/>
                    <a:pt x="37935" y="31009"/>
                  </a:cubicBezTo>
                  <a:cubicBezTo>
                    <a:pt x="37558" y="31532"/>
                    <a:pt x="37077" y="31888"/>
                    <a:pt x="36470" y="32243"/>
                  </a:cubicBezTo>
                  <a:cubicBezTo>
                    <a:pt x="36930" y="32536"/>
                    <a:pt x="37328" y="32767"/>
                    <a:pt x="37746" y="32997"/>
                  </a:cubicBezTo>
                  <a:cubicBezTo>
                    <a:pt x="38123" y="33206"/>
                    <a:pt x="38437" y="33457"/>
                    <a:pt x="38709" y="33771"/>
                  </a:cubicBezTo>
                  <a:cubicBezTo>
                    <a:pt x="38981" y="34043"/>
                    <a:pt x="39295" y="34252"/>
                    <a:pt x="39588" y="34524"/>
                  </a:cubicBezTo>
                  <a:cubicBezTo>
                    <a:pt x="40341" y="35173"/>
                    <a:pt x="41115" y="35800"/>
                    <a:pt x="41847" y="36449"/>
                  </a:cubicBezTo>
                  <a:cubicBezTo>
                    <a:pt x="42203" y="36763"/>
                    <a:pt x="42517" y="37140"/>
                    <a:pt x="42789" y="37495"/>
                  </a:cubicBezTo>
                  <a:cubicBezTo>
                    <a:pt x="43166" y="37956"/>
                    <a:pt x="43563" y="38416"/>
                    <a:pt x="43877" y="38918"/>
                  </a:cubicBezTo>
                  <a:cubicBezTo>
                    <a:pt x="44128" y="39316"/>
                    <a:pt x="44337" y="39734"/>
                    <a:pt x="44526" y="40174"/>
                  </a:cubicBezTo>
                  <a:cubicBezTo>
                    <a:pt x="44651" y="40466"/>
                    <a:pt x="44714" y="40801"/>
                    <a:pt x="44839" y="41094"/>
                  </a:cubicBezTo>
                  <a:cubicBezTo>
                    <a:pt x="44986" y="41262"/>
                    <a:pt x="45153" y="41554"/>
                    <a:pt x="45342" y="41931"/>
                  </a:cubicBezTo>
                  <a:close/>
                  <a:moveTo>
                    <a:pt x="18287" y="19187"/>
                  </a:moveTo>
                  <a:cubicBezTo>
                    <a:pt x="17555" y="20380"/>
                    <a:pt x="17471" y="21677"/>
                    <a:pt x="17304" y="22953"/>
                  </a:cubicBezTo>
                  <a:cubicBezTo>
                    <a:pt x="17241" y="23246"/>
                    <a:pt x="17262" y="23539"/>
                    <a:pt x="17450" y="23790"/>
                  </a:cubicBezTo>
                  <a:cubicBezTo>
                    <a:pt x="17764" y="23644"/>
                    <a:pt x="18015" y="23435"/>
                    <a:pt x="18308" y="23351"/>
                  </a:cubicBezTo>
                  <a:cubicBezTo>
                    <a:pt x="18601" y="23246"/>
                    <a:pt x="18936" y="23246"/>
                    <a:pt x="19229" y="23225"/>
                  </a:cubicBezTo>
                  <a:cubicBezTo>
                    <a:pt x="19313" y="23121"/>
                    <a:pt x="19334" y="23058"/>
                    <a:pt x="19354" y="23016"/>
                  </a:cubicBezTo>
                  <a:cubicBezTo>
                    <a:pt x="19710" y="21635"/>
                    <a:pt x="20484" y="20422"/>
                    <a:pt x="21028" y="19124"/>
                  </a:cubicBezTo>
                  <a:cubicBezTo>
                    <a:pt x="21196" y="18748"/>
                    <a:pt x="21426" y="18392"/>
                    <a:pt x="21635" y="18036"/>
                  </a:cubicBezTo>
                  <a:cubicBezTo>
                    <a:pt x="21719" y="17911"/>
                    <a:pt x="21803" y="17806"/>
                    <a:pt x="21907" y="17702"/>
                  </a:cubicBezTo>
                  <a:cubicBezTo>
                    <a:pt x="22137" y="17430"/>
                    <a:pt x="22493" y="17471"/>
                    <a:pt x="22640" y="17785"/>
                  </a:cubicBezTo>
                  <a:cubicBezTo>
                    <a:pt x="22849" y="18225"/>
                    <a:pt x="23079" y="18685"/>
                    <a:pt x="23163" y="19166"/>
                  </a:cubicBezTo>
                  <a:cubicBezTo>
                    <a:pt x="23267" y="19710"/>
                    <a:pt x="23623" y="20024"/>
                    <a:pt x="24062" y="20296"/>
                  </a:cubicBezTo>
                  <a:cubicBezTo>
                    <a:pt x="24251" y="20401"/>
                    <a:pt x="24460" y="20338"/>
                    <a:pt x="24627" y="20191"/>
                  </a:cubicBezTo>
                  <a:cubicBezTo>
                    <a:pt x="24878" y="19899"/>
                    <a:pt x="25067" y="19564"/>
                    <a:pt x="25171" y="19187"/>
                  </a:cubicBezTo>
                  <a:cubicBezTo>
                    <a:pt x="25318" y="18748"/>
                    <a:pt x="25485" y="18308"/>
                    <a:pt x="25673" y="17890"/>
                  </a:cubicBezTo>
                  <a:cubicBezTo>
                    <a:pt x="25778" y="17660"/>
                    <a:pt x="25904" y="17450"/>
                    <a:pt x="25925" y="17158"/>
                  </a:cubicBezTo>
                  <a:cubicBezTo>
                    <a:pt x="25945" y="16823"/>
                    <a:pt x="26134" y="16509"/>
                    <a:pt x="26448" y="16404"/>
                  </a:cubicBezTo>
                  <a:cubicBezTo>
                    <a:pt x="26950" y="16237"/>
                    <a:pt x="27452" y="16132"/>
                    <a:pt x="27975" y="16446"/>
                  </a:cubicBezTo>
                  <a:cubicBezTo>
                    <a:pt x="28498" y="16781"/>
                    <a:pt x="29063" y="16990"/>
                    <a:pt x="29607" y="17262"/>
                  </a:cubicBezTo>
                  <a:cubicBezTo>
                    <a:pt x="30067" y="17471"/>
                    <a:pt x="30528" y="17367"/>
                    <a:pt x="31009" y="17262"/>
                  </a:cubicBezTo>
                  <a:cubicBezTo>
                    <a:pt x="31114" y="17241"/>
                    <a:pt x="31239" y="17158"/>
                    <a:pt x="31281" y="17074"/>
                  </a:cubicBezTo>
                  <a:cubicBezTo>
                    <a:pt x="31532" y="16634"/>
                    <a:pt x="31804" y="16216"/>
                    <a:pt x="31971" y="15735"/>
                  </a:cubicBezTo>
                  <a:cubicBezTo>
                    <a:pt x="32327" y="14689"/>
                    <a:pt x="32641" y="13601"/>
                    <a:pt x="33018" y="12554"/>
                  </a:cubicBezTo>
                  <a:cubicBezTo>
                    <a:pt x="33143" y="12178"/>
                    <a:pt x="33206" y="11822"/>
                    <a:pt x="33143" y="11404"/>
                  </a:cubicBezTo>
                  <a:cubicBezTo>
                    <a:pt x="32955" y="11236"/>
                    <a:pt x="32746" y="11090"/>
                    <a:pt x="32578" y="10901"/>
                  </a:cubicBezTo>
                  <a:cubicBezTo>
                    <a:pt x="32432" y="10776"/>
                    <a:pt x="32327" y="10650"/>
                    <a:pt x="32285" y="10483"/>
                  </a:cubicBezTo>
                  <a:cubicBezTo>
                    <a:pt x="32202" y="10274"/>
                    <a:pt x="32285" y="10064"/>
                    <a:pt x="32432" y="9939"/>
                  </a:cubicBezTo>
                  <a:cubicBezTo>
                    <a:pt x="32599" y="9813"/>
                    <a:pt x="32746" y="9834"/>
                    <a:pt x="32934" y="9939"/>
                  </a:cubicBezTo>
                  <a:cubicBezTo>
                    <a:pt x="33101" y="10023"/>
                    <a:pt x="33248" y="10127"/>
                    <a:pt x="33373" y="10232"/>
                  </a:cubicBezTo>
                  <a:cubicBezTo>
                    <a:pt x="33729" y="10483"/>
                    <a:pt x="34085" y="10650"/>
                    <a:pt x="34503" y="10713"/>
                  </a:cubicBezTo>
                  <a:cubicBezTo>
                    <a:pt x="34796" y="10776"/>
                    <a:pt x="35089" y="10860"/>
                    <a:pt x="35361" y="10901"/>
                  </a:cubicBezTo>
                  <a:cubicBezTo>
                    <a:pt x="36261" y="11069"/>
                    <a:pt x="37140" y="10901"/>
                    <a:pt x="37956" y="10608"/>
                  </a:cubicBezTo>
                  <a:cubicBezTo>
                    <a:pt x="38855" y="10295"/>
                    <a:pt x="39650" y="9834"/>
                    <a:pt x="40257" y="9018"/>
                  </a:cubicBezTo>
                  <a:cubicBezTo>
                    <a:pt x="40257" y="8328"/>
                    <a:pt x="39964" y="7784"/>
                    <a:pt x="39420" y="7407"/>
                  </a:cubicBezTo>
                  <a:cubicBezTo>
                    <a:pt x="38918" y="7031"/>
                    <a:pt x="38500" y="6612"/>
                    <a:pt x="37830" y="6528"/>
                  </a:cubicBezTo>
                  <a:cubicBezTo>
                    <a:pt x="37600" y="6507"/>
                    <a:pt x="37349" y="6215"/>
                    <a:pt x="37140" y="6047"/>
                  </a:cubicBezTo>
                  <a:cubicBezTo>
                    <a:pt x="36784" y="6173"/>
                    <a:pt x="36554" y="5859"/>
                    <a:pt x="36240" y="5796"/>
                  </a:cubicBezTo>
                  <a:lnTo>
                    <a:pt x="36072" y="5733"/>
                  </a:lnTo>
                  <a:cubicBezTo>
                    <a:pt x="35717" y="5482"/>
                    <a:pt x="35717" y="4854"/>
                    <a:pt x="36135" y="4708"/>
                  </a:cubicBezTo>
                  <a:cubicBezTo>
                    <a:pt x="36449" y="4582"/>
                    <a:pt x="36596" y="4415"/>
                    <a:pt x="36700" y="4080"/>
                  </a:cubicBezTo>
                  <a:cubicBezTo>
                    <a:pt x="36784" y="3850"/>
                    <a:pt x="37077" y="3704"/>
                    <a:pt x="37098" y="3390"/>
                  </a:cubicBezTo>
                  <a:cubicBezTo>
                    <a:pt x="36972" y="3139"/>
                    <a:pt x="36721" y="2930"/>
                    <a:pt x="36449" y="2867"/>
                  </a:cubicBezTo>
                  <a:cubicBezTo>
                    <a:pt x="36052" y="2804"/>
                    <a:pt x="35633" y="2741"/>
                    <a:pt x="35215" y="2741"/>
                  </a:cubicBezTo>
                  <a:cubicBezTo>
                    <a:pt x="34775" y="2741"/>
                    <a:pt x="34357" y="2846"/>
                    <a:pt x="33959" y="3076"/>
                  </a:cubicBezTo>
                  <a:cubicBezTo>
                    <a:pt x="33562" y="3285"/>
                    <a:pt x="33039" y="3390"/>
                    <a:pt x="32725" y="3034"/>
                  </a:cubicBezTo>
                  <a:cubicBezTo>
                    <a:pt x="32432" y="2720"/>
                    <a:pt x="32118" y="2595"/>
                    <a:pt x="31762" y="2490"/>
                  </a:cubicBezTo>
                  <a:cubicBezTo>
                    <a:pt x="31114" y="2302"/>
                    <a:pt x="30444" y="2176"/>
                    <a:pt x="29795" y="1988"/>
                  </a:cubicBezTo>
                  <a:cubicBezTo>
                    <a:pt x="29230" y="1821"/>
                    <a:pt x="28645" y="1716"/>
                    <a:pt x="28080" y="1695"/>
                  </a:cubicBezTo>
                  <a:cubicBezTo>
                    <a:pt x="27075" y="1653"/>
                    <a:pt x="26092" y="1611"/>
                    <a:pt x="25088" y="1297"/>
                  </a:cubicBezTo>
                  <a:cubicBezTo>
                    <a:pt x="24795" y="1235"/>
                    <a:pt x="24523" y="1235"/>
                    <a:pt x="24230" y="1193"/>
                  </a:cubicBezTo>
                  <a:cubicBezTo>
                    <a:pt x="23372" y="1151"/>
                    <a:pt x="22535" y="1088"/>
                    <a:pt x="21656" y="1046"/>
                  </a:cubicBezTo>
                  <a:cubicBezTo>
                    <a:pt x="20694" y="984"/>
                    <a:pt x="19731" y="1130"/>
                    <a:pt x="18810" y="1381"/>
                  </a:cubicBezTo>
                  <a:cubicBezTo>
                    <a:pt x="18769" y="1507"/>
                    <a:pt x="18706" y="1611"/>
                    <a:pt x="18664" y="1758"/>
                  </a:cubicBezTo>
                  <a:cubicBezTo>
                    <a:pt x="18266" y="2930"/>
                    <a:pt x="18518" y="3641"/>
                    <a:pt x="19627" y="4227"/>
                  </a:cubicBezTo>
                  <a:lnTo>
                    <a:pt x="19773" y="4310"/>
                  </a:lnTo>
                  <a:cubicBezTo>
                    <a:pt x="20129" y="4520"/>
                    <a:pt x="20150" y="4959"/>
                    <a:pt x="19815" y="5168"/>
                  </a:cubicBezTo>
                  <a:cubicBezTo>
                    <a:pt x="19459" y="5357"/>
                    <a:pt x="19103" y="5461"/>
                    <a:pt x="18769" y="5587"/>
                  </a:cubicBezTo>
                  <a:cubicBezTo>
                    <a:pt x="18518" y="5670"/>
                    <a:pt x="18246" y="5691"/>
                    <a:pt x="18036" y="5859"/>
                  </a:cubicBezTo>
                  <a:cubicBezTo>
                    <a:pt x="17158" y="6424"/>
                    <a:pt x="16216" y="6884"/>
                    <a:pt x="15316" y="7303"/>
                  </a:cubicBezTo>
                  <a:cubicBezTo>
                    <a:pt x="14228" y="7826"/>
                    <a:pt x="13287" y="8516"/>
                    <a:pt x="12429" y="9332"/>
                  </a:cubicBezTo>
                  <a:cubicBezTo>
                    <a:pt x="11592" y="10127"/>
                    <a:pt x="10776" y="10922"/>
                    <a:pt x="9981" y="11738"/>
                  </a:cubicBezTo>
                  <a:cubicBezTo>
                    <a:pt x="9813" y="11906"/>
                    <a:pt x="9604" y="12052"/>
                    <a:pt x="9479" y="12241"/>
                  </a:cubicBezTo>
                  <a:cubicBezTo>
                    <a:pt x="9165" y="12659"/>
                    <a:pt x="8872" y="13077"/>
                    <a:pt x="8893" y="13705"/>
                  </a:cubicBezTo>
                  <a:cubicBezTo>
                    <a:pt x="9520" y="13621"/>
                    <a:pt x="10106" y="13517"/>
                    <a:pt x="10713" y="13475"/>
                  </a:cubicBezTo>
                  <a:cubicBezTo>
                    <a:pt x="11257" y="13412"/>
                    <a:pt x="11759" y="13266"/>
                    <a:pt x="12199" y="12973"/>
                  </a:cubicBezTo>
                  <a:cubicBezTo>
                    <a:pt x="12387" y="12868"/>
                    <a:pt x="12554" y="12764"/>
                    <a:pt x="12743" y="12680"/>
                  </a:cubicBezTo>
                  <a:cubicBezTo>
                    <a:pt x="13015" y="12575"/>
                    <a:pt x="13328" y="12701"/>
                    <a:pt x="13433" y="12952"/>
                  </a:cubicBezTo>
                  <a:cubicBezTo>
                    <a:pt x="13538" y="13161"/>
                    <a:pt x="13475" y="13370"/>
                    <a:pt x="13266" y="13580"/>
                  </a:cubicBezTo>
                  <a:cubicBezTo>
                    <a:pt x="13224" y="13621"/>
                    <a:pt x="13140" y="13684"/>
                    <a:pt x="13077" y="13747"/>
                  </a:cubicBezTo>
                  <a:cubicBezTo>
                    <a:pt x="12805" y="14061"/>
                    <a:pt x="12533" y="14354"/>
                    <a:pt x="12282" y="14668"/>
                  </a:cubicBezTo>
                  <a:cubicBezTo>
                    <a:pt x="11445" y="15609"/>
                    <a:pt x="10964" y="16760"/>
                    <a:pt x="10232" y="17764"/>
                  </a:cubicBezTo>
                  <a:cubicBezTo>
                    <a:pt x="10148" y="17869"/>
                    <a:pt x="10106" y="18015"/>
                    <a:pt x="10043" y="18141"/>
                  </a:cubicBezTo>
                  <a:cubicBezTo>
                    <a:pt x="9834" y="18811"/>
                    <a:pt x="9625" y="19438"/>
                    <a:pt x="9395" y="20087"/>
                  </a:cubicBezTo>
                  <a:cubicBezTo>
                    <a:pt x="9269" y="20505"/>
                    <a:pt x="9269" y="20903"/>
                    <a:pt x="9479" y="21321"/>
                  </a:cubicBezTo>
                  <a:cubicBezTo>
                    <a:pt x="9981" y="21363"/>
                    <a:pt x="10441" y="21426"/>
                    <a:pt x="10943" y="21447"/>
                  </a:cubicBezTo>
                  <a:cubicBezTo>
                    <a:pt x="11341" y="21468"/>
                    <a:pt x="11550" y="21635"/>
                    <a:pt x="11613" y="22012"/>
                  </a:cubicBezTo>
                  <a:cubicBezTo>
                    <a:pt x="11696" y="22326"/>
                    <a:pt x="11696" y="22681"/>
                    <a:pt x="11571" y="22953"/>
                  </a:cubicBezTo>
                  <a:cubicBezTo>
                    <a:pt x="11173" y="23832"/>
                    <a:pt x="11194" y="24711"/>
                    <a:pt x="11362" y="25653"/>
                  </a:cubicBezTo>
                  <a:cubicBezTo>
                    <a:pt x="11445" y="26092"/>
                    <a:pt x="11613" y="26406"/>
                    <a:pt x="12010" y="26615"/>
                  </a:cubicBezTo>
                  <a:cubicBezTo>
                    <a:pt x="12199" y="26720"/>
                    <a:pt x="12387" y="26824"/>
                    <a:pt x="12554" y="26908"/>
                  </a:cubicBezTo>
                  <a:cubicBezTo>
                    <a:pt x="12743" y="26971"/>
                    <a:pt x="12973" y="27034"/>
                    <a:pt x="13161" y="26992"/>
                  </a:cubicBezTo>
                  <a:cubicBezTo>
                    <a:pt x="14124" y="26720"/>
                    <a:pt x="14961" y="26280"/>
                    <a:pt x="15337" y="25255"/>
                  </a:cubicBezTo>
                  <a:cubicBezTo>
                    <a:pt x="15421" y="25088"/>
                    <a:pt x="15546" y="24878"/>
                    <a:pt x="15693" y="24795"/>
                  </a:cubicBezTo>
                  <a:cubicBezTo>
                    <a:pt x="16090" y="24585"/>
                    <a:pt x="16279" y="24209"/>
                    <a:pt x="16509" y="23895"/>
                  </a:cubicBezTo>
                  <a:cubicBezTo>
                    <a:pt x="16404" y="22619"/>
                    <a:pt x="16823" y="21447"/>
                    <a:pt x="17241" y="20296"/>
                  </a:cubicBezTo>
                  <a:cubicBezTo>
                    <a:pt x="17346" y="19982"/>
                    <a:pt x="17534" y="19710"/>
                    <a:pt x="17722" y="19438"/>
                  </a:cubicBezTo>
                  <a:cubicBezTo>
                    <a:pt x="17722" y="19083"/>
                    <a:pt x="17953" y="19041"/>
                    <a:pt x="18287" y="19187"/>
                  </a:cubicBezTo>
                  <a:close/>
                  <a:moveTo>
                    <a:pt x="27054" y="17262"/>
                  </a:moveTo>
                  <a:cubicBezTo>
                    <a:pt x="26950" y="17513"/>
                    <a:pt x="26929" y="17785"/>
                    <a:pt x="26782" y="17953"/>
                  </a:cubicBezTo>
                  <a:cubicBezTo>
                    <a:pt x="26448" y="18434"/>
                    <a:pt x="26259" y="18957"/>
                    <a:pt x="26113" y="19480"/>
                  </a:cubicBezTo>
                  <a:cubicBezTo>
                    <a:pt x="25945" y="20024"/>
                    <a:pt x="25611" y="20484"/>
                    <a:pt x="25276" y="20924"/>
                  </a:cubicBezTo>
                  <a:cubicBezTo>
                    <a:pt x="24983" y="21280"/>
                    <a:pt x="24125" y="21489"/>
                    <a:pt x="23728" y="21259"/>
                  </a:cubicBezTo>
                  <a:cubicBezTo>
                    <a:pt x="23079" y="20861"/>
                    <a:pt x="22430" y="20443"/>
                    <a:pt x="22242" y="19606"/>
                  </a:cubicBezTo>
                  <a:cubicBezTo>
                    <a:pt x="22221" y="19501"/>
                    <a:pt x="22179" y="19396"/>
                    <a:pt x="22158" y="19313"/>
                  </a:cubicBezTo>
                  <a:cubicBezTo>
                    <a:pt x="21823" y="19396"/>
                    <a:pt x="21761" y="19627"/>
                    <a:pt x="21656" y="19836"/>
                  </a:cubicBezTo>
                  <a:cubicBezTo>
                    <a:pt x="21279" y="20673"/>
                    <a:pt x="20903" y="21510"/>
                    <a:pt x="20547" y="22326"/>
                  </a:cubicBezTo>
                  <a:cubicBezTo>
                    <a:pt x="20359" y="22702"/>
                    <a:pt x="20254" y="23079"/>
                    <a:pt x="20275" y="23539"/>
                  </a:cubicBezTo>
                  <a:cubicBezTo>
                    <a:pt x="20359" y="23644"/>
                    <a:pt x="20443" y="23728"/>
                    <a:pt x="20484" y="23832"/>
                  </a:cubicBezTo>
                  <a:cubicBezTo>
                    <a:pt x="20610" y="24062"/>
                    <a:pt x="20777" y="24272"/>
                    <a:pt x="20882" y="24523"/>
                  </a:cubicBezTo>
                  <a:cubicBezTo>
                    <a:pt x="20987" y="24795"/>
                    <a:pt x="20903" y="25046"/>
                    <a:pt x="20715" y="25150"/>
                  </a:cubicBezTo>
                  <a:cubicBezTo>
                    <a:pt x="20484" y="25255"/>
                    <a:pt x="20338" y="25150"/>
                    <a:pt x="20171" y="24983"/>
                  </a:cubicBezTo>
                  <a:cubicBezTo>
                    <a:pt x="20024" y="24774"/>
                    <a:pt x="19836" y="24585"/>
                    <a:pt x="19627" y="24376"/>
                  </a:cubicBezTo>
                  <a:cubicBezTo>
                    <a:pt x="19229" y="24523"/>
                    <a:pt x="18831" y="24669"/>
                    <a:pt x="18497" y="24795"/>
                  </a:cubicBezTo>
                  <a:cubicBezTo>
                    <a:pt x="18204" y="25213"/>
                    <a:pt x="18183" y="25611"/>
                    <a:pt x="18266" y="26029"/>
                  </a:cubicBezTo>
                  <a:cubicBezTo>
                    <a:pt x="18308" y="26259"/>
                    <a:pt x="18371" y="26489"/>
                    <a:pt x="18371" y="26720"/>
                  </a:cubicBezTo>
                  <a:cubicBezTo>
                    <a:pt x="18371" y="27243"/>
                    <a:pt x="18622" y="27557"/>
                    <a:pt x="19103" y="27724"/>
                  </a:cubicBezTo>
                  <a:cubicBezTo>
                    <a:pt x="19543" y="27850"/>
                    <a:pt x="19836" y="28184"/>
                    <a:pt x="20171" y="28477"/>
                  </a:cubicBezTo>
                  <a:cubicBezTo>
                    <a:pt x="20338" y="28603"/>
                    <a:pt x="20254" y="28917"/>
                    <a:pt x="20066" y="29000"/>
                  </a:cubicBezTo>
                  <a:cubicBezTo>
                    <a:pt x="19919" y="29042"/>
                    <a:pt x="19710" y="29126"/>
                    <a:pt x="19564" y="29042"/>
                  </a:cubicBezTo>
                  <a:cubicBezTo>
                    <a:pt x="19082" y="28812"/>
                    <a:pt x="18580" y="28582"/>
                    <a:pt x="18078" y="28289"/>
                  </a:cubicBezTo>
                  <a:cubicBezTo>
                    <a:pt x="17681" y="28080"/>
                    <a:pt x="17513" y="27745"/>
                    <a:pt x="17450" y="27306"/>
                  </a:cubicBezTo>
                  <a:cubicBezTo>
                    <a:pt x="17367" y="26594"/>
                    <a:pt x="17304" y="25883"/>
                    <a:pt x="17199" y="25213"/>
                  </a:cubicBezTo>
                  <a:cubicBezTo>
                    <a:pt x="17199" y="25109"/>
                    <a:pt x="17116" y="25025"/>
                    <a:pt x="17032" y="24837"/>
                  </a:cubicBezTo>
                  <a:cubicBezTo>
                    <a:pt x="16739" y="25213"/>
                    <a:pt x="16509" y="25506"/>
                    <a:pt x="16300" y="25736"/>
                  </a:cubicBezTo>
                  <a:lnTo>
                    <a:pt x="16300" y="25883"/>
                  </a:lnTo>
                  <a:cubicBezTo>
                    <a:pt x="16321" y="26071"/>
                    <a:pt x="16404" y="26238"/>
                    <a:pt x="16404" y="26406"/>
                  </a:cubicBezTo>
                  <a:cubicBezTo>
                    <a:pt x="16425" y="27410"/>
                    <a:pt x="16886" y="28184"/>
                    <a:pt x="17471" y="28958"/>
                  </a:cubicBezTo>
                  <a:cubicBezTo>
                    <a:pt x="17764" y="29314"/>
                    <a:pt x="18078" y="29649"/>
                    <a:pt x="18476" y="29942"/>
                  </a:cubicBezTo>
                  <a:cubicBezTo>
                    <a:pt x="19208" y="30486"/>
                    <a:pt x="19961" y="31009"/>
                    <a:pt x="20673" y="31595"/>
                  </a:cubicBezTo>
                  <a:cubicBezTo>
                    <a:pt x="21238" y="32055"/>
                    <a:pt x="21865" y="32306"/>
                    <a:pt x="22577" y="32453"/>
                  </a:cubicBezTo>
                  <a:cubicBezTo>
                    <a:pt x="22995" y="32557"/>
                    <a:pt x="23435" y="32662"/>
                    <a:pt x="23853" y="32787"/>
                  </a:cubicBezTo>
                  <a:cubicBezTo>
                    <a:pt x="24460" y="32997"/>
                    <a:pt x="25067" y="33080"/>
                    <a:pt x="25694" y="32976"/>
                  </a:cubicBezTo>
                  <a:cubicBezTo>
                    <a:pt x="25987" y="32934"/>
                    <a:pt x="26301" y="32892"/>
                    <a:pt x="26552" y="32976"/>
                  </a:cubicBezTo>
                  <a:cubicBezTo>
                    <a:pt x="26929" y="33060"/>
                    <a:pt x="27264" y="33039"/>
                    <a:pt x="27598" y="32976"/>
                  </a:cubicBezTo>
                  <a:cubicBezTo>
                    <a:pt x="29168" y="32746"/>
                    <a:pt x="30737" y="32536"/>
                    <a:pt x="32327" y="32327"/>
                  </a:cubicBezTo>
                  <a:cubicBezTo>
                    <a:pt x="32599" y="32306"/>
                    <a:pt x="32850" y="32223"/>
                    <a:pt x="33122" y="32160"/>
                  </a:cubicBezTo>
                  <a:cubicBezTo>
                    <a:pt x="33457" y="32097"/>
                    <a:pt x="33792" y="31951"/>
                    <a:pt x="34147" y="31909"/>
                  </a:cubicBezTo>
                  <a:cubicBezTo>
                    <a:pt x="34817" y="31825"/>
                    <a:pt x="35445" y="31637"/>
                    <a:pt x="36031" y="31218"/>
                  </a:cubicBezTo>
                  <a:cubicBezTo>
                    <a:pt x="36386" y="30967"/>
                    <a:pt x="36763" y="30737"/>
                    <a:pt x="37014" y="30360"/>
                  </a:cubicBezTo>
                  <a:cubicBezTo>
                    <a:pt x="37140" y="30172"/>
                    <a:pt x="37349" y="30047"/>
                    <a:pt x="37537" y="29921"/>
                  </a:cubicBezTo>
                  <a:cubicBezTo>
                    <a:pt x="38437" y="29314"/>
                    <a:pt x="39337" y="28707"/>
                    <a:pt x="40236" y="28080"/>
                  </a:cubicBezTo>
                  <a:cubicBezTo>
                    <a:pt x="40948" y="27598"/>
                    <a:pt x="41596" y="27034"/>
                    <a:pt x="42057" y="26301"/>
                  </a:cubicBezTo>
                  <a:cubicBezTo>
                    <a:pt x="42747" y="25213"/>
                    <a:pt x="43417" y="24104"/>
                    <a:pt x="44044" y="22974"/>
                  </a:cubicBezTo>
                  <a:cubicBezTo>
                    <a:pt x="44421" y="22326"/>
                    <a:pt x="44630" y="21635"/>
                    <a:pt x="44651" y="20882"/>
                  </a:cubicBezTo>
                  <a:cubicBezTo>
                    <a:pt x="44672" y="20212"/>
                    <a:pt x="44756" y="19522"/>
                    <a:pt x="44819" y="18873"/>
                  </a:cubicBezTo>
                  <a:cubicBezTo>
                    <a:pt x="44839" y="18622"/>
                    <a:pt x="44839" y="18350"/>
                    <a:pt x="44819" y="18099"/>
                  </a:cubicBezTo>
                  <a:cubicBezTo>
                    <a:pt x="44651" y="16739"/>
                    <a:pt x="44421" y="15421"/>
                    <a:pt x="43940" y="14145"/>
                  </a:cubicBezTo>
                  <a:cubicBezTo>
                    <a:pt x="43605" y="13203"/>
                    <a:pt x="43166" y="12303"/>
                    <a:pt x="42559" y="11508"/>
                  </a:cubicBezTo>
                  <a:cubicBezTo>
                    <a:pt x="42098" y="10901"/>
                    <a:pt x="41492" y="10420"/>
                    <a:pt x="40864" y="10169"/>
                  </a:cubicBezTo>
                  <a:cubicBezTo>
                    <a:pt x="40341" y="10525"/>
                    <a:pt x="39901" y="10880"/>
                    <a:pt x="39420" y="11152"/>
                  </a:cubicBezTo>
                  <a:cubicBezTo>
                    <a:pt x="38667" y="11634"/>
                    <a:pt x="37830" y="11864"/>
                    <a:pt x="36930" y="11969"/>
                  </a:cubicBezTo>
                  <a:cubicBezTo>
                    <a:pt x="36240" y="12052"/>
                    <a:pt x="35528" y="12094"/>
                    <a:pt x="34838" y="11927"/>
                  </a:cubicBezTo>
                  <a:cubicBezTo>
                    <a:pt x="34712" y="11885"/>
                    <a:pt x="34587" y="11927"/>
                    <a:pt x="34482" y="11927"/>
                  </a:cubicBezTo>
                  <a:cubicBezTo>
                    <a:pt x="34399" y="12241"/>
                    <a:pt x="34378" y="12492"/>
                    <a:pt x="34273" y="12722"/>
                  </a:cubicBezTo>
                  <a:cubicBezTo>
                    <a:pt x="33792" y="13852"/>
                    <a:pt x="33415" y="14982"/>
                    <a:pt x="33122" y="16153"/>
                  </a:cubicBezTo>
                  <a:cubicBezTo>
                    <a:pt x="32955" y="16781"/>
                    <a:pt x="32515" y="17283"/>
                    <a:pt x="32202" y="17869"/>
                  </a:cubicBezTo>
                  <a:cubicBezTo>
                    <a:pt x="32118" y="18015"/>
                    <a:pt x="31888" y="18141"/>
                    <a:pt x="31699" y="18204"/>
                  </a:cubicBezTo>
                  <a:cubicBezTo>
                    <a:pt x="31009" y="18434"/>
                    <a:pt x="30298" y="18622"/>
                    <a:pt x="29565" y="18329"/>
                  </a:cubicBezTo>
                  <a:cubicBezTo>
                    <a:pt x="29042" y="18120"/>
                    <a:pt x="28540" y="17890"/>
                    <a:pt x="28017" y="17639"/>
                  </a:cubicBezTo>
                  <a:cubicBezTo>
                    <a:pt x="27661" y="17471"/>
                    <a:pt x="27410" y="17241"/>
                    <a:pt x="27054" y="17262"/>
                  </a:cubicBezTo>
                  <a:close/>
                  <a:moveTo>
                    <a:pt x="33039" y="51158"/>
                  </a:moveTo>
                  <a:cubicBezTo>
                    <a:pt x="33164" y="50949"/>
                    <a:pt x="33311" y="50782"/>
                    <a:pt x="33352" y="50614"/>
                  </a:cubicBezTo>
                  <a:cubicBezTo>
                    <a:pt x="33541" y="50091"/>
                    <a:pt x="33729" y="49568"/>
                    <a:pt x="33875" y="49003"/>
                  </a:cubicBezTo>
                  <a:cubicBezTo>
                    <a:pt x="33938" y="48878"/>
                    <a:pt x="33959" y="48710"/>
                    <a:pt x="33938" y="48585"/>
                  </a:cubicBezTo>
                  <a:cubicBezTo>
                    <a:pt x="33875" y="48250"/>
                    <a:pt x="34001" y="47957"/>
                    <a:pt x="34085" y="47643"/>
                  </a:cubicBezTo>
                  <a:cubicBezTo>
                    <a:pt x="34399" y="46451"/>
                    <a:pt x="34817" y="45300"/>
                    <a:pt x="34838" y="44044"/>
                  </a:cubicBezTo>
                  <a:cubicBezTo>
                    <a:pt x="34838" y="43668"/>
                    <a:pt x="34984" y="43270"/>
                    <a:pt x="35089" y="42915"/>
                  </a:cubicBezTo>
                  <a:cubicBezTo>
                    <a:pt x="35236" y="42287"/>
                    <a:pt x="35445" y="41659"/>
                    <a:pt x="35549" y="41031"/>
                  </a:cubicBezTo>
                  <a:cubicBezTo>
                    <a:pt x="35675" y="40215"/>
                    <a:pt x="35570" y="39378"/>
                    <a:pt x="35759" y="38604"/>
                  </a:cubicBezTo>
                  <a:cubicBezTo>
                    <a:pt x="35780" y="38458"/>
                    <a:pt x="35738" y="38311"/>
                    <a:pt x="35738" y="38144"/>
                  </a:cubicBezTo>
                  <a:cubicBezTo>
                    <a:pt x="35528" y="36617"/>
                    <a:pt x="35319" y="35068"/>
                    <a:pt x="35089" y="33520"/>
                  </a:cubicBezTo>
                  <a:cubicBezTo>
                    <a:pt x="35047" y="33394"/>
                    <a:pt x="35005" y="33269"/>
                    <a:pt x="34984" y="33122"/>
                  </a:cubicBezTo>
                  <a:cubicBezTo>
                    <a:pt x="34106" y="33101"/>
                    <a:pt x="32704" y="33311"/>
                    <a:pt x="32097" y="33541"/>
                  </a:cubicBezTo>
                  <a:cubicBezTo>
                    <a:pt x="32223" y="34210"/>
                    <a:pt x="31971" y="34754"/>
                    <a:pt x="31595" y="35277"/>
                  </a:cubicBezTo>
                  <a:cubicBezTo>
                    <a:pt x="31469" y="35445"/>
                    <a:pt x="31323" y="35591"/>
                    <a:pt x="31134" y="35633"/>
                  </a:cubicBezTo>
                  <a:cubicBezTo>
                    <a:pt x="30381" y="35884"/>
                    <a:pt x="29607" y="35926"/>
                    <a:pt x="28917" y="35528"/>
                  </a:cubicBezTo>
                  <a:cubicBezTo>
                    <a:pt x="28456" y="35298"/>
                    <a:pt x="28080" y="34964"/>
                    <a:pt x="28080" y="34399"/>
                  </a:cubicBezTo>
                  <a:cubicBezTo>
                    <a:pt x="28080" y="34294"/>
                    <a:pt x="28017" y="34189"/>
                    <a:pt x="27996" y="34043"/>
                  </a:cubicBezTo>
                  <a:cubicBezTo>
                    <a:pt x="27347" y="34127"/>
                    <a:pt x="26720" y="34210"/>
                    <a:pt x="26113" y="34022"/>
                  </a:cubicBezTo>
                  <a:cubicBezTo>
                    <a:pt x="26050" y="34001"/>
                    <a:pt x="25987" y="34022"/>
                    <a:pt x="25925" y="34022"/>
                  </a:cubicBezTo>
                  <a:cubicBezTo>
                    <a:pt x="25192" y="34189"/>
                    <a:pt x="24460" y="34106"/>
                    <a:pt x="23790" y="33917"/>
                  </a:cubicBezTo>
                  <a:cubicBezTo>
                    <a:pt x="23184" y="34315"/>
                    <a:pt x="22807" y="34838"/>
                    <a:pt x="22535" y="35403"/>
                  </a:cubicBezTo>
                  <a:cubicBezTo>
                    <a:pt x="22242" y="35989"/>
                    <a:pt x="21823" y="36512"/>
                    <a:pt x="21342" y="36930"/>
                  </a:cubicBezTo>
                  <a:cubicBezTo>
                    <a:pt x="21112" y="37140"/>
                    <a:pt x="20903" y="37391"/>
                    <a:pt x="20694" y="37621"/>
                  </a:cubicBezTo>
                  <a:cubicBezTo>
                    <a:pt x="20443" y="37914"/>
                    <a:pt x="20171" y="38207"/>
                    <a:pt x="19940" y="38500"/>
                  </a:cubicBezTo>
                  <a:cubicBezTo>
                    <a:pt x="19731" y="38709"/>
                    <a:pt x="19522" y="38918"/>
                    <a:pt x="19354" y="39148"/>
                  </a:cubicBezTo>
                  <a:cubicBezTo>
                    <a:pt x="19082" y="39546"/>
                    <a:pt x="18727" y="39860"/>
                    <a:pt x="18350" y="40111"/>
                  </a:cubicBezTo>
                  <a:cubicBezTo>
                    <a:pt x="17450" y="40738"/>
                    <a:pt x="16614" y="41450"/>
                    <a:pt x="15986" y="42371"/>
                  </a:cubicBezTo>
                  <a:cubicBezTo>
                    <a:pt x="15777" y="42684"/>
                    <a:pt x="15484" y="42977"/>
                    <a:pt x="15170" y="43145"/>
                  </a:cubicBezTo>
                  <a:cubicBezTo>
                    <a:pt x="15044" y="43228"/>
                    <a:pt x="14919" y="43312"/>
                    <a:pt x="14814" y="43417"/>
                  </a:cubicBezTo>
                  <a:cubicBezTo>
                    <a:pt x="14333" y="43835"/>
                    <a:pt x="14375" y="44358"/>
                    <a:pt x="14835" y="44756"/>
                  </a:cubicBezTo>
                  <a:cubicBezTo>
                    <a:pt x="14919" y="44798"/>
                    <a:pt x="14961" y="44860"/>
                    <a:pt x="15044" y="44902"/>
                  </a:cubicBezTo>
                  <a:cubicBezTo>
                    <a:pt x="15986" y="45635"/>
                    <a:pt x="17032" y="46158"/>
                    <a:pt x="18078" y="46702"/>
                  </a:cubicBezTo>
                  <a:cubicBezTo>
                    <a:pt x="18706" y="47057"/>
                    <a:pt x="19396" y="47288"/>
                    <a:pt x="19961" y="47706"/>
                  </a:cubicBezTo>
                  <a:cubicBezTo>
                    <a:pt x="20568" y="48125"/>
                    <a:pt x="21175" y="48417"/>
                    <a:pt x="21823" y="48669"/>
                  </a:cubicBezTo>
                  <a:cubicBezTo>
                    <a:pt x="22263" y="48857"/>
                    <a:pt x="22681" y="49066"/>
                    <a:pt x="23079" y="49317"/>
                  </a:cubicBezTo>
                  <a:cubicBezTo>
                    <a:pt x="23623" y="49715"/>
                    <a:pt x="24230" y="50029"/>
                    <a:pt x="24878" y="50238"/>
                  </a:cubicBezTo>
                  <a:cubicBezTo>
                    <a:pt x="25422" y="50426"/>
                    <a:pt x="26008" y="50614"/>
                    <a:pt x="26531" y="50866"/>
                  </a:cubicBezTo>
                  <a:cubicBezTo>
                    <a:pt x="27243" y="51200"/>
                    <a:pt x="27996" y="51305"/>
                    <a:pt x="28728" y="51493"/>
                  </a:cubicBezTo>
                  <a:cubicBezTo>
                    <a:pt x="29147" y="51577"/>
                    <a:pt x="29607" y="51619"/>
                    <a:pt x="30026" y="51577"/>
                  </a:cubicBezTo>
                  <a:cubicBezTo>
                    <a:pt x="31009" y="51472"/>
                    <a:pt x="32013" y="51284"/>
                    <a:pt x="33039" y="51158"/>
                  </a:cubicBezTo>
                  <a:close/>
                  <a:moveTo>
                    <a:pt x="16927" y="56431"/>
                  </a:moveTo>
                  <a:cubicBezTo>
                    <a:pt x="17450" y="56096"/>
                    <a:pt x="17994" y="55887"/>
                    <a:pt x="18413" y="55469"/>
                  </a:cubicBezTo>
                  <a:cubicBezTo>
                    <a:pt x="18622" y="55259"/>
                    <a:pt x="18915" y="55176"/>
                    <a:pt x="19187" y="55029"/>
                  </a:cubicBezTo>
                  <a:cubicBezTo>
                    <a:pt x="19668" y="54715"/>
                    <a:pt x="20191" y="54443"/>
                    <a:pt x="20631" y="54088"/>
                  </a:cubicBezTo>
                  <a:cubicBezTo>
                    <a:pt x="20882" y="53879"/>
                    <a:pt x="21133" y="53690"/>
                    <a:pt x="21405" y="53481"/>
                  </a:cubicBezTo>
                  <a:cubicBezTo>
                    <a:pt x="21635" y="53293"/>
                    <a:pt x="21907" y="53293"/>
                    <a:pt x="22158" y="53439"/>
                  </a:cubicBezTo>
                  <a:cubicBezTo>
                    <a:pt x="22849" y="53795"/>
                    <a:pt x="23539" y="54067"/>
                    <a:pt x="24104" y="54632"/>
                  </a:cubicBezTo>
                  <a:cubicBezTo>
                    <a:pt x="24313" y="54862"/>
                    <a:pt x="24544" y="55134"/>
                    <a:pt x="24836" y="55259"/>
                  </a:cubicBezTo>
                  <a:cubicBezTo>
                    <a:pt x="25318" y="55490"/>
                    <a:pt x="25401" y="55887"/>
                    <a:pt x="25464" y="56327"/>
                  </a:cubicBezTo>
                  <a:cubicBezTo>
                    <a:pt x="25527" y="57017"/>
                    <a:pt x="25611" y="57687"/>
                    <a:pt x="25736" y="58356"/>
                  </a:cubicBezTo>
                  <a:cubicBezTo>
                    <a:pt x="25841" y="58921"/>
                    <a:pt x="26155" y="59402"/>
                    <a:pt x="26782" y="59507"/>
                  </a:cubicBezTo>
                  <a:cubicBezTo>
                    <a:pt x="27724" y="59653"/>
                    <a:pt x="28666" y="59946"/>
                    <a:pt x="29670" y="59737"/>
                  </a:cubicBezTo>
                  <a:cubicBezTo>
                    <a:pt x="30067" y="59653"/>
                    <a:pt x="30486" y="59674"/>
                    <a:pt x="30904" y="59633"/>
                  </a:cubicBezTo>
                  <a:cubicBezTo>
                    <a:pt x="31114" y="59591"/>
                    <a:pt x="31281" y="59570"/>
                    <a:pt x="31490" y="59549"/>
                  </a:cubicBezTo>
                  <a:cubicBezTo>
                    <a:pt x="31553" y="59298"/>
                    <a:pt x="31595" y="59047"/>
                    <a:pt x="31658" y="58816"/>
                  </a:cubicBezTo>
                  <a:cubicBezTo>
                    <a:pt x="31888" y="57603"/>
                    <a:pt x="32013" y="56389"/>
                    <a:pt x="31804" y="55155"/>
                  </a:cubicBezTo>
                  <a:cubicBezTo>
                    <a:pt x="31762" y="54841"/>
                    <a:pt x="31783" y="54506"/>
                    <a:pt x="31846" y="54192"/>
                  </a:cubicBezTo>
                  <a:cubicBezTo>
                    <a:pt x="31971" y="53606"/>
                    <a:pt x="31846" y="53083"/>
                    <a:pt x="31679" y="52539"/>
                  </a:cubicBezTo>
                  <a:cubicBezTo>
                    <a:pt x="31532" y="52539"/>
                    <a:pt x="31386" y="52518"/>
                    <a:pt x="31281" y="52539"/>
                  </a:cubicBezTo>
                  <a:cubicBezTo>
                    <a:pt x="30507" y="52644"/>
                    <a:pt x="29712" y="52749"/>
                    <a:pt x="28938" y="52623"/>
                  </a:cubicBezTo>
                  <a:cubicBezTo>
                    <a:pt x="28080" y="52498"/>
                    <a:pt x="27201" y="52309"/>
                    <a:pt x="26364" y="51995"/>
                  </a:cubicBezTo>
                  <a:cubicBezTo>
                    <a:pt x="25694" y="51723"/>
                    <a:pt x="24983" y="51472"/>
                    <a:pt x="24292" y="51179"/>
                  </a:cubicBezTo>
                  <a:cubicBezTo>
                    <a:pt x="23769" y="50970"/>
                    <a:pt x="23246" y="50761"/>
                    <a:pt x="22807" y="50447"/>
                  </a:cubicBezTo>
                  <a:cubicBezTo>
                    <a:pt x="22263" y="50049"/>
                    <a:pt x="21656" y="49757"/>
                    <a:pt x="21028" y="49505"/>
                  </a:cubicBezTo>
                  <a:cubicBezTo>
                    <a:pt x="20631" y="49338"/>
                    <a:pt x="20254" y="49213"/>
                    <a:pt x="19940" y="48982"/>
                  </a:cubicBezTo>
                  <a:cubicBezTo>
                    <a:pt x="19208" y="48397"/>
                    <a:pt x="18371" y="48062"/>
                    <a:pt x="17555" y="47643"/>
                  </a:cubicBezTo>
                  <a:cubicBezTo>
                    <a:pt x="16927" y="47350"/>
                    <a:pt x="16676" y="47434"/>
                    <a:pt x="16174" y="47978"/>
                  </a:cubicBezTo>
                  <a:cubicBezTo>
                    <a:pt x="15923" y="48250"/>
                    <a:pt x="15693" y="48501"/>
                    <a:pt x="15400" y="48710"/>
                  </a:cubicBezTo>
                  <a:cubicBezTo>
                    <a:pt x="15149" y="48920"/>
                    <a:pt x="14961" y="49171"/>
                    <a:pt x="14814" y="49443"/>
                  </a:cubicBezTo>
                  <a:cubicBezTo>
                    <a:pt x="14626" y="49798"/>
                    <a:pt x="14354" y="50070"/>
                    <a:pt x="14103" y="50342"/>
                  </a:cubicBezTo>
                  <a:cubicBezTo>
                    <a:pt x="13684" y="50782"/>
                    <a:pt x="13203" y="51179"/>
                    <a:pt x="12764" y="51619"/>
                  </a:cubicBezTo>
                  <a:cubicBezTo>
                    <a:pt x="12596" y="51807"/>
                    <a:pt x="12450" y="52037"/>
                    <a:pt x="12261" y="52246"/>
                  </a:cubicBezTo>
                  <a:cubicBezTo>
                    <a:pt x="12554" y="52665"/>
                    <a:pt x="12764" y="53104"/>
                    <a:pt x="13203" y="53293"/>
                  </a:cubicBezTo>
                  <a:cubicBezTo>
                    <a:pt x="13621" y="53481"/>
                    <a:pt x="13998" y="53711"/>
                    <a:pt x="14291" y="54046"/>
                  </a:cubicBezTo>
                  <a:cubicBezTo>
                    <a:pt x="14354" y="54130"/>
                    <a:pt x="14458" y="54213"/>
                    <a:pt x="14563" y="54213"/>
                  </a:cubicBezTo>
                  <a:cubicBezTo>
                    <a:pt x="14835" y="54213"/>
                    <a:pt x="14940" y="54402"/>
                    <a:pt x="15044" y="54548"/>
                  </a:cubicBezTo>
                  <a:cubicBezTo>
                    <a:pt x="15421" y="55364"/>
                    <a:pt x="16111" y="55887"/>
                    <a:pt x="16927" y="56431"/>
                  </a:cubicBezTo>
                  <a:close/>
                  <a:moveTo>
                    <a:pt x="7888" y="64110"/>
                  </a:moveTo>
                  <a:cubicBezTo>
                    <a:pt x="8286" y="63210"/>
                    <a:pt x="8516" y="62394"/>
                    <a:pt x="8265" y="61537"/>
                  </a:cubicBezTo>
                  <a:cubicBezTo>
                    <a:pt x="8181" y="61181"/>
                    <a:pt x="8160" y="60783"/>
                    <a:pt x="8119" y="60407"/>
                  </a:cubicBezTo>
                  <a:cubicBezTo>
                    <a:pt x="8098" y="60281"/>
                    <a:pt x="8056" y="60156"/>
                    <a:pt x="8014" y="59946"/>
                  </a:cubicBezTo>
                  <a:cubicBezTo>
                    <a:pt x="7637" y="60156"/>
                    <a:pt x="7365" y="60344"/>
                    <a:pt x="7198" y="60679"/>
                  </a:cubicBezTo>
                  <a:cubicBezTo>
                    <a:pt x="7093" y="60930"/>
                    <a:pt x="6947" y="61202"/>
                    <a:pt x="6758" y="61432"/>
                  </a:cubicBezTo>
                  <a:cubicBezTo>
                    <a:pt x="6361" y="61913"/>
                    <a:pt x="6235" y="62478"/>
                    <a:pt x="6047" y="63022"/>
                  </a:cubicBezTo>
                  <a:cubicBezTo>
                    <a:pt x="5817" y="63754"/>
                    <a:pt x="6340" y="64298"/>
                    <a:pt x="7093" y="64236"/>
                  </a:cubicBezTo>
                  <a:cubicBezTo>
                    <a:pt x="7323" y="64173"/>
                    <a:pt x="7595" y="64152"/>
                    <a:pt x="7888" y="64110"/>
                  </a:cubicBezTo>
                  <a:close/>
                  <a:moveTo>
                    <a:pt x="29565" y="71852"/>
                  </a:moveTo>
                  <a:cubicBezTo>
                    <a:pt x="29251" y="71454"/>
                    <a:pt x="28958" y="71078"/>
                    <a:pt x="28666" y="70722"/>
                  </a:cubicBezTo>
                  <a:cubicBezTo>
                    <a:pt x="28561" y="70596"/>
                    <a:pt x="28414" y="70429"/>
                    <a:pt x="28289" y="70387"/>
                  </a:cubicBezTo>
                  <a:cubicBezTo>
                    <a:pt x="27808" y="70304"/>
                    <a:pt x="27410" y="70073"/>
                    <a:pt x="26971" y="69885"/>
                  </a:cubicBezTo>
                  <a:cubicBezTo>
                    <a:pt x="26887" y="69864"/>
                    <a:pt x="26824" y="69906"/>
                    <a:pt x="26657" y="69906"/>
                  </a:cubicBezTo>
                  <a:cubicBezTo>
                    <a:pt x="26678" y="70136"/>
                    <a:pt x="26720" y="70387"/>
                    <a:pt x="26761" y="70596"/>
                  </a:cubicBezTo>
                  <a:cubicBezTo>
                    <a:pt x="26782" y="70701"/>
                    <a:pt x="26824" y="70827"/>
                    <a:pt x="26866" y="70931"/>
                  </a:cubicBezTo>
                  <a:cubicBezTo>
                    <a:pt x="27305" y="71643"/>
                    <a:pt x="27766" y="72312"/>
                    <a:pt x="28456" y="72752"/>
                  </a:cubicBezTo>
                  <a:cubicBezTo>
                    <a:pt x="28749" y="72940"/>
                    <a:pt x="28979" y="72961"/>
                    <a:pt x="29293" y="72814"/>
                  </a:cubicBezTo>
                  <a:cubicBezTo>
                    <a:pt x="29377" y="72542"/>
                    <a:pt x="29461" y="72229"/>
                    <a:pt x="29565" y="71852"/>
                  </a:cubicBezTo>
                  <a:close/>
                  <a:moveTo>
                    <a:pt x="28979" y="33876"/>
                  </a:moveTo>
                  <a:cubicBezTo>
                    <a:pt x="28958" y="34210"/>
                    <a:pt x="29021" y="34440"/>
                    <a:pt x="29251" y="34545"/>
                  </a:cubicBezTo>
                  <a:cubicBezTo>
                    <a:pt x="29712" y="34775"/>
                    <a:pt x="30235" y="34880"/>
                    <a:pt x="30737" y="34608"/>
                  </a:cubicBezTo>
                  <a:cubicBezTo>
                    <a:pt x="30904" y="34294"/>
                    <a:pt x="31051" y="33980"/>
                    <a:pt x="31030" y="33583"/>
                  </a:cubicBezTo>
                  <a:cubicBezTo>
                    <a:pt x="30318" y="33687"/>
                    <a:pt x="29670" y="33771"/>
                    <a:pt x="28979" y="3387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54"/>
            <p:cNvSpPr/>
            <p:nvPr/>
          </p:nvSpPr>
          <p:spPr>
            <a:xfrm>
              <a:off x="5737875" y="3396100"/>
              <a:ext cx="369850" cy="201400"/>
            </a:xfrm>
            <a:custGeom>
              <a:avLst/>
              <a:gdLst/>
              <a:ahLst/>
              <a:cxnLst/>
              <a:rect l="l" t="t" r="r" b="b"/>
              <a:pathLst>
                <a:path w="14794" h="8056" extrusionOk="0">
                  <a:moveTo>
                    <a:pt x="6152" y="7679"/>
                  </a:moveTo>
                  <a:cubicBezTo>
                    <a:pt x="5754" y="7742"/>
                    <a:pt x="5524" y="7763"/>
                    <a:pt x="5315" y="7805"/>
                  </a:cubicBezTo>
                  <a:cubicBezTo>
                    <a:pt x="4164" y="8056"/>
                    <a:pt x="3118" y="7742"/>
                    <a:pt x="2197" y="7135"/>
                  </a:cubicBezTo>
                  <a:cubicBezTo>
                    <a:pt x="1486" y="6633"/>
                    <a:pt x="942" y="5901"/>
                    <a:pt x="523" y="5126"/>
                  </a:cubicBezTo>
                  <a:cubicBezTo>
                    <a:pt x="335" y="4038"/>
                    <a:pt x="0" y="2992"/>
                    <a:pt x="293" y="1904"/>
                  </a:cubicBezTo>
                  <a:cubicBezTo>
                    <a:pt x="398" y="1486"/>
                    <a:pt x="586" y="1276"/>
                    <a:pt x="1005" y="1276"/>
                  </a:cubicBezTo>
                  <a:cubicBezTo>
                    <a:pt x="1046" y="1276"/>
                    <a:pt x="1130" y="1297"/>
                    <a:pt x="1172" y="1276"/>
                  </a:cubicBezTo>
                  <a:cubicBezTo>
                    <a:pt x="1904" y="753"/>
                    <a:pt x="2762" y="1046"/>
                    <a:pt x="3578" y="942"/>
                  </a:cubicBezTo>
                  <a:cubicBezTo>
                    <a:pt x="3704" y="900"/>
                    <a:pt x="3871" y="942"/>
                    <a:pt x="4018" y="963"/>
                  </a:cubicBezTo>
                  <a:cubicBezTo>
                    <a:pt x="5168" y="1151"/>
                    <a:pt x="6298" y="1067"/>
                    <a:pt x="7449" y="900"/>
                  </a:cubicBezTo>
                  <a:cubicBezTo>
                    <a:pt x="9395" y="628"/>
                    <a:pt x="11299" y="356"/>
                    <a:pt x="13224" y="105"/>
                  </a:cubicBezTo>
                  <a:cubicBezTo>
                    <a:pt x="13391" y="63"/>
                    <a:pt x="13517" y="42"/>
                    <a:pt x="13684" y="42"/>
                  </a:cubicBezTo>
                  <a:cubicBezTo>
                    <a:pt x="14417" y="0"/>
                    <a:pt x="14793" y="565"/>
                    <a:pt x="14521" y="1255"/>
                  </a:cubicBezTo>
                  <a:cubicBezTo>
                    <a:pt x="14438" y="1423"/>
                    <a:pt x="14312" y="1590"/>
                    <a:pt x="14166" y="1779"/>
                  </a:cubicBezTo>
                  <a:cubicBezTo>
                    <a:pt x="13622" y="2532"/>
                    <a:pt x="13015" y="3264"/>
                    <a:pt x="12575" y="4101"/>
                  </a:cubicBezTo>
                  <a:cubicBezTo>
                    <a:pt x="12345" y="4520"/>
                    <a:pt x="11906" y="4833"/>
                    <a:pt x="11529" y="5147"/>
                  </a:cubicBezTo>
                  <a:cubicBezTo>
                    <a:pt x="10964" y="5649"/>
                    <a:pt x="10337" y="6089"/>
                    <a:pt x="9751" y="6591"/>
                  </a:cubicBezTo>
                  <a:cubicBezTo>
                    <a:pt x="9416" y="6863"/>
                    <a:pt x="9039" y="7114"/>
                    <a:pt x="8600" y="7219"/>
                  </a:cubicBezTo>
                  <a:cubicBezTo>
                    <a:pt x="7742" y="7365"/>
                    <a:pt x="6905" y="7658"/>
                    <a:pt x="6152" y="7679"/>
                  </a:cubicBezTo>
                  <a:close/>
                  <a:moveTo>
                    <a:pt x="13350" y="1067"/>
                  </a:moveTo>
                  <a:cubicBezTo>
                    <a:pt x="12847" y="1109"/>
                    <a:pt x="12554" y="1151"/>
                    <a:pt x="12262" y="1172"/>
                  </a:cubicBezTo>
                  <a:cubicBezTo>
                    <a:pt x="10567" y="1402"/>
                    <a:pt x="8893" y="1611"/>
                    <a:pt x="7198" y="1883"/>
                  </a:cubicBezTo>
                  <a:cubicBezTo>
                    <a:pt x="6089" y="2030"/>
                    <a:pt x="5022" y="2030"/>
                    <a:pt x="3955" y="1883"/>
                  </a:cubicBezTo>
                  <a:cubicBezTo>
                    <a:pt x="3787" y="1841"/>
                    <a:pt x="3662" y="1820"/>
                    <a:pt x="3515" y="1841"/>
                  </a:cubicBezTo>
                  <a:cubicBezTo>
                    <a:pt x="3013" y="1946"/>
                    <a:pt x="2511" y="1841"/>
                    <a:pt x="2009" y="1716"/>
                  </a:cubicBezTo>
                  <a:cubicBezTo>
                    <a:pt x="1883" y="1695"/>
                    <a:pt x="1737" y="1695"/>
                    <a:pt x="1570" y="1674"/>
                  </a:cubicBezTo>
                  <a:cubicBezTo>
                    <a:pt x="1318" y="2113"/>
                    <a:pt x="1214" y="2553"/>
                    <a:pt x="1277" y="3055"/>
                  </a:cubicBezTo>
                  <a:cubicBezTo>
                    <a:pt x="1423" y="4038"/>
                    <a:pt x="1549" y="4980"/>
                    <a:pt x="2323" y="5775"/>
                  </a:cubicBezTo>
                  <a:cubicBezTo>
                    <a:pt x="3055" y="6507"/>
                    <a:pt x="3871" y="6863"/>
                    <a:pt x="4834" y="6779"/>
                  </a:cubicBezTo>
                  <a:cubicBezTo>
                    <a:pt x="5984" y="6717"/>
                    <a:pt x="7114" y="6549"/>
                    <a:pt x="8223" y="6193"/>
                  </a:cubicBezTo>
                  <a:cubicBezTo>
                    <a:pt x="8537" y="6089"/>
                    <a:pt x="8809" y="5942"/>
                    <a:pt x="9060" y="5733"/>
                  </a:cubicBezTo>
                  <a:cubicBezTo>
                    <a:pt x="9688" y="5210"/>
                    <a:pt x="10337" y="4729"/>
                    <a:pt x="10985" y="4206"/>
                  </a:cubicBezTo>
                  <a:cubicBezTo>
                    <a:pt x="11299" y="3934"/>
                    <a:pt x="11613" y="3704"/>
                    <a:pt x="11822" y="3306"/>
                  </a:cubicBezTo>
                  <a:cubicBezTo>
                    <a:pt x="12031" y="2888"/>
                    <a:pt x="12324" y="2490"/>
                    <a:pt x="12575" y="2134"/>
                  </a:cubicBezTo>
                  <a:cubicBezTo>
                    <a:pt x="12785" y="1799"/>
                    <a:pt x="12994" y="1527"/>
                    <a:pt x="13350" y="106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54"/>
            <p:cNvSpPr/>
            <p:nvPr/>
          </p:nvSpPr>
          <p:spPr>
            <a:xfrm>
              <a:off x="5804825" y="3328600"/>
              <a:ext cx="37175" cy="36125"/>
            </a:xfrm>
            <a:custGeom>
              <a:avLst/>
              <a:gdLst/>
              <a:ahLst/>
              <a:cxnLst/>
              <a:rect l="l" t="t" r="r" b="b"/>
              <a:pathLst>
                <a:path w="1487" h="1445" extrusionOk="0">
                  <a:moveTo>
                    <a:pt x="900" y="22"/>
                  </a:moveTo>
                  <a:cubicBezTo>
                    <a:pt x="1214" y="1"/>
                    <a:pt x="1486" y="231"/>
                    <a:pt x="1486" y="461"/>
                  </a:cubicBezTo>
                  <a:cubicBezTo>
                    <a:pt x="1486" y="775"/>
                    <a:pt x="1214" y="1173"/>
                    <a:pt x="963" y="1298"/>
                  </a:cubicBezTo>
                  <a:cubicBezTo>
                    <a:pt x="607" y="1445"/>
                    <a:pt x="273" y="1340"/>
                    <a:pt x="147" y="1005"/>
                  </a:cubicBezTo>
                  <a:cubicBezTo>
                    <a:pt x="0" y="650"/>
                    <a:pt x="105" y="315"/>
                    <a:pt x="461" y="147"/>
                  </a:cubicBezTo>
                  <a:cubicBezTo>
                    <a:pt x="649" y="106"/>
                    <a:pt x="796" y="43"/>
                    <a:pt x="900" y="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54"/>
            <p:cNvSpPr/>
            <p:nvPr/>
          </p:nvSpPr>
          <p:spPr>
            <a:xfrm>
              <a:off x="6056425" y="3283625"/>
              <a:ext cx="36125" cy="35600"/>
            </a:xfrm>
            <a:custGeom>
              <a:avLst/>
              <a:gdLst/>
              <a:ahLst/>
              <a:cxnLst/>
              <a:rect l="l" t="t" r="r" b="b"/>
              <a:pathLst>
                <a:path w="1445" h="1424" extrusionOk="0">
                  <a:moveTo>
                    <a:pt x="1382" y="586"/>
                  </a:moveTo>
                  <a:cubicBezTo>
                    <a:pt x="1444" y="858"/>
                    <a:pt x="1131" y="1319"/>
                    <a:pt x="817" y="1381"/>
                  </a:cubicBezTo>
                  <a:cubicBezTo>
                    <a:pt x="545" y="1423"/>
                    <a:pt x="105" y="1088"/>
                    <a:pt x="43" y="775"/>
                  </a:cubicBezTo>
                  <a:cubicBezTo>
                    <a:pt x="1" y="524"/>
                    <a:pt x="294" y="126"/>
                    <a:pt x="566" y="42"/>
                  </a:cubicBezTo>
                  <a:cubicBezTo>
                    <a:pt x="859" y="0"/>
                    <a:pt x="1298" y="314"/>
                    <a:pt x="1382" y="5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54"/>
            <p:cNvSpPr/>
            <p:nvPr/>
          </p:nvSpPr>
          <p:spPr>
            <a:xfrm>
              <a:off x="4746625" y="1566750"/>
              <a:ext cx="655975" cy="718325"/>
            </a:xfrm>
            <a:custGeom>
              <a:avLst/>
              <a:gdLst/>
              <a:ahLst/>
              <a:cxnLst/>
              <a:rect l="l" t="t" r="r" b="b"/>
              <a:pathLst>
                <a:path w="26239" h="28733" extrusionOk="0">
                  <a:moveTo>
                    <a:pt x="13079" y="1"/>
                  </a:moveTo>
                  <a:cubicBezTo>
                    <a:pt x="12015" y="1"/>
                    <a:pt x="10944" y="114"/>
                    <a:pt x="9855" y="255"/>
                  </a:cubicBezTo>
                  <a:cubicBezTo>
                    <a:pt x="8851" y="381"/>
                    <a:pt x="7825" y="611"/>
                    <a:pt x="6968" y="1239"/>
                  </a:cubicBezTo>
                  <a:cubicBezTo>
                    <a:pt x="6779" y="1364"/>
                    <a:pt x="6570" y="1490"/>
                    <a:pt x="6340" y="1573"/>
                  </a:cubicBezTo>
                  <a:cubicBezTo>
                    <a:pt x="5231" y="1950"/>
                    <a:pt x="4373" y="2620"/>
                    <a:pt x="3578" y="3436"/>
                  </a:cubicBezTo>
                  <a:cubicBezTo>
                    <a:pt x="3306" y="3729"/>
                    <a:pt x="2992" y="3980"/>
                    <a:pt x="2678" y="4273"/>
                  </a:cubicBezTo>
                  <a:cubicBezTo>
                    <a:pt x="1946" y="4984"/>
                    <a:pt x="1318" y="5737"/>
                    <a:pt x="1025" y="6742"/>
                  </a:cubicBezTo>
                  <a:cubicBezTo>
                    <a:pt x="921" y="7076"/>
                    <a:pt x="795" y="7411"/>
                    <a:pt x="649" y="7725"/>
                  </a:cubicBezTo>
                  <a:cubicBezTo>
                    <a:pt x="314" y="8520"/>
                    <a:pt x="167" y="9357"/>
                    <a:pt x="63" y="10215"/>
                  </a:cubicBezTo>
                  <a:cubicBezTo>
                    <a:pt x="0" y="10633"/>
                    <a:pt x="21" y="11031"/>
                    <a:pt x="167" y="11449"/>
                  </a:cubicBezTo>
                  <a:cubicBezTo>
                    <a:pt x="377" y="12182"/>
                    <a:pt x="628" y="12914"/>
                    <a:pt x="732" y="13667"/>
                  </a:cubicBezTo>
                  <a:cubicBezTo>
                    <a:pt x="921" y="14860"/>
                    <a:pt x="1423" y="15906"/>
                    <a:pt x="1988" y="16931"/>
                  </a:cubicBezTo>
                  <a:cubicBezTo>
                    <a:pt x="2574" y="17957"/>
                    <a:pt x="3201" y="18982"/>
                    <a:pt x="3745" y="20028"/>
                  </a:cubicBezTo>
                  <a:cubicBezTo>
                    <a:pt x="4289" y="21074"/>
                    <a:pt x="5001" y="22016"/>
                    <a:pt x="5754" y="22916"/>
                  </a:cubicBezTo>
                  <a:cubicBezTo>
                    <a:pt x="6989" y="24464"/>
                    <a:pt x="8579" y="25552"/>
                    <a:pt x="10127" y="26745"/>
                  </a:cubicBezTo>
                  <a:cubicBezTo>
                    <a:pt x="10859" y="27289"/>
                    <a:pt x="11717" y="27498"/>
                    <a:pt x="12512" y="27874"/>
                  </a:cubicBezTo>
                  <a:cubicBezTo>
                    <a:pt x="12659" y="27937"/>
                    <a:pt x="12826" y="28000"/>
                    <a:pt x="12994" y="28084"/>
                  </a:cubicBezTo>
                  <a:cubicBezTo>
                    <a:pt x="13663" y="28335"/>
                    <a:pt x="14312" y="28565"/>
                    <a:pt x="14709" y="28732"/>
                  </a:cubicBezTo>
                  <a:cubicBezTo>
                    <a:pt x="15253" y="28607"/>
                    <a:pt x="15588" y="28502"/>
                    <a:pt x="15881" y="28418"/>
                  </a:cubicBezTo>
                  <a:cubicBezTo>
                    <a:pt x="16028" y="28084"/>
                    <a:pt x="16132" y="27791"/>
                    <a:pt x="16300" y="27519"/>
                  </a:cubicBezTo>
                  <a:cubicBezTo>
                    <a:pt x="16336" y="27464"/>
                    <a:pt x="16498" y="27410"/>
                    <a:pt x="16635" y="27410"/>
                  </a:cubicBezTo>
                  <a:cubicBezTo>
                    <a:pt x="16657" y="27410"/>
                    <a:pt x="16677" y="27411"/>
                    <a:pt x="16697" y="27414"/>
                  </a:cubicBezTo>
                  <a:cubicBezTo>
                    <a:pt x="16760" y="27414"/>
                    <a:pt x="16906" y="27561"/>
                    <a:pt x="16927" y="27665"/>
                  </a:cubicBezTo>
                  <a:cubicBezTo>
                    <a:pt x="16969" y="27833"/>
                    <a:pt x="16969" y="28042"/>
                    <a:pt x="17011" y="28251"/>
                  </a:cubicBezTo>
                  <a:cubicBezTo>
                    <a:pt x="17074" y="28293"/>
                    <a:pt x="17136" y="28335"/>
                    <a:pt x="17178" y="28335"/>
                  </a:cubicBezTo>
                  <a:cubicBezTo>
                    <a:pt x="18224" y="28209"/>
                    <a:pt x="19313" y="28126"/>
                    <a:pt x="20170" y="27414"/>
                  </a:cubicBezTo>
                  <a:cubicBezTo>
                    <a:pt x="20463" y="27184"/>
                    <a:pt x="20819" y="27037"/>
                    <a:pt x="21154" y="26828"/>
                  </a:cubicBezTo>
                  <a:cubicBezTo>
                    <a:pt x="21426" y="26640"/>
                    <a:pt x="21719" y="26473"/>
                    <a:pt x="21949" y="26263"/>
                  </a:cubicBezTo>
                  <a:cubicBezTo>
                    <a:pt x="23393" y="25050"/>
                    <a:pt x="24397" y="23522"/>
                    <a:pt x="25108" y="21765"/>
                  </a:cubicBezTo>
                  <a:cubicBezTo>
                    <a:pt x="25548" y="20677"/>
                    <a:pt x="25799" y="19631"/>
                    <a:pt x="26008" y="18563"/>
                  </a:cubicBezTo>
                  <a:cubicBezTo>
                    <a:pt x="26113" y="18061"/>
                    <a:pt x="26238" y="17559"/>
                    <a:pt x="26238" y="17057"/>
                  </a:cubicBezTo>
                  <a:cubicBezTo>
                    <a:pt x="26238" y="14944"/>
                    <a:pt x="26029" y="12830"/>
                    <a:pt x="25276" y="10822"/>
                  </a:cubicBezTo>
                  <a:cubicBezTo>
                    <a:pt x="25129" y="10424"/>
                    <a:pt x="24962" y="10027"/>
                    <a:pt x="24899" y="9629"/>
                  </a:cubicBezTo>
                  <a:cubicBezTo>
                    <a:pt x="24711" y="8457"/>
                    <a:pt x="24230" y="7390"/>
                    <a:pt x="23602" y="6386"/>
                  </a:cubicBezTo>
                  <a:cubicBezTo>
                    <a:pt x="23351" y="6009"/>
                    <a:pt x="23121" y="5591"/>
                    <a:pt x="22890" y="5172"/>
                  </a:cubicBezTo>
                  <a:cubicBezTo>
                    <a:pt x="22263" y="4063"/>
                    <a:pt x="21530" y="3038"/>
                    <a:pt x="20589" y="2159"/>
                  </a:cubicBezTo>
                  <a:cubicBezTo>
                    <a:pt x="19857" y="1469"/>
                    <a:pt x="19041" y="988"/>
                    <a:pt x="18078" y="778"/>
                  </a:cubicBezTo>
                  <a:cubicBezTo>
                    <a:pt x="17450" y="632"/>
                    <a:pt x="16823" y="485"/>
                    <a:pt x="16174" y="360"/>
                  </a:cubicBezTo>
                  <a:cubicBezTo>
                    <a:pt x="15651" y="255"/>
                    <a:pt x="15128" y="151"/>
                    <a:pt x="14605" y="88"/>
                  </a:cubicBezTo>
                  <a:cubicBezTo>
                    <a:pt x="14096" y="27"/>
                    <a:pt x="13588" y="1"/>
                    <a:pt x="1307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54"/>
            <p:cNvSpPr/>
            <p:nvPr/>
          </p:nvSpPr>
          <p:spPr>
            <a:xfrm>
              <a:off x="5083475" y="2308050"/>
              <a:ext cx="75350" cy="70650"/>
            </a:xfrm>
            <a:custGeom>
              <a:avLst/>
              <a:gdLst/>
              <a:ahLst/>
              <a:cxnLst/>
              <a:rect l="l" t="t" r="r" b="b"/>
              <a:pathLst>
                <a:path w="3014" h="2826" extrusionOk="0">
                  <a:moveTo>
                    <a:pt x="1" y="1696"/>
                  </a:moveTo>
                  <a:cubicBezTo>
                    <a:pt x="43" y="1528"/>
                    <a:pt x="85" y="1424"/>
                    <a:pt x="105" y="1424"/>
                  </a:cubicBezTo>
                  <a:cubicBezTo>
                    <a:pt x="629" y="1277"/>
                    <a:pt x="984" y="880"/>
                    <a:pt x="1361" y="482"/>
                  </a:cubicBezTo>
                  <a:cubicBezTo>
                    <a:pt x="1696" y="126"/>
                    <a:pt x="2072" y="1"/>
                    <a:pt x="2595" y="106"/>
                  </a:cubicBezTo>
                  <a:cubicBezTo>
                    <a:pt x="2846" y="984"/>
                    <a:pt x="3014" y="1884"/>
                    <a:pt x="2491" y="2784"/>
                  </a:cubicBezTo>
                  <a:cubicBezTo>
                    <a:pt x="2135" y="2826"/>
                    <a:pt x="1863" y="2658"/>
                    <a:pt x="1570" y="2533"/>
                  </a:cubicBezTo>
                  <a:cubicBezTo>
                    <a:pt x="1298" y="2407"/>
                    <a:pt x="1089" y="2156"/>
                    <a:pt x="859" y="2031"/>
                  </a:cubicBezTo>
                  <a:cubicBezTo>
                    <a:pt x="608" y="1905"/>
                    <a:pt x="315" y="1821"/>
                    <a:pt x="1" y="169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54"/>
            <p:cNvSpPr/>
            <p:nvPr/>
          </p:nvSpPr>
          <p:spPr>
            <a:xfrm>
              <a:off x="5227850" y="1732650"/>
              <a:ext cx="100475" cy="197775"/>
            </a:xfrm>
            <a:custGeom>
              <a:avLst/>
              <a:gdLst/>
              <a:ahLst/>
              <a:cxnLst/>
              <a:rect l="l" t="t" r="r" b="b"/>
              <a:pathLst>
                <a:path w="4019" h="7911" extrusionOk="0">
                  <a:moveTo>
                    <a:pt x="3453" y="7910"/>
                  </a:moveTo>
                  <a:cubicBezTo>
                    <a:pt x="2909" y="7324"/>
                    <a:pt x="2428" y="6822"/>
                    <a:pt x="2093" y="6194"/>
                  </a:cubicBezTo>
                  <a:cubicBezTo>
                    <a:pt x="1758" y="5567"/>
                    <a:pt x="1361" y="4981"/>
                    <a:pt x="1068" y="4332"/>
                  </a:cubicBezTo>
                  <a:cubicBezTo>
                    <a:pt x="649" y="3349"/>
                    <a:pt x="294" y="2323"/>
                    <a:pt x="105" y="1215"/>
                  </a:cubicBezTo>
                  <a:cubicBezTo>
                    <a:pt x="22" y="796"/>
                    <a:pt x="1" y="419"/>
                    <a:pt x="273" y="1"/>
                  </a:cubicBezTo>
                  <a:cubicBezTo>
                    <a:pt x="1068" y="22"/>
                    <a:pt x="1675" y="440"/>
                    <a:pt x="2114" y="1110"/>
                  </a:cubicBezTo>
                  <a:cubicBezTo>
                    <a:pt x="2700" y="2010"/>
                    <a:pt x="3202" y="2930"/>
                    <a:pt x="3621" y="3914"/>
                  </a:cubicBezTo>
                  <a:cubicBezTo>
                    <a:pt x="3913" y="4709"/>
                    <a:pt x="4018" y="5483"/>
                    <a:pt x="3893" y="6320"/>
                  </a:cubicBezTo>
                  <a:cubicBezTo>
                    <a:pt x="3872" y="6508"/>
                    <a:pt x="3872" y="6655"/>
                    <a:pt x="3872" y="6843"/>
                  </a:cubicBezTo>
                  <a:cubicBezTo>
                    <a:pt x="3872" y="7220"/>
                    <a:pt x="3746" y="7533"/>
                    <a:pt x="3453" y="79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54"/>
            <p:cNvSpPr/>
            <p:nvPr/>
          </p:nvSpPr>
          <p:spPr>
            <a:xfrm>
              <a:off x="5304225" y="2028200"/>
              <a:ext cx="23575" cy="32975"/>
            </a:xfrm>
            <a:custGeom>
              <a:avLst/>
              <a:gdLst/>
              <a:ahLst/>
              <a:cxnLst/>
              <a:rect l="l" t="t" r="r" b="b"/>
              <a:pathLst>
                <a:path w="943" h="1319" extrusionOk="0">
                  <a:moveTo>
                    <a:pt x="273" y="1"/>
                  </a:moveTo>
                  <a:cubicBezTo>
                    <a:pt x="879" y="147"/>
                    <a:pt x="942" y="231"/>
                    <a:pt x="796" y="649"/>
                  </a:cubicBezTo>
                  <a:cubicBezTo>
                    <a:pt x="796" y="670"/>
                    <a:pt x="775" y="691"/>
                    <a:pt x="775" y="733"/>
                  </a:cubicBezTo>
                  <a:cubicBezTo>
                    <a:pt x="607" y="1152"/>
                    <a:pt x="419" y="1319"/>
                    <a:pt x="273" y="1214"/>
                  </a:cubicBezTo>
                  <a:cubicBezTo>
                    <a:pt x="1" y="1047"/>
                    <a:pt x="42" y="775"/>
                    <a:pt x="63" y="524"/>
                  </a:cubicBezTo>
                  <a:cubicBezTo>
                    <a:pt x="105" y="356"/>
                    <a:pt x="210" y="168"/>
                    <a:pt x="27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54"/>
            <p:cNvSpPr/>
            <p:nvPr/>
          </p:nvSpPr>
          <p:spPr>
            <a:xfrm>
              <a:off x="4720975" y="1537550"/>
              <a:ext cx="710900" cy="2081925"/>
            </a:xfrm>
            <a:custGeom>
              <a:avLst/>
              <a:gdLst/>
              <a:ahLst/>
              <a:cxnLst/>
              <a:rect l="l" t="t" r="r" b="b"/>
              <a:pathLst>
                <a:path w="28436" h="83277" extrusionOk="0">
                  <a:moveTo>
                    <a:pt x="22012" y="83276"/>
                  </a:moveTo>
                  <a:cubicBezTo>
                    <a:pt x="21322" y="83109"/>
                    <a:pt x="20924" y="82774"/>
                    <a:pt x="20569" y="82419"/>
                  </a:cubicBezTo>
                  <a:cubicBezTo>
                    <a:pt x="20025" y="81833"/>
                    <a:pt x="19523" y="81205"/>
                    <a:pt x="19230" y="80452"/>
                  </a:cubicBezTo>
                  <a:cubicBezTo>
                    <a:pt x="19083" y="80054"/>
                    <a:pt x="18895" y="79698"/>
                    <a:pt x="18686" y="79364"/>
                  </a:cubicBezTo>
                  <a:cubicBezTo>
                    <a:pt x="18142" y="78485"/>
                    <a:pt x="17765" y="77585"/>
                    <a:pt x="17451" y="76644"/>
                  </a:cubicBezTo>
                  <a:cubicBezTo>
                    <a:pt x="17054" y="75430"/>
                    <a:pt x="16635" y="74237"/>
                    <a:pt x="16196" y="73045"/>
                  </a:cubicBezTo>
                  <a:cubicBezTo>
                    <a:pt x="15547" y="71371"/>
                    <a:pt x="15212" y="69655"/>
                    <a:pt x="15045" y="67898"/>
                  </a:cubicBezTo>
                  <a:cubicBezTo>
                    <a:pt x="14940" y="66872"/>
                    <a:pt x="14752" y="65868"/>
                    <a:pt x="14585" y="64843"/>
                  </a:cubicBezTo>
                  <a:cubicBezTo>
                    <a:pt x="14501" y="64361"/>
                    <a:pt x="14438" y="63901"/>
                    <a:pt x="14438" y="63420"/>
                  </a:cubicBezTo>
                  <a:cubicBezTo>
                    <a:pt x="14501" y="61788"/>
                    <a:pt x="14585" y="60135"/>
                    <a:pt x="14647" y="58482"/>
                  </a:cubicBezTo>
                  <a:cubicBezTo>
                    <a:pt x="14710" y="57227"/>
                    <a:pt x="15149" y="56055"/>
                    <a:pt x="15652" y="54925"/>
                  </a:cubicBezTo>
                  <a:cubicBezTo>
                    <a:pt x="16593" y="52833"/>
                    <a:pt x="17618" y="50761"/>
                    <a:pt x="18769" y="48773"/>
                  </a:cubicBezTo>
                  <a:cubicBezTo>
                    <a:pt x="18978" y="48418"/>
                    <a:pt x="19146" y="48041"/>
                    <a:pt x="19313" y="47685"/>
                  </a:cubicBezTo>
                  <a:cubicBezTo>
                    <a:pt x="19606" y="46974"/>
                    <a:pt x="19857" y="46242"/>
                    <a:pt x="20150" y="45530"/>
                  </a:cubicBezTo>
                  <a:cubicBezTo>
                    <a:pt x="20820" y="43835"/>
                    <a:pt x="21092" y="42078"/>
                    <a:pt x="20862" y="40257"/>
                  </a:cubicBezTo>
                  <a:cubicBezTo>
                    <a:pt x="20673" y="38625"/>
                    <a:pt x="20339" y="37056"/>
                    <a:pt x="19627" y="35571"/>
                  </a:cubicBezTo>
                  <a:cubicBezTo>
                    <a:pt x="19334" y="34964"/>
                    <a:pt x="19146" y="34315"/>
                    <a:pt x="18916" y="33667"/>
                  </a:cubicBezTo>
                  <a:cubicBezTo>
                    <a:pt x="18769" y="33227"/>
                    <a:pt x="18790" y="33227"/>
                    <a:pt x="18351" y="32809"/>
                  </a:cubicBezTo>
                  <a:cubicBezTo>
                    <a:pt x="18204" y="33164"/>
                    <a:pt x="18079" y="33499"/>
                    <a:pt x="17953" y="33855"/>
                  </a:cubicBezTo>
                  <a:cubicBezTo>
                    <a:pt x="17870" y="34022"/>
                    <a:pt x="17786" y="34231"/>
                    <a:pt x="17681" y="34420"/>
                  </a:cubicBezTo>
                  <a:cubicBezTo>
                    <a:pt x="17556" y="34650"/>
                    <a:pt x="17346" y="34755"/>
                    <a:pt x="17095" y="34692"/>
                  </a:cubicBezTo>
                  <a:cubicBezTo>
                    <a:pt x="16593" y="34524"/>
                    <a:pt x="16049" y="34399"/>
                    <a:pt x="15631" y="34106"/>
                  </a:cubicBezTo>
                  <a:cubicBezTo>
                    <a:pt x="15108" y="33750"/>
                    <a:pt x="14543" y="33499"/>
                    <a:pt x="13978" y="33269"/>
                  </a:cubicBezTo>
                  <a:cubicBezTo>
                    <a:pt x="13643" y="33143"/>
                    <a:pt x="13434" y="32934"/>
                    <a:pt x="13350" y="32599"/>
                  </a:cubicBezTo>
                  <a:cubicBezTo>
                    <a:pt x="13266" y="32327"/>
                    <a:pt x="13329" y="32034"/>
                    <a:pt x="13538" y="31867"/>
                  </a:cubicBezTo>
                  <a:cubicBezTo>
                    <a:pt x="13810" y="31616"/>
                    <a:pt x="14082" y="31302"/>
                    <a:pt x="14501" y="31260"/>
                  </a:cubicBezTo>
                  <a:cubicBezTo>
                    <a:pt x="14836" y="31239"/>
                    <a:pt x="15045" y="30967"/>
                    <a:pt x="15233" y="30737"/>
                  </a:cubicBezTo>
                  <a:cubicBezTo>
                    <a:pt x="15212" y="30507"/>
                    <a:pt x="15024" y="30465"/>
                    <a:pt x="14898" y="30444"/>
                  </a:cubicBezTo>
                  <a:cubicBezTo>
                    <a:pt x="13915" y="30110"/>
                    <a:pt x="12952" y="29775"/>
                    <a:pt x="11969" y="29419"/>
                  </a:cubicBezTo>
                  <a:cubicBezTo>
                    <a:pt x="11551" y="29294"/>
                    <a:pt x="11153" y="29084"/>
                    <a:pt x="10776" y="28833"/>
                  </a:cubicBezTo>
                  <a:cubicBezTo>
                    <a:pt x="10149" y="28352"/>
                    <a:pt x="9500" y="27892"/>
                    <a:pt x="8851" y="27410"/>
                  </a:cubicBezTo>
                  <a:cubicBezTo>
                    <a:pt x="7261" y="26260"/>
                    <a:pt x="6027" y="24774"/>
                    <a:pt x="4792" y="23247"/>
                  </a:cubicBezTo>
                  <a:cubicBezTo>
                    <a:pt x="4604" y="23016"/>
                    <a:pt x="4478" y="22765"/>
                    <a:pt x="4353" y="22493"/>
                  </a:cubicBezTo>
                  <a:lnTo>
                    <a:pt x="2072" y="18497"/>
                  </a:lnTo>
                  <a:cubicBezTo>
                    <a:pt x="1465" y="17430"/>
                    <a:pt x="984" y="16300"/>
                    <a:pt x="775" y="15045"/>
                  </a:cubicBezTo>
                  <a:cubicBezTo>
                    <a:pt x="628" y="14249"/>
                    <a:pt x="398" y="13496"/>
                    <a:pt x="168" y="12743"/>
                  </a:cubicBezTo>
                  <a:cubicBezTo>
                    <a:pt x="43" y="12262"/>
                    <a:pt x="1" y="11822"/>
                    <a:pt x="64" y="11362"/>
                  </a:cubicBezTo>
                  <a:cubicBezTo>
                    <a:pt x="189" y="10316"/>
                    <a:pt x="398" y="9270"/>
                    <a:pt x="838" y="8286"/>
                  </a:cubicBezTo>
                  <a:cubicBezTo>
                    <a:pt x="984" y="8035"/>
                    <a:pt x="1089" y="7742"/>
                    <a:pt x="1152" y="7449"/>
                  </a:cubicBezTo>
                  <a:cubicBezTo>
                    <a:pt x="1465" y="6361"/>
                    <a:pt x="2177" y="5545"/>
                    <a:pt x="2972" y="4771"/>
                  </a:cubicBezTo>
                  <a:cubicBezTo>
                    <a:pt x="3641" y="4101"/>
                    <a:pt x="4353" y="3474"/>
                    <a:pt x="5064" y="2846"/>
                  </a:cubicBezTo>
                  <a:cubicBezTo>
                    <a:pt x="5336" y="2616"/>
                    <a:pt x="5692" y="2428"/>
                    <a:pt x="6027" y="2260"/>
                  </a:cubicBezTo>
                  <a:cubicBezTo>
                    <a:pt x="6759" y="1863"/>
                    <a:pt x="7491" y="1486"/>
                    <a:pt x="8224" y="1130"/>
                  </a:cubicBezTo>
                  <a:cubicBezTo>
                    <a:pt x="8517" y="1005"/>
                    <a:pt x="8789" y="837"/>
                    <a:pt x="9103" y="754"/>
                  </a:cubicBezTo>
                  <a:cubicBezTo>
                    <a:pt x="11509" y="168"/>
                    <a:pt x="13915" y="0"/>
                    <a:pt x="16384" y="314"/>
                  </a:cubicBezTo>
                  <a:cubicBezTo>
                    <a:pt x="17095" y="398"/>
                    <a:pt x="17765" y="607"/>
                    <a:pt x="18455" y="733"/>
                  </a:cubicBezTo>
                  <a:cubicBezTo>
                    <a:pt x="18665" y="796"/>
                    <a:pt x="18832" y="837"/>
                    <a:pt x="19041" y="858"/>
                  </a:cubicBezTo>
                  <a:cubicBezTo>
                    <a:pt x="20401" y="1068"/>
                    <a:pt x="21510" y="1758"/>
                    <a:pt x="22494" y="2679"/>
                  </a:cubicBezTo>
                  <a:cubicBezTo>
                    <a:pt x="23435" y="3557"/>
                    <a:pt x="24168" y="4583"/>
                    <a:pt x="24795" y="5671"/>
                  </a:cubicBezTo>
                  <a:cubicBezTo>
                    <a:pt x="25297" y="6508"/>
                    <a:pt x="25737" y="7386"/>
                    <a:pt x="26239" y="8223"/>
                  </a:cubicBezTo>
                  <a:cubicBezTo>
                    <a:pt x="26469" y="8642"/>
                    <a:pt x="26637" y="9060"/>
                    <a:pt x="26741" y="9521"/>
                  </a:cubicBezTo>
                  <a:cubicBezTo>
                    <a:pt x="26929" y="10232"/>
                    <a:pt x="27076" y="10964"/>
                    <a:pt x="27348" y="11634"/>
                  </a:cubicBezTo>
                  <a:cubicBezTo>
                    <a:pt x="27913" y="13266"/>
                    <a:pt x="28185" y="14940"/>
                    <a:pt x="28331" y="16656"/>
                  </a:cubicBezTo>
                  <a:cubicBezTo>
                    <a:pt x="28436" y="18016"/>
                    <a:pt x="28289" y="19355"/>
                    <a:pt x="27934" y="20694"/>
                  </a:cubicBezTo>
                  <a:cubicBezTo>
                    <a:pt x="27725" y="21531"/>
                    <a:pt x="27515" y="22347"/>
                    <a:pt x="27201" y="23142"/>
                  </a:cubicBezTo>
                  <a:cubicBezTo>
                    <a:pt x="26448" y="25109"/>
                    <a:pt x="25318" y="26804"/>
                    <a:pt x="23707" y="28164"/>
                  </a:cubicBezTo>
                  <a:cubicBezTo>
                    <a:pt x="23477" y="28352"/>
                    <a:pt x="23226" y="28540"/>
                    <a:pt x="22996" y="28687"/>
                  </a:cubicBezTo>
                  <a:cubicBezTo>
                    <a:pt x="22682" y="28896"/>
                    <a:pt x="22326" y="29063"/>
                    <a:pt x="22012" y="29294"/>
                  </a:cubicBezTo>
                  <a:cubicBezTo>
                    <a:pt x="21113" y="30005"/>
                    <a:pt x="20067" y="30256"/>
                    <a:pt x="18978" y="30340"/>
                  </a:cubicBezTo>
                  <a:cubicBezTo>
                    <a:pt x="18706" y="30361"/>
                    <a:pt x="18455" y="30402"/>
                    <a:pt x="18142" y="30444"/>
                  </a:cubicBezTo>
                  <a:cubicBezTo>
                    <a:pt x="18142" y="30612"/>
                    <a:pt x="18100" y="30779"/>
                    <a:pt x="18183" y="30946"/>
                  </a:cubicBezTo>
                  <a:cubicBezTo>
                    <a:pt x="18414" y="31511"/>
                    <a:pt x="18665" y="32097"/>
                    <a:pt x="19146" y="32516"/>
                  </a:cubicBezTo>
                  <a:cubicBezTo>
                    <a:pt x="19418" y="32725"/>
                    <a:pt x="19564" y="33018"/>
                    <a:pt x="19669" y="33332"/>
                  </a:cubicBezTo>
                  <a:cubicBezTo>
                    <a:pt x="19941" y="34085"/>
                    <a:pt x="20234" y="34817"/>
                    <a:pt x="20569" y="35550"/>
                  </a:cubicBezTo>
                  <a:cubicBezTo>
                    <a:pt x="21196" y="36826"/>
                    <a:pt x="21531" y="38186"/>
                    <a:pt x="21719" y="39609"/>
                  </a:cubicBezTo>
                  <a:cubicBezTo>
                    <a:pt x="21824" y="40446"/>
                    <a:pt x="21908" y="41304"/>
                    <a:pt x="21866" y="42162"/>
                  </a:cubicBezTo>
                  <a:cubicBezTo>
                    <a:pt x="21824" y="43375"/>
                    <a:pt x="21552" y="44484"/>
                    <a:pt x="21175" y="45614"/>
                  </a:cubicBezTo>
                  <a:cubicBezTo>
                    <a:pt x="20862" y="46514"/>
                    <a:pt x="20548" y="47392"/>
                    <a:pt x="20171" y="48250"/>
                  </a:cubicBezTo>
                  <a:cubicBezTo>
                    <a:pt x="19941" y="48836"/>
                    <a:pt x="19669" y="49380"/>
                    <a:pt x="19355" y="49924"/>
                  </a:cubicBezTo>
                  <a:cubicBezTo>
                    <a:pt x="18142" y="52079"/>
                    <a:pt x="17095" y="54318"/>
                    <a:pt x="16196" y="56620"/>
                  </a:cubicBezTo>
                  <a:cubicBezTo>
                    <a:pt x="16049" y="57038"/>
                    <a:pt x="15945" y="57457"/>
                    <a:pt x="15882" y="57917"/>
                  </a:cubicBezTo>
                  <a:cubicBezTo>
                    <a:pt x="15589" y="59863"/>
                    <a:pt x="15589" y="61830"/>
                    <a:pt x="15589" y="63817"/>
                  </a:cubicBezTo>
                  <a:cubicBezTo>
                    <a:pt x="15589" y="64152"/>
                    <a:pt x="15673" y="64529"/>
                    <a:pt x="15756" y="64864"/>
                  </a:cubicBezTo>
                  <a:cubicBezTo>
                    <a:pt x="15986" y="65973"/>
                    <a:pt x="16112" y="67061"/>
                    <a:pt x="16258" y="68191"/>
                  </a:cubicBezTo>
                  <a:cubicBezTo>
                    <a:pt x="16405" y="69655"/>
                    <a:pt x="16698" y="71099"/>
                    <a:pt x="17221" y="72480"/>
                  </a:cubicBezTo>
                  <a:cubicBezTo>
                    <a:pt x="17786" y="73986"/>
                    <a:pt x="18288" y="75535"/>
                    <a:pt x="18832" y="77062"/>
                  </a:cubicBezTo>
                  <a:cubicBezTo>
                    <a:pt x="18999" y="77502"/>
                    <a:pt x="19230" y="77920"/>
                    <a:pt x="19439" y="78338"/>
                  </a:cubicBezTo>
                  <a:cubicBezTo>
                    <a:pt x="19732" y="78903"/>
                    <a:pt x="20046" y="79489"/>
                    <a:pt x="20297" y="80054"/>
                  </a:cubicBezTo>
                  <a:cubicBezTo>
                    <a:pt x="20548" y="80619"/>
                    <a:pt x="20820" y="81100"/>
                    <a:pt x="21175" y="81603"/>
                  </a:cubicBezTo>
                  <a:cubicBezTo>
                    <a:pt x="21447" y="82021"/>
                    <a:pt x="21699" y="82439"/>
                    <a:pt x="21950" y="82879"/>
                  </a:cubicBezTo>
                  <a:cubicBezTo>
                    <a:pt x="21908" y="82921"/>
                    <a:pt x="21929" y="83046"/>
                    <a:pt x="22012" y="83276"/>
                  </a:cubicBezTo>
                  <a:close/>
                  <a:moveTo>
                    <a:pt x="15735" y="29838"/>
                  </a:moveTo>
                  <a:cubicBezTo>
                    <a:pt x="16279" y="29712"/>
                    <a:pt x="16614" y="29607"/>
                    <a:pt x="16907" y="29524"/>
                  </a:cubicBezTo>
                  <a:cubicBezTo>
                    <a:pt x="17054" y="29189"/>
                    <a:pt x="17158" y="28896"/>
                    <a:pt x="17326" y="28645"/>
                  </a:cubicBezTo>
                  <a:cubicBezTo>
                    <a:pt x="17367" y="28561"/>
                    <a:pt x="17577" y="28519"/>
                    <a:pt x="17723" y="28540"/>
                  </a:cubicBezTo>
                  <a:cubicBezTo>
                    <a:pt x="17786" y="28540"/>
                    <a:pt x="17932" y="28666"/>
                    <a:pt x="17953" y="28770"/>
                  </a:cubicBezTo>
                  <a:cubicBezTo>
                    <a:pt x="17995" y="28959"/>
                    <a:pt x="17995" y="29168"/>
                    <a:pt x="18037" y="29377"/>
                  </a:cubicBezTo>
                  <a:cubicBezTo>
                    <a:pt x="18100" y="29398"/>
                    <a:pt x="18162" y="29461"/>
                    <a:pt x="18204" y="29461"/>
                  </a:cubicBezTo>
                  <a:cubicBezTo>
                    <a:pt x="19250" y="29314"/>
                    <a:pt x="20339" y="29252"/>
                    <a:pt x="21196" y="28540"/>
                  </a:cubicBezTo>
                  <a:cubicBezTo>
                    <a:pt x="21489" y="28310"/>
                    <a:pt x="21845" y="28143"/>
                    <a:pt x="22180" y="27933"/>
                  </a:cubicBezTo>
                  <a:cubicBezTo>
                    <a:pt x="22452" y="27745"/>
                    <a:pt x="22745" y="27599"/>
                    <a:pt x="22975" y="27389"/>
                  </a:cubicBezTo>
                  <a:cubicBezTo>
                    <a:pt x="24419" y="26155"/>
                    <a:pt x="25423" y="24648"/>
                    <a:pt x="26134" y="22891"/>
                  </a:cubicBezTo>
                  <a:cubicBezTo>
                    <a:pt x="26553" y="21866"/>
                    <a:pt x="26825" y="20819"/>
                    <a:pt x="27034" y="19752"/>
                  </a:cubicBezTo>
                  <a:cubicBezTo>
                    <a:pt x="27139" y="19250"/>
                    <a:pt x="27264" y="18748"/>
                    <a:pt x="27264" y="18267"/>
                  </a:cubicBezTo>
                  <a:cubicBezTo>
                    <a:pt x="27264" y="16133"/>
                    <a:pt x="27055" y="14019"/>
                    <a:pt x="26302" y="12011"/>
                  </a:cubicBezTo>
                  <a:cubicBezTo>
                    <a:pt x="26155" y="11613"/>
                    <a:pt x="25988" y="11215"/>
                    <a:pt x="25925" y="10839"/>
                  </a:cubicBezTo>
                  <a:cubicBezTo>
                    <a:pt x="25737" y="9646"/>
                    <a:pt x="25256" y="8579"/>
                    <a:pt x="24628" y="7596"/>
                  </a:cubicBezTo>
                  <a:cubicBezTo>
                    <a:pt x="24377" y="7198"/>
                    <a:pt x="24147" y="6780"/>
                    <a:pt x="23916" y="6361"/>
                  </a:cubicBezTo>
                  <a:cubicBezTo>
                    <a:pt x="23289" y="5252"/>
                    <a:pt x="22556" y="4248"/>
                    <a:pt x="21615" y="3348"/>
                  </a:cubicBezTo>
                  <a:cubicBezTo>
                    <a:pt x="20883" y="2679"/>
                    <a:pt x="20067" y="2176"/>
                    <a:pt x="19104" y="1967"/>
                  </a:cubicBezTo>
                  <a:cubicBezTo>
                    <a:pt x="18476" y="1842"/>
                    <a:pt x="17849" y="1674"/>
                    <a:pt x="17200" y="1549"/>
                  </a:cubicBezTo>
                  <a:cubicBezTo>
                    <a:pt x="16677" y="1444"/>
                    <a:pt x="16154" y="1340"/>
                    <a:pt x="15631" y="1277"/>
                  </a:cubicBezTo>
                  <a:cubicBezTo>
                    <a:pt x="14061" y="1068"/>
                    <a:pt x="12492" y="1214"/>
                    <a:pt x="10881" y="1423"/>
                  </a:cubicBezTo>
                  <a:cubicBezTo>
                    <a:pt x="9877" y="1549"/>
                    <a:pt x="8851" y="1779"/>
                    <a:pt x="7994" y="2407"/>
                  </a:cubicBezTo>
                  <a:cubicBezTo>
                    <a:pt x="7805" y="2532"/>
                    <a:pt x="7596" y="2658"/>
                    <a:pt x="7366" y="2741"/>
                  </a:cubicBezTo>
                  <a:cubicBezTo>
                    <a:pt x="6257" y="3118"/>
                    <a:pt x="5399" y="3788"/>
                    <a:pt x="4604" y="4604"/>
                  </a:cubicBezTo>
                  <a:cubicBezTo>
                    <a:pt x="4332" y="4897"/>
                    <a:pt x="4018" y="5148"/>
                    <a:pt x="3704" y="5441"/>
                  </a:cubicBezTo>
                  <a:cubicBezTo>
                    <a:pt x="2972" y="6152"/>
                    <a:pt x="2344" y="6905"/>
                    <a:pt x="2051" y="7910"/>
                  </a:cubicBezTo>
                  <a:cubicBezTo>
                    <a:pt x="1947" y="8244"/>
                    <a:pt x="1821" y="8579"/>
                    <a:pt x="1675" y="8893"/>
                  </a:cubicBezTo>
                  <a:cubicBezTo>
                    <a:pt x="1340" y="9688"/>
                    <a:pt x="1193" y="10525"/>
                    <a:pt x="1089" y="11383"/>
                  </a:cubicBezTo>
                  <a:cubicBezTo>
                    <a:pt x="1026" y="11801"/>
                    <a:pt x="1047" y="12199"/>
                    <a:pt x="1193" y="12617"/>
                  </a:cubicBezTo>
                  <a:cubicBezTo>
                    <a:pt x="1403" y="13350"/>
                    <a:pt x="1654" y="14082"/>
                    <a:pt x="1758" y="14835"/>
                  </a:cubicBezTo>
                  <a:cubicBezTo>
                    <a:pt x="1947" y="16028"/>
                    <a:pt x="2449" y="17074"/>
                    <a:pt x="3014" y="18099"/>
                  </a:cubicBezTo>
                  <a:cubicBezTo>
                    <a:pt x="3600" y="19125"/>
                    <a:pt x="4227" y="20150"/>
                    <a:pt x="4771" y="21196"/>
                  </a:cubicBezTo>
                  <a:cubicBezTo>
                    <a:pt x="5315" y="22242"/>
                    <a:pt x="6027" y="23184"/>
                    <a:pt x="6780" y="24084"/>
                  </a:cubicBezTo>
                  <a:cubicBezTo>
                    <a:pt x="8015" y="25632"/>
                    <a:pt x="9605" y="26720"/>
                    <a:pt x="11153" y="27913"/>
                  </a:cubicBezTo>
                  <a:cubicBezTo>
                    <a:pt x="11885" y="28457"/>
                    <a:pt x="12743" y="28666"/>
                    <a:pt x="13538" y="29042"/>
                  </a:cubicBezTo>
                  <a:cubicBezTo>
                    <a:pt x="13685" y="29105"/>
                    <a:pt x="13852" y="29168"/>
                    <a:pt x="14020" y="29252"/>
                  </a:cubicBezTo>
                  <a:cubicBezTo>
                    <a:pt x="14689" y="29461"/>
                    <a:pt x="15338" y="29691"/>
                    <a:pt x="15735" y="29838"/>
                  </a:cubicBezTo>
                  <a:close/>
                  <a:moveTo>
                    <a:pt x="14501" y="32516"/>
                  </a:moveTo>
                  <a:cubicBezTo>
                    <a:pt x="14815" y="32641"/>
                    <a:pt x="15108" y="32725"/>
                    <a:pt x="15338" y="32851"/>
                  </a:cubicBezTo>
                  <a:cubicBezTo>
                    <a:pt x="15589" y="32976"/>
                    <a:pt x="15798" y="33185"/>
                    <a:pt x="16049" y="33353"/>
                  </a:cubicBezTo>
                  <a:cubicBezTo>
                    <a:pt x="16321" y="33499"/>
                    <a:pt x="16614" y="33646"/>
                    <a:pt x="16949" y="33604"/>
                  </a:cubicBezTo>
                  <a:cubicBezTo>
                    <a:pt x="17472" y="32704"/>
                    <a:pt x="17305" y="31804"/>
                    <a:pt x="17054" y="30926"/>
                  </a:cubicBezTo>
                  <a:cubicBezTo>
                    <a:pt x="16530" y="30821"/>
                    <a:pt x="16175" y="30946"/>
                    <a:pt x="15840" y="31302"/>
                  </a:cubicBezTo>
                  <a:cubicBezTo>
                    <a:pt x="15463" y="31679"/>
                    <a:pt x="15129" y="32097"/>
                    <a:pt x="14585" y="32244"/>
                  </a:cubicBezTo>
                  <a:cubicBezTo>
                    <a:pt x="14585" y="32244"/>
                    <a:pt x="14585" y="32348"/>
                    <a:pt x="14501" y="3251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54"/>
            <p:cNvSpPr/>
            <p:nvPr/>
          </p:nvSpPr>
          <p:spPr>
            <a:xfrm>
              <a:off x="5204325" y="1705450"/>
              <a:ext cx="147000" cy="253200"/>
            </a:xfrm>
            <a:custGeom>
              <a:avLst/>
              <a:gdLst/>
              <a:ahLst/>
              <a:cxnLst/>
              <a:rect l="l" t="t" r="r" b="b"/>
              <a:pathLst>
                <a:path w="5880" h="10128" extrusionOk="0">
                  <a:moveTo>
                    <a:pt x="5545" y="8956"/>
                  </a:moveTo>
                  <a:cubicBezTo>
                    <a:pt x="5440" y="9186"/>
                    <a:pt x="5357" y="9458"/>
                    <a:pt x="5231" y="9689"/>
                  </a:cubicBezTo>
                  <a:cubicBezTo>
                    <a:pt x="5022" y="10023"/>
                    <a:pt x="4624" y="10128"/>
                    <a:pt x="4310" y="9898"/>
                  </a:cubicBezTo>
                  <a:cubicBezTo>
                    <a:pt x="3536" y="9270"/>
                    <a:pt x="2783" y="8642"/>
                    <a:pt x="2281" y="7743"/>
                  </a:cubicBezTo>
                  <a:cubicBezTo>
                    <a:pt x="1946" y="7178"/>
                    <a:pt x="1549" y="6634"/>
                    <a:pt x="1277" y="6006"/>
                  </a:cubicBezTo>
                  <a:cubicBezTo>
                    <a:pt x="753" y="4876"/>
                    <a:pt x="377" y="3704"/>
                    <a:pt x="126" y="2491"/>
                  </a:cubicBezTo>
                  <a:cubicBezTo>
                    <a:pt x="0" y="1821"/>
                    <a:pt x="105" y="1214"/>
                    <a:pt x="398" y="608"/>
                  </a:cubicBezTo>
                  <a:cubicBezTo>
                    <a:pt x="607" y="189"/>
                    <a:pt x="963" y="1"/>
                    <a:pt x="1423" y="106"/>
                  </a:cubicBezTo>
                  <a:cubicBezTo>
                    <a:pt x="2532" y="398"/>
                    <a:pt x="3432" y="963"/>
                    <a:pt x="4038" y="2010"/>
                  </a:cubicBezTo>
                  <a:cubicBezTo>
                    <a:pt x="4520" y="2847"/>
                    <a:pt x="4938" y="3725"/>
                    <a:pt x="5398" y="4583"/>
                  </a:cubicBezTo>
                  <a:cubicBezTo>
                    <a:pt x="5817" y="5420"/>
                    <a:pt x="5817" y="6278"/>
                    <a:pt x="5859" y="7178"/>
                  </a:cubicBezTo>
                  <a:cubicBezTo>
                    <a:pt x="5880" y="7533"/>
                    <a:pt x="5838" y="7931"/>
                    <a:pt x="5775" y="8287"/>
                  </a:cubicBezTo>
                  <a:cubicBezTo>
                    <a:pt x="5733" y="8517"/>
                    <a:pt x="5629" y="8726"/>
                    <a:pt x="5545" y="8956"/>
                  </a:cubicBezTo>
                  <a:close/>
                  <a:moveTo>
                    <a:pt x="4394" y="8998"/>
                  </a:moveTo>
                  <a:cubicBezTo>
                    <a:pt x="4666" y="8621"/>
                    <a:pt x="4813" y="8329"/>
                    <a:pt x="4813" y="7931"/>
                  </a:cubicBezTo>
                  <a:cubicBezTo>
                    <a:pt x="4813" y="7743"/>
                    <a:pt x="4813" y="7596"/>
                    <a:pt x="4834" y="7408"/>
                  </a:cubicBezTo>
                  <a:cubicBezTo>
                    <a:pt x="4959" y="6571"/>
                    <a:pt x="4854" y="5797"/>
                    <a:pt x="4562" y="5002"/>
                  </a:cubicBezTo>
                  <a:cubicBezTo>
                    <a:pt x="4164" y="4039"/>
                    <a:pt x="3641" y="3098"/>
                    <a:pt x="3055" y="2198"/>
                  </a:cubicBezTo>
                  <a:cubicBezTo>
                    <a:pt x="2637" y="1549"/>
                    <a:pt x="2051" y="1110"/>
                    <a:pt x="1214" y="1089"/>
                  </a:cubicBezTo>
                  <a:cubicBezTo>
                    <a:pt x="942" y="1507"/>
                    <a:pt x="963" y="1884"/>
                    <a:pt x="1046" y="2303"/>
                  </a:cubicBezTo>
                  <a:cubicBezTo>
                    <a:pt x="1256" y="3391"/>
                    <a:pt x="1590" y="4395"/>
                    <a:pt x="2009" y="5420"/>
                  </a:cubicBezTo>
                  <a:cubicBezTo>
                    <a:pt x="2302" y="6069"/>
                    <a:pt x="2699" y="6655"/>
                    <a:pt x="3034" y="7282"/>
                  </a:cubicBezTo>
                  <a:cubicBezTo>
                    <a:pt x="3369" y="7910"/>
                    <a:pt x="3871" y="8412"/>
                    <a:pt x="4394" y="8998"/>
                  </a:cubicBezTo>
                  <a:close/>
                </a:path>
              </a:pathLst>
            </a:custGeom>
            <a:solidFill>
              <a:srgbClr val="452A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54"/>
            <p:cNvSpPr/>
            <p:nvPr/>
          </p:nvSpPr>
          <p:spPr>
            <a:xfrm>
              <a:off x="5280700" y="2003100"/>
              <a:ext cx="69575" cy="86325"/>
            </a:xfrm>
            <a:custGeom>
              <a:avLst/>
              <a:gdLst/>
              <a:ahLst/>
              <a:cxnLst/>
              <a:rect l="l" t="t" r="r" b="b"/>
              <a:pathLst>
                <a:path w="2783" h="3453" extrusionOk="0">
                  <a:moveTo>
                    <a:pt x="2406" y="2260"/>
                  </a:moveTo>
                  <a:cubicBezTo>
                    <a:pt x="2364" y="2407"/>
                    <a:pt x="2281" y="2595"/>
                    <a:pt x="2239" y="2741"/>
                  </a:cubicBezTo>
                  <a:cubicBezTo>
                    <a:pt x="2155" y="2951"/>
                    <a:pt x="1988" y="3055"/>
                    <a:pt x="1820" y="3160"/>
                  </a:cubicBezTo>
                  <a:cubicBezTo>
                    <a:pt x="1193" y="3453"/>
                    <a:pt x="293" y="3013"/>
                    <a:pt x="167" y="2365"/>
                  </a:cubicBezTo>
                  <a:cubicBezTo>
                    <a:pt x="0" y="1633"/>
                    <a:pt x="251" y="963"/>
                    <a:pt x="607" y="377"/>
                  </a:cubicBezTo>
                  <a:cubicBezTo>
                    <a:pt x="816" y="21"/>
                    <a:pt x="1130" y="0"/>
                    <a:pt x="1507" y="231"/>
                  </a:cubicBezTo>
                  <a:cubicBezTo>
                    <a:pt x="1653" y="314"/>
                    <a:pt x="1779" y="419"/>
                    <a:pt x="1946" y="482"/>
                  </a:cubicBezTo>
                  <a:cubicBezTo>
                    <a:pt x="2574" y="733"/>
                    <a:pt x="2783" y="1130"/>
                    <a:pt x="2595" y="1779"/>
                  </a:cubicBezTo>
                  <a:cubicBezTo>
                    <a:pt x="2553" y="1946"/>
                    <a:pt x="2469" y="2093"/>
                    <a:pt x="2406" y="2260"/>
                  </a:cubicBezTo>
                  <a:close/>
                  <a:moveTo>
                    <a:pt x="1214" y="1005"/>
                  </a:moveTo>
                  <a:cubicBezTo>
                    <a:pt x="1130" y="1172"/>
                    <a:pt x="1025" y="1340"/>
                    <a:pt x="1025" y="1549"/>
                  </a:cubicBezTo>
                  <a:cubicBezTo>
                    <a:pt x="1004" y="1800"/>
                    <a:pt x="983" y="2072"/>
                    <a:pt x="1235" y="2239"/>
                  </a:cubicBezTo>
                  <a:cubicBezTo>
                    <a:pt x="1402" y="2344"/>
                    <a:pt x="1569" y="2177"/>
                    <a:pt x="1737" y="1758"/>
                  </a:cubicBezTo>
                  <a:cubicBezTo>
                    <a:pt x="1737" y="1716"/>
                    <a:pt x="1758" y="1695"/>
                    <a:pt x="1758" y="1674"/>
                  </a:cubicBezTo>
                  <a:cubicBezTo>
                    <a:pt x="1883" y="1235"/>
                    <a:pt x="1841" y="1151"/>
                    <a:pt x="1214" y="1005"/>
                  </a:cubicBezTo>
                  <a:close/>
                </a:path>
              </a:pathLst>
            </a:custGeom>
            <a:solidFill>
              <a:srgbClr val="452A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90" name="Google Shape;1190;p54"/>
          <p:cNvGrpSpPr/>
          <p:nvPr/>
        </p:nvGrpSpPr>
        <p:grpSpPr>
          <a:xfrm>
            <a:off x="6707925" y="2460900"/>
            <a:ext cx="240762" cy="221699"/>
            <a:chOff x="6707925" y="2460900"/>
            <a:chExt cx="240762" cy="221699"/>
          </a:xfrm>
        </p:grpSpPr>
        <p:sp>
          <p:nvSpPr>
            <p:cNvPr id="1191" name="Google Shape;1191;p54"/>
            <p:cNvSpPr/>
            <p:nvPr/>
          </p:nvSpPr>
          <p:spPr>
            <a:xfrm>
              <a:off x="6819101" y="2521038"/>
              <a:ext cx="115601" cy="148965"/>
            </a:xfrm>
            <a:custGeom>
              <a:avLst/>
              <a:gdLst/>
              <a:ahLst/>
              <a:cxnLst/>
              <a:rect l="l" t="t" r="r" b="b"/>
              <a:pathLst>
                <a:path w="11766" h="15158" extrusionOk="0">
                  <a:moveTo>
                    <a:pt x="5859" y="0"/>
                  </a:moveTo>
                  <a:cubicBezTo>
                    <a:pt x="6144" y="451"/>
                    <a:pt x="6429" y="878"/>
                    <a:pt x="6690" y="1329"/>
                  </a:cubicBezTo>
                  <a:cubicBezTo>
                    <a:pt x="7046" y="2016"/>
                    <a:pt x="7473" y="2657"/>
                    <a:pt x="7923" y="3297"/>
                  </a:cubicBezTo>
                  <a:cubicBezTo>
                    <a:pt x="8018" y="3392"/>
                    <a:pt x="8089" y="3535"/>
                    <a:pt x="8160" y="3653"/>
                  </a:cubicBezTo>
                  <a:cubicBezTo>
                    <a:pt x="8398" y="4104"/>
                    <a:pt x="8682" y="4507"/>
                    <a:pt x="9038" y="4887"/>
                  </a:cubicBezTo>
                  <a:cubicBezTo>
                    <a:pt x="9418" y="5314"/>
                    <a:pt x="9750" y="5764"/>
                    <a:pt x="10034" y="6239"/>
                  </a:cubicBezTo>
                  <a:cubicBezTo>
                    <a:pt x="10153" y="6405"/>
                    <a:pt x="10272" y="6571"/>
                    <a:pt x="10414" y="6737"/>
                  </a:cubicBezTo>
                  <a:cubicBezTo>
                    <a:pt x="10770" y="7140"/>
                    <a:pt x="11126" y="7520"/>
                    <a:pt x="11766" y="7425"/>
                  </a:cubicBezTo>
                  <a:cubicBezTo>
                    <a:pt x="11576" y="8065"/>
                    <a:pt x="11363" y="8682"/>
                    <a:pt x="11078" y="9299"/>
                  </a:cubicBezTo>
                  <a:cubicBezTo>
                    <a:pt x="11031" y="9417"/>
                    <a:pt x="10959" y="9512"/>
                    <a:pt x="10912" y="9631"/>
                  </a:cubicBezTo>
                  <a:cubicBezTo>
                    <a:pt x="10414" y="10817"/>
                    <a:pt x="9607" y="11861"/>
                    <a:pt x="8564" y="12596"/>
                  </a:cubicBezTo>
                  <a:cubicBezTo>
                    <a:pt x="7876" y="13118"/>
                    <a:pt x="7188" y="13568"/>
                    <a:pt x="6476" y="13995"/>
                  </a:cubicBezTo>
                  <a:cubicBezTo>
                    <a:pt x="6049" y="14256"/>
                    <a:pt x="5575" y="14470"/>
                    <a:pt x="5100" y="14588"/>
                  </a:cubicBezTo>
                  <a:cubicBezTo>
                    <a:pt x="4152" y="14897"/>
                    <a:pt x="3203" y="15087"/>
                    <a:pt x="2206" y="15158"/>
                  </a:cubicBezTo>
                  <a:cubicBezTo>
                    <a:pt x="2183" y="15158"/>
                    <a:pt x="2135" y="15134"/>
                    <a:pt x="2064" y="15110"/>
                  </a:cubicBezTo>
                  <a:cubicBezTo>
                    <a:pt x="2064" y="15039"/>
                    <a:pt x="2064" y="14968"/>
                    <a:pt x="2112" y="14897"/>
                  </a:cubicBezTo>
                  <a:cubicBezTo>
                    <a:pt x="2278" y="14565"/>
                    <a:pt x="2373" y="14185"/>
                    <a:pt x="2349" y="13829"/>
                  </a:cubicBezTo>
                  <a:cubicBezTo>
                    <a:pt x="2325" y="12928"/>
                    <a:pt x="2349" y="12050"/>
                    <a:pt x="2349" y="11173"/>
                  </a:cubicBezTo>
                  <a:cubicBezTo>
                    <a:pt x="2349" y="10508"/>
                    <a:pt x="2301" y="9844"/>
                    <a:pt x="2183" y="9180"/>
                  </a:cubicBezTo>
                  <a:cubicBezTo>
                    <a:pt x="2112" y="8895"/>
                    <a:pt x="2088" y="8587"/>
                    <a:pt x="2112" y="8302"/>
                  </a:cubicBezTo>
                  <a:cubicBezTo>
                    <a:pt x="2112" y="7211"/>
                    <a:pt x="1874" y="6168"/>
                    <a:pt x="1376" y="5219"/>
                  </a:cubicBezTo>
                  <a:cubicBezTo>
                    <a:pt x="1210" y="4887"/>
                    <a:pt x="1068" y="4531"/>
                    <a:pt x="926" y="4175"/>
                  </a:cubicBezTo>
                  <a:cubicBezTo>
                    <a:pt x="641" y="3416"/>
                    <a:pt x="309" y="2657"/>
                    <a:pt x="0" y="1874"/>
                  </a:cubicBezTo>
                  <a:cubicBezTo>
                    <a:pt x="95" y="1803"/>
                    <a:pt x="190" y="1732"/>
                    <a:pt x="285" y="1684"/>
                  </a:cubicBezTo>
                  <a:cubicBezTo>
                    <a:pt x="1115" y="1257"/>
                    <a:pt x="1969" y="925"/>
                    <a:pt x="2871" y="688"/>
                  </a:cubicBezTo>
                  <a:cubicBezTo>
                    <a:pt x="3725" y="451"/>
                    <a:pt x="4602" y="237"/>
                    <a:pt x="5480" y="24"/>
                  </a:cubicBezTo>
                  <a:cubicBezTo>
                    <a:pt x="5599" y="0"/>
                    <a:pt x="5741" y="0"/>
                    <a:pt x="585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54"/>
            <p:cNvSpPr/>
            <p:nvPr/>
          </p:nvSpPr>
          <p:spPr>
            <a:xfrm>
              <a:off x="6751511" y="2544572"/>
              <a:ext cx="80182" cy="124495"/>
            </a:xfrm>
            <a:custGeom>
              <a:avLst/>
              <a:gdLst/>
              <a:ahLst/>
              <a:cxnLst/>
              <a:rect l="l" t="t" r="r" b="b"/>
              <a:pathLst>
                <a:path w="8161" h="12668" extrusionOk="0">
                  <a:moveTo>
                    <a:pt x="0" y="9371"/>
                  </a:moveTo>
                  <a:cubicBezTo>
                    <a:pt x="24" y="8991"/>
                    <a:pt x="48" y="8635"/>
                    <a:pt x="72" y="8327"/>
                  </a:cubicBezTo>
                  <a:cubicBezTo>
                    <a:pt x="119" y="6738"/>
                    <a:pt x="688" y="5220"/>
                    <a:pt x="1685" y="3986"/>
                  </a:cubicBezTo>
                  <a:cubicBezTo>
                    <a:pt x="2396" y="3132"/>
                    <a:pt x="3108" y="2302"/>
                    <a:pt x="3843" y="1472"/>
                  </a:cubicBezTo>
                  <a:cubicBezTo>
                    <a:pt x="4412" y="879"/>
                    <a:pt x="5077" y="380"/>
                    <a:pt x="5812" y="1"/>
                  </a:cubicBezTo>
                  <a:cubicBezTo>
                    <a:pt x="6025" y="25"/>
                    <a:pt x="6049" y="167"/>
                    <a:pt x="6097" y="286"/>
                  </a:cubicBezTo>
                  <a:cubicBezTo>
                    <a:pt x="6405" y="1068"/>
                    <a:pt x="6713" y="1875"/>
                    <a:pt x="7045" y="2658"/>
                  </a:cubicBezTo>
                  <a:cubicBezTo>
                    <a:pt x="7140" y="2895"/>
                    <a:pt x="7235" y="3108"/>
                    <a:pt x="7330" y="3346"/>
                  </a:cubicBezTo>
                  <a:cubicBezTo>
                    <a:pt x="7710" y="4128"/>
                    <a:pt x="7899" y="4959"/>
                    <a:pt x="7876" y="5836"/>
                  </a:cubicBezTo>
                  <a:cubicBezTo>
                    <a:pt x="7876" y="6240"/>
                    <a:pt x="7923" y="6619"/>
                    <a:pt x="7994" y="7022"/>
                  </a:cubicBezTo>
                  <a:cubicBezTo>
                    <a:pt x="8065" y="7520"/>
                    <a:pt x="8113" y="8019"/>
                    <a:pt x="8137" y="8493"/>
                  </a:cubicBezTo>
                  <a:cubicBezTo>
                    <a:pt x="8160" y="9466"/>
                    <a:pt x="8137" y="10438"/>
                    <a:pt x="8137" y="11387"/>
                  </a:cubicBezTo>
                  <a:cubicBezTo>
                    <a:pt x="8160" y="11814"/>
                    <a:pt x="7923" y="12217"/>
                    <a:pt x="7496" y="12383"/>
                  </a:cubicBezTo>
                  <a:cubicBezTo>
                    <a:pt x="7330" y="12454"/>
                    <a:pt x="7188" y="12573"/>
                    <a:pt x="7022" y="12668"/>
                  </a:cubicBezTo>
                  <a:cubicBezTo>
                    <a:pt x="4365" y="12407"/>
                    <a:pt x="1898" y="11245"/>
                    <a:pt x="0" y="937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54"/>
            <p:cNvSpPr/>
            <p:nvPr/>
          </p:nvSpPr>
          <p:spPr>
            <a:xfrm>
              <a:off x="6719116" y="2501690"/>
              <a:ext cx="83670" cy="125428"/>
            </a:xfrm>
            <a:custGeom>
              <a:avLst/>
              <a:gdLst/>
              <a:ahLst/>
              <a:cxnLst/>
              <a:rect l="l" t="t" r="r" b="b"/>
              <a:pathLst>
                <a:path w="8516" h="12763" extrusionOk="0">
                  <a:moveTo>
                    <a:pt x="2894" y="0"/>
                  </a:moveTo>
                  <a:cubicBezTo>
                    <a:pt x="3511" y="238"/>
                    <a:pt x="4128" y="427"/>
                    <a:pt x="4721" y="665"/>
                  </a:cubicBezTo>
                  <a:cubicBezTo>
                    <a:pt x="5053" y="807"/>
                    <a:pt x="5361" y="949"/>
                    <a:pt x="5669" y="1139"/>
                  </a:cubicBezTo>
                  <a:cubicBezTo>
                    <a:pt x="6239" y="1471"/>
                    <a:pt x="6761" y="1851"/>
                    <a:pt x="7306" y="2206"/>
                  </a:cubicBezTo>
                  <a:cubicBezTo>
                    <a:pt x="7757" y="2562"/>
                    <a:pt x="8184" y="2965"/>
                    <a:pt x="8516" y="3416"/>
                  </a:cubicBezTo>
                  <a:cubicBezTo>
                    <a:pt x="8492" y="3487"/>
                    <a:pt x="8492" y="3535"/>
                    <a:pt x="8469" y="3558"/>
                  </a:cubicBezTo>
                  <a:cubicBezTo>
                    <a:pt x="7330" y="4223"/>
                    <a:pt x="6334" y="5100"/>
                    <a:pt x="5527" y="6144"/>
                  </a:cubicBezTo>
                  <a:cubicBezTo>
                    <a:pt x="5076" y="6713"/>
                    <a:pt x="4602" y="7235"/>
                    <a:pt x="4175" y="7804"/>
                  </a:cubicBezTo>
                  <a:cubicBezTo>
                    <a:pt x="3155" y="9085"/>
                    <a:pt x="2562" y="10675"/>
                    <a:pt x="2515" y="12311"/>
                  </a:cubicBezTo>
                  <a:cubicBezTo>
                    <a:pt x="2515" y="12454"/>
                    <a:pt x="2491" y="12596"/>
                    <a:pt x="2467" y="12762"/>
                  </a:cubicBezTo>
                  <a:cubicBezTo>
                    <a:pt x="2396" y="12738"/>
                    <a:pt x="2325" y="12738"/>
                    <a:pt x="2277" y="12715"/>
                  </a:cubicBezTo>
                  <a:cubicBezTo>
                    <a:pt x="1257" y="11576"/>
                    <a:pt x="570" y="10177"/>
                    <a:pt x="309" y="8658"/>
                  </a:cubicBezTo>
                  <a:cubicBezTo>
                    <a:pt x="237" y="8113"/>
                    <a:pt x="214" y="7567"/>
                    <a:pt x="214" y="7022"/>
                  </a:cubicBezTo>
                  <a:cubicBezTo>
                    <a:pt x="214" y="6784"/>
                    <a:pt x="190" y="6524"/>
                    <a:pt x="143" y="6286"/>
                  </a:cubicBezTo>
                  <a:cubicBezTo>
                    <a:pt x="0" y="5622"/>
                    <a:pt x="48" y="4911"/>
                    <a:pt x="261" y="4246"/>
                  </a:cubicBezTo>
                  <a:cubicBezTo>
                    <a:pt x="522" y="3392"/>
                    <a:pt x="878" y="2562"/>
                    <a:pt x="1352" y="1803"/>
                  </a:cubicBezTo>
                  <a:cubicBezTo>
                    <a:pt x="1684" y="1234"/>
                    <a:pt x="2088" y="736"/>
                    <a:pt x="2538" y="285"/>
                  </a:cubicBezTo>
                  <a:cubicBezTo>
                    <a:pt x="2657" y="166"/>
                    <a:pt x="2776" y="95"/>
                    <a:pt x="289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54"/>
            <p:cNvSpPr/>
            <p:nvPr/>
          </p:nvSpPr>
          <p:spPr>
            <a:xfrm>
              <a:off x="6755471" y="2470923"/>
              <a:ext cx="115139" cy="60380"/>
            </a:xfrm>
            <a:custGeom>
              <a:avLst/>
              <a:gdLst/>
              <a:ahLst/>
              <a:cxnLst/>
              <a:rect l="l" t="t" r="r" b="b"/>
              <a:pathLst>
                <a:path w="11719" h="6144" extrusionOk="0">
                  <a:moveTo>
                    <a:pt x="1" y="2491"/>
                  </a:moveTo>
                  <a:cubicBezTo>
                    <a:pt x="119" y="2301"/>
                    <a:pt x="262" y="2135"/>
                    <a:pt x="451" y="1993"/>
                  </a:cubicBezTo>
                  <a:cubicBezTo>
                    <a:pt x="1376" y="1329"/>
                    <a:pt x="2325" y="736"/>
                    <a:pt x="3464" y="522"/>
                  </a:cubicBezTo>
                  <a:cubicBezTo>
                    <a:pt x="4057" y="403"/>
                    <a:pt x="4650" y="309"/>
                    <a:pt x="5267" y="214"/>
                  </a:cubicBezTo>
                  <a:cubicBezTo>
                    <a:pt x="6548" y="0"/>
                    <a:pt x="7852" y="71"/>
                    <a:pt x="9157" y="95"/>
                  </a:cubicBezTo>
                  <a:cubicBezTo>
                    <a:pt x="9536" y="142"/>
                    <a:pt x="9940" y="190"/>
                    <a:pt x="10319" y="285"/>
                  </a:cubicBezTo>
                  <a:cubicBezTo>
                    <a:pt x="10580" y="712"/>
                    <a:pt x="10485" y="1186"/>
                    <a:pt x="10722" y="1613"/>
                  </a:cubicBezTo>
                  <a:cubicBezTo>
                    <a:pt x="10889" y="2016"/>
                    <a:pt x="11031" y="2420"/>
                    <a:pt x="11126" y="2847"/>
                  </a:cubicBezTo>
                  <a:cubicBezTo>
                    <a:pt x="11268" y="3297"/>
                    <a:pt x="11600" y="3653"/>
                    <a:pt x="11719" y="4128"/>
                  </a:cubicBezTo>
                  <a:cubicBezTo>
                    <a:pt x="9702" y="4673"/>
                    <a:pt x="7662" y="5076"/>
                    <a:pt x="5836" y="6144"/>
                  </a:cubicBezTo>
                  <a:cubicBezTo>
                    <a:pt x="5219" y="5646"/>
                    <a:pt x="4816" y="4958"/>
                    <a:pt x="4128" y="4555"/>
                  </a:cubicBezTo>
                  <a:cubicBezTo>
                    <a:pt x="3464" y="4128"/>
                    <a:pt x="2871" y="3748"/>
                    <a:pt x="2230" y="3369"/>
                  </a:cubicBezTo>
                  <a:cubicBezTo>
                    <a:pt x="1590" y="2965"/>
                    <a:pt x="783" y="2823"/>
                    <a:pt x="1" y="249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54"/>
            <p:cNvSpPr/>
            <p:nvPr/>
          </p:nvSpPr>
          <p:spPr>
            <a:xfrm>
              <a:off x="6889020" y="2520566"/>
              <a:ext cx="48958" cy="64586"/>
            </a:xfrm>
            <a:custGeom>
              <a:avLst/>
              <a:gdLst/>
              <a:ahLst/>
              <a:cxnLst/>
              <a:rect l="l" t="t" r="r" b="b"/>
              <a:pathLst>
                <a:path w="4983" h="6572" extrusionOk="0">
                  <a:moveTo>
                    <a:pt x="4792" y="6571"/>
                  </a:moveTo>
                  <a:cubicBezTo>
                    <a:pt x="4579" y="6571"/>
                    <a:pt x="4389" y="6477"/>
                    <a:pt x="4270" y="6334"/>
                  </a:cubicBezTo>
                  <a:cubicBezTo>
                    <a:pt x="4081" y="6144"/>
                    <a:pt x="3938" y="5955"/>
                    <a:pt x="3796" y="5741"/>
                  </a:cubicBezTo>
                  <a:cubicBezTo>
                    <a:pt x="3416" y="5148"/>
                    <a:pt x="3013" y="4603"/>
                    <a:pt x="2539" y="4081"/>
                  </a:cubicBezTo>
                  <a:cubicBezTo>
                    <a:pt x="2349" y="3867"/>
                    <a:pt x="2207" y="3630"/>
                    <a:pt x="2041" y="3369"/>
                  </a:cubicBezTo>
                  <a:cubicBezTo>
                    <a:pt x="1946" y="3227"/>
                    <a:pt x="1851" y="3037"/>
                    <a:pt x="1756" y="2895"/>
                  </a:cubicBezTo>
                  <a:cubicBezTo>
                    <a:pt x="1116" y="2088"/>
                    <a:pt x="665" y="1163"/>
                    <a:pt x="96" y="309"/>
                  </a:cubicBezTo>
                  <a:cubicBezTo>
                    <a:pt x="72" y="238"/>
                    <a:pt x="24" y="143"/>
                    <a:pt x="1" y="72"/>
                  </a:cubicBezTo>
                  <a:cubicBezTo>
                    <a:pt x="72" y="48"/>
                    <a:pt x="167" y="24"/>
                    <a:pt x="262" y="24"/>
                  </a:cubicBezTo>
                  <a:cubicBezTo>
                    <a:pt x="1068" y="1"/>
                    <a:pt x="1851" y="167"/>
                    <a:pt x="2563" y="499"/>
                  </a:cubicBezTo>
                  <a:cubicBezTo>
                    <a:pt x="3227" y="760"/>
                    <a:pt x="3843" y="1116"/>
                    <a:pt x="4436" y="1495"/>
                  </a:cubicBezTo>
                  <a:cubicBezTo>
                    <a:pt x="4579" y="1590"/>
                    <a:pt x="4697" y="1732"/>
                    <a:pt x="4745" y="1875"/>
                  </a:cubicBezTo>
                  <a:cubicBezTo>
                    <a:pt x="4816" y="2207"/>
                    <a:pt x="4887" y="2539"/>
                    <a:pt x="4935" y="2871"/>
                  </a:cubicBezTo>
                  <a:cubicBezTo>
                    <a:pt x="4982" y="4057"/>
                    <a:pt x="4958" y="5243"/>
                    <a:pt x="4863" y="6429"/>
                  </a:cubicBezTo>
                  <a:cubicBezTo>
                    <a:pt x="4863" y="6477"/>
                    <a:pt x="4816" y="6524"/>
                    <a:pt x="4792" y="657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54"/>
            <p:cNvSpPr/>
            <p:nvPr/>
          </p:nvSpPr>
          <p:spPr>
            <a:xfrm>
              <a:off x="6866883" y="2476278"/>
              <a:ext cx="60365" cy="43605"/>
            </a:xfrm>
            <a:custGeom>
              <a:avLst/>
              <a:gdLst/>
              <a:ahLst/>
              <a:cxnLst/>
              <a:rect l="l" t="t" r="r" b="b"/>
              <a:pathLst>
                <a:path w="6144" h="4437" extrusionOk="0">
                  <a:moveTo>
                    <a:pt x="6073" y="4437"/>
                  </a:moveTo>
                  <a:cubicBezTo>
                    <a:pt x="5361" y="4128"/>
                    <a:pt x="4673" y="3749"/>
                    <a:pt x="3914" y="3606"/>
                  </a:cubicBezTo>
                  <a:cubicBezTo>
                    <a:pt x="3155" y="3464"/>
                    <a:pt x="2372" y="3535"/>
                    <a:pt x="1590" y="3488"/>
                  </a:cubicBezTo>
                  <a:cubicBezTo>
                    <a:pt x="807" y="2491"/>
                    <a:pt x="475" y="1258"/>
                    <a:pt x="0" y="1"/>
                  </a:cubicBezTo>
                  <a:cubicBezTo>
                    <a:pt x="166" y="48"/>
                    <a:pt x="285" y="96"/>
                    <a:pt x="380" y="119"/>
                  </a:cubicBezTo>
                  <a:cubicBezTo>
                    <a:pt x="1969" y="570"/>
                    <a:pt x="3392" y="1424"/>
                    <a:pt x="4531" y="2610"/>
                  </a:cubicBezTo>
                  <a:cubicBezTo>
                    <a:pt x="4934" y="2990"/>
                    <a:pt x="5337" y="3393"/>
                    <a:pt x="5717" y="3796"/>
                  </a:cubicBezTo>
                  <a:cubicBezTo>
                    <a:pt x="5883" y="3938"/>
                    <a:pt x="6025" y="4128"/>
                    <a:pt x="6144" y="431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54"/>
            <p:cNvSpPr/>
            <p:nvPr/>
          </p:nvSpPr>
          <p:spPr>
            <a:xfrm>
              <a:off x="6707925" y="2460900"/>
              <a:ext cx="240762" cy="221699"/>
            </a:xfrm>
            <a:custGeom>
              <a:avLst/>
              <a:gdLst/>
              <a:ahLst/>
              <a:cxnLst/>
              <a:rect l="l" t="t" r="r" b="b"/>
              <a:pathLst>
                <a:path w="24505" h="22559" extrusionOk="0">
                  <a:moveTo>
                    <a:pt x="12549" y="0"/>
                  </a:moveTo>
                  <a:cubicBezTo>
                    <a:pt x="13498" y="0"/>
                    <a:pt x="14470" y="71"/>
                    <a:pt x="15419" y="237"/>
                  </a:cubicBezTo>
                  <a:cubicBezTo>
                    <a:pt x="16083" y="380"/>
                    <a:pt x="16748" y="617"/>
                    <a:pt x="17412" y="807"/>
                  </a:cubicBezTo>
                  <a:cubicBezTo>
                    <a:pt x="18811" y="1281"/>
                    <a:pt x="20116" y="2064"/>
                    <a:pt x="21183" y="3108"/>
                  </a:cubicBezTo>
                  <a:cubicBezTo>
                    <a:pt x="21681" y="3558"/>
                    <a:pt x="22132" y="4056"/>
                    <a:pt x="22607" y="4531"/>
                  </a:cubicBezTo>
                  <a:cubicBezTo>
                    <a:pt x="23034" y="4958"/>
                    <a:pt x="23389" y="5456"/>
                    <a:pt x="23650" y="6002"/>
                  </a:cubicBezTo>
                  <a:cubicBezTo>
                    <a:pt x="23745" y="6191"/>
                    <a:pt x="23840" y="6381"/>
                    <a:pt x="23887" y="6595"/>
                  </a:cubicBezTo>
                  <a:cubicBezTo>
                    <a:pt x="23935" y="6832"/>
                    <a:pt x="24054" y="7069"/>
                    <a:pt x="24243" y="7235"/>
                  </a:cubicBezTo>
                  <a:cubicBezTo>
                    <a:pt x="24362" y="7354"/>
                    <a:pt x="24409" y="7543"/>
                    <a:pt x="24386" y="7709"/>
                  </a:cubicBezTo>
                  <a:cubicBezTo>
                    <a:pt x="24362" y="7875"/>
                    <a:pt x="24362" y="8042"/>
                    <a:pt x="24386" y="8208"/>
                  </a:cubicBezTo>
                  <a:cubicBezTo>
                    <a:pt x="24480" y="9465"/>
                    <a:pt x="24504" y="10722"/>
                    <a:pt x="24433" y="11955"/>
                  </a:cubicBezTo>
                  <a:cubicBezTo>
                    <a:pt x="24386" y="13402"/>
                    <a:pt x="23935" y="14707"/>
                    <a:pt x="23366" y="15988"/>
                  </a:cubicBezTo>
                  <a:cubicBezTo>
                    <a:pt x="23318" y="16083"/>
                    <a:pt x="23271" y="16154"/>
                    <a:pt x="23247" y="16225"/>
                  </a:cubicBezTo>
                  <a:cubicBezTo>
                    <a:pt x="22678" y="17601"/>
                    <a:pt x="21729" y="18811"/>
                    <a:pt x="20519" y="19665"/>
                  </a:cubicBezTo>
                  <a:cubicBezTo>
                    <a:pt x="19831" y="20187"/>
                    <a:pt x="19120" y="20661"/>
                    <a:pt x="18384" y="21112"/>
                  </a:cubicBezTo>
                  <a:cubicBezTo>
                    <a:pt x="17673" y="21515"/>
                    <a:pt x="16914" y="21823"/>
                    <a:pt x="16107" y="21989"/>
                  </a:cubicBezTo>
                  <a:cubicBezTo>
                    <a:pt x="15467" y="22132"/>
                    <a:pt x="14802" y="22298"/>
                    <a:pt x="14138" y="22393"/>
                  </a:cubicBezTo>
                  <a:cubicBezTo>
                    <a:pt x="12976" y="22559"/>
                    <a:pt x="11790" y="22535"/>
                    <a:pt x="10651" y="22321"/>
                  </a:cubicBezTo>
                  <a:cubicBezTo>
                    <a:pt x="9015" y="21966"/>
                    <a:pt x="7378" y="21491"/>
                    <a:pt x="5955" y="20566"/>
                  </a:cubicBezTo>
                  <a:cubicBezTo>
                    <a:pt x="4887" y="19902"/>
                    <a:pt x="3915" y="19095"/>
                    <a:pt x="3061" y="18194"/>
                  </a:cubicBezTo>
                  <a:cubicBezTo>
                    <a:pt x="2444" y="17577"/>
                    <a:pt x="1922" y="16889"/>
                    <a:pt x="1471" y="16178"/>
                  </a:cubicBezTo>
                  <a:cubicBezTo>
                    <a:pt x="902" y="15158"/>
                    <a:pt x="499" y="14067"/>
                    <a:pt x="285" y="12952"/>
                  </a:cubicBezTo>
                  <a:cubicBezTo>
                    <a:pt x="238" y="12715"/>
                    <a:pt x="214" y="12477"/>
                    <a:pt x="214" y="12264"/>
                  </a:cubicBezTo>
                  <a:cubicBezTo>
                    <a:pt x="214" y="11789"/>
                    <a:pt x="167" y="11339"/>
                    <a:pt x="119" y="10888"/>
                  </a:cubicBezTo>
                  <a:cubicBezTo>
                    <a:pt x="1" y="10176"/>
                    <a:pt x="48" y="9441"/>
                    <a:pt x="262" y="8777"/>
                  </a:cubicBezTo>
                  <a:cubicBezTo>
                    <a:pt x="499" y="8136"/>
                    <a:pt x="712" y="7520"/>
                    <a:pt x="973" y="6903"/>
                  </a:cubicBezTo>
                  <a:cubicBezTo>
                    <a:pt x="1258" y="6286"/>
                    <a:pt x="1424" y="5693"/>
                    <a:pt x="1637" y="5076"/>
                  </a:cubicBezTo>
                  <a:cubicBezTo>
                    <a:pt x="1709" y="4863"/>
                    <a:pt x="1780" y="4673"/>
                    <a:pt x="2041" y="4649"/>
                  </a:cubicBezTo>
                  <a:cubicBezTo>
                    <a:pt x="2183" y="4602"/>
                    <a:pt x="2302" y="4507"/>
                    <a:pt x="2373" y="4389"/>
                  </a:cubicBezTo>
                  <a:cubicBezTo>
                    <a:pt x="3393" y="3155"/>
                    <a:pt x="4626" y="2135"/>
                    <a:pt x="6002" y="1329"/>
                  </a:cubicBezTo>
                  <a:cubicBezTo>
                    <a:pt x="6761" y="878"/>
                    <a:pt x="7591" y="569"/>
                    <a:pt x="8469" y="427"/>
                  </a:cubicBezTo>
                  <a:cubicBezTo>
                    <a:pt x="9821" y="143"/>
                    <a:pt x="11173" y="0"/>
                    <a:pt x="12549" y="0"/>
                  </a:cubicBezTo>
                  <a:close/>
                  <a:moveTo>
                    <a:pt x="17174" y="6120"/>
                  </a:moveTo>
                  <a:cubicBezTo>
                    <a:pt x="17032" y="6120"/>
                    <a:pt x="16914" y="6120"/>
                    <a:pt x="16771" y="6144"/>
                  </a:cubicBezTo>
                  <a:cubicBezTo>
                    <a:pt x="15894" y="6357"/>
                    <a:pt x="15040" y="6571"/>
                    <a:pt x="14162" y="6808"/>
                  </a:cubicBezTo>
                  <a:cubicBezTo>
                    <a:pt x="13261" y="7045"/>
                    <a:pt x="12407" y="7377"/>
                    <a:pt x="11600" y="7804"/>
                  </a:cubicBezTo>
                  <a:cubicBezTo>
                    <a:pt x="11481" y="7852"/>
                    <a:pt x="11387" y="7923"/>
                    <a:pt x="11292" y="7994"/>
                  </a:cubicBezTo>
                  <a:cubicBezTo>
                    <a:pt x="11624" y="8801"/>
                    <a:pt x="11932" y="9536"/>
                    <a:pt x="12241" y="10295"/>
                  </a:cubicBezTo>
                  <a:cubicBezTo>
                    <a:pt x="12383" y="10651"/>
                    <a:pt x="12501" y="11007"/>
                    <a:pt x="12668" y="11339"/>
                  </a:cubicBezTo>
                  <a:cubicBezTo>
                    <a:pt x="13166" y="12288"/>
                    <a:pt x="13427" y="13355"/>
                    <a:pt x="13403" y="14422"/>
                  </a:cubicBezTo>
                  <a:cubicBezTo>
                    <a:pt x="13403" y="14707"/>
                    <a:pt x="13427" y="15015"/>
                    <a:pt x="13474" y="15300"/>
                  </a:cubicBezTo>
                  <a:cubicBezTo>
                    <a:pt x="13593" y="15964"/>
                    <a:pt x="13640" y="16628"/>
                    <a:pt x="13640" y="17316"/>
                  </a:cubicBezTo>
                  <a:lnTo>
                    <a:pt x="13640" y="19949"/>
                  </a:lnTo>
                  <a:cubicBezTo>
                    <a:pt x="13664" y="20329"/>
                    <a:pt x="13593" y="20708"/>
                    <a:pt x="13403" y="21041"/>
                  </a:cubicBezTo>
                  <a:cubicBezTo>
                    <a:pt x="13379" y="21088"/>
                    <a:pt x="13355" y="21159"/>
                    <a:pt x="13355" y="21230"/>
                  </a:cubicBezTo>
                  <a:cubicBezTo>
                    <a:pt x="13427" y="21254"/>
                    <a:pt x="13474" y="21278"/>
                    <a:pt x="13521" y="21278"/>
                  </a:cubicBezTo>
                  <a:cubicBezTo>
                    <a:pt x="14494" y="21207"/>
                    <a:pt x="15467" y="21017"/>
                    <a:pt x="16392" y="20732"/>
                  </a:cubicBezTo>
                  <a:cubicBezTo>
                    <a:pt x="16890" y="20590"/>
                    <a:pt x="17341" y="20400"/>
                    <a:pt x="17768" y="20139"/>
                  </a:cubicBezTo>
                  <a:cubicBezTo>
                    <a:pt x="18479" y="19688"/>
                    <a:pt x="19191" y="19238"/>
                    <a:pt x="19855" y="18716"/>
                  </a:cubicBezTo>
                  <a:cubicBezTo>
                    <a:pt x="20899" y="17981"/>
                    <a:pt x="21729" y="16961"/>
                    <a:pt x="22203" y="15751"/>
                  </a:cubicBezTo>
                  <a:cubicBezTo>
                    <a:pt x="22251" y="15632"/>
                    <a:pt x="22322" y="15537"/>
                    <a:pt x="22369" y="15419"/>
                  </a:cubicBezTo>
                  <a:cubicBezTo>
                    <a:pt x="22654" y="14826"/>
                    <a:pt x="22891" y="14185"/>
                    <a:pt x="23057" y="13545"/>
                  </a:cubicBezTo>
                  <a:cubicBezTo>
                    <a:pt x="22417" y="13663"/>
                    <a:pt x="22061" y="13284"/>
                    <a:pt x="21729" y="12857"/>
                  </a:cubicBezTo>
                  <a:cubicBezTo>
                    <a:pt x="21587" y="12715"/>
                    <a:pt x="21444" y="12549"/>
                    <a:pt x="21349" y="12382"/>
                  </a:cubicBezTo>
                  <a:cubicBezTo>
                    <a:pt x="21041" y="11884"/>
                    <a:pt x="20709" y="11434"/>
                    <a:pt x="20329" y="11007"/>
                  </a:cubicBezTo>
                  <a:cubicBezTo>
                    <a:pt x="19997" y="10651"/>
                    <a:pt x="19689" y="10224"/>
                    <a:pt x="19452" y="9773"/>
                  </a:cubicBezTo>
                  <a:cubicBezTo>
                    <a:pt x="19404" y="9655"/>
                    <a:pt x="19309" y="9536"/>
                    <a:pt x="19214" y="9417"/>
                  </a:cubicBezTo>
                  <a:cubicBezTo>
                    <a:pt x="18764" y="8801"/>
                    <a:pt x="18337" y="8136"/>
                    <a:pt x="17981" y="7449"/>
                  </a:cubicBezTo>
                  <a:cubicBezTo>
                    <a:pt x="17744" y="6998"/>
                    <a:pt x="17459" y="6571"/>
                    <a:pt x="17174" y="6120"/>
                  </a:cubicBezTo>
                  <a:close/>
                  <a:moveTo>
                    <a:pt x="4436" y="17886"/>
                  </a:moveTo>
                  <a:cubicBezTo>
                    <a:pt x="6310" y="19760"/>
                    <a:pt x="8801" y="20946"/>
                    <a:pt x="11481" y="21183"/>
                  </a:cubicBezTo>
                  <a:cubicBezTo>
                    <a:pt x="11648" y="21088"/>
                    <a:pt x="11790" y="20993"/>
                    <a:pt x="11956" y="20898"/>
                  </a:cubicBezTo>
                  <a:cubicBezTo>
                    <a:pt x="12359" y="20732"/>
                    <a:pt x="12620" y="20353"/>
                    <a:pt x="12573" y="19902"/>
                  </a:cubicBezTo>
                  <a:cubicBezTo>
                    <a:pt x="12549" y="18953"/>
                    <a:pt x="12573" y="17981"/>
                    <a:pt x="12573" y="17032"/>
                  </a:cubicBezTo>
                  <a:cubicBezTo>
                    <a:pt x="12573" y="16534"/>
                    <a:pt x="12501" y="16035"/>
                    <a:pt x="12454" y="15537"/>
                  </a:cubicBezTo>
                  <a:cubicBezTo>
                    <a:pt x="12359" y="15158"/>
                    <a:pt x="12335" y="14755"/>
                    <a:pt x="12335" y="14351"/>
                  </a:cubicBezTo>
                  <a:cubicBezTo>
                    <a:pt x="12359" y="13497"/>
                    <a:pt x="12169" y="12643"/>
                    <a:pt x="11790" y="11861"/>
                  </a:cubicBezTo>
                  <a:cubicBezTo>
                    <a:pt x="11671" y="11647"/>
                    <a:pt x="11576" y="11410"/>
                    <a:pt x="11481" y="11173"/>
                  </a:cubicBezTo>
                  <a:cubicBezTo>
                    <a:pt x="11173" y="10390"/>
                    <a:pt x="10865" y="9583"/>
                    <a:pt x="10533" y="8801"/>
                  </a:cubicBezTo>
                  <a:cubicBezTo>
                    <a:pt x="10485" y="8706"/>
                    <a:pt x="10461" y="8563"/>
                    <a:pt x="10248" y="8516"/>
                  </a:cubicBezTo>
                  <a:cubicBezTo>
                    <a:pt x="9513" y="8919"/>
                    <a:pt x="8872" y="9394"/>
                    <a:pt x="8279" y="9987"/>
                  </a:cubicBezTo>
                  <a:cubicBezTo>
                    <a:pt x="7568" y="10817"/>
                    <a:pt x="6832" y="11647"/>
                    <a:pt x="6121" y="12525"/>
                  </a:cubicBezTo>
                  <a:cubicBezTo>
                    <a:pt x="5124" y="13735"/>
                    <a:pt x="4555" y="15253"/>
                    <a:pt x="4508" y="16842"/>
                  </a:cubicBezTo>
                  <a:cubicBezTo>
                    <a:pt x="4484" y="17150"/>
                    <a:pt x="4460" y="17506"/>
                    <a:pt x="4436" y="17886"/>
                  </a:cubicBezTo>
                  <a:close/>
                  <a:moveTo>
                    <a:pt x="4009" y="4151"/>
                  </a:moveTo>
                  <a:cubicBezTo>
                    <a:pt x="3891" y="4246"/>
                    <a:pt x="3796" y="4317"/>
                    <a:pt x="3677" y="4436"/>
                  </a:cubicBezTo>
                  <a:cubicBezTo>
                    <a:pt x="3227" y="4887"/>
                    <a:pt x="2823" y="5385"/>
                    <a:pt x="2491" y="5954"/>
                  </a:cubicBezTo>
                  <a:cubicBezTo>
                    <a:pt x="2041" y="6713"/>
                    <a:pt x="1661" y="7543"/>
                    <a:pt x="1400" y="8397"/>
                  </a:cubicBezTo>
                  <a:cubicBezTo>
                    <a:pt x="1187" y="9062"/>
                    <a:pt x="1139" y="9773"/>
                    <a:pt x="1282" y="10437"/>
                  </a:cubicBezTo>
                  <a:cubicBezTo>
                    <a:pt x="1329" y="10675"/>
                    <a:pt x="1353" y="10935"/>
                    <a:pt x="1376" y="11173"/>
                  </a:cubicBezTo>
                  <a:cubicBezTo>
                    <a:pt x="1353" y="11718"/>
                    <a:pt x="1376" y="12264"/>
                    <a:pt x="1448" y="12809"/>
                  </a:cubicBezTo>
                  <a:cubicBezTo>
                    <a:pt x="1709" y="14328"/>
                    <a:pt x="2396" y="15727"/>
                    <a:pt x="3440" y="16866"/>
                  </a:cubicBezTo>
                  <a:cubicBezTo>
                    <a:pt x="3464" y="16889"/>
                    <a:pt x="3535" y="16889"/>
                    <a:pt x="3606" y="16913"/>
                  </a:cubicBezTo>
                  <a:cubicBezTo>
                    <a:pt x="3606" y="16747"/>
                    <a:pt x="3630" y="16605"/>
                    <a:pt x="3654" y="16462"/>
                  </a:cubicBezTo>
                  <a:cubicBezTo>
                    <a:pt x="3701" y="14826"/>
                    <a:pt x="4294" y="13236"/>
                    <a:pt x="5314" y="11955"/>
                  </a:cubicBezTo>
                  <a:cubicBezTo>
                    <a:pt x="5765" y="11386"/>
                    <a:pt x="6215" y="10864"/>
                    <a:pt x="6666" y="10295"/>
                  </a:cubicBezTo>
                  <a:cubicBezTo>
                    <a:pt x="7473" y="9251"/>
                    <a:pt x="8469" y="8374"/>
                    <a:pt x="9608" y="7709"/>
                  </a:cubicBezTo>
                  <a:cubicBezTo>
                    <a:pt x="9631" y="7709"/>
                    <a:pt x="9655" y="7638"/>
                    <a:pt x="9679" y="7567"/>
                  </a:cubicBezTo>
                  <a:cubicBezTo>
                    <a:pt x="9323" y="7116"/>
                    <a:pt x="8896" y="6713"/>
                    <a:pt x="8445" y="6357"/>
                  </a:cubicBezTo>
                  <a:cubicBezTo>
                    <a:pt x="7900" y="6002"/>
                    <a:pt x="7378" y="5622"/>
                    <a:pt x="6808" y="5290"/>
                  </a:cubicBezTo>
                  <a:cubicBezTo>
                    <a:pt x="6524" y="5100"/>
                    <a:pt x="6192" y="4958"/>
                    <a:pt x="5860" y="4816"/>
                  </a:cubicBezTo>
                  <a:cubicBezTo>
                    <a:pt x="5267" y="4578"/>
                    <a:pt x="4650" y="4389"/>
                    <a:pt x="4033" y="4151"/>
                  </a:cubicBezTo>
                  <a:close/>
                  <a:moveTo>
                    <a:pt x="4840" y="3511"/>
                  </a:moveTo>
                  <a:cubicBezTo>
                    <a:pt x="5599" y="3843"/>
                    <a:pt x="6405" y="3938"/>
                    <a:pt x="7069" y="4341"/>
                  </a:cubicBezTo>
                  <a:cubicBezTo>
                    <a:pt x="7734" y="4768"/>
                    <a:pt x="8327" y="5171"/>
                    <a:pt x="8991" y="5527"/>
                  </a:cubicBezTo>
                  <a:cubicBezTo>
                    <a:pt x="9631" y="5907"/>
                    <a:pt x="10058" y="6618"/>
                    <a:pt x="10675" y="7116"/>
                  </a:cubicBezTo>
                  <a:cubicBezTo>
                    <a:pt x="12501" y="6073"/>
                    <a:pt x="14541" y="5669"/>
                    <a:pt x="16558" y="5124"/>
                  </a:cubicBezTo>
                  <a:cubicBezTo>
                    <a:pt x="16415" y="4626"/>
                    <a:pt x="16107" y="4270"/>
                    <a:pt x="15965" y="3843"/>
                  </a:cubicBezTo>
                  <a:cubicBezTo>
                    <a:pt x="15870" y="3416"/>
                    <a:pt x="15728" y="3013"/>
                    <a:pt x="15561" y="2609"/>
                  </a:cubicBezTo>
                  <a:cubicBezTo>
                    <a:pt x="15324" y="2182"/>
                    <a:pt x="15419" y="1684"/>
                    <a:pt x="15158" y="1257"/>
                  </a:cubicBezTo>
                  <a:cubicBezTo>
                    <a:pt x="14779" y="1186"/>
                    <a:pt x="14375" y="1115"/>
                    <a:pt x="13996" y="1091"/>
                  </a:cubicBezTo>
                  <a:cubicBezTo>
                    <a:pt x="12691" y="1068"/>
                    <a:pt x="11387" y="996"/>
                    <a:pt x="10106" y="1210"/>
                  </a:cubicBezTo>
                  <a:cubicBezTo>
                    <a:pt x="9513" y="1305"/>
                    <a:pt x="8896" y="1400"/>
                    <a:pt x="8303" y="1495"/>
                  </a:cubicBezTo>
                  <a:cubicBezTo>
                    <a:pt x="7188" y="1732"/>
                    <a:pt x="6215" y="2325"/>
                    <a:pt x="5290" y="2989"/>
                  </a:cubicBezTo>
                  <a:cubicBezTo>
                    <a:pt x="5101" y="3131"/>
                    <a:pt x="4958" y="3297"/>
                    <a:pt x="4840" y="3511"/>
                  </a:cubicBezTo>
                  <a:close/>
                  <a:moveTo>
                    <a:pt x="23223" y="12643"/>
                  </a:moveTo>
                  <a:cubicBezTo>
                    <a:pt x="23247" y="12620"/>
                    <a:pt x="23271" y="12549"/>
                    <a:pt x="23271" y="12501"/>
                  </a:cubicBezTo>
                  <a:cubicBezTo>
                    <a:pt x="23366" y="11315"/>
                    <a:pt x="23389" y="10129"/>
                    <a:pt x="23342" y="8943"/>
                  </a:cubicBezTo>
                  <a:cubicBezTo>
                    <a:pt x="23294" y="8611"/>
                    <a:pt x="23223" y="8302"/>
                    <a:pt x="23152" y="7970"/>
                  </a:cubicBezTo>
                  <a:cubicBezTo>
                    <a:pt x="23105" y="7804"/>
                    <a:pt x="22986" y="7662"/>
                    <a:pt x="22844" y="7591"/>
                  </a:cubicBezTo>
                  <a:cubicBezTo>
                    <a:pt x="22251" y="7188"/>
                    <a:pt x="21634" y="6856"/>
                    <a:pt x="20970" y="6595"/>
                  </a:cubicBezTo>
                  <a:cubicBezTo>
                    <a:pt x="20258" y="6239"/>
                    <a:pt x="19452" y="6073"/>
                    <a:pt x="18669" y="6096"/>
                  </a:cubicBezTo>
                  <a:cubicBezTo>
                    <a:pt x="18574" y="6120"/>
                    <a:pt x="18479" y="6120"/>
                    <a:pt x="18408" y="6144"/>
                  </a:cubicBezTo>
                  <a:cubicBezTo>
                    <a:pt x="18432" y="6239"/>
                    <a:pt x="18455" y="6310"/>
                    <a:pt x="18503" y="6405"/>
                  </a:cubicBezTo>
                  <a:cubicBezTo>
                    <a:pt x="19072" y="7259"/>
                    <a:pt x="19523" y="8184"/>
                    <a:pt x="20163" y="8990"/>
                  </a:cubicBezTo>
                  <a:cubicBezTo>
                    <a:pt x="20258" y="9133"/>
                    <a:pt x="20353" y="9299"/>
                    <a:pt x="20448" y="9465"/>
                  </a:cubicBezTo>
                  <a:cubicBezTo>
                    <a:pt x="20614" y="9702"/>
                    <a:pt x="20756" y="9963"/>
                    <a:pt x="20946" y="10176"/>
                  </a:cubicBezTo>
                  <a:cubicBezTo>
                    <a:pt x="21397" y="10698"/>
                    <a:pt x="21824" y="11244"/>
                    <a:pt x="22203" y="11813"/>
                  </a:cubicBezTo>
                  <a:cubicBezTo>
                    <a:pt x="22346" y="12027"/>
                    <a:pt x="22488" y="12240"/>
                    <a:pt x="22678" y="12406"/>
                  </a:cubicBezTo>
                  <a:cubicBezTo>
                    <a:pt x="22796" y="12572"/>
                    <a:pt x="23010" y="12667"/>
                    <a:pt x="23223" y="12643"/>
                  </a:cubicBezTo>
                  <a:close/>
                  <a:moveTo>
                    <a:pt x="22227" y="6002"/>
                  </a:moveTo>
                  <a:lnTo>
                    <a:pt x="22322" y="5907"/>
                  </a:lnTo>
                  <a:cubicBezTo>
                    <a:pt x="22180" y="5717"/>
                    <a:pt x="22061" y="5527"/>
                    <a:pt x="21895" y="5361"/>
                  </a:cubicBezTo>
                  <a:cubicBezTo>
                    <a:pt x="21515" y="4958"/>
                    <a:pt x="21112" y="4555"/>
                    <a:pt x="20709" y="4175"/>
                  </a:cubicBezTo>
                  <a:cubicBezTo>
                    <a:pt x="19570" y="3013"/>
                    <a:pt x="18123" y="2159"/>
                    <a:pt x="16558" y="1708"/>
                  </a:cubicBezTo>
                  <a:cubicBezTo>
                    <a:pt x="16439" y="1684"/>
                    <a:pt x="16344" y="1637"/>
                    <a:pt x="16178" y="1589"/>
                  </a:cubicBezTo>
                  <a:cubicBezTo>
                    <a:pt x="16653" y="2823"/>
                    <a:pt x="16961" y="4056"/>
                    <a:pt x="17744" y="5076"/>
                  </a:cubicBezTo>
                  <a:cubicBezTo>
                    <a:pt x="18550" y="5124"/>
                    <a:pt x="19333" y="5053"/>
                    <a:pt x="20092" y="5195"/>
                  </a:cubicBezTo>
                  <a:cubicBezTo>
                    <a:pt x="20851" y="5337"/>
                    <a:pt x="21539" y="5717"/>
                    <a:pt x="22251" y="6002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98" name="Google Shape;1198;p54"/>
          <p:cNvGrpSpPr/>
          <p:nvPr/>
        </p:nvGrpSpPr>
        <p:grpSpPr>
          <a:xfrm rot="2834949" flipH="1">
            <a:off x="7196419" y="2346732"/>
            <a:ext cx="296620" cy="308120"/>
            <a:chOff x="7653400" y="2205913"/>
            <a:chExt cx="296625" cy="308125"/>
          </a:xfrm>
        </p:grpSpPr>
        <p:sp>
          <p:nvSpPr>
            <p:cNvPr id="1199" name="Google Shape;1199;p54"/>
            <p:cNvSpPr/>
            <p:nvPr/>
          </p:nvSpPr>
          <p:spPr>
            <a:xfrm>
              <a:off x="7774250" y="2463788"/>
              <a:ext cx="175775" cy="50250"/>
            </a:xfrm>
            <a:custGeom>
              <a:avLst/>
              <a:gdLst/>
              <a:ahLst/>
              <a:cxnLst/>
              <a:rect l="l" t="t" r="r" b="b"/>
              <a:pathLst>
                <a:path w="7031" h="2010" extrusionOk="0">
                  <a:moveTo>
                    <a:pt x="1088" y="2009"/>
                  </a:moveTo>
                  <a:cubicBezTo>
                    <a:pt x="795" y="1967"/>
                    <a:pt x="565" y="1905"/>
                    <a:pt x="293" y="1842"/>
                  </a:cubicBezTo>
                  <a:cubicBezTo>
                    <a:pt x="105" y="1779"/>
                    <a:pt x="0" y="1654"/>
                    <a:pt x="0" y="1444"/>
                  </a:cubicBezTo>
                  <a:cubicBezTo>
                    <a:pt x="0" y="1256"/>
                    <a:pt x="167" y="1047"/>
                    <a:pt x="377" y="1047"/>
                  </a:cubicBezTo>
                  <a:cubicBezTo>
                    <a:pt x="900" y="1068"/>
                    <a:pt x="1360" y="858"/>
                    <a:pt x="1862" y="754"/>
                  </a:cubicBezTo>
                  <a:cubicBezTo>
                    <a:pt x="2051" y="712"/>
                    <a:pt x="2260" y="649"/>
                    <a:pt x="2469" y="691"/>
                  </a:cubicBezTo>
                  <a:cubicBezTo>
                    <a:pt x="3013" y="733"/>
                    <a:pt x="3557" y="607"/>
                    <a:pt x="4059" y="440"/>
                  </a:cubicBezTo>
                  <a:cubicBezTo>
                    <a:pt x="4687" y="273"/>
                    <a:pt x="5336" y="210"/>
                    <a:pt x="5963" y="84"/>
                  </a:cubicBezTo>
                  <a:cubicBezTo>
                    <a:pt x="6256" y="1"/>
                    <a:pt x="6549" y="105"/>
                    <a:pt x="6779" y="231"/>
                  </a:cubicBezTo>
                  <a:cubicBezTo>
                    <a:pt x="6947" y="335"/>
                    <a:pt x="7030" y="503"/>
                    <a:pt x="6989" y="649"/>
                  </a:cubicBezTo>
                  <a:cubicBezTo>
                    <a:pt x="6926" y="796"/>
                    <a:pt x="6821" y="921"/>
                    <a:pt x="6717" y="963"/>
                  </a:cubicBezTo>
                  <a:cubicBezTo>
                    <a:pt x="6445" y="1068"/>
                    <a:pt x="6131" y="1172"/>
                    <a:pt x="5817" y="1172"/>
                  </a:cubicBezTo>
                  <a:cubicBezTo>
                    <a:pt x="5043" y="1214"/>
                    <a:pt x="4373" y="1486"/>
                    <a:pt x="3641" y="1591"/>
                  </a:cubicBezTo>
                  <a:cubicBezTo>
                    <a:pt x="3432" y="1633"/>
                    <a:pt x="3243" y="1695"/>
                    <a:pt x="3055" y="1695"/>
                  </a:cubicBezTo>
                  <a:cubicBezTo>
                    <a:pt x="2490" y="1675"/>
                    <a:pt x="1946" y="1758"/>
                    <a:pt x="1381" y="1947"/>
                  </a:cubicBezTo>
                  <a:close/>
                </a:path>
              </a:pathLst>
            </a:custGeom>
            <a:solidFill>
              <a:srgbClr val="1D31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54"/>
            <p:cNvSpPr/>
            <p:nvPr/>
          </p:nvSpPr>
          <p:spPr>
            <a:xfrm>
              <a:off x="7747575" y="2299013"/>
              <a:ext cx="115100" cy="84250"/>
            </a:xfrm>
            <a:custGeom>
              <a:avLst/>
              <a:gdLst/>
              <a:ahLst/>
              <a:cxnLst/>
              <a:rect l="l" t="t" r="r" b="b"/>
              <a:pathLst>
                <a:path w="4604" h="3370" extrusionOk="0">
                  <a:moveTo>
                    <a:pt x="3955" y="1"/>
                  </a:moveTo>
                  <a:cubicBezTo>
                    <a:pt x="4143" y="22"/>
                    <a:pt x="4268" y="63"/>
                    <a:pt x="4373" y="84"/>
                  </a:cubicBezTo>
                  <a:cubicBezTo>
                    <a:pt x="4499" y="105"/>
                    <a:pt x="4603" y="315"/>
                    <a:pt x="4520" y="419"/>
                  </a:cubicBezTo>
                  <a:cubicBezTo>
                    <a:pt x="4247" y="838"/>
                    <a:pt x="4038" y="1340"/>
                    <a:pt x="3536" y="1570"/>
                  </a:cubicBezTo>
                  <a:cubicBezTo>
                    <a:pt x="3348" y="1654"/>
                    <a:pt x="3159" y="1737"/>
                    <a:pt x="3013" y="1863"/>
                  </a:cubicBezTo>
                  <a:cubicBezTo>
                    <a:pt x="2427" y="2428"/>
                    <a:pt x="1653" y="2700"/>
                    <a:pt x="1004" y="3160"/>
                  </a:cubicBezTo>
                  <a:cubicBezTo>
                    <a:pt x="900" y="3244"/>
                    <a:pt x="732" y="3307"/>
                    <a:pt x="607" y="3328"/>
                  </a:cubicBezTo>
                  <a:cubicBezTo>
                    <a:pt x="418" y="3369"/>
                    <a:pt x="272" y="3328"/>
                    <a:pt x="126" y="3160"/>
                  </a:cubicBezTo>
                  <a:cubicBezTo>
                    <a:pt x="21" y="3014"/>
                    <a:pt x="0" y="2825"/>
                    <a:pt x="105" y="2700"/>
                  </a:cubicBezTo>
                  <a:cubicBezTo>
                    <a:pt x="377" y="2407"/>
                    <a:pt x="628" y="2072"/>
                    <a:pt x="962" y="1884"/>
                  </a:cubicBezTo>
                  <a:cubicBezTo>
                    <a:pt x="1423" y="1633"/>
                    <a:pt x="1883" y="1382"/>
                    <a:pt x="2260" y="1047"/>
                  </a:cubicBezTo>
                  <a:cubicBezTo>
                    <a:pt x="2615" y="712"/>
                    <a:pt x="3118" y="607"/>
                    <a:pt x="3431" y="210"/>
                  </a:cubicBezTo>
                  <a:cubicBezTo>
                    <a:pt x="3578" y="84"/>
                    <a:pt x="3829" y="63"/>
                    <a:pt x="3955" y="1"/>
                  </a:cubicBezTo>
                  <a:close/>
                </a:path>
              </a:pathLst>
            </a:custGeom>
            <a:solidFill>
              <a:srgbClr val="1D31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54"/>
            <p:cNvSpPr/>
            <p:nvPr/>
          </p:nvSpPr>
          <p:spPr>
            <a:xfrm>
              <a:off x="7653400" y="2205913"/>
              <a:ext cx="36650" cy="138125"/>
            </a:xfrm>
            <a:custGeom>
              <a:avLst/>
              <a:gdLst/>
              <a:ahLst/>
              <a:cxnLst/>
              <a:rect l="l" t="t" r="r" b="b"/>
              <a:pathLst>
                <a:path w="1466" h="5525" extrusionOk="0">
                  <a:moveTo>
                    <a:pt x="1444" y="1277"/>
                  </a:moveTo>
                  <a:cubicBezTo>
                    <a:pt x="1319" y="2365"/>
                    <a:pt x="1214" y="3536"/>
                    <a:pt x="1047" y="4687"/>
                  </a:cubicBezTo>
                  <a:cubicBezTo>
                    <a:pt x="1026" y="4875"/>
                    <a:pt x="942" y="5085"/>
                    <a:pt x="838" y="5231"/>
                  </a:cubicBezTo>
                  <a:cubicBezTo>
                    <a:pt x="754" y="5399"/>
                    <a:pt x="587" y="5524"/>
                    <a:pt x="419" y="5461"/>
                  </a:cubicBezTo>
                  <a:cubicBezTo>
                    <a:pt x="294" y="5399"/>
                    <a:pt x="126" y="5231"/>
                    <a:pt x="84" y="5106"/>
                  </a:cubicBezTo>
                  <a:cubicBezTo>
                    <a:pt x="1" y="4938"/>
                    <a:pt x="1" y="4708"/>
                    <a:pt x="22" y="4499"/>
                  </a:cubicBezTo>
                  <a:cubicBezTo>
                    <a:pt x="105" y="3808"/>
                    <a:pt x="168" y="3097"/>
                    <a:pt x="273" y="2386"/>
                  </a:cubicBezTo>
                  <a:cubicBezTo>
                    <a:pt x="336" y="1842"/>
                    <a:pt x="419" y="1318"/>
                    <a:pt x="503" y="774"/>
                  </a:cubicBezTo>
                  <a:cubicBezTo>
                    <a:pt x="524" y="670"/>
                    <a:pt x="524" y="523"/>
                    <a:pt x="545" y="419"/>
                  </a:cubicBezTo>
                  <a:cubicBezTo>
                    <a:pt x="628" y="168"/>
                    <a:pt x="817" y="0"/>
                    <a:pt x="1026" y="0"/>
                  </a:cubicBezTo>
                  <a:cubicBezTo>
                    <a:pt x="1235" y="0"/>
                    <a:pt x="1382" y="210"/>
                    <a:pt x="1424" y="482"/>
                  </a:cubicBezTo>
                  <a:cubicBezTo>
                    <a:pt x="1465" y="754"/>
                    <a:pt x="1444" y="963"/>
                    <a:pt x="1444" y="1277"/>
                  </a:cubicBezTo>
                  <a:close/>
                </a:path>
              </a:pathLst>
            </a:custGeom>
            <a:solidFill>
              <a:srgbClr val="1D31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2" name="Google Shape;1202;p54"/>
          <p:cNvGrpSpPr/>
          <p:nvPr/>
        </p:nvGrpSpPr>
        <p:grpSpPr>
          <a:xfrm rot="-3550959">
            <a:off x="5673479" y="4353126"/>
            <a:ext cx="301848" cy="127124"/>
            <a:chOff x="7114150" y="4261900"/>
            <a:chExt cx="301850" cy="127125"/>
          </a:xfrm>
        </p:grpSpPr>
        <p:sp>
          <p:nvSpPr>
            <p:cNvPr id="1203" name="Google Shape;1203;p54"/>
            <p:cNvSpPr/>
            <p:nvPr/>
          </p:nvSpPr>
          <p:spPr>
            <a:xfrm>
              <a:off x="7114150" y="4261900"/>
              <a:ext cx="301850" cy="46050"/>
            </a:xfrm>
            <a:custGeom>
              <a:avLst/>
              <a:gdLst/>
              <a:ahLst/>
              <a:cxnLst/>
              <a:rect l="l" t="t" r="r" b="b"/>
              <a:pathLst>
                <a:path w="12074" h="1842" extrusionOk="0">
                  <a:moveTo>
                    <a:pt x="12073" y="1507"/>
                  </a:moveTo>
                  <a:cubicBezTo>
                    <a:pt x="11969" y="1528"/>
                    <a:pt x="11780" y="1653"/>
                    <a:pt x="11697" y="1611"/>
                  </a:cubicBezTo>
                  <a:cubicBezTo>
                    <a:pt x="11278" y="1402"/>
                    <a:pt x="10839" y="1318"/>
                    <a:pt x="10399" y="1214"/>
                  </a:cubicBezTo>
                  <a:cubicBezTo>
                    <a:pt x="9604" y="1026"/>
                    <a:pt x="8830" y="942"/>
                    <a:pt x="8035" y="1005"/>
                  </a:cubicBezTo>
                  <a:cubicBezTo>
                    <a:pt x="6654" y="1088"/>
                    <a:pt x="5231" y="1109"/>
                    <a:pt x="3850" y="1235"/>
                  </a:cubicBezTo>
                  <a:cubicBezTo>
                    <a:pt x="2804" y="1318"/>
                    <a:pt x="1737" y="1465"/>
                    <a:pt x="712" y="1758"/>
                  </a:cubicBezTo>
                  <a:cubicBezTo>
                    <a:pt x="628" y="1779"/>
                    <a:pt x="523" y="1842"/>
                    <a:pt x="461" y="1800"/>
                  </a:cubicBezTo>
                  <a:cubicBezTo>
                    <a:pt x="314" y="1758"/>
                    <a:pt x="168" y="1716"/>
                    <a:pt x="84" y="1590"/>
                  </a:cubicBezTo>
                  <a:cubicBezTo>
                    <a:pt x="0" y="1465"/>
                    <a:pt x="42" y="1277"/>
                    <a:pt x="189" y="1214"/>
                  </a:cubicBezTo>
                  <a:cubicBezTo>
                    <a:pt x="482" y="1046"/>
                    <a:pt x="774" y="858"/>
                    <a:pt x="1088" y="795"/>
                  </a:cubicBezTo>
                  <a:cubicBezTo>
                    <a:pt x="2281" y="502"/>
                    <a:pt x="3515" y="230"/>
                    <a:pt x="4771" y="210"/>
                  </a:cubicBezTo>
                  <a:cubicBezTo>
                    <a:pt x="6110" y="189"/>
                    <a:pt x="7428" y="84"/>
                    <a:pt x="8767" y="21"/>
                  </a:cubicBezTo>
                  <a:cubicBezTo>
                    <a:pt x="9876" y="0"/>
                    <a:pt x="10881" y="293"/>
                    <a:pt x="11759" y="963"/>
                  </a:cubicBezTo>
                  <a:cubicBezTo>
                    <a:pt x="11843" y="1046"/>
                    <a:pt x="11927" y="1130"/>
                    <a:pt x="12010" y="1235"/>
                  </a:cubicBezTo>
                  <a:cubicBezTo>
                    <a:pt x="12073" y="1298"/>
                    <a:pt x="12031" y="1360"/>
                    <a:pt x="12073" y="15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54"/>
            <p:cNvSpPr/>
            <p:nvPr/>
          </p:nvSpPr>
          <p:spPr>
            <a:xfrm>
              <a:off x="7211975" y="4349775"/>
              <a:ext cx="192500" cy="39250"/>
            </a:xfrm>
            <a:custGeom>
              <a:avLst/>
              <a:gdLst/>
              <a:ahLst/>
              <a:cxnLst/>
              <a:rect l="l" t="t" r="r" b="b"/>
              <a:pathLst>
                <a:path w="7700" h="1570" extrusionOk="0">
                  <a:moveTo>
                    <a:pt x="7637" y="649"/>
                  </a:moveTo>
                  <a:cubicBezTo>
                    <a:pt x="7281" y="942"/>
                    <a:pt x="6863" y="963"/>
                    <a:pt x="6424" y="984"/>
                  </a:cubicBezTo>
                  <a:cubicBezTo>
                    <a:pt x="5064" y="1068"/>
                    <a:pt x="3704" y="1130"/>
                    <a:pt x="2323" y="1193"/>
                  </a:cubicBezTo>
                  <a:cubicBezTo>
                    <a:pt x="1695" y="1235"/>
                    <a:pt x="1025" y="1235"/>
                    <a:pt x="439" y="1486"/>
                  </a:cubicBezTo>
                  <a:cubicBezTo>
                    <a:pt x="314" y="1549"/>
                    <a:pt x="84" y="1570"/>
                    <a:pt x="42" y="1402"/>
                  </a:cubicBezTo>
                  <a:cubicBezTo>
                    <a:pt x="0" y="1277"/>
                    <a:pt x="42" y="1130"/>
                    <a:pt x="84" y="984"/>
                  </a:cubicBezTo>
                  <a:cubicBezTo>
                    <a:pt x="251" y="649"/>
                    <a:pt x="565" y="524"/>
                    <a:pt x="879" y="419"/>
                  </a:cubicBezTo>
                  <a:cubicBezTo>
                    <a:pt x="1214" y="314"/>
                    <a:pt x="1590" y="252"/>
                    <a:pt x="1946" y="231"/>
                  </a:cubicBezTo>
                  <a:cubicBezTo>
                    <a:pt x="3473" y="126"/>
                    <a:pt x="4980" y="42"/>
                    <a:pt x="6507" y="0"/>
                  </a:cubicBezTo>
                  <a:cubicBezTo>
                    <a:pt x="6737" y="0"/>
                    <a:pt x="6989" y="21"/>
                    <a:pt x="7240" y="84"/>
                  </a:cubicBezTo>
                  <a:cubicBezTo>
                    <a:pt x="7553" y="105"/>
                    <a:pt x="7700" y="314"/>
                    <a:pt x="7637" y="64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5" name="Google Shape;1205;p54"/>
          <p:cNvGrpSpPr/>
          <p:nvPr/>
        </p:nvGrpSpPr>
        <p:grpSpPr>
          <a:xfrm flipH="1">
            <a:off x="6365738" y="4383188"/>
            <a:ext cx="643950" cy="195675"/>
            <a:chOff x="806663" y="3241275"/>
            <a:chExt cx="643950" cy="195675"/>
          </a:xfrm>
        </p:grpSpPr>
        <p:sp>
          <p:nvSpPr>
            <p:cNvPr id="1206" name="Google Shape;1206;p54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54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1208" name="Google Shape;1208;p54"/>
          <p:cNvCxnSpPr/>
          <p:nvPr/>
        </p:nvCxnSpPr>
        <p:spPr>
          <a:xfrm>
            <a:off x="996397" y="1993712"/>
            <a:ext cx="3052142" cy="9388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11" name="Google Shape;1211;p54"/>
          <p:cNvSpPr txBox="1">
            <a:spLocks noGrp="1"/>
          </p:cNvSpPr>
          <p:nvPr>
            <p:ph type="subTitle" idx="2"/>
          </p:nvPr>
        </p:nvSpPr>
        <p:spPr>
          <a:xfrm>
            <a:off x="923054" y="1633990"/>
            <a:ext cx="3442500" cy="885600"/>
          </a:xfrm>
          <a:prstGeom prst="rect">
            <a:avLst/>
          </a:prstGeom>
        </p:spPr>
        <p:txBody>
          <a:bodyPr spcFirstLastPara="1" wrap="square" lIns="91425" tIns="36000" rIns="91425" bIns="91425" anchor="t" anchorCtr="0">
            <a:noAutofit/>
          </a:bodyPr>
          <a:lstStyle/>
          <a:p>
            <a:pPr marL="0" lvl="0" indent="0"/>
            <a:r>
              <a:rPr lang="es-MX" sz="2000" dirty="0"/>
              <a:t>El conocimiento de los otros, se realiza por mera comparación. Se va pasando de lo concreto a lo abstracto, es decir, de lo físico a lo psicológico hasta conseguir desarrollar la capacidad de ponerse en la perspectiva del </a:t>
            </a:r>
            <a:r>
              <a:rPr lang="es-MX" sz="2000" dirty="0" smtClean="0"/>
              <a:t>otro.</a:t>
            </a:r>
            <a:endParaRPr sz="2000" dirty="0"/>
          </a:p>
        </p:txBody>
      </p:sp>
      <p:grpSp>
        <p:nvGrpSpPr>
          <p:cNvPr id="72" name="Google Shape;527;p42"/>
          <p:cNvGrpSpPr/>
          <p:nvPr/>
        </p:nvGrpSpPr>
        <p:grpSpPr>
          <a:xfrm rot="5200152" flipH="1">
            <a:off x="308854" y="-253040"/>
            <a:ext cx="808291" cy="1469509"/>
            <a:chOff x="1474325" y="858525"/>
            <a:chExt cx="808300" cy="1469525"/>
          </a:xfrm>
        </p:grpSpPr>
        <p:sp>
          <p:nvSpPr>
            <p:cNvPr id="73" name="Google Shape;528;p42"/>
            <p:cNvSpPr/>
            <p:nvPr/>
          </p:nvSpPr>
          <p:spPr>
            <a:xfrm flipH="1">
              <a:off x="1835475" y="881650"/>
              <a:ext cx="292975" cy="224175"/>
            </a:xfrm>
            <a:custGeom>
              <a:avLst/>
              <a:gdLst/>
              <a:ahLst/>
              <a:cxnLst/>
              <a:rect l="l" t="t" r="r" b="b"/>
              <a:pathLst>
                <a:path w="11719" h="8967" extrusionOk="0">
                  <a:moveTo>
                    <a:pt x="7758" y="8967"/>
                  </a:moveTo>
                  <a:cubicBezTo>
                    <a:pt x="7663" y="8825"/>
                    <a:pt x="7544" y="8682"/>
                    <a:pt x="7449" y="8540"/>
                  </a:cubicBezTo>
                  <a:cubicBezTo>
                    <a:pt x="6429" y="7354"/>
                    <a:pt x="5124" y="6452"/>
                    <a:pt x="3654" y="5931"/>
                  </a:cubicBezTo>
                  <a:cubicBezTo>
                    <a:pt x="3037" y="5693"/>
                    <a:pt x="2373" y="5646"/>
                    <a:pt x="1756" y="5812"/>
                  </a:cubicBezTo>
                  <a:lnTo>
                    <a:pt x="1424" y="5670"/>
                  </a:lnTo>
                  <a:cubicBezTo>
                    <a:pt x="1116" y="5504"/>
                    <a:pt x="855" y="5219"/>
                    <a:pt x="736" y="4887"/>
                  </a:cubicBezTo>
                  <a:cubicBezTo>
                    <a:pt x="475" y="4365"/>
                    <a:pt x="285" y="3796"/>
                    <a:pt x="143" y="3226"/>
                  </a:cubicBezTo>
                  <a:cubicBezTo>
                    <a:pt x="25" y="2823"/>
                    <a:pt x="1" y="2420"/>
                    <a:pt x="25" y="1993"/>
                  </a:cubicBezTo>
                  <a:cubicBezTo>
                    <a:pt x="96" y="1163"/>
                    <a:pt x="641" y="475"/>
                    <a:pt x="1448" y="238"/>
                  </a:cubicBezTo>
                  <a:cubicBezTo>
                    <a:pt x="1780" y="143"/>
                    <a:pt x="2136" y="72"/>
                    <a:pt x="2491" y="0"/>
                  </a:cubicBezTo>
                  <a:cubicBezTo>
                    <a:pt x="2563" y="0"/>
                    <a:pt x="2634" y="0"/>
                    <a:pt x="2729" y="0"/>
                  </a:cubicBezTo>
                  <a:cubicBezTo>
                    <a:pt x="3559" y="214"/>
                    <a:pt x="4342" y="522"/>
                    <a:pt x="4745" y="1400"/>
                  </a:cubicBezTo>
                  <a:cubicBezTo>
                    <a:pt x="5077" y="2159"/>
                    <a:pt x="5314" y="2965"/>
                    <a:pt x="5433" y="3796"/>
                  </a:cubicBezTo>
                  <a:cubicBezTo>
                    <a:pt x="5480" y="4080"/>
                    <a:pt x="5457" y="4365"/>
                    <a:pt x="5362" y="4626"/>
                  </a:cubicBezTo>
                  <a:cubicBezTo>
                    <a:pt x="5314" y="4839"/>
                    <a:pt x="5267" y="5053"/>
                    <a:pt x="5291" y="5243"/>
                  </a:cubicBezTo>
                  <a:cubicBezTo>
                    <a:pt x="5291" y="5409"/>
                    <a:pt x="5338" y="5551"/>
                    <a:pt x="5409" y="5670"/>
                  </a:cubicBezTo>
                  <a:cubicBezTo>
                    <a:pt x="5480" y="5836"/>
                    <a:pt x="5670" y="5931"/>
                    <a:pt x="5836" y="5883"/>
                  </a:cubicBezTo>
                  <a:cubicBezTo>
                    <a:pt x="6050" y="5883"/>
                    <a:pt x="6216" y="5765"/>
                    <a:pt x="6263" y="5575"/>
                  </a:cubicBezTo>
                  <a:cubicBezTo>
                    <a:pt x="6334" y="5361"/>
                    <a:pt x="6382" y="5124"/>
                    <a:pt x="6405" y="4887"/>
                  </a:cubicBezTo>
                  <a:cubicBezTo>
                    <a:pt x="6405" y="4626"/>
                    <a:pt x="6548" y="4389"/>
                    <a:pt x="6761" y="4223"/>
                  </a:cubicBezTo>
                  <a:cubicBezTo>
                    <a:pt x="6832" y="4152"/>
                    <a:pt x="6927" y="4104"/>
                    <a:pt x="6998" y="4057"/>
                  </a:cubicBezTo>
                  <a:cubicBezTo>
                    <a:pt x="8208" y="3392"/>
                    <a:pt x="9442" y="3321"/>
                    <a:pt x="10675" y="3985"/>
                  </a:cubicBezTo>
                  <a:cubicBezTo>
                    <a:pt x="11244" y="4294"/>
                    <a:pt x="11600" y="4839"/>
                    <a:pt x="11671" y="5456"/>
                  </a:cubicBezTo>
                  <a:cubicBezTo>
                    <a:pt x="11719" y="5812"/>
                    <a:pt x="11648" y="6192"/>
                    <a:pt x="11482" y="6500"/>
                  </a:cubicBezTo>
                  <a:cubicBezTo>
                    <a:pt x="11268" y="6856"/>
                    <a:pt x="10984" y="7188"/>
                    <a:pt x="10675" y="7449"/>
                  </a:cubicBezTo>
                  <a:cubicBezTo>
                    <a:pt x="10153" y="7899"/>
                    <a:pt x="9537" y="8279"/>
                    <a:pt x="8896" y="8540"/>
                  </a:cubicBezTo>
                  <a:cubicBezTo>
                    <a:pt x="8540" y="8730"/>
                    <a:pt x="8161" y="8896"/>
                    <a:pt x="7758" y="8967"/>
                  </a:cubicBezTo>
                  <a:close/>
                </a:path>
              </a:pathLst>
            </a:custGeom>
            <a:solidFill>
              <a:srgbClr val="FF00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529;p42"/>
            <p:cNvSpPr/>
            <p:nvPr/>
          </p:nvSpPr>
          <p:spPr>
            <a:xfrm flipH="1">
              <a:off x="1975425" y="1054800"/>
              <a:ext cx="218850" cy="182675"/>
            </a:xfrm>
            <a:custGeom>
              <a:avLst/>
              <a:gdLst/>
              <a:ahLst/>
              <a:cxnLst/>
              <a:rect l="l" t="t" r="r" b="b"/>
              <a:pathLst>
                <a:path w="8754" h="7307" extrusionOk="0">
                  <a:moveTo>
                    <a:pt x="4223" y="1"/>
                  </a:moveTo>
                  <a:cubicBezTo>
                    <a:pt x="4626" y="1045"/>
                    <a:pt x="5457" y="1709"/>
                    <a:pt x="6263" y="2397"/>
                  </a:cubicBezTo>
                  <a:cubicBezTo>
                    <a:pt x="6548" y="2658"/>
                    <a:pt x="6856" y="2871"/>
                    <a:pt x="7141" y="3108"/>
                  </a:cubicBezTo>
                  <a:cubicBezTo>
                    <a:pt x="7520" y="3417"/>
                    <a:pt x="7947" y="3678"/>
                    <a:pt x="8422" y="3844"/>
                  </a:cubicBezTo>
                  <a:cubicBezTo>
                    <a:pt x="8493" y="3867"/>
                    <a:pt x="8564" y="3915"/>
                    <a:pt x="8611" y="3962"/>
                  </a:cubicBezTo>
                  <a:cubicBezTo>
                    <a:pt x="8754" y="4484"/>
                    <a:pt x="8683" y="5053"/>
                    <a:pt x="8398" y="5552"/>
                  </a:cubicBezTo>
                  <a:cubicBezTo>
                    <a:pt x="8279" y="5765"/>
                    <a:pt x="8161" y="5979"/>
                    <a:pt x="8018" y="6168"/>
                  </a:cubicBezTo>
                  <a:cubicBezTo>
                    <a:pt x="7473" y="6927"/>
                    <a:pt x="6714" y="7188"/>
                    <a:pt x="5836" y="7236"/>
                  </a:cubicBezTo>
                  <a:cubicBezTo>
                    <a:pt x="5480" y="7307"/>
                    <a:pt x="5148" y="7093"/>
                    <a:pt x="5030" y="6761"/>
                  </a:cubicBezTo>
                  <a:cubicBezTo>
                    <a:pt x="4579" y="5789"/>
                    <a:pt x="4389" y="4721"/>
                    <a:pt x="4508" y="3654"/>
                  </a:cubicBezTo>
                  <a:cubicBezTo>
                    <a:pt x="4531" y="3322"/>
                    <a:pt x="4650" y="2990"/>
                    <a:pt x="4816" y="2705"/>
                  </a:cubicBezTo>
                  <a:cubicBezTo>
                    <a:pt x="4911" y="2539"/>
                    <a:pt x="5006" y="2373"/>
                    <a:pt x="5077" y="2207"/>
                  </a:cubicBezTo>
                  <a:cubicBezTo>
                    <a:pt x="5124" y="1946"/>
                    <a:pt x="4982" y="1685"/>
                    <a:pt x="4745" y="1614"/>
                  </a:cubicBezTo>
                  <a:cubicBezTo>
                    <a:pt x="4555" y="1495"/>
                    <a:pt x="4318" y="1566"/>
                    <a:pt x="4199" y="1732"/>
                  </a:cubicBezTo>
                  <a:cubicBezTo>
                    <a:pt x="4057" y="1922"/>
                    <a:pt x="3938" y="2112"/>
                    <a:pt x="3844" y="2326"/>
                  </a:cubicBezTo>
                  <a:cubicBezTo>
                    <a:pt x="3535" y="3013"/>
                    <a:pt x="2895" y="3512"/>
                    <a:pt x="2159" y="3654"/>
                  </a:cubicBezTo>
                  <a:cubicBezTo>
                    <a:pt x="1732" y="3772"/>
                    <a:pt x="1258" y="3820"/>
                    <a:pt x="807" y="3772"/>
                  </a:cubicBezTo>
                  <a:cubicBezTo>
                    <a:pt x="665" y="3749"/>
                    <a:pt x="546" y="3725"/>
                    <a:pt x="428" y="3701"/>
                  </a:cubicBezTo>
                  <a:cubicBezTo>
                    <a:pt x="262" y="3654"/>
                    <a:pt x="143" y="3559"/>
                    <a:pt x="96" y="3393"/>
                  </a:cubicBezTo>
                  <a:cubicBezTo>
                    <a:pt x="1" y="3132"/>
                    <a:pt x="1" y="2847"/>
                    <a:pt x="72" y="2563"/>
                  </a:cubicBezTo>
                  <a:cubicBezTo>
                    <a:pt x="214" y="1946"/>
                    <a:pt x="641" y="1424"/>
                    <a:pt x="1211" y="1163"/>
                  </a:cubicBezTo>
                  <a:cubicBezTo>
                    <a:pt x="1685" y="950"/>
                    <a:pt x="2159" y="784"/>
                    <a:pt x="2658" y="618"/>
                  </a:cubicBezTo>
                  <a:cubicBezTo>
                    <a:pt x="2942" y="523"/>
                    <a:pt x="3251" y="475"/>
                    <a:pt x="3535" y="380"/>
                  </a:cubicBezTo>
                  <a:cubicBezTo>
                    <a:pt x="3796" y="333"/>
                    <a:pt x="4033" y="214"/>
                    <a:pt x="4223" y="1"/>
                  </a:cubicBezTo>
                  <a:close/>
                </a:path>
              </a:pathLst>
            </a:custGeom>
            <a:solidFill>
              <a:srgbClr val="FF00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530;p42"/>
            <p:cNvSpPr/>
            <p:nvPr/>
          </p:nvSpPr>
          <p:spPr>
            <a:xfrm flipH="1">
              <a:off x="1952300" y="1043550"/>
              <a:ext cx="119225" cy="86600"/>
            </a:xfrm>
            <a:custGeom>
              <a:avLst/>
              <a:gdLst/>
              <a:ahLst/>
              <a:cxnLst/>
              <a:rect l="l" t="t" r="r" b="b"/>
              <a:pathLst>
                <a:path w="4769" h="3464" extrusionOk="0">
                  <a:moveTo>
                    <a:pt x="1" y="0"/>
                  </a:moveTo>
                  <a:cubicBezTo>
                    <a:pt x="428" y="24"/>
                    <a:pt x="855" y="119"/>
                    <a:pt x="1234" y="285"/>
                  </a:cubicBezTo>
                  <a:cubicBezTo>
                    <a:pt x="2421" y="759"/>
                    <a:pt x="3464" y="1518"/>
                    <a:pt x="4318" y="2491"/>
                  </a:cubicBezTo>
                  <a:cubicBezTo>
                    <a:pt x="4413" y="2609"/>
                    <a:pt x="4508" y="2752"/>
                    <a:pt x="4603" y="2894"/>
                  </a:cubicBezTo>
                  <a:cubicBezTo>
                    <a:pt x="4769" y="3108"/>
                    <a:pt x="4627" y="3416"/>
                    <a:pt x="4342" y="3440"/>
                  </a:cubicBezTo>
                  <a:cubicBezTo>
                    <a:pt x="4128" y="3463"/>
                    <a:pt x="3891" y="3416"/>
                    <a:pt x="3678" y="3321"/>
                  </a:cubicBezTo>
                  <a:cubicBezTo>
                    <a:pt x="3346" y="3131"/>
                    <a:pt x="2990" y="2918"/>
                    <a:pt x="2681" y="2681"/>
                  </a:cubicBezTo>
                  <a:cubicBezTo>
                    <a:pt x="2041" y="2182"/>
                    <a:pt x="1424" y="1661"/>
                    <a:pt x="808" y="1115"/>
                  </a:cubicBezTo>
                  <a:cubicBezTo>
                    <a:pt x="475" y="783"/>
                    <a:pt x="191" y="427"/>
                    <a:pt x="1" y="0"/>
                  </a:cubicBezTo>
                  <a:close/>
                </a:path>
              </a:pathLst>
            </a:custGeom>
            <a:solidFill>
              <a:srgbClr val="FF83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6" name="Google Shape;531;p42"/>
            <p:cNvGrpSpPr/>
            <p:nvPr/>
          </p:nvGrpSpPr>
          <p:grpSpPr>
            <a:xfrm>
              <a:off x="1474325" y="858525"/>
              <a:ext cx="808300" cy="1469525"/>
              <a:chOff x="1474325" y="858525"/>
              <a:chExt cx="808300" cy="1469525"/>
            </a:xfrm>
          </p:grpSpPr>
          <p:sp>
            <p:nvSpPr>
              <p:cNvPr id="77" name="Google Shape;532;p42"/>
              <p:cNvSpPr/>
              <p:nvPr/>
            </p:nvSpPr>
            <p:spPr>
              <a:xfrm flipH="1">
                <a:off x="1809975" y="858525"/>
                <a:ext cx="472650" cy="402675"/>
              </a:xfrm>
              <a:custGeom>
                <a:avLst/>
                <a:gdLst/>
                <a:ahLst/>
                <a:cxnLst/>
                <a:rect l="l" t="t" r="r" b="b"/>
                <a:pathLst>
                  <a:path w="18906" h="16107" extrusionOk="0">
                    <a:moveTo>
                      <a:pt x="4911" y="5812"/>
                    </a:moveTo>
                    <a:cubicBezTo>
                      <a:pt x="4816" y="5670"/>
                      <a:pt x="4768" y="5575"/>
                      <a:pt x="4697" y="5503"/>
                    </a:cubicBezTo>
                    <a:cubicBezTo>
                      <a:pt x="4009" y="4602"/>
                      <a:pt x="3487" y="3582"/>
                      <a:pt x="3108" y="2515"/>
                    </a:cubicBezTo>
                    <a:cubicBezTo>
                      <a:pt x="3013" y="2230"/>
                      <a:pt x="2918" y="1945"/>
                      <a:pt x="2847" y="1637"/>
                    </a:cubicBezTo>
                    <a:cubicBezTo>
                      <a:pt x="2799" y="1471"/>
                      <a:pt x="2728" y="1329"/>
                      <a:pt x="2633" y="1186"/>
                    </a:cubicBezTo>
                    <a:cubicBezTo>
                      <a:pt x="2491" y="1068"/>
                      <a:pt x="2539" y="830"/>
                      <a:pt x="2705" y="759"/>
                    </a:cubicBezTo>
                    <a:cubicBezTo>
                      <a:pt x="2847" y="641"/>
                      <a:pt x="3060" y="664"/>
                      <a:pt x="3155" y="830"/>
                    </a:cubicBezTo>
                    <a:cubicBezTo>
                      <a:pt x="3226" y="925"/>
                      <a:pt x="3298" y="1044"/>
                      <a:pt x="3345" y="1163"/>
                    </a:cubicBezTo>
                    <a:cubicBezTo>
                      <a:pt x="3772" y="2064"/>
                      <a:pt x="4199" y="2942"/>
                      <a:pt x="4626" y="3843"/>
                    </a:cubicBezTo>
                    <a:cubicBezTo>
                      <a:pt x="4863" y="4317"/>
                      <a:pt x="5148" y="4768"/>
                      <a:pt x="5527" y="5148"/>
                    </a:cubicBezTo>
                    <a:cubicBezTo>
                      <a:pt x="5575" y="5195"/>
                      <a:pt x="5622" y="5243"/>
                      <a:pt x="5741" y="5337"/>
                    </a:cubicBezTo>
                    <a:cubicBezTo>
                      <a:pt x="5622" y="4958"/>
                      <a:pt x="5551" y="4650"/>
                      <a:pt x="5456" y="4341"/>
                    </a:cubicBezTo>
                    <a:cubicBezTo>
                      <a:pt x="5290" y="3772"/>
                      <a:pt x="5266" y="3155"/>
                      <a:pt x="5385" y="2562"/>
                    </a:cubicBezTo>
                    <a:cubicBezTo>
                      <a:pt x="5551" y="1590"/>
                      <a:pt x="6192" y="783"/>
                      <a:pt x="7093" y="427"/>
                    </a:cubicBezTo>
                    <a:cubicBezTo>
                      <a:pt x="7591" y="214"/>
                      <a:pt x="8113" y="71"/>
                      <a:pt x="8635" y="48"/>
                    </a:cubicBezTo>
                    <a:cubicBezTo>
                      <a:pt x="9014" y="0"/>
                      <a:pt x="9394" y="71"/>
                      <a:pt x="9750" y="214"/>
                    </a:cubicBezTo>
                    <a:cubicBezTo>
                      <a:pt x="10082" y="356"/>
                      <a:pt x="10390" y="522"/>
                      <a:pt x="10698" y="712"/>
                    </a:cubicBezTo>
                    <a:cubicBezTo>
                      <a:pt x="11054" y="949"/>
                      <a:pt x="11339" y="1257"/>
                      <a:pt x="11552" y="1613"/>
                    </a:cubicBezTo>
                    <a:cubicBezTo>
                      <a:pt x="11908" y="2254"/>
                      <a:pt x="12193" y="2942"/>
                      <a:pt x="12359" y="3677"/>
                    </a:cubicBezTo>
                    <a:cubicBezTo>
                      <a:pt x="12406" y="3843"/>
                      <a:pt x="12454" y="3985"/>
                      <a:pt x="12501" y="4199"/>
                    </a:cubicBezTo>
                    <a:lnTo>
                      <a:pt x="12833" y="4033"/>
                    </a:lnTo>
                    <a:cubicBezTo>
                      <a:pt x="13830" y="3582"/>
                      <a:pt x="14850" y="3321"/>
                      <a:pt x="15964" y="3558"/>
                    </a:cubicBezTo>
                    <a:cubicBezTo>
                      <a:pt x="16676" y="3724"/>
                      <a:pt x="17340" y="4033"/>
                      <a:pt x="17910" y="4460"/>
                    </a:cubicBezTo>
                    <a:cubicBezTo>
                      <a:pt x="18076" y="4626"/>
                      <a:pt x="18218" y="4816"/>
                      <a:pt x="18313" y="5005"/>
                    </a:cubicBezTo>
                    <a:cubicBezTo>
                      <a:pt x="18740" y="5598"/>
                      <a:pt x="18906" y="6357"/>
                      <a:pt x="18764" y="7069"/>
                    </a:cubicBezTo>
                    <a:cubicBezTo>
                      <a:pt x="18692" y="7472"/>
                      <a:pt x="18550" y="7876"/>
                      <a:pt x="18313" y="8208"/>
                    </a:cubicBezTo>
                    <a:cubicBezTo>
                      <a:pt x="17720" y="9038"/>
                      <a:pt x="16913" y="9678"/>
                      <a:pt x="16012" y="10082"/>
                    </a:cubicBezTo>
                    <a:cubicBezTo>
                      <a:pt x="15466" y="10343"/>
                      <a:pt x="14897" y="10556"/>
                      <a:pt x="14328" y="10770"/>
                    </a:cubicBezTo>
                    <a:cubicBezTo>
                      <a:pt x="14185" y="11386"/>
                      <a:pt x="14185" y="11386"/>
                      <a:pt x="13545" y="11600"/>
                    </a:cubicBezTo>
                    <a:cubicBezTo>
                      <a:pt x="13450" y="11623"/>
                      <a:pt x="13355" y="11671"/>
                      <a:pt x="13213" y="11718"/>
                    </a:cubicBezTo>
                    <a:lnTo>
                      <a:pt x="13213" y="12003"/>
                    </a:lnTo>
                    <a:cubicBezTo>
                      <a:pt x="13260" y="12738"/>
                      <a:pt x="13071" y="13450"/>
                      <a:pt x="12691" y="14067"/>
                    </a:cubicBezTo>
                    <a:cubicBezTo>
                      <a:pt x="12644" y="14162"/>
                      <a:pt x="12572" y="14256"/>
                      <a:pt x="12501" y="14351"/>
                    </a:cubicBezTo>
                    <a:cubicBezTo>
                      <a:pt x="11885" y="15419"/>
                      <a:pt x="10888" y="15917"/>
                      <a:pt x="9702" y="16083"/>
                    </a:cubicBezTo>
                    <a:cubicBezTo>
                      <a:pt x="9465" y="16107"/>
                      <a:pt x="9204" y="16107"/>
                      <a:pt x="8967" y="16059"/>
                    </a:cubicBezTo>
                    <a:cubicBezTo>
                      <a:pt x="8374" y="15988"/>
                      <a:pt x="7852" y="15585"/>
                      <a:pt x="7638" y="15039"/>
                    </a:cubicBezTo>
                    <a:cubicBezTo>
                      <a:pt x="7306" y="14304"/>
                      <a:pt x="7093" y="13521"/>
                      <a:pt x="7022" y="12738"/>
                    </a:cubicBezTo>
                    <a:cubicBezTo>
                      <a:pt x="7022" y="12525"/>
                      <a:pt x="6998" y="12311"/>
                      <a:pt x="6927" y="12098"/>
                    </a:cubicBezTo>
                    <a:cubicBezTo>
                      <a:pt x="6429" y="12335"/>
                      <a:pt x="5883" y="12501"/>
                      <a:pt x="5338" y="12572"/>
                    </a:cubicBezTo>
                    <a:cubicBezTo>
                      <a:pt x="4816" y="12667"/>
                      <a:pt x="4270" y="12643"/>
                      <a:pt x="3748" y="12501"/>
                    </a:cubicBezTo>
                    <a:cubicBezTo>
                      <a:pt x="3179" y="12406"/>
                      <a:pt x="2728" y="11932"/>
                      <a:pt x="2633" y="11363"/>
                    </a:cubicBezTo>
                    <a:cubicBezTo>
                      <a:pt x="2420" y="10532"/>
                      <a:pt x="2657" y="9631"/>
                      <a:pt x="3226" y="8990"/>
                    </a:cubicBezTo>
                    <a:cubicBezTo>
                      <a:pt x="3725" y="8397"/>
                      <a:pt x="4389" y="7994"/>
                      <a:pt x="5148" y="7804"/>
                    </a:cubicBezTo>
                    <a:cubicBezTo>
                      <a:pt x="5551" y="7710"/>
                      <a:pt x="5954" y="7591"/>
                      <a:pt x="6358" y="7472"/>
                    </a:cubicBezTo>
                    <a:cubicBezTo>
                      <a:pt x="6547" y="7449"/>
                      <a:pt x="6737" y="7377"/>
                      <a:pt x="6903" y="7283"/>
                    </a:cubicBezTo>
                    <a:cubicBezTo>
                      <a:pt x="6571" y="7022"/>
                      <a:pt x="6192" y="6856"/>
                      <a:pt x="5788" y="6784"/>
                    </a:cubicBezTo>
                    <a:cubicBezTo>
                      <a:pt x="4579" y="6642"/>
                      <a:pt x="3369" y="6618"/>
                      <a:pt x="2159" y="6713"/>
                    </a:cubicBezTo>
                    <a:cubicBezTo>
                      <a:pt x="1827" y="6737"/>
                      <a:pt x="1471" y="6784"/>
                      <a:pt x="1139" y="6808"/>
                    </a:cubicBezTo>
                    <a:cubicBezTo>
                      <a:pt x="902" y="6784"/>
                      <a:pt x="641" y="6879"/>
                      <a:pt x="475" y="7045"/>
                    </a:cubicBezTo>
                    <a:cubicBezTo>
                      <a:pt x="380" y="7117"/>
                      <a:pt x="238" y="7117"/>
                      <a:pt x="166" y="7045"/>
                    </a:cubicBezTo>
                    <a:cubicBezTo>
                      <a:pt x="72" y="6974"/>
                      <a:pt x="24" y="6856"/>
                      <a:pt x="24" y="6737"/>
                    </a:cubicBezTo>
                    <a:cubicBezTo>
                      <a:pt x="0" y="6523"/>
                      <a:pt x="119" y="6334"/>
                      <a:pt x="309" y="6239"/>
                    </a:cubicBezTo>
                    <a:cubicBezTo>
                      <a:pt x="593" y="6120"/>
                      <a:pt x="854" y="6002"/>
                      <a:pt x="1163" y="5930"/>
                    </a:cubicBezTo>
                    <a:cubicBezTo>
                      <a:pt x="2230" y="5741"/>
                      <a:pt x="3345" y="5693"/>
                      <a:pt x="4436" y="5764"/>
                    </a:cubicBezTo>
                    <a:cubicBezTo>
                      <a:pt x="4579" y="5812"/>
                      <a:pt x="4697" y="5812"/>
                      <a:pt x="4911" y="5812"/>
                    </a:cubicBezTo>
                    <a:close/>
                    <a:moveTo>
                      <a:pt x="13925" y="9892"/>
                    </a:moveTo>
                    <a:cubicBezTo>
                      <a:pt x="14328" y="9797"/>
                      <a:pt x="14684" y="9655"/>
                      <a:pt x="15039" y="9465"/>
                    </a:cubicBezTo>
                    <a:cubicBezTo>
                      <a:pt x="15680" y="9180"/>
                      <a:pt x="16297" y="8824"/>
                      <a:pt x="16818" y="8374"/>
                    </a:cubicBezTo>
                    <a:cubicBezTo>
                      <a:pt x="17151" y="8113"/>
                      <a:pt x="17411" y="7781"/>
                      <a:pt x="17649" y="7425"/>
                    </a:cubicBezTo>
                    <a:cubicBezTo>
                      <a:pt x="17815" y="7117"/>
                      <a:pt x="17886" y="6737"/>
                      <a:pt x="17838" y="6381"/>
                    </a:cubicBezTo>
                    <a:cubicBezTo>
                      <a:pt x="17767" y="5764"/>
                      <a:pt x="17411" y="5219"/>
                      <a:pt x="16866" y="4934"/>
                    </a:cubicBezTo>
                    <a:cubicBezTo>
                      <a:pt x="15632" y="4246"/>
                      <a:pt x="14399" y="4341"/>
                      <a:pt x="13165" y="5005"/>
                    </a:cubicBezTo>
                    <a:cubicBezTo>
                      <a:pt x="13094" y="5029"/>
                      <a:pt x="13023" y="5100"/>
                      <a:pt x="12952" y="5148"/>
                    </a:cubicBezTo>
                    <a:cubicBezTo>
                      <a:pt x="12715" y="5314"/>
                      <a:pt x="12596" y="5551"/>
                      <a:pt x="12572" y="5836"/>
                    </a:cubicBezTo>
                    <a:cubicBezTo>
                      <a:pt x="12549" y="6049"/>
                      <a:pt x="12501" y="6286"/>
                      <a:pt x="12454" y="6500"/>
                    </a:cubicBezTo>
                    <a:cubicBezTo>
                      <a:pt x="12383" y="6690"/>
                      <a:pt x="12217" y="6808"/>
                      <a:pt x="12027" y="6808"/>
                    </a:cubicBezTo>
                    <a:cubicBezTo>
                      <a:pt x="11837" y="6856"/>
                      <a:pt x="11671" y="6761"/>
                      <a:pt x="11576" y="6618"/>
                    </a:cubicBezTo>
                    <a:cubicBezTo>
                      <a:pt x="11505" y="6476"/>
                      <a:pt x="11458" y="6334"/>
                      <a:pt x="11458" y="6191"/>
                    </a:cubicBezTo>
                    <a:cubicBezTo>
                      <a:pt x="11458" y="5978"/>
                      <a:pt x="11481" y="5764"/>
                      <a:pt x="11552" y="5575"/>
                    </a:cubicBezTo>
                    <a:cubicBezTo>
                      <a:pt x="11647" y="5290"/>
                      <a:pt x="11671" y="5005"/>
                      <a:pt x="11624" y="4721"/>
                    </a:cubicBezTo>
                    <a:cubicBezTo>
                      <a:pt x="11481" y="3914"/>
                      <a:pt x="11244" y="3108"/>
                      <a:pt x="10912" y="2325"/>
                    </a:cubicBezTo>
                    <a:cubicBezTo>
                      <a:pt x="10532" y="1471"/>
                      <a:pt x="9726" y="1139"/>
                      <a:pt x="8896" y="949"/>
                    </a:cubicBezTo>
                    <a:cubicBezTo>
                      <a:pt x="8825" y="925"/>
                      <a:pt x="8753" y="925"/>
                      <a:pt x="8658" y="949"/>
                    </a:cubicBezTo>
                    <a:cubicBezTo>
                      <a:pt x="8303" y="997"/>
                      <a:pt x="7947" y="1068"/>
                      <a:pt x="7615" y="1186"/>
                    </a:cubicBezTo>
                    <a:cubicBezTo>
                      <a:pt x="6832" y="1400"/>
                      <a:pt x="6263" y="2111"/>
                      <a:pt x="6215" y="2918"/>
                    </a:cubicBezTo>
                    <a:cubicBezTo>
                      <a:pt x="6168" y="3345"/>
                      <a:pt x="6192" y="3772"/>
                      <a:pt x="6310" y="4175"/>
                    </a:cubicBezTo>
                    <a:cubicBezTo>
                      <a:pt x="6452" y="4721"/>
                      <a:pt x="6666" y="5290"/>
                      <a:pt x="6903" y="5812"/>
                    </a:cubicBezTo>
                    <a:cubicBezTo>
                      <a:pt x="7022" y="6168"/>
                      <a:pt x="7283" y="6429"/>
                      <a:pt x="7615" y="6595"/>
                    </a:cubicBezTo>
                    <a:lnTo>
                      <a:pt x="7923" y="6761"/>
                    </a:lnTo>
                    <a:cubicBezTo>
                      <a:pt x="8564" y="6571"/>
                      <a:pt x="9228" y="6618"/>
                      <a:pt x="9821" y="6856"/>
                    </a:cubicBezTo>
                    <a:cubicBezTo>
                      <a:pt x="11291" y="7377"/>
                      <a:pt x="12596" y="8279"/>
                      <a:pt x="13616" y="9489"/>
                    </a:cubicBezTo>
                    <a:cubicBezTo>
                      <a:pt x="13735" y="9607"/>
                      <a:pt x="13830" y="9750"/>
                      <a:pt x="13925" y="9892"/>
                    </a:cubicBezTo>
                    <a:close/>
                    <a:moveTo>
                      <a:pt x="7757" y="7852"/>
                    </a:moveTo>
                    <a:cubicBezTo>
                      <a:pt x="7567" y="8042"/>
                      <a:pt x="7330" y="8184"/>
                      <a:pt x="7069" y="8231"/>
                    </a:cubicBezTo>
                    <a:cubicBezTo>
                      <a:pt x="6761" y="8303"/>
                      <a:pt x="6476" y="8350"/>
                      <a:pt x="6168" y="8445"/>
                    </a:cubicBezTo>
                    <a:cubicBezTo>
                      <a:pt x="5693" y="8611"/>
                      <a:pt x="5219" y="8777"/>
                      <a:pt x="4745" y="8990"/>
                    </a:cubicBezTo>
                    <a:cubicBezTo>
                      <a:pt x="4175" y="9275"/>
                      <a:pt x="3748" y="9773"/>
                      <a:pt x="3582" y="10390"/>
                    </a:cubicBezTo>
                    <a:cubicBezTo>
                      <a:pt x="3511" y="10675"/>
                      <a:pt x="3535" y="10959"/>
                      <a:pt x="3630" y="11244"/>
                    </a:cubicBezTo>
                    <a:cubicBezTo>
                      <a:pt x="3677" y="11386"/>
                      <a:pt x="3796" y="11505"/>
                      <a:pt x="3938" y="11529"/>
                    </a:cubicBezTo>
                    <a:cubicBezTo>
                      <a:pt x="4057" y="11576"/>
                      <a:pt x="4199" y="11600"/>
                      <a:pt x="4318" y="11600"/>
                    </a:cubicBezTo>
                    <a:cubicBezTo>
                      <a:pt x="4792" y="11647"/>
                      <a:pt x="5243" y="11600"/>
                      <a:pt x="5670" y="11481"/>
                    </a:cubicBezTo>
                    <a:cubicBezTo>
                      <a:pt x="6429" y="11339"/>
                      <a:pt x="7045" y="10841"/>
                      <a:pt x="7354" y="10177"/>
                    </a:cubicBezTo>
                    <a:cubicBezTo>
                      <a:pt x="7449" y="9963"/>
                      <a:pt x="7567" y="9750"/>
                      <a:pt x="7710" y="9583"/>
                    </a:cubicBezTo>
                    <a:cubicBezTo>
                      <a:pt x="7828" y="9394"/>
                      <a:pt x="8065" y="9346"/>
                      <a:pt x="8279" y="9441"/>
                    </a:cubicBezTo>
                    <a:cubicBezTo>
                      <a:pt x="8516" y="9536"/>
                      <a:pt x="8635" y="9773"/>
                      <a:pt x="8587" y="10034"/>
                    </a:cubicBezTo>
                    <a:cubicBezTo>
                      <a:pt x="8540" y="10200"/>
                      <a:pt x="8445" y="10366"/>
                      <a:pt x="8350" y="10532"/>
                    </a:cubicBezTo>
                    <a:cubicBezTo>
                      <a:pt x="8160" y="10817"/>
                      <a:pt x="8065" y="11149"/>
                      <a:pt x="8018" y="11505"/>
                    </a:cubicBezTo>
                    <a:cubicBezTo>
                      <a:pt x="7923" y="12549"/>
                      <a:pt x="8113" y="13616"/>
                      <a:pt x="8540" y="14589"/>
                    </a:cubicBezTo>
                    <a:cubicBezTo>
                      <a:pt x="8658" y="14944"/>
                      <a:pt x="9014" y="15134"/>
                      <a:pt x="9370" y="15087"/>
                    </a:cubicBezTo>
                    <a:cubicBezTo>
                      <a:pt x="10224" y="15016"/>
                      <a:pt x="11007" y="14755"/>
                      <a:pt x="11529" y="14019"/>
                    </a:cubicBezTo>
                    <a:cubicBezTo>
                      <a:pt x="11671" y="13806"/>
                      <a:pt x="11813" y="13592"/>
                      <a:pt x="11908" y="13379"/>
                    </a:cubicBezTo>
                    <a:cubicBezTo>
                      <a:pt x="12193" y="12904"/>
                      <a:pt x="12288" y="12335"/>
                      <a:pt x="12145" y="11790"/>
                    </a:cubicBezTo>
                    <a:cubicBezTo>
                      <a:pt x="12074" y="11742"/>
                      <a:pt x="12027" y="11695"/>
                      <a:pt x="11956" y="11671"/>
                    </a:cubicBezTo>
                    <a:cubicBezTo>
                      <a:pt x="11481" y="11505"/>
                      <a:pt x="11054" y="11268"/>
                      <a:pt x="10675" y="10936"/>
                    </a:cubicBezTo>
                    <a:cubicBezTo>
                      <a:pt x="10366" y="10698"/>
                      <a:pt x="10082" y="10485"/>
                      <a:pt x="9773" y="10224"/>
                    </a:cubicBezTo>
                    <a:cubicBezTo>
                      <a:pt x="8991" y="9560"/>
                      <a:pt x="8160" y="8896"/>
                      <a:pt x="7757" y="7852"/>
                    </a:cubicBezTo>
                    <a:close/>
                    <a:moveTo>
                      <a:pt x="8421" y="7401"/>
                    </a:moveTo>
                    <a:cubicBezTo>
                      <a:pt x="8635" y="7804"/>
                      <a:pt x="8919" y="8184"/>
                      <a:pt x="9275" y="8492"/>
                    </a:cubicBezTo>
                    <a:cubicBezTo>
                      <a:pt x="9868" y="9038"/>
                      <a:pt x="10485" y="9583"/>
                      <a:pt x="11125" y="10082"/>
                    </a:cubicBezTo>
                    <a:cubicBezTo>
                      <a:pt x="11434" y="10319"/>
                      <a:pt x="11766" y="10532"/>
                      <a:pt x="12122" y="10722"/>
                    </a:cubicBezTo>
                    <a:cubicBezTo>
                      <a:pt x="12335" y="10817"/>
                      <a:pt x="12549" y="10864"/>
                      <a:pt x="12786" y="10841"/>
                    </a:cubicBezTo>
                    <a:cubicBezTo>
                      <a:pt x="13071" y="10817"/>
                      <a:pt x="13213" y="10509"/>
                      <a:pt x="13047" y="10295"/>
                    </a:cubicBezTo>
                    <a:cubicBezTo>
                      <a:pt x="12952" y="10153"/>
                      <a:pt x="12857" y="10010"/>
                      <a:pt x="12738" y="9892"/>
                    </a:cubicBezTo>
                    <a:cubicBezTo>
                      <a:pt x="11908" y="8919"/>
                      <a:pt x="10865" y="8160"/>
                      <a:pt x="9678" y="7686"/>
                    </a:cubicBezTo>
                    <a:cubicBezTo>
                      <a:pt x="9299" y="7520"/>
                      <a:pt x="8872" y="7425"/>
                      <a:pt x="8445" y="7401"/>
                    </a:cubicBezTo>
                    <a:close/>
                  </a:path>
                </a:pathLst>
              </a:custGeom>
              <a:solidFill>
                <a:srgbClr val="4F24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78" name="Google Shape;533;p42"/>
              <p:cNvGrpSpPr/>
              <p:nvPr/>
            </p:nvGrpSpPr>
            <p:grpSpPr>
              <a:xfrm>
                <a:off x="1474325" y="1168675"/>
                <a:ext cx="407425" cy="1159375"/>
                <a:chOff x="1474325" y="1168675"/>
                <a:chExt cx="407425" cy="1159375"/>
              </a:xfrm>
            </p:grpSpPr>
            <p:sp>
              <p:nvSpPr>
                <p:cNvPr id="79" name="Google Shape;534;p42"/>
                <p:cNvSpPr/>
                <p:nvPr/>
              </p:nvSpPr>
              <p:spPr>
                <a:xfrm flipH="1">
                  <a:off x="1751250" y="1216700"/>
                  <a:ext cx="55175" cy="52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7" h="2089" extrusionOk="0">
                      <a:moveTo>
                        <a:pt x="1661" y="190"/>
                      </a:moveTo>
                      <a:cubicBezTo>
                        <a:pt x="2206" y="499"/>
                        <a:pt x="2183" y="949"/>
                        <a:pt x="1850" y="1543"/>
                      </a:cubicBezTo>
                      <a:cubicBezTo>
                        <a:pt x="1589" y="1922"/>
                        <a:pt x="1068" y="2088"/>
                        <a:pt x="641" y="1875"/>
                      </a:cubicBezTo>
                      <a:cubicBezTo>
                        <a:pt x="237" y="1685"/>
                        <a:pt x="0" y="1234"/>
                        <a:pt x="95" y="807"/>
                      </a:cubicBezTo>
                      <a:cubicBezTo>
                        <a:pt x="166" y="333"/>
                        <a:pt x="593" y="1"/>
                        <a:pt x="1068" y="24"/>
                      </a:cubicBezTo>
                      <a:cubicBezTo>
                        <a:pt x="1281" y="48"/>
                        <a:pt x="1471" y="119"/>
                        <a:pt x="1661" y="190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0" name="Google Shape;535;p42"/>
                <p:cNvSpPr/>
                <p:nvPr/>
              </p:nvSpPr>
              <p:spPr>
                <a:xfrm flipH="1">
                  <a:off x="1594700" y="1504900"/>
                  <a:ext cx="51025" cy="51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1" h="2041" extrusionOk="0">
                      <a:moveTo>
                        <a:pt x="1495" y="262"/>
                      </a:moveTo>
                      <a:cubicBezTo>
                        <a:pt x="1922" y="523"/>
                        <a:pt x="2041" y="1092"/>
                        <a:pt x="1780" y="1495"/>
                      </a:cubicBezTo>
                      <a:cubicBezTo>
                        <a:pt x="1495" y="1922"/>
                        <a:pt x="949" y="2041"/>
                        <a:pt x="522" y="1756"/>
                      </a:cubicBezTo>
                      <a:cubicBezTo>
                        <a:pt x="119" y="1495"/>
                        <a:pt x="1" y="926"/>
                        <a:pt x="261" y="523"/>
                      </a:cubicBezTo>
                      <a:cubicBezTo>
                        <a:pt x="522" y="120"/>
                        <a:pt x="1092" y="1"/>
                        <a:pt x="1495" y="262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1" name="Google Shape;536;p42"/>
                <p:cNvSpPr/>
                <p:nvPr/>
              </p:nvSpPr>
              <p:spPr>
                <a:xfrm flipH="1">
                  <a:off x="1592925" y="1618775"/>
                  <a:ext cx="74150" cy="68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66" h="2729" extrusionOk="0">
                      <a:moveTo>
                        <a:pt x="1922" y="570"/>
                      </a:moveTo>
                      <a:cubicBezTo>
                        <a:pt x="2966" y="1139"/>
                        <a:pt x="2088" y="2728"/>
                        <a:pt x="1044" y="2159"/>
                      </a:cubicBezTo>
                      <a:cubicBezTo>
                        <a:pt x="1" y="1566"/>
                        <a:pt x="855" y="0"/>
                        <a:pt x="1922" y="570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2" name="Google Shape;537;p42"/>
                <p:cNvSpPr/>
                <p:nvPr/>
              </p:nvSpPr>
              <p:spPr>
                <a:xfrm flipH="1">
                  <a:off x="1800475" y="1719000"/>
                  <a:ext cx="58725" cy="61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49" h="2444" extrusionOk="0">
                      <a:moveTo>
                        <a:pt x="1755" y="237"/>
                      </a:moveTo>
                      <a:cubicBezTo>
                        <a:pt x="2182" y="475"/>
                        <a:pt x="2348" y="996"/>
                        <a:pt x="2087" y="1423"/>
                      </a:cubicBezTo>
                      <a:cubicBezTo>
                        <a:pt x="1518" y="2443"/>
                        <a:pt x="0" y="1566"/>
                        <a:pt x="569" y="570"/>
                      </a:cubicBezTo>
                      <a:cubicBezTo>
                        <a:pt x="807" y="143"/>
                        <a:pt x="1352" y="0"/>
                        <a:pt x="1755" y="237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3" name="Google Shape;538;p42"/>
                <p:cNvSpPr/>
                <p:nvPr/>
              </p:nvSpPr>
              <p:spPr>
                <a:xfrm flipH="1">
                  <a:off x="1585800" y="2272875"/>
                  <a:ext cx="51025" cy="55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1" h="2207" extrusionOk="0">
                      <a:moveTo>
                        <a:pt x="1779" y="1566"/>
                      </a:moveTo>
                      <a:cubicBezTo>
                        <a:pt x="1400" y="2207"/>
                        <a:pt x="404" y="2088"/>
                        <a:pt x="214" y="1353"/>
                      </a:cubicBezTo>
                      <a:cubicBezTo>
                        <a:pt x="0" y="594"/>
                        <a:pt x="807" y="0"/>
                        <a:pt x="1471" y="380"/>
                      </a:cubicBezTo>
                      <a:cubicBezTo>
                        <a:pt x="1898" y="594"/>
                        <a:pt x="2040" y="1139"/>
                        <a:pt x="1779" y="1566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" name="Google Shape;539;p42"/>
                <p:cNvSpPr/>
                <p:nvPr/>
              </p:nvSpPr>
              <p:spPr>
                <a:xfrm flipH="1">
                  <a:off x="1474325" y="2036250"/>
                  <a:ext cx="43900" cy="49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56" h="1970" extrusionOk="0">
                      <a:moveTo>
                        <a:pt x="451" y="1804"/>
                      </a:moveTo>
                      <a:cubicBezTo>
                        <a:pt x="167" y="1614"/>
                        <a:pt x="1" y="1258"/>
                        <a:pt x="72" y="926"/>
                      </a:cubicBezTo>
                      <a:cubicBezTo>
                        <a:pt x="238" y="96"/>
                        <a:pt x="1353" y="1"/>
                        <a:pt x="1661" y="784"/>
                      </a:cubicBezTo>
                      <a:cubicBezTo>
                        <a:pt x="1708" y="950"/>
                        <a:pt x="1732" y="1116"/>
                        <a:pt x="1732" y="1282"/>
                      </a:cubicBezTo>
                      <a:cubicBezTo>
                        <a:pt x="1756" y="1638"/>
                        <a:pt x="1471" y="1922"/>
                        <a:pt x="1115" y="1946"/>
                      </a:cubicBezTo>
                      <a:cubicBezTo>
                        <a:pt x="878" y="1970"/>
                        <a:pt x="665" y="1899"/>
                        <a:pt x="451" y="1804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" name="Google Shape;540;p42"/>
                <p:cNvSpPr/>
                <p:nvPr/>
              </p:nvSpPr>
              <p:spPr>
                <a:xfrm flipH="1">
                  <a:off x="1735250" y="1797875"/>
                  <a:ext cx="58125" cy="55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5" h="2230" extrusionOk="0">
                      <a:moveTo>
                        <a:pt x="546" y="1684"/>
                      </a:moveTo>
                      <a:cubicBezTo>
                        <a:pt x="142" y="1471"/>
                        <a:pt x="0" y="949"/>
                        <a:pt x="261" y="546"/>
                      </a:cubicBezTo>
                      <a:cubicBezTo>
                        <a:pt x="451" y="142"/>
                        <a:pt x="973" y="0"/>
                        <a:pt x="1376" y="261"/>
                      </a:cubicBezTo>
                      <a:cubicBezTo>
                        <a:pt x="2325" y="807"/>
                        <a:pt x="1471" y="2230"/>
                        <a:pt x="546" y="1684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" name="Google Shape;541;p42"/>
                <p:cNvSpPr/>
                <p:nvPr/>
              </p:nvSpPr>
              <p:spPr>
                <a:xfrm flipH="1">
                  <a:off x="1723975" y="1648425"/>
                  <a:ext cx="46275" cy="36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1" h="1448" extrusionOk="0">
                      <a:moveTo>
                        <a:pt x="1305" y="95"/>
                      </a:moveTo>
                      <a:cubicBezTo>
                        <a:pt x="1850" y="427"/>
                        <a:pt x="1779" y="1068"/>
                        <a:pt x="1423" y="1258"/>
                      </a:cubicBezTo>
                      <a:cubicBezTo>
                        <a:pt x="1115" y="1424"/>
                        <a:pt x="759" y="1447"/>
                        <a:pt x="427" y="1329"/>
                      </a:cubicBezTo>
                      <a:cubicBezTo>
                        <a:pt x="142" y="1186"/>
                        <a:pt x="0" y="902"/>
                        <a:pt x="48" y="593"/>
                      </a:cubicBezTo>
                      <a:cubicBezTo>
                        <a:pt x="95" y="285"/>
                        <a:pt x="332" y="48"/>
                        <a:pt x="641" y="0"/>
                      </a:cubicBezTo>
                      <a:cubicBezTo>
                        <a:pt x="854" y="24"/>
                        <a:pt x="1068" y="48"/>
                        <a:pt x="1305" y="95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" name="Google Shape;542;p42"/>
                <p:cNvSpPr/>
                <p:nvPr/>
              </p:nvSpPr>
              <p:spPr>
                <a:xfrm flipH="1">
                  <a:off x="1504550" y="2170275"/>
                  <a:ext cx="41550" cy="42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62" h="1685" extrusionOk="0">
                      <a:moveTo>
                        <a:pt x="1448" y="1234"/>
                      </a:moveTo>
                      <a:cubicBezTo>
                        <a:pt x="1234" y="1590"/>
                        <a:pt x="783" y="1685"/>
                        <a:pt x="451" y="1471"/>
                      </a:cubicBezTo>
                      <a:cubicBezTo>
                        <a:pt x="119" y="1258"/>
                        <a:pt x="1" y="831"/>
                        <a:pt x="190" y="475"/>
                      </a:cubicBezTo>
                      <a:cubicBezTo>
                        <a:pt x="404" y="119"/>
                        <a:pt x="878" y="1"/>
                        <a:pt x="1234" y="238"/>
                      </a:cubicBezTo>
                      <a:cubicBezTo>
                        <a:pt x="1566" y="451"/>
                        <a:pt x="1661" y="902"/>
                        <a:pt x="1448" y="1234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" name="Google Shape;543;p42"/>
                <p:cNvSpPr/>
                <p:nvPr/>
              </p:nvSpPr>
              <p:spPr>
                <a:xfrm flipH="1">
                  <a:off x="1657550" y="1759325"/>
                  <a:ext cx="51025" cy="48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1" h="1922" extrusionOk="0">
                      <a:moveTo>
                        <a:pt x="807" y="1708"/>
                      </a:moveTo>
                      <a:cubicBezTo>
                        <a:pt x="0" y="1210"/>
                        <a:pt x="735" y="0"/>
                        <a:pt x="1542" y="475"/>
                      </a:cubicBezTo>
                      <a:cubicBezTo>
                        <a:pt x="1922" y="664"/>
                        <a:pt x="2040" y="1139"/>
                        <a:pt x="1803" y="1495"/>
                      </a:cubicBezTo>
                      <a:cubicBezTo>
                        <a:pt x="1589" y="1827"/>
                        <a:pt x="1139" y="1922"/>
                        <a:pt x="807" y="1708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" name="Google Shape;544;p42"/>
                <p:cNvSpPr/>
                <p:nvPr/>
              </p:nvSpPr>
              <p:spPr>
                <a:xfrm flipH="1">
                  <a:off x="1554375" y="1686975"/>
                  <a:ext cx="54575" cy="58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83" h="2349" extrusionOk="0">
                      <a:moveTo>
                        <a:pt x="498" y="783"/>
                      </a:moveTo>
                      <a:cubicBezTo>
                        <a:pt x="973" y="0"/>
                        <a:pt x="2183" y="688"/>
                        <a:pt x="1732" y="1518"/>
                      </a:cubicBezTo>
                      <a:cubicBezTo>
                        <a:pt x="1257" y="2349"/>
                        <a:pt x="0" y="1613"/>
                        <a:pt x="498" y="783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0" name="Google Shape;545;p42"/>
                <p:cNvSpPr/>
                <p:nvPr/>
              </p:nvSpPr>
              <p:spPr>
                <a:xfrm flipH="1">
                  <a:off x="1511075" y="1793725"/>
                  <a:ext cx="37975" cy="3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9" h="1590" extrusionOk="0">
                      <a:moveTo>
                        <a:pt x="474" y="1376"/>
                      </a:moveTo>
                      <a:cubicBezTo>
                        <a:pt x="166" y="1234"/>
                        <a:pt x="0" y="854"/>
                        <a:pt x="142" y="522"/>
                      </a:cubicBezTo>
                      <a:cubicBezTo>
                        <a:pt x="261" y="190"/>
                        <a:pt x="617" y="0"/>
                        <a:pt x="949" y="71"/>
                      </a:cubicBezTo>
                      <a:cubicBezTo>
                        <a:pt x="1305" y="166"/>
                        <a:pt x="1518" y="498"/>
                        <a:pt x="1494" y="830"/>
                      </a:cubicBezTo>
                      <a:cubicBezTo>
                        <a:pt x="1471" y="925"/>
                        <a:pt x="1447" y="996"/>
                        <a:pt x="1423" y="1067"/>
                      </a:cubicBezTo>
                      <a:cubicBezTo>
                        <a:pt x="1352" y="1400"/>
                        <a:pt x="996" y="1589"/>
                        <a:pt x="688" y="1471"/>
                      </a:cubicBezTo>
                      <a:cubicBezTo>
                        <a:pt x="593" y="1447"/>
                        <a:pt x="522" y="1400"/>
                        <a:pt x="474" y="1376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" name="Google Shape;546;p42"/>
                <p:cNvSpPr/>
                <p:nvPr/>
              </p:nvSpPr>
              <p:spPr>
                <a:xfrm flipH="1">
                  <a:off x="1620200" y="1401125"/>
                  <a:ext cx="40350" cy="4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14" h="1828" extrusionOk="0">
                      <a:moveTo>
                        <a:pt x="404" y="1495"/>
                      </a:moveTo>
                      <a:cubicBezTo>
                        <a:pt x="95" y="1282"/>
                        <a:pt x="1" y="879"/>
                        <a:pt x="167" y="546"/>
                      </a:cubicBezTo>
                      <a:cubicBezTo>
                        <a:pt x="475" y="1"/>
                        <a:pt x="1305" y="119"/>
                        <a:pt x="1471" y="736"/>
                      </a:cubicBezTo>
                      <a:cubicBezTo>
                        <a:pt x="1614" y="1353"/>
                        <a:pt x="949" y="1827"/>
                        <a:pt x="404" y="1495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" name="Google Shape;547;p42"/>
                <p:cNvSpPr/>
                <p:nvPr/>
              </p:nvSpPr>
              <p:spPr>
                <a:xfrm flipH="1">
                  <a:off x="1663500" y="1304475"/>
                  <a:ext cx="40350" cy="3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14" h="1590" extrusionOk="0">
                      <a:moveTo>
                        <a:pt x="1424" y="1163"/>
                      </a:moveTo>
                      <a:cubicBezTo>
                        <a:pt x="1234" y="1471"/>
                        <a:pt x="807" y="1590"/>
                        <a:pt x="499" y="1424"/>
                      </a:cubicBezTo>
                      <a:cubicBezTo>
                        <a:pt x="143" y="1234"/>
                        <a:pt x="1" y="783"/>
                        <a:pt x="214" y="451"/>
                      </a:cubicBezTo>
                      <a:cubicBezTo>
                        <a:pt x="380" y="119"/>
                        <a:pt x="807" y="0"/>
                        <a:pt x="1139" y="190"/>
                      </a:cubicBezTo>
                      <a:cubicBezTo>
                        <a:pt x="1495" y="356"/>
                        <a:pt x="1614" y="807"/>
                        <a:pt x="1424" y="1163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" name="Google Shape;548;p42"/>
                <p:cNvSpPr/>
                <p:nvPr/>
              </p:nvSpPr>
              <p:spPr>
                <a:xfrm flipH="1">
                  <a:off x="1842575" y="1168675"/>
                  <a:ext cx="39175" cy="39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7" h="1566" extrusionOk="0">
                      <a:moveTo>
                        <a:pt x="1092" y="166"/>
                      </a:moveTo>
                      <a:cubicBezTo>
                        <a:pt x="1448" y="356"/>
                        <a:pt x="1566" y="759"/>
                        <a:pt x="1400" y="1115"/>
                      </a:cubicBezTo>
                      <a:cubicBezTo>
                        <a:pt x="1210" y="1447"/>
                        <a:pt x="807" y="1566"/>
                        <a:pt x="475" y="1400"/>
                      </a:cubicBezTo>
                      <a:cubicBezTo>
                        <a:pt x="119" y="1234"/>
                        <a:pt x="1" y="807"/>
                        <a:pt x="167" y="475"/>
                      </a:cubicBezTo>
                      <a:cubicBezTo>
                        <a:pt x="333" y="119"/>
                        <a:pt x="760" y="0"/>
                        <a:pt x="1092" y="166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4" name="Google Shape;549;p42"/>
                <p:cNvSpPr/>
                <p:nvPr/>
              </p:nvSpPr>
              <p:spPr>
                <a:xfrm flipH="1">
                  <a:off x="1483200" y="1905200"/>
                  <a:ext cx="33850" cy="40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4" h="1614" extrusionOk="0">
                      <a:moveTo>
                        <a:pt x="1140" y="1187"/>
                      </a:moveTo>
                      <a:cubicBezTo>
                        <a:pt x="997" y="1471"/>
                        <a:pt x="689" y="1614"/>
                        <a:pt x="404" y="1519"/>
                      </a:cubicBezTo>
                      <a:cubicBezTo>
                        <a:pt x="167" y="1448"/>
                        <a:pt x="1" y="1210"/>
                        <a:pt x="1" y="973"/>
                      </a:cubicBezTo>
                      <a:cubicBezTo>
                        <a:pt x="1" y="807"/>
                        <a:pt x="48" y="617"/>
                        <a:pt x="96" y="475"/>
                      </a:cubicBezTo>
                      <a:cubicBezTo>
                        <a:pt x="191" y="167"/>
                        <a:pt x="499" y="1"/>
                        <a:pt x="807" y="72"/>
                      </a:cubicBezTo>
                      <a:cubicBezTo>
                        <a:pt x="1140" y="167"/>
                        <a:pt x="1353" y="475"/>
                        <a:pt x="1282" y="807"/>
                      </a:cubicBezTo>
                      <a:cubicBezTo>
                        <a:pt x="1258" y="949"/>
                        <a:pt x="1211" y="1068"/>
                        <a:pt x="1140" y="1187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28501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3" name="Google Shape;1583;p61"/>
          <p:cNvGraphicFramePr/>
          <p:nvPr>
            <p:extLst>
              <p:ext uri="{D42A27DB-BD31-4B8C-83A1-F6EECF244321}">
                <p14:modId xmlns:p14="http://schemas.microsoft.com/office/powerpoint/2010/main" val="2177159495"/>
              </p:ext>
            </p:extLst>
          </p:nvPr>
        </p:nvGraphicFramePr>
        <p:xfrm>
          <a:off x="3080403" y="1019837"/>
          <a:ext cx="3086700" cy="3650412"/>
        </p:xfrm>
        <a:graphic>
          <a:graphicData uri="http://schemas.openxmlformats.org/drawingml/2006/table">
            <a:tbl>
              <a:tblPr>
                <a:noFill/>
                <a:tableStyleId>{E8AD96FD-C316-4CC9-9BA8-B8137E8B114E}</a:tableStyleId>
              </a:tblPr>
              <a:tblGrid>
                <a:gridCol w="308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46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 dirty="0" err="1" smtClean="0">
                          <a:solidFill>
                            <a:schemeClr val="accent3"/>
                          </a:solidFill>
                          <a:latin typeface="Patrick Hand SC"/>
                          <a:ea typeface="Patrick Hand SC"/>
                          <a:cs typeface="Patrick Hand SC"/>
                          <a:sym typeface="Patrick Hand SC"/>
                        </a:rPr>
                        <a:t>Relaciones</a:t>
                      </a:r>
                      <a:r>
                        <a:rPr lang="en-GB" sz="2000" b="1" dirty="0" smtClean="0">
                          <a:solidFill>
                            <a:schemeClr val="accent3"/>
                          </a:solidFill>
                          <a:latin typeface="Patrick Hand SC"/>
                          <a:ea typeface="Patrick Hand SC"/>
                          <a:cs typeface="Patrick Hand SC"/>
                          <a:sym typeface="Patrick Hand SC"/>
                        </a:rPr>
                        <a:t> </a:t>
                      </a:r>
                      <a:r>
                        <a:rPr lang="en-GB" sz="2000" b="1" dirty="0" err="1" smtClean="0">
                          <a:solidFill>
                            <a:schemeClr val="accent3"/>
                          </a:solidFill>
                          <a:latin typeface="Patrick Hand SC"/>
                          <a:ea typeface="Patrick Hand SC"/>
                          <a:cs typeface="Patrick Hand SC"/>
                          <a:sym typeface="Patrick Hand SC"/>
                        </a:rPr>
                        <a:t>sociales</a:t>
                      </a:r>
                      <a:endParaRPr sz="2000" b="1" dirty="0">
                        <a:solidFill>
                          <a:schemeClr val="accent3"/>
                        </a:solidFill>
                        <a:latin typeface="Patrick Hand SC"/>
                        <a:ea typeface="Patrick Hand SC"/>
                        <a:cs typeface="Patrick Hand SC"/>
                        <a:sym typeface="Patrick Hand SC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59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Conozco</a:t>
                      </a:r>
                      <a:r>
                        <a:rPr lang="en-GB" baseline="0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el </a:t>
                      </a:r>
                      <a:r>
                        <a:rPr lang="en-GB" baseline="0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nombre</a:t>
                      </a:r>
                      <a:r>
                        <a:rPr lang="en-GB" baseline="0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de </a:t>
                      </a:r>
                      <a:r>
                        <a:rPr lang="en-GB" baseline="0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mis</a:t>
                      </a:r>
                      <a:r>
                        <a:rPr lang="en-GB" baseline="0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baseline="0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compañeros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59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Reconozco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a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mis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compañeros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872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Utilizo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“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gracias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” y “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por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favor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”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en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momentos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oportunos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92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Juego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en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grupos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180000" marR="18000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692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Espero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180000" marR="18000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008035"/>
                  </a:ext>
                </a:extLst>
              </a:tr>
              <a:tr h="58692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Respeto</a:t>
                      </a:r>
                      <a:r>
                        <a:rPr lang="es-MX" baseline="0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las normas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180000" marR="18000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856618"/>
                  </a:ext>
                </a:extLst>
              </a:tr>
            </a:tbl>
          </a:graphicData>
        </a:graphic>
      </p:graphicFrame>
      <p:sp>
        <p:nvSpPr>
          <p:cNvPr id="1584" name="Google Shape;1584;p61"/>
          <p:cNvSpPr txBox="1">
            <a:spLocks noGrp="1"/>
          </p:cNvSpPr>
          <p:nvPr>
            <p:ph type="title"/>
          </p:nvPr>
        </p:nvSpPr>
        <p:spPr>
          <a:xfrm>
            <a:off x="1962150" y="482679"/>
            <a:ext cx="5219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smtClean="0"/>
              <a:t> </a:t>
            </a:r>
            <a:r>
              <a:rPr lang="en-GB" dirty="0" err="1" smtClean="0"/>
              <a:t>Ejem</a:t>
            </a:r>
            <a:r>
              <a:rPr lang="en-GB" dirty="0" err="1" smtClean="0"/>
              <a:t>plos</a:t>
            </a:r>
            <a:endParaRPr dirty="0"/>
          </a:p>
        </p:txBody>
      </p:sp>
      <p:grpSp>
        <p:nvGrpSpPr>
          <p:cNvPr id="1602" name="Google Shape;1602;p61"/>
          <p:cNvGrpSpPr/>
          <p:nvPr/>
        </p:nvGrpSpPr>
        <p:grpSpPr>
          <a:xfrm>
            <a:off x="903175" y="1543725"/>
            <a:ext cx="855800" cy="746475"/>
            <a:chOff x="7461875" y="1143275"/>
            <a:chExt cx="855800" cy="746475"/>
          </a:xfrm>
        </p:grpSpPr>
        <p:sp>
          <p:nvSpPr>
            <p:cNvPr id="1603" name="Google Shape;1603;p61"/>
            <p:cNvSpPr/>
            <p:nvPr/>
          </p:nvSpPr>
          <p:spPr>
            <a:xfrm>
              <a:off x="7746450" y="1169425"/>
              <a:ext cx="245350" cy="269425"/>
            </a:xfrm>
            <a:custGeom>
              <a:avLst/>
              <a:gdLst/>
              <a:ahLst/>
              <a:cxnLst/>
              <a:rect l="l" t="t" r="r" b="b"/>
              <a:pathLst>
                <a:path w="9814" h="10777" extrusionOk="0">
                  <a:moveTo>
                    <a:pt x="5712" y="10776"/>
                  </a:moveTo>
                  <a:cubicBezTo>
                    <a:pt x="5022" y="10713"/>
                    <a:pt x="4373" y="10525"/>
                    <a:pt x="3767" y="10190"/>
                  </a:cubicBezTo>
                  <a:cubicBezTo>
                    <a:pt x="3557" y="10044"/>
                    <a:pt x="3411" y="9897"/>
                    <a:pt x="3369" y="9625"/>
                  </a:cubicBezTo>
                  <a:cubicBezTo>
                    <a:pt x="3118" y="8161"/>
                    <a:pt x="2093" y="7219"/>
                    <a:pt x="1046" y="6277"/>
                  </a:cubicBezTo>
                  <a:cubicBezTo>
                    <a:pt x="126" y="5482"/>
                    <a:pt x="0" y="4541"/>
                    <a:pt x="314" y="3620"/>
                  </a:cubicBezTo>
                  <a:cubicBezTo>
                    <a:pt x="544" y="2972"/>
                    <a:pt x="921" y="2344"/>
                    <a:pt x="1214" y="1716"/>
                  </a:cubicBezTo>
                  <a:cubicBezTo>
                    <a:pt x="1235" y="1632"/>
                    <a:pt x="1319" y="1549"/>
                    <a:pt x="1360" y="1507"/>
                  </a:cubicBezTo>
                  <a:cubicBezTo>
                    <a:pt x="2072" y="984"/>
                    <a:pt x="2741" y="398"/>
                    <a:pt x="3620" y="147"/>
                  </a:cubicBezTo>
                  <a:cubicBezTo>
                    <a:pt x="4039" y="0"/>
                    <a:pt x="4457" y="42"/>
                    <a:pt x="4813" y="251"/>
                  </a:cubicBezTo>
                  <a:cubicBezTo>
                    <a:pt x="5503" y="628"/>
                    <a:pt x="6194" y="1026"/>
                    <a:pt x="6717" y="1653"/>
                  </a:cubicBezTo>
                  <a:cubicBezTo>
                    <a:pt x="6926" y="1925"/>
                    <a:pt x="7114" y="2176"/>
                    <a:pt x="7240" y="2469"/>
                  </a:cubicBezTo>
                  <a:cubicBezTo>
                    <a:pt x="7449" y="2909"/>
                    <a:pt x="7512" y="3348"/>
                    <a:pt x="7303" y="3829"/>
                  </a:cubicBezTo>
                  <a:cubicBezTo>
                    <a:pt x="7093" y="4352"/>
                    <a:pt x="6905" y="4876"/>
                    <a:pt x="6675" y="5399"/>
                  </a:cubicBezTo>
                  <a:cubicBezTo>
                    <a:pt x="6487" y="5796"/>
                    <a:pt x="6194" y="6026"/>
                    <a:pt x="5754" y="6131"/>
                  </a:cubicBezTo>
                  <a:cubicBezTo>
                    <a:pt x="5127" y="6277"/>
                    <a:pt x="4499" y="6466"/>
                    <a:pt x="3892" y="6675"/>
                  </a:cubicBezTo>
                  <a:cubicBezTo>
                    <a:pt x="3662" y="6759"/>
                    <a:pt x="3432" y="6905"/>
                    <a:pt x="3243" y="7093"/>
                  </a:cubicBezTo>
                  <a:cubicBezTo>
                    <a:pt x="3055" y="7303"/>
                    <a:pt x="3013" y="7554"/>
                    <a:pt x="3139" y="7826"/>
                  </a:cubicBezTo>
                  <a:cubicBezTo>
                    <a:pt x="3264" y="8077"/>
                    <a:pt x="3474" y="8140"/>
                    <a:pt x="3725" y="8119"/>
                  </a:cubicBezTo>
                  <a:cubicBezTo>
                    <a:pt x="3997" y="8077"/>
                    <a:pt x="4290" y="8014"/>
                    <a:pt x="4562" y="7909"/>
                  </a:cubicBezTo>
                  <a:cubicBezTo>
                    <a:pt x="5043" y="7658"/>
                    <a:pt x="5545" y="7407"/>
                    <a:pt x="6047" y="7135"/>
                  </a:cubicBezTo>
                  <a:cubicBezTo>
                    <a:pt x="6675" y="6821"/>
                    <a:pt x="7826" y="6884"/>
                    <a:pt x="8433" y="7219"/>
                  </a:cubicBezTo>
                  <a:cubicBezTo>
                    <a:pt x="8684" y="7386"/>
                    <a:pt x="8956" y="7512"/>
                    <a:pt x="9186" y="7658"/>
                  </a:cubicBezTo>
                  <a:cubicBezTo>
                    <a:pt x="9793" y="8119"/>
                    <a:pt x="9813" y="8663"/>
                    <a:pt x="9416" y="9102"/>
                  </a:cubicBezTo>
                  <a:cubicBezTo>
                    <a:pt x="8997" y="9625"/>
                    <a:pt x="8537" y="10127"/>
                    <a:pt x="7805" y="10232"/>
                  </a:cubicBezTo>
                  <a:cubicBezTo>
                    <a:pt x="7303" y="10316"/>
                    <a:pt x="6821" y="10483"/>
                    <a:pt x="6361" y="10630"/>
                  </a:cubicBezTo>
                  <a:cubicBezTo>
                    <a:pt x="6152" y="10734"/>
                    <a:pt x="5922" y="10734"/>
                    <a:pt x="5712" y="1077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61"/>
            <p:cNvSpPr/>
            <p:nvPr/>
          </p:nvSpPr>
          <p:spPr>
            <a:xfrm>
              <a:off x="7483850" y="1339425"/>
              <a:ext cx="256875" cy="229675"/>
            </a:xfrm>
            <a:custGeom>
              <a:avLst/>
              <a:gdLst/>
              <a:ahLst/>
              <a:cxnLst/>
              <a:rect l="l" t="t" r="r" b="b"/>
              <a:pathLst>
                <a:path w="10275" h="9187" extrusionOk="0">
                  <a:moveTo>
                    <a:pt x="6215" y="8433"/>
                  </a:moveTo>
                  <a:cubicBezTo>
                    <a:pt x="5755" y="7428"/>
                    <a:pt x="5985" y="6529"/>
                    <a:pt x="6299" y="5629"/>
                  </a:cubicBezTo>
                  <a:cubicBezTo>
                    <a:pt x="6341" y="5483"/>
                    <a:pt x="6445" y="5315"/>
                    <a:pt x="6592" y="5211"/>
                  </a:cubicBezTo>
                  <a:cubicBezTo>
                    <a:pt x="6905" y="4980"/>
                    <a:pt x="6968" y="4646"/>
                    <a:pt x="7073" y="4290"/>
                  </a:cubicBezTo>
                  <a:cubicBezTo>
                    <a:pt x="7157" y="3976"/>
                    <a:pt x="7052" y="3725"/>
                    <a:pt x="6843" y="3620"/>
                  </a:cubicBezTo>
                  <a:cubicBezTo>
                    <a:pt x="6550" y="3453"/>
                    <a:pt x="6194" y="3558"/>
                    <a:pt x="5985" y="3850"/>
                  </a:cubicBezTo>
                  <a:lnTo>
                    <a:pt x="5901" y="4018"/>
                  </a:lnTo>
                  <a:cubicBezTo>
                    <a:pt x="5797" y="4374"/>
                    <a:pt x="5504" y="4562"/>
                    <a:pt x="5190" y="4771"/>
                  </a:cubicBezTo>
                  <a:cubicBezTo>
                    <a:pt x="4729" y="5085"/>
                    <a:pt x="4248" y="5211"/>
                    <a:pt x="3704" y="5190"/>
                  </a:cubicBezTo>
                  <a:cubicBezTo>
                    <a:pt x="3118" y="5169"/>
                    <a:pt x="2532" y="5169"/>
                    <a:pt x="1926" y="5190"/>
                  </a:cubicBezTo>
                  <a:cubicBezTo>
                    <a:pt x="1507" y="5190"/>
                    <a:pt x="1110" y="5085"/>
                    <a:pt x="712" y="4897"/>
                  </a:cubicBezTo>
                  <a:cubicBezTo>
                    <a:pt x="231" y="4667"/>
                    <a:pt x="1" y="4122"/>
                    <a:pt x="273" y="3662"/>
                  </a:cubicBezTo>
                  <a:cubicBezTo>
                    <a:pt x="691" y="3014"/>
                    <a:pt x="984" y="2281"/>
                    <a:pt x="1549" y="1674"/>
                  </a:cubicBezTo>
                  <a:cubicBezTo>
                    <a:pt x="2219" y="984"/>
                    <a:pt x="3014" y="607"/>
                    <a:pt x="3830" y="189"/>
                  </a:cubicBezTo>
                  <a:cubicBezTo>
                    <a:pt x="4583" y="105"/>
                    <a:pt x="5378" y="1"/>
                    <a:pt x="6089" y="356"/>
                  </a:cubicBezTo>
                  <a:cubicBezTo>
                    <a:pt x="6529" y="565"/>
                    <a:pt x="7010" y="733"/>
                    <a:pt x="7491" y="817"/>
                  </a:cubicBezTo>
                  <a:cubicBezTo>
                    <a:pt x="7763" y="879"/>
                    <a:pt x="7952" y="1005"/>
                    <a:pt x="8056" y="1214"/>
                  </a:cubicBezTo>
                  <a:cubicBezTo>
                    <a:pt x="8203" y="1465"/>
                    <a:pt x="8370" y="1716"/>
                    <a:pt x="8475" y="1988"/>
                  </a:cubicBezTo>
                  <a:cubicBezTo>
                    <a:pt x="8705" y="2658"/>
                    <a:pt x="9040" y="3223"/>
                    <a:pt x="9437" y="3767"/>
                  </a:cubicBezTo>
                  <a:cubicBezTo>
                    <a:pt x="9563" y="3934"/>
                    <a:pt x="9667" y="4122"/>
                    <a:pt x="9772" y="4290"/>
                  </a:cubicBezTo>
                  <a:cubicBezTo>
                    <a:pt x="10065" y="4771"/>
                    <a:pt x="10274" y="5231"/>
                    <a:pt x="10170" y="5796"/>
                  </a:cubicBezTo>
                  <a:cubicBezTo>
                    <a:pt x="10149" y="5943"/>
                    <a:pt x="10149" y="6068"/>
                    <a:pt x="10170" y="6236"/>
                  </a:cubicBezTo>
                  <a:cubicBezTo>
                    <a:pt x="10274" y="7156"/>
                    <a:pt x="9793" y="7805"/>
                    <a:pt x="9207" y="8412"/>
                  </a:cubicBezTo>
                  <a:cubicBezTo>
                    <a:pt x="8475" y="9144"/>
                    <a:pt x="7659" y="9186"/>
                    <a:pt x="6759" y="8788"/>
                  </a:cubicBezTo>
                  <a:cubicBezTo>
                    <a:pt x="6592" y="8642"/>
                    <a:pt x="6382" y="8516"/>
                    <a:pt x="6215" y="843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61"/>
            <p:cNvSpPr/>
            <p:nvPr/>
          </p:nvSpPr>
          <p:spPr>
            <a:xfrm>
              <a:off x="7701450" y="1327400"/>
              <a:ext cx="118775" cy="160600"/>
            </a:xfrm>
            <a:custGeom>
              <a:avLst/>
              <a:gdLst/>
              <a:ahLst/>
              <a:cxnLst/>
              <a:rect l="l" t="t" r="r" b="b"/>
              <a:pathLst>
                <a:path w="4751" h="6424" extrusionOk="0">
                  <a:moveTo>
                    <a:pt x="43" y="314"/>
                  </a:moveTo>
                  <a:cubicBezTo>
                    <a:pt x="461" y="0"/>
                    <a:pt x="859" y="42"/>
                    <a:pt x="1298" y="147"/>
                  </a:cubicBezTo>
                  <a:cubicBezTo>
                    <a:pt x="2135" y="356"/>
                    <a:pt x="2658" y="942"/>
                    <a:pt x="3202" y="1507"/>
                  </a:cubicBezTo>
                  <a:cubicBezTo>
                    <a:pt x="3725" y="2093"/>
                    <a:pt x="4123" y="2720"/>
                    <a:pt x="4290" y="3495"/>
                  </a:cubicBezTo>
                  <a:cubicBezTo>
                    <a:pt x="4499" y="4352"/>
                    <a:pt x="4751" y="5189"/>
                    <a:pt x="4541" y="6110"/>
                  </a:cubicBezTo>
                  <a:cubicBezTo>
                    <a:pt x="4060" y="6424"/>
                    <a:pt x="3976" y="6424"/>
                    <a:pt x="3642" y="6131"/>
                  </a:cubicBezTo>
                  <a:cubicBezTo>
                    <a:pt x="3286" y="5859"/>
                    <a:pt x="2972" y="5566"/>
                    <a:pt x="2637" y="5252"/>
                  </a:cubicBezTo>
                  <a:cubicBezTo>
                    <a:pt x="2554" y="5168"/>
                    <a:pt x="2491" y="5064"/>
                    <a:pt x="2449" y="4959"/>
                  </a:cubicBezTo>
                  <a:cubicBezTo>
                    <a:pt x="2323" y="4541"/>
                    <a:pt x="2072" y="4248"/>
                    <a:pt x="1779" y="3934"/>
                  </a:cubicBezTo>
                  <a:cubicBezTo>
                    <a:pt x="1445" y="3578"/>
                    <a:pt x="1194" y="3139"/>
                    <a:pt x="942" y="2679"/>
                  </a:cubicBezTo>
                  <a:cubicBezTo>
                    <a:pt x="650" y="2135"/>
                    <a:pt x="378" y="1590"/>
                    <a:pt x="126" y="1005"/>
                  </a:cubicBezTo>
                  <a:cubicBezTo>
                    <a:pt x="64" y="879"/>
                    <a:pt x="22" y="733"/>
                    <a:pt x="1" y="586"/>
                  </a:cubicBezTo>
                  <a:cubicBezTo>
                    <a:pt x="43" y="523"/>
                    <a:pt x="43" y="419"/>
                    <a:pt x="43" y="3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61"/>
            <p:cNvSpPr/>
            <p:nvPr/>
          </p:nvSpPr>
          <p:spPr>
            <a:xfrm>
              <a:off x="7461875" y="1143275"/>
              <a:ext cx="553475" cy="449350"/>
            </a:xfrm>
            <a:custGeom>
              <a:avLst/>
              <a:gdLst/>
              <a:ahLst/>
              <a:cxnLst/>
              <a:rect l="l" t="t" r="r" b="b"/>
              <a:pathLst>
                <a:path w="22139" h="17974" extrusionOk="0">
                  <a:moveTo>
                    <a:pt x="15317" y="12492"/>
                  </a:moveTo>
                  <a:cubicBezTo>
                    <a:pt x="15066" y="12805"/>
                    <a:pt x="15212" y="13077"/>
                    <a:pt x="15212" y="13370"/>
                  </a:cubicBezTo>
                  <a:cubicBezTo>
                    <a:pt x="15233" y="13914"/>
                    <a:pt x="15003" y="14270"/>
                    <a:pt x="14543" y="14521"/>
                  </a:cubicBezTo>
                  <a:cubicBezTo>
                    <a:pt x="13873" y="14898"/>
                    <a:pt x="13246" y="14835"/>
                    <a:pt x="12618" y="14291"/>
                  </a:cubicBezTo>
                  <a:cubicBezTo>
                    <a:pt x="12513" y="14186"/>
                    <a:pt x="12409" y="14103"/>
                    <a:pt x="12283" y="13998"/>
                  </a:cubicBezTo>
                  <a:cubicBezTo>
                    <a:pt x="12032" y="14186"/>
                    <a:pt x="12116" y="14396"/>
                    <a:pt x="12116" y="14584"/>
                  </a:cubicBezTo>
                  <a:cubicBezTo>
                    <a:pt x="12137" y="14961"/>
                    <a:pt x="11990" y="15337"/>
                    <a:pt x="11802" y="15672"/>
                  </a:cubicBezTo>
                  <a:cubicBezTo>
                    <a:pt x="11341" y="16530"/>
                    <a:pt x="10651" y="17137"/>
                    <a:pt x="9835" y="17660"/>
                  </a:cubicBezTo>
                  <a:cubicBezTo>
                    <a:pt x="9709" y="17743"/>
                    <a:pt x="9584" y="17785"/>
                    <a:pt x="9458" y="17827"/>
                  </a:cubicBezTo>
                  <a:cubicBezTo>
                    <a:pt x="8349" y="17974"/>
                    <a:pt x="7366" y="17681"/>
                    <a:pt x="6424" y="17116"/>
                  </a:cubicBezTo>
                  <a:cubicBezTo>
                    <a:pt x="6215" y="16990"/>
                    <a:pt x="6111" y="16781"/>
                    <a:pt x="6027" y="16530"/>
                  </a:cubicBezTo>
                  <a:cubicBezTo>
                    <a:pt x="5859" y="15902"/>
                    <a:pt x="5734" y="15274"/>
                    <a:pt x="5839" y="14605"/>
                  </a:cubicBezTo>
                  <a:cubicBezTo>
                    <a:pt x="5859" y="14417"/>
                    <a:pt x="5859" y="14270"/>
                    <a:pt x="5901" y="14019"/>
                  </a:cubicBezTo>
                  <a:lnTo>
                    <a:pt x="5441" y="14019"/>
                  </a:lnTo>
                  <a:cubicBezTo>
                    <a:pt x="4499" y="14019"/>
                    <a:pt x="3558" y="14040"/>
                    <a:pt x="2616" y="14019"/>
                  </a:cubicBezTo>
                  <a:cubicBezTo>
                    <a:pt x="1821" y="13998"/>
                    <a:pt x="1047" y="13747"/>
                    <a:pt x="461" y="13161"/>
                  </a:cubicBezTo>
                  <a:cubicBezTo>
                    <a:pt x="189" y="12910"/>
                    <a:pt x="1" y="12617"/>
                    <a:pt x="43" y="12220"/>
                  </a:cubicBezTo>
                  <a:cubicBezTo>
                    <a:pt x="64" y="11989"/>
                    <a:pt x="43" y="11759"/>
                    <a:pt x="64" y="11508"/>
                  </a:cubicBezTo>
                  <a:cubicBezTo>
                    <a:pt x="64" y="11383"/>
                    <a:pt x="85" y="11194"/>
                    <a:pt x="168" y="11090"/>
                  </a:cubicBezTo>
                  <a:cubicBezTo>
                    <a:pt x="796" y="10295"/>
                    <a:pt x="1152" y="9290"/>
                    <a:pt x="1947" y="8579"/>
                  </a:cubicBezTo>
                  <a:cubicBezTo>
                    <a:pt x="2261" y="8307"/>
                    <a:pt x="2574" y="8056"/>
                    <a:pt x="2909" y="7847"/>
                  </a:cubicBezTo>
                  <a:cubicBezTo>
                    <a:pt x="3307" y="7616"/>
                    <a:pt x="3746" y="7428"/>
                    <a:pt x="4165" y="7219"/>
                  </a:cubicBezTo>
                  <a:cubicBezTo>
                    <a:pt x="4227" y="7198"/>
                    <a:pt x="4269" y="7177"/>
                    <a:pt x="4332" y="7177"/>
                  </a:cubicBezTo>
                  <a:cubicBezTo>
                    <a:pt x="5295" y="7072"/>
                    <a:pt x="6257" y="6926"/>
                    <a:pt x="7199" y="7303"/>
                  </a:cubicBezTo>
                  <a:cubicBezTo>
                    <a:pt x="7701" y="7512"/>
                    <a:pt x="8203" y="7637"/>
                    <a:pt x="8726" y="7616"/>
                  </a:cubicBezTo>
                  <a:cubicBezTo>
                    <a:pt x="8956" y="7365"/>
                    <a:pt x="9207" y="7093"/>
                    <a:pt x="9458" y="6863"/>
                  </a:cubicBezTo>
                  <a:cubicBezTo>
                    <a:pt x="9165" y="6256"/>
                    <a:pt x="8600" y="5838"/>
                    <a:pt x="8119" y="5357"/>
                  </a:cubicBezTo>
                  <a:cubicBezTo>
                    <a:pt x="7994" y="5231"/>
                    <a:pt x="7826" y="5189"/>
                    <a:pt x="7659" y="5106"/>
                  </a:cubicBezTo>
                  <a:cubicBezTo>
                    <a:pt x="7512" y="5022"/>
                    <a:pt x="7324" y="5001"/>
                    <a:pt x="7199" y="4896"/>
                  </a:cubicBezTo>
                  <a:cubicBezTo>
                    <a:pt x="6571" y="4436"/>
                    <a:pt x="5818" y="4269"/>
                    <a:pt x="5043" y="4143"/>
                  </a:cubicBezTo>
                  <a:cubicBezTo>
                    <a:pt x="4939" y="4122"/>
                    <a:pt x="4834" y="3997"/>
                    <a:pt x="4688" y="3934"/>
                  </a:cubicBezTo>
                  <a:cubicBezTo>
                    <a:pt x="4813" y="3829"/>
                    <a:pt x="4876" y="3746"/>
                    <a:pt x="4939" y="3746"/>
                  </a:cubicBezTo>
                  <a:cubicBezTo>
                    <a:pt x="5776" y="3578"/>
                    <a:pt x="6592" y="3662"/>
                    <a:pt x="7324" y="4122"/>
                  </a:cubicBezTo>
                  <a:cubicBezTo>
                    <a:pt x="7471" y="4185"/>
                    <a:pt x="7596" y="4290"/>
                    <a:pt x="7722" y="4310"/>
                  </a:cubicBezTo>
                  <a:cubicBezTo>
                    <a:pt x="8182" y="4457"/>
                    <a:pt x="8580" y="4687"/>
                    <a:pt x="8893" y="5001"/>
                  </a:cubicBezTo>
                  <a:cubicBezTo>
                    <a:pt x="9124" y="4938"/>
                    <a:pt x="9061" y="4813"/>
                    <a:pt x="9061" y="4708"/>
                  </a:cubicBezTo>
                  <a:cubicBezTo>
                    <a:pt x="9061" y="4603"/>
                    <a:pt x="9040" y="4478"/>
                    <a:pt x="9040" y="4373"/>
                  </a:cubicBezTo>
                  <a:cubicBezTo>
                    <a:pt x="8789" y="3201"/>
                    <a:pt x="8956" y="2030"/>
                    <a:pt x="8935" y="837"/>
                  </a:cubicBezTo>
                  <a:cubicBezTo>
                    <a:pt x="8935" y="523"/>
                    <a:pt x="9061" y="272"/>
                    <a:pt x="9375" y="126"/>
                  </a:cubicBezTo>
                  <a:cubicBezTo>
                    <a:pt x="9521" y="63"/>
                    <a:pt x="9730" y="0"/>
                    <a:pt x="9877" y="168"/>
                  </a:cubicBezTo>
                  <a:cubicBezTo>
                    <a:pt x="9981" y="293"/>
                    <a:pt x="10107" y="502"/>
                    <a:pt x="10044" y="607"/>
                  </a:cubicBezTo>
                  <a:cubicBezTo>
                    <a:pt x="9772" y="1444"/>
                    <a:pt x="9940" y="2302"/>
                    <a:pt x="9919" y="3139"/>
                  </a:cubicBezTo>
                  <a:cubicBezTo>
                    <a:pt x="9898" y="4038"/>
                    <a:pt x="10107" y="4896"/>
                    <a:pt x="10253" y="5754"/>
                  </a:cubicBezTo>
                  <a:cubicBezTo>
                    <a:pt x="10316" y="6005"/>
                    <a:pt x="10316" y="6235"/>
                    <a:pt x="10358" y="6466"/>
                  </a:cubicBezTo>
                  <a:cubicBezTo>
                    <a:pt x="10400" y="6528"/>
                    <a:pt x="10463" y="6570"/>
                    <a:pt x="10525" y="6612"/>
                  </a:cubicBezTo>
                  <a:cubicBezTo>
                    <a:pt x="10756" y="6487"/>
                    <a:pt x="10651" y="6277"/>
                    <a:pt x="10651" y="6152"/>
                  </a:cubicBezTo>
                  <a:cubicBezTo>
                    <a:pt x="10546" y="5085"/>
                    <a:pt x="10818" y="4143"/>
                    <a:pt x="11300" y="3201"/>
                  </a:cubicBezTo>
                  <a:cubicBezTo>
                    <a:pt x="12095" y="1758"/>
                    <a:pt x="11697" y="2176"/>
                    <a:pt x="13057" y="1172"/>
                  </a:cubicBezTo>
                  <a:cubicBezTo>
                    <a:pt x="13538" y="816"/>
                    <a:pt x="14082" y="607"/>
                    <a:pt x="14626" y="398"/>
                  </a:cubicBezTo>
                  <a:cubicBezTo>
                    <a:pt x="15359" y="105"/>
                    <a:pt x="16049" y="209"/>
                    <a:pt x="16677" y="565"/>
                  </a:cubicBezTo>
                  <a:cubicBezTo>
                    <a:pt x="17367" y="942"/>
                    <a:pt x="18079" y="1423"/>
                    <a:pt x="18623" y="2051"/>
                  </a:cubicBezTo>
                  <a:cubicBezTo>
                    <a:pt x="19020" y="2490"/>
                    <a:pt x="19355" y="2971"/>
                    <a:pt x="19544" y="3536"/>
                  </a:cubicBezTo>
                  <a:cubicBezTo>
                    <a:pt x="19711" y="4080"/>
                    <a:pt x="19732" y="4645"/>
                    <a:pt x="19523" y="5189"/>
                  </a:cubicBezTo>
                  <a:cubicBezTo>
                    <a:pt x="19292" y="5754"/>
                    <a:pt x="19104" y="6340"/>
                    <a:pt x="18832" y="6989"/>
                  </a:cubicBezTo>
                  <a:cubicBezTo>
                    <a:pt x="19816" y="7010"/>
                    <a:pt x="20506" y="7595"/>
                    <a:pt x="21217" y="8056"/>
                  </a:cubicBezTo>
                  <a:cubicBezTo>
                    <a:pt x="21824" y="8453"/>
                    <a:pt x="22138" y="9102"/>
                    <a:pt x="22033" y="9897"/>
                  </a:cubicBezTo>
                  <a:cubicBezTo>
                    <a:pt x="21950" y="10420"/>
                    <a:pt x="21761" y="10860"/>
                    <a:pt x="21343" y="11194"/>
                  </a:cubicBezTo>
                  <a:lnTo>
                    <a:pt x="21029" y="11508"/>
                  </a:lnTo>
                  <a:cubicBezTo>
                    <a:pt x="20673" y="11968"/>
                    <a:pt x="20171" y="12220"/>
                    <a:pt x="19627" y="12324"/>
                  </a:cubicBezTo>
                  <a:cubicBezTo>
                    <a:pt x="19146" y="12429"/>
                    <a:pt x="18707" y="12554"/>
                    <a:pt x="18267" y="12701"/>
                  </a:cubicBezTo>
                  <a:cubicBezTo>
                    <a:pt x="17451" y="12952"/>
                    <a:pt x="16635" y="12952"/>
                    <a:pt x="15840" y="12638"/>
                  </a:cubicBezTo>
                  <a:cubicBezTo>
                    <a:pt x="15694" y="12533"/>
                    <a:pt x="15484" y="12513"/>
                    <a:pt x="15317" y="12492"/>
                  </a:cubicBezTo>
                  <a:close/>
                  <a:moveTo>
                    <a:pt x="17095" y="11822"/>
                  </a:moveTo>
                  <a:cubicBezTo>
                    <a:pt x="17326" y="11801"/>
                    <a:pt x="17556" y="11780"/>
                    <a:pt x="17765" y="11717"/>
                  </a:cubicBezTo>
                  <a:cubicBezTo>
                    <a:pt x="18246" y="11592"/>
                    <a:pt x="18707" y="11383"/>
                    <a:pt x="19209" y="11341"/>
                  </a:cubicBezTo>
                  <a:cubicBezTo>
                    <a:pt x="19962" y="11215"/>
                    <a:pt x="20401" y="10734"/>
                    <a:pt x="20820" y="10211"/>
                  </a:cubicBezTo>
                  <a:cubicBezTo>
                    <a:pt x="21196" y="9730"/>
                    <a:pt x="21196" y="9207"/>
                    <a:pt x="20590" y="8767"/>
                  </a:cubicBezTo>
                  <a:cubicBezTo>
                    <a:pt x="20360" y="8579"/>
                    <a:pt x="20088" y="8453"/>
                    <a:pt x="19836" y="8328"/>
                  </a:cubicBezTo>
                  <a:cubicBezTo>
                    <a:pt x="19230" y="7972"/>
                    <a:pt x="18079" y="7930"/>
                    <a:pt x="17451" y="8244"/>
                  </a:cubicBezTo>
                  <a:cubicBezTo>
                    <a:pt x="16949" y="8474"/>
                    <a:pt x="16468" y="8767"/>
                    <a:pt x="15966" y="8997"/>
                  </a:cubicBezTo>
                  <a:cubicBezTo>
                    <a:pt x="15694" y="9102"/>
                    <a:pt x="15422" y="9186"/>
                    <a:pt x="15129" y="9207"/>
                  </a:cubicBezTo>
                  <a:cubicBezTo>
                    <a:pt x="14898" y="9248"/>
                    <a:pt x="14647" y="9165"/>
                    <a:pt x="14543" y="8935"/>
                  </a:cubicBezTo>
                  <a:cubicBezTo>
                    <a:pt x="14417" y="8663"/>
                    <a:pt x="14480" y="8370"/>
                    <a:pt x="14647" y="8202"/>
                  </a:cubicBezTo>
                  <a:cubicBezTo>
                    <a:pt x="14836" y="8014"/>
                    <a:pt x="15066" y="7847"/>
                    <a:pt x="15317" y="7784"/>
                  </a:cubicBezTo>
                  <a:cubicBezTo>
                    <a:pt x="15903" y="7575"/>
                    <a:pt x="16531" y="7365"/>
                    <a:pt x="17158" y="7219"/>
                  </a:cubicBezTo>
                  <a:cubicBezTo>
                    <a:pt x="17619" y="7114"/>
                    <a:pt x="17932" y="6884"/>
                    <a:pt x="18079" y="6487"/>
                  </a:cubicBezTo>
                  <a:cubicBezTo>
                    <a:pt x="18309" y="5963"/>
                    <a:pt x="18476" y="5440"/>
                    <a:pt x="18707" y="4917"/>
                  </a:cubicBezTo>
                  <a:cubicBezTo>
                    <a:pt x="18916" y="4457"/>
                    <a:pt x="18874" y="3976"/>
                    <a:pt x="18644" y="3557"/>
                  </a:cubicBezTo>
                  <a:cubicBezTo>
                    <a:pt x="18518" y="3285"/>
                    <a:pt x="18330" y="3013"/>
                    <a:pt x="18121" y="2762"/>
                  </a:cubicBezTo>
                  <a:cubicBezTo>
                    <a:pt x="17639" y="2134"/>
                    <a:pt x="16928" y="1737"/>
                    <a:pt x="16217" y="1339"/>
                  </a:cubicBezTo>
                  <a:cubicBezTo>
                    <a:pt x="15861" y="1130"/>
                    <a:pt x="15463" y="1130"/>
                    <a:pt x="15024" y="1235"/>
                  </a:cubicBezTo>
                  <a:cubicBezTo>
                    <a:pt x="14124" y="1507"/>
                    <a:pt x="13476" y="2051"/>
                    <a:pt x="12764" y="2595"/>
                  </a:cubicBezTo>
                  <a:cubicBezTo>
                    <a:pt x="12702" y="2657"/>
                    <a:pt x="12639" y="2720"/>
                    <a:pt x="12618" y="2804"/>
                  </a:cubicBezTo>
                  <a:cubicBezTo>
                    <a:pt x="12304" y="3432"/>
                    <a:pt x="11927" y="4059"/>
                    <a:pt x="11718" y="4708"/>
                  </a:cubicBezTo>
                  <a:cubicBezTo>
                    <a:pt x="11404" y="5650"/>
                    <a:pt x="11530" y="6570"/>
                    <a:pt x="12450" y="7386"/>
                  </a:cubicBezTo>
                  <a:cubicBezTo>
                    <a:pt x="13497" y="8307"/>
                    <a:pt x="14522" y="9269"/>
                    <a:pt x="14773" y="10734"/>
                  </a:cubicBezTo>
                  <a:cubicBezTo>
                    <a:pt x="14836" y="10985"/>
                    <a:pt x="14961" y="11152"/>
                    <a:pt x="15170" y="11278"/>
                  </a:cubicBezTo>
                  <a:cubicBezTo>
                    <a:pt x="15756" y="11550"/>
                    <a:pt x="16384" y="11717"/>
                    <a:pt x="17095" y="11822"/>
                  </a:cubicBezTo>
                  <a:close/>
                  <a:moveTo>
                    <a:pt x="7094" y="16279"/>
                  </a:moveTo>
                  <a:cubicBezTo>
                    <a:pt x="7261" y="16362"/>
                    <a:pt x="7471" y="16488"/>
                    <a:pt x="7680" y="16593"/>
                  </a:cubicBezTo>
                  <a:cubicBezTo>
                    <a:pt x="8559" y="16990"/>
                    <a:pt x="9375" y="16927"/>
                    <a:pt x="10107" y="16195"/>
                  </a:cubicBezTo>
                  <a:cubicBezTo>
                    <a:pt x="10693" y="15588"/>
                    <a:pt x="11195" y="14961"/>
                    <a:pt x="11069" y="14019"/>
                  </a:cubicBezTo>
                  <a:cubicBezTo>
                    <a:pt x="11049" y="13873"/>
                    <a:pt x="11049" y="13747"/>
                    <a:pt x="11069" y="13580"/>
                  </a:cubicBezTo>
                  <a:cubicBezTo>
                    <a:pt x="11153" y="13036"/>
                    <a:pt x="10944" y="12533"/>
                    <a:pt x="10672" y="12094"/>
                  </a:cubicBezTo>
                  <a:cubicBezTo>
                    <a:pt x="10567" y="11906"/>
                    <a:pt x="10463" y="11759"/>
                    <a:pt x="10337" y="11571"/>
                  </a:cubicBezTo>
                  <a:cubicBezTo>
                    <a:pt x="9940" y="11027"/>
                    <a:pt x="9605" y="10441"/>
                    <a:pt x="9375" y="9792"/>
                  </a:cubicBezTo>
                  <a:cubicBezTo>
                    <a:pt x="9270" y="9520"/>
                    <a:pt x="9103" y="9269"/>
                    <a:pt x="8956" y="8997"/>
                  </a:cubicBezTo>
                  <a:cubicBezTo>
                    <a:pt x="8831" y="8788"/>
                    <a:pt x="8663" y="8663"/>
                    <a:pt x="8412" y="8621"/>
                  </a:cubicBezTo>
                  <a:cubicBezTo>
                    <a:pt x="7910" y="8537"/>
                    <a:pt x="7471" y="8370"/>
                    <a:pt x="6989" y="8139"/>
                  </a:cubicBezTo>
                  <a:cubicBezTo>
                    <a:pt x="6278" y="7805"/>
                    <a:pt x="5504" y="7909"/>
                    <a:pt x="4730" y="7993"/>
                  </a:cubicBezTo>
                  <a:cubicBezTo>
                    <a:pt x="3935" y="8411"/>
                    <a:pt x="3118" y="8767"/>
                    <a:pt x="2470" y="9479"/>
                  </a:cubicBezTo>
                  <a:cubicBezTo>
                    <a:pt x="1905" y="10085"/>
                    <a:pt x="1633" y="10818"/>
                    <a:pt x="1173" y="11466"/>
                  </a:cubicBezTo>
                  <a:cubicBezTo>
                    <a:pt x="901" y="11906"/>
                    <a:pt x="1131" y="12450"/>
                    <a:pt x="1633" y="12701"/>
                  </a:cubicBezTo>
                  <a:cubicBezTo>
                    <a:pt x="1989" y="12868"/>
                    <a:pt x="2386" y="12973"/>
                    <a:pt x="2826" y="12973"/>
                  </a:cubicBezTo>
                  <a:cubicBezTo>
                    <a:pt x="3432" y="12952"/>
                    <a:pt x="4018" y="12952"/>
                    <a:pt x="4604" y="12973"/>
                  </a:cubicBezTo>
                  <a:cubicBezTo>
                    <a:pt x="5169" y="13015"/>
                    <a:pt x="5629" y="12868"/>
                    <a:pt x="6111" y="12554"/>
                  </a:cubicBezTo>
                  <a:cubicBezTo>
                    <a:pt x="6424" y="12345"/>
                    <a:pt x="6696" y="12199"/>
                    <a:pt x="6801" y="11801"/>
                  </a:cubicBezTo>
                  <a:lnTo>
                    <a:pt x="6885" y="11655"/>
                  </a:lnTo>
                  <a:cubicBezTo>
                    <a:pt x="7073" y="11362"/>
                    <a:pt x="7429" y="11257"/>
                    <a:pt x="7743" y="11404"/>
                  </a:cubicBezTo>
                  <a:cubicBezTo>
                    <a:pt x="7994" y="11508"/>
                    <a:pt x="8077" y="11780"/>
                    <a:pt x="7994" y="12094"/>
                  </a:cubicBezTo>
                  <a:cubicBezTo>
                    <a:pt x="7889" y="12429"/>
                    <a:pt x="7805" y="12764"/>
                    <a:pt x="7492" y="13015"/>
                  </a:cubicBezTo>
                  <a:cubicBezTo>
                    <a:pt x="7366" y="13119"/>
                    <a:pt x="7261" y="13266"/>
                    <a:pt x="7199" y="13433"/>
                  </a:cubicBezTo>
                  <a:cubicBezTo>
                    <a:pt x="6864" y="14375"/>
                    <a:pt x="6634" y="15274"/>
                    <a:pt x="7094" y="16279"/>
                  </a:cubicBezTo>
                  <a:close/>
                  <a:moveTo>
                    <a:pt x="9626" y="7679"/>
                  </a:moveTo>
                  <a:cubicBezTo>
                    <a:pt x="9626" y="7784"/>
                    <a:pt x="9605" y="7888"/>
                    <a:pt x="9626" y="7993"/>
                  </a:cubicBezTo>
                  <a:cubicBezTo>
                    <a:pt x="9668" y="8119"/>
                    <a:pt x="9709" y="8265"/>
                    <a:pt x="9772" y="8411"/>
                  </a:cubicBezTo>
                  <a:cubicBezTo>
                    <a:pt x="10023" y="8955"/>
                    <a:pt x="10253" y="9520"/>
                    <a:pt x="10567" y="10085"/>
                  </a:cubicBezTo>
                  <a:cubicBezTo>
                    <a:pt x="10818" y="10525"/>
                    <a:pt x="11069" y="10964"/>
                    <a:pt x="11404" y="11341"/>
                  </a:cubicBezTo>
                  <a:cubicBezTo>
                    <a:pt x="11697" y="11655"/>
                    <a:pt x="11969" y="11927"/>
                    <a:pt x="12095" y="12345"/>
                  </a:cubicBezTo>
                  <a:cubicBezTo>
                    <a:pt x="12116" y="12450"/>
                    <a:pt x="12199" y="12554"/>
                    <a:pt x="12283" y="12638"/>
                  </a:cubicBezTo>
                  <a:cubicBezTo>
                    <a:pt x="12597" y="12931"/>
                    <a:pt x="12932" y="13224"/>
                    <a:pt x="13266" y="13538"/>
                  </a:cubicBezTo>
                  <a:cubicBezTo>
                    <a:pt x="13601" y="13810"/>
                    <a:pt x="13685" y="13810"/>
                    <a:pt x="14187" y="13496"/>
                  </a:cubicBezTo>
                  <a:cubicBezTo>
                    <a:pt x="14396" y="12617"/>
                    <a:pt x="14103" y="11759"/>
                    <a:pt x="13915" y="10880"/>
                  </a:cubicBezTo>
                  <a:cubicBezTo>
                    <a:pt x="13748" y="10106"/>
                    <a:pt x="13371" y="9479"/>
                    <a:pt x="12848" y="8893"/>
                  </a:cubicBezTo>
                  <a:cubicBezTo>
                    <a:pt x="12304" y="8328"/>
                    <a:pt x="11781" y="7742"/>
                    <a:pt x="10944" y="7533"/>
                  </a:cubicBezTo>
                  <a:cubicBezTo>
                    <a:pt x="10442" y="7407"/>
                    <a:pt x="10044" y="7365"/>
                    <a:pt x="9626" y="76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61"/>
            <p:cNvSpPr/>
            <p:nvPr/>
          </p:nvSpPr>
          <p:spPr>
            <a:xfrm>
              <a:off x="8115750" y="1662700"/>
              <a:ext cx="56525" cy="31400"/>
            </a:xfrm>
            <a:custGeom>
              <a:avLst/>
              <a:gdLst/>
              <a:ahLst/>
              <a:cxnLst/>
              <a:rect l="l" t="t" r="r" b="b"/>
              <a:pathLst>
                <a:path w="2261" h="1256" extrusionOk="0">
                  <a:moveTo>
                    <a:pt x="1130" y="0"/>
                  </a:moveTo>
                  <a:cubicBezTo>
                    <a:pt x="1423" y="84"/>
                    <a:pt x="1674" y="105"/>
                    <a:pt x="1946" y="168"/>
                  </a:cubicBezTo>
                  <a:cubicBezTo>
                    <a:pt x="2156" y="251"/>
                    <a:pt x="2260" y="419"/>
                    <a:pt x="2260" y="649"/>
                  </a:cubicBezTo>
                  <a:cubicBezTo>
                    <a:pt x="2239" y="837"/>
                    <a:pt x="2135" y="984"/>
                    <a:pt x="1967" y="1047"/>
                  </a:cubicBezTo>
                  <a:cubicBezTo>
                    <a:pt x="1402" y="1256"/>
                    <a:pt x="816" y="1214"/>
                    <a:pt x="272" y="1026"/>
                  </a:cubicBezTo>
                  <a:cubicBezTo>
                    <a:pt x="147" y="963"/>
                    <a:pt x="0" y="754"/>
                    <a:pt x="0" y="628"/>
                  </a:cubicBezTo>
                  <a:cubicBezTo>
                    <a:pt x="0" y="503"/>
                    <a:pt x="147" y="293"/>
                    <a:pt x="272" y="230"/>
                  </a:cubicBezTo>
                  <a:cubicBezTo>
                    <a:pt x="523" y="126"/>
                    <a:pt x="879" y="84"/>
                    <a:pt x="1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61"/>
            <p:cNvSpPr/>
            <p:nvPr/>
          </p:nvSpPr>
          <p:spPr>
            <a:xfrm>
              <a:off x="7906500" y="1627125"/>
              <a:ext cx="51825" cy="37175"/>
            </a:xfrm>
            <a:custGeom>
              <a:avLst/>
              <a:gdLst/>
              <a:ahLst/>
              <a:cxnLst/>
              <a:rect l="l" t="t" r="r" b="b"/>
              <a:pathLst>
                <a:path w="2073" h="1487" extrusionOk="0">
                  <a:moveTo>
                    <a:pt x="712" y="42"/>
                  </a:moveTo>
                  <a:cubicBezTo>
                    <a:pt x="1047" y="42"/>
                    <a:pt x="1445" y="252"/>
                    <a:pt x="1821" y="503"/>
                  </a:cubicBezTo>
                  <a:cubicBezTo>
                    <a:pt x="2072" y="691"/>
                    <a:pt x="2031" y="1151"/>
                    <a:pt x="1717" y="1319"/>
                  </a:cubicBezTo>
                  <a:cubicBezTo>
                    <a:pt x="1466" y="1444"/>
                    <a:pt x="1215" y="1486"/>
                    <a:pt x="943" y="1402"/>
                  </a:cubicBezTo>
                  <a:cubicBezTo>
                    <a:pt x="712" y="1298"/>
                    <a:pt x="482" y="1151"/>
                    <a:pt x="273" y="1026"/>
                  </a:cubicBezTo>
                  <a:cubicBezTo>
                    <a:pt x="64" y="900"/>
                    <a:pt x="1" y="628"/>
                    <a:pt x="85" y="398"/>
                  </a:cubicBezTo>
                  <a:cubicBezTo>
                    <a:pt x="147" y="147"/>
                    <a:pt x="315" y="1"/>
                    <a:pt x="712" y="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61"/>
            <p:cNvSpPr/>
            <p:nvPr/>
          </p:nvSpPr>
          <p:spPr>
            <a:xfrm>
              <a:off x="8263775" y="1749000"/>
              <a:ext cx="35075" cy="42925"/>
            </a:xfrm>
            <a:custGeom>
              <a:avLst/>
              <a:gdLst/>
              <a:ahLst/>
              <a:cxnLst/>
              <a:rect l="l" t="t" r="r" b="b"/>
              <a:pathLst>
                <a:path w="1403" h="1717" extrusionOk="0">
                  <a:moveTo>
                    <a:pt x="1" y="461"/>
                  </a:moveTo>
                  <a:cubicBezTo>
                    <a:pt x="43" y="377"/>
                    <a:pt x="126" y="231"/>
                    <a:pt x="252" y="126"/>
                  </a:cubicBezTo>
                  <a:cubicBezTo>
                    <a:pt x="461" y="1"/>
                    <a:pt x="775" y="22"/>
                    <a:pt x="921" y="210"/>
                  </a:cubicBezTo>
                  <a:cubicBezTo>
                    <a:pt x="1068" y="440"/>
                    <a:pt x="1235" y="712"/>
                    <a:pt x="1340" y="963"/>
                  </a:cubicBezTo>
                  <a:cubicBezTo>
                    <a:pt x="1403" y="1172"/>
                    <a:pt x="1277" y="1465"/>
                    <a:pt x="1089" y="1591"/>
                  </a:cubicBezTo>
                  <a:cubicBezTo>
                    <a:pt x="921" y="1716"/>
                    <a:pt x="649" y="1696"/>
                    <a:pt x="440" y="1549"/>
                  </a:cubicBezTo>
                  <a:cubicBezTo>
                    <a:pt x="105" y="1298"/>
                    <a:pt x="22" y="963"/>
                    <a:pt x="1" y="4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61"/>
            <p:cNvSpPr/>
            <p:nvPr/>
          </p:nvSpPr>
          <p:spPr>
            <a:xfrm>
              <a:off x="8214600" y="1676825"/>
              <a:ext cx="37175" cy="39250"/>
            </a:xfrm>
            <a:custGeom>
              <a:avLst/>
              <a:gdLst/>
              <a:ahLst/>
              <a:cxnLst/>
              <a:rect l="l" t="t" r="r" b="b"/>
              <a:pathLst>
                <a:path w="1487" h="1570" extrusionOk="0">
                  <a:moveTo>
                    <a:pt x="1487" y="1088"/>
                  </a:moveTo>
                  <a:cubicBezTo>
                    <a:pt x="1445" y="1151"/>
                    <a:pt x="1361" y="1339"/>
                    <a:pt x="1235" y="1423"/>
                  </a:cubicBezTo>
                  <a:cubicBezTo>
                    <a:pt x="1026" y="1570"/>
                    <a:pt x="754" y="1549"/>
                    <a:pt x="587" y="1402"/>
                  </a:cubicBezTo>
                  <a:cubicBezTo>
                    <a:pt x="419" y="1235"/>
                    <a:pt x="294" y="1026"/>
                    <a:pt x="168" y="837"/>
                  </a:cubicBezTo>
                  <a:cubicBezTo>
                    <a:pt x="1" y="607"/>
                    <a:pt x="1" y="419"/>
                    <a:pt x="126" y="293"/>
                  </a:cubicBezTo>
                  <a:cubicBezTo>
                    <a:pt x="315" y="105"/>
                    <a:pt x="503" y="0"/>
                    <a:pt x="754" y="84"/>
                  </a:cubicBezTo>
                  <a:cubicBezTo>
                    <a:pt x="1131" y="189"/>
                    <a:pt x="1466" y="607"/>
                    <a:pt x="1487" y="108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61"/>
            <p:cNvSpPr/>
            <p:nvPr/>
          </p:nvSpPr>
          <p:spPr>
            <a:xfrm>
              <a:off x="8005375" y="1653275"/>
              <a:ext cx="44475" cy="32975"/>
            </a:xfrm>
            <a:custGeom>
              <a:avLst/>
              <a:gdLst/>
              <a:ahLst/>
              <a:cxnLst/>
              <a:rect l="l" t="t" r="r" b="b"/>
              <a:pathLst>
                <a:path w="1779" h="1319" extrusionOk="0">
                  <a:moveTo>
                    <a:pt x="942" y="1319"/>
                  </a:moveTo>
                  <a:cubicBezTo>
                    <a:pt x="314" y="1319"/>
                    <a:pt x="1" y="942"/>
                    <a:pt x="105" y="482"/>
                  </a:cubicBezTo>
                  <a:cubicBezTo>
                    <a:pt x="168" y="210"/>
                    <a:pt x="440" y="1"/>
                    <a:pt x="691" y="84"/>
                  </a:cubicBezTo>
                  <a:cubicBezTo>
                    <a:pt x="942" y="168"/>
                    <a:pt x="1172" y="252"/>
                    <a:pt x="1423" y="398"/>
                  </a:cubicBezTo>
                  <a:cubicBezTo>
                    <a:pt x="1779" y="607"/>
                    <a:pt x="1737" y="1047"/>
                    <a:pt x="1340" y="1235"/>
                  </a:cubicBezTo>
                  <a:cubicBezTo>
                    <a:pt x="1214" y="1256"/>
                    <a:pt x="1026" y="1298"/>
                    <a:pt x="942" y="13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61"/>
            <p:cNvSpPr/>
            <p:nvPr/>
          </p:nvSpPr>
          <p:spPr>
            <a:xfrm>
              <a:off x="8289425" y="1854150"/>
              <a:ext cx="28250" cy="35600"/>
            </a:xfrm>
            <a:custGeom>
              <a:avLst/>
              <a:gdLst/>
              <a:ahLst/>
              <a:cxnLst/>
              <a:rect l="l" t="t" r="r" b="b"/>
              <a:pathLst>
                <a:path w="1130" h="1424" extrusionOk="0">
                  <a:moveTo>
                    <a:pt x="460" y="1423"/>
                  </a:moveTo>
                  <a:cubicBezTo>
                    <a:pt x="335" y="1277"/>
                    <a:pt x="146" y="1172"/>
                    <a:pt x="42" y="1026"/>
                  </a:cubicBezTo>
                  <a:cubicBezTo>
                    <a:pt x="0" y="942"/>
                    <a:pt x="0" y="775"/>
                    <a:pt x="0" y="670"/>
                  </a:cubicBezTo>
                  <a:cubicBezTo>
                    <a:pt x="21" y="335"/>
                    <a:pt x="188" y="42"/>
                    <a:pt x="460" y="21"/>
                  </a:cubicBezTo>
                  <a:cubicBezTo>
                    <a:pt x="670" y="0"/>
                    <a:pt x="879" y="126"/>
                    <a:pt x="983" y="398"/>
                  </a:cubicBezTo>
                  <a:cubicBezTo>
                    <a:pt x="1130" y="754"/>
                    <a:pt x="1088" y="1067"/>
                    <a:pt x="816" y="1256"/>
                  </a:cubicBezTo>
                  <a:cubicBezTo>
                    <a:pt x="753" y="1339"/>
                    <a:pt x="628" y="1360"/>
                    <a:pt x="460" y="14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61"/>
            <p:cNvSpPr/>
            <p:nvPr/>
          </p:nvSpPr>
          <p:spPr>
            <a:xfrm>
              <a:off x="7848450" y="1562250"/>
              <a:ext cx="31400" cy="29850"/>
            </a:xfrm>
            <a:custGeom>
              <a:avLst/>
              <a:gdLst/>
              <a:ahLst/>
              <a:cxnLst/>
              <a:rect l="l" t="t" r="r" b="b"/>
              <a:pathLst>
                <a:path w="1256" h="1194" extrusionOk="0">
                  <a:moveTo>
                    <a:pt x="712" y="1194"/>
                  </a:moveTo>
                  <a:cubicBezTo>
                    <a:pt x="524" y="1110"/>
                    <a:pt x="293" y="1089"/>
                    <a:pt x="168" y="963"/>
                  </a:cubicBezTo>
                  <a:cubicBezTo>
                    <a:pt x="63" y="859"/>
                    <a:pt x="0" y="650"/>
                    <a:pt x="0" y="482"/>
                  </a:cubicBezTo>
                  <a:cubicBezTo>
                    <a:pt x="0" y="294"/>
                    <a:pt x="126" y="168"/>
                    <a:pt x="314" y="127"/>
                  </a:cubicBezTo>
                  <a:cubicBezTo>
                    <a:pt x="712" y="1"/>
                    <a:pt x="1256" y="399"/>
                    <a:pt x="1256" y="817"/>
                  </a:cubicBezTo>
                  <a:cubicBezTo>
                    <a:pt x="1256" y="901"/>
                    <a:pt x="1214" y="1005"/>
                    <a:pt x="1130" y="1026"/>
                  </a:cubicBezTo>
                  <a:cubicBezTo>
                    <a:pt x="1005" y="1110"/>
                    <a:pt x="858" y="1131"/>
                    <a:pt x="712" y="11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14" name="Google Shape;1614;p61"/>
          <p:cNvGrpSpPr/>
          <p:nvPr/>
        </p:nvGrpSpPr>
        <p:grpSpPr>
          <a:xfrm flipH="1">
            <a:off x="368163" y="325325"/>
            <a:ext cx="741250" cy="792000"/>
            <a:chOff x="-3118700" y="2365900"/>
            <a:chExt cx="741250" cy="792000"/>
          </a:xfrm>
        </p:grpSpPr>
        <p:sp>
          <p:nvSpPr>
            <p:cNvPr id="1615" name="Google Shape;1615;p61"/>
            <p:cNvSpPr/>
            <p:nvPr/>
          </p:nvSpPr>
          <p:spPr>
            <a:xfrm>
              <a:off x="-2848250" y="2598675"/>
              <a:ext cx="266800" cy="290350"/>
            </a:xfrm>
            <a:custGeom>
              <a:avLst/>
              <a:gdLst/>
              <a:ahLst/>
              <a:cxnLst/>
              <a:rect l="l" t="t" r="r" b="b"/>
              <a:pathLst>
                <a:path w="10672" h="11614" extrusionOk="0">
                  <a:moveTo>
                    <a:pt x="3139" y="1005"/>
                  </a:moveTo>
                  <a:cubicBezTo>
                    <a:pt x="3013" y="775"/>
                    <a:pt x="2929" y="628"/>
                    <a:pt x="2846" y="503"/>
                  </a:cubicBezTo>
                  <a:cubicBezTo>
                    <a:pt x="2950" y="419"/>
                    <a:pt x="3034" y="315"/>
                    <a:pt x="3139" y="294"/>
                  </a:cubicBezTo>
                  <a:cubicBezTo>
                    <a:pt x="4394" y="105"/>
                    <a:pt x="5649" y="1"/>
                    <a:pt x="6779" y="817"/>
                  </a:cubicBezTo>
                  <a:cubicBezTo>
                    <a:pt x="7030" y="1005"/>
                    <a:pt x="7302" y="1193"/>
                    <a:pt x="7553" y="1340"/>
                  </a:cubicBezTo>
                  <a:cubicBezTo>
                    <a:pt x="8118" y="1675"/>
                    <a:pt x="8516" y="2135"/>
                    <a:pt x="8872" y="2679"/>
                  </a:cubicBezTo>
                  <a:cubicBezTo>
                    <a:pt x="9227" y="3286"/>
                    <a:pt x="9625" y="3872"/>
                    <a:pt x="10022" y="4457"/>
                  </a:cubicBezTo>
                  <a:cubicBezTo>
                    <a:pt x="10441" y="5106"/>
                    <a:pt x="10671" y="5797"/>
                    <a:pt x="10650" y="6571"/>
                  </a:cubicBezTo>
                  <a:cubicBezTo>
                    <a:pt x="10608" y="7115"/>
                    <a:pt x="10650" y="7680"/>
                    <a:pt x="10587" y="8224"/>
                  </a:cubicBezTo>
                  <a:cubicBezTo>
                    <a:pt x="10546" y="8872"/>
                    <a:pt x="10294" y="9416"/>
                    <a:pt x="9813" y="9898"/>
                  </a:cubicBezTo>
                  <a:cubicBezTo>
                    <a:pt x="9123" y="10525"/>
                    <a:pt x="8390" y="11048"/>
                    <a:pt x="7470" y="11237"/>
                  </a:cubicBezTo>
                  <a:cubicBezTo>
                    <a:pt x="6926" y="11362"/>
                    <a:pt x="6403" y="11488"/>
                    <a:pt x="5859" y="11551"/>
                  </a:cubicBezTo>
                  <a:cubicBezTo>
                    <a:pt x="5147" y="11613"/>
                    <a:pt x="4478" y="11509"/>
                    <a:pt x="3787" y="11258"/>
                  </a:cubicBezTo>
                  <a:cubicBezTo>
                    <a:pt x="2636" y="10818"/>
                    <a:pt x="1758" y="10107"/>
                    <a:pt x="942" y="9207"/>
                  </a:cubicBezTo>
                  <a:cubicBezTo>
                    <a:pt x="628" y="8872"/>
                    <a:pt x="419" y="8538"/>
                    <a:pt x="439" y="8056"/>
                  </a:cubicBezTo>
                  <a:cubicBezTo>
                    <a:pt x="439" y="7805"/>
                    <a:pt x="439" y="7491"/>
                    <a:pt x="377" y="7261"/>
                  </a:cubicBezTo>
                  <a:cubicBezTo>
                    <a:pt x="0" y="6257"/>
                    <a:pt x="230" y="5294"/>
                    <a:pt x="544" y="4353"/>
                  </a:cubicBezTo>
                  <a:cubicBezTo>
                    <a:pt x="1046" y="2888"/>
                    <a:pt x="1067" y="2888"/>
                    <a:pt x="2323" y="1758"/>
                  </a:cubicBezTo>
                  <a:cubicBezTo>
                    <a:pt x="2574" y="1549"/>
                    <a:pt x="2825" y="1298"/>
                    <a:pt x="3139" y="10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61"/>
            <p:cNvSpPr/>
            <p:nvPr/>
          </p:nvSpPr>
          <p:spPr>
            <a:xfrm>
              <a:off x="-2877550" y="2577750"/>
              <a:ext cx="325375" cy="344750"/>
            </a:xfrm>
            <a:custGeom>
              <a:avLst/>
              <a:gdLst/>
              <a:ahLst/>
              <a:cxnLst/>
              <a:rect l="l" t="t" r="r" b="b"/>
              <a:pathLst>
                <a:path w="13015" h="13790" extrusionOk="0">
                  <a:moveTo>
                    <a:pt x="12868" y="7889"/>
                  </a:moveTo>
                  <a:cubicBezTo>
                    <a:pt x="12910" y="8789"/>
                    <a:pt x="13015" y="9563"/>
                    <a:pt x="12701" y="10253"/>
                  </a:cubicBezTo>
                  <a:cubicBezTo>
                    <a:pt x="12575" y="10546"/>
                    <a:pt x="12471" y="10860"/>
                    <a:pt x="12262" y="11090"/>
                  </a:cubicBezTo>
                  <a:cubicBezTo>
                    <a:pt x="11404" y="12095"/>
                    <a:pt x="10399" y="12932"/>
                    <a:pt x="9081" y="13245"/>
                  </a:cubicBezTo>
                  <a:cubicBezTo>
                    <a:pt x="8495" y="13371"/>
                    <a:pt x="7930" y="13559"/>
                    <a:pt x="7345" y="13643"/>
                  </a:cubicBezTo>
                  <a:cubicBezTo>
                    <a:pt x="6277" y="13789"/>
                    <a:pt x="5252" y="13643"/>
                    <a:pt x="4227" y="13245"/>
                  </a:cubicBezTo>
                  <a:cubicBezTo>
                    <a:pt x="2867" y="12722"/>
                    <a:pt x="1904" y="11802"/>
                    <a:pt x="963" y="10776"/>
                  </a:cubicBezTo>
                  <a:cubicBezTo>
                    <a:pt x="775" y="10567"/>
                    <a:pt x="607" y="10337"/>
                    <a:pt x="523" y="10086"/>
                  </a:cubicBezTo>
                  <a:cubicBezTo>
                    <a:pt x="231" y="9061"/>
                    <a:pt x="0" y="8015"/>
                    <a:pt x="21" y="6947"/>
                  </a:cubicBezTo>
                  <a:cubicBezTo>
                    <a:pt x="42" y="5650"/>
                    <a:pt x="544" y="4478"/>
                    <a:pt x="1047" y="3307"/>
                  </a:cubicBezTo>
                  <a:cubicBezTo>
                    <a:pt x="1088" y="3181"/>
                    <a:pt x="1193" y="3014"/>
                    <a:pt x="1298" y="2909"/>
                  </a:cubicBezTo>
                  <a:cubicBezTo>
                    <a:pt x="1695" y="2553"/>
                    <a:pt x="2218" y="2240"/>
                    <a:pt x="2511" y="1779"/>
                  </a:cubicBezTo>
                  <a:cubicBezTo>
                    <a:pt x="2804" y="1340"/>
                    <a:pt x="3181" y="1026"/>
                    <a:pt x="3578" y="712"/>
                  </a:cubicBezTo>
                  <a:cubicBezTo>
                    <a:pt x="3976" y="377"/>
                    <a:pt x="4478" y="210"/>
                    <a:pt x="5001" y="168"/>
                  </a:cubicBezTo>
                  <a:cubicBezTo>
                    <a:pt x="6424" y="1"/>
                    <a:pt x="7721" y="315"/>
                    <a:pt x="8914" y="1152"/>
                  </a:cubicBezTo>
                  <a:cubicBezTo>
                    <a:pt x="9772" y="1758"/>
                    <a:pt x="10546" y="2386"/>
                    <a:pt x="11090" y="3307"/>
                  </a:cubicBezTo>
                  <a:cubicBezTo>
                    <a:pt x="11383" y="3767"/>
                    <a:pt x="11697" y="4227"/>
                    <a:pt x="12031" y="4667"/>
                  </a:cubicBezTo>
                  <a:cubicBezTo>
                    <a:pt x="12638" y="5504"/>
                    <a:pt x="12952" y="6424"/>
                    <a:pt x="12889" y="7429"/>
                  </a:cubicBezTo>
                  <a:cubicBezTo>
                    <a:pt x="12868" y="7638"/>
                    <a:pt x="12868" y="7847"/>
                    <a:pt x="12868" y="7889"/>
                  </a:cubicBezTo>
                  <a:close/>
                  <a:moveTo>
                    <a:pt x="4311" y="1842"/>
                  </a:moveTo>
                  <a:cubicBezTo>
                    <a:pt x="3997" y="2156"/>
                    <a:pt x="3746" y="2386"/>
                    <a:pt x="3474" y="2616"/>
                  </a:cubicBezTo>
                  <a:cubicBezTo>
                    <a:pt x="2239" y="3746"/>
                    <a:pt x="2218" y="3725"/>
                    <a:pt x="1695" y="5211"/>
                  </a:cubicBezTo>
                  <a:cubicBezTo>
                    <a:pt x="1381" y="6152"/>
                    <a:pt x="1151" y="7094"/>
                    <a:pt x="1507" y="8119"/>
                  </a:cubicBezTo>
                  <a:cubicBezTo>
                    <a:pt x="1611" y="8370"/>
                    <a:pt x="1611" y="8663"/>
                    <a:pt x="1591" y="8935"/>
                  </a:cubicBezTo>
                  <a:cubicBezTo>
                    <a:pt x="1591" y="9396"/>
                    <a:pt x="1800" y="9730"/>
                    <a:pt x="2093" y="10086"/>
                  </a:cubicBezTo>
                  <a:cubicBezTo>
                    <a:pt x="2909" y="10965"/>
                    <a:pt x="3788" y="11697"/>
                    <a:pt x="4938" y="12116"/>
                  </a:cubicBezTo>
                  <a:cubicBezTo>
                    <a:pt x="5650" y="12388"/>
                    <a:pt x="6298" y="12492"/>
                    <a:pt x="7010" y="12409"/>
                  </a:cubicBezTo>
                  <a:cubicBezTo>
                    <a:pt x="7554" y="12325"/>
                    <a:pt x="8098" y="12199"/>
                    <a:pt x="8621" y="12095"/>
                  </a:cubicBezTo>
                  <a:cubicBezTo>
                    <a:pt x="9542" y="11885"/>
                    <a:pt x="10274" y="11383"/>
                    <a:pt x="10943" y="10756"/>
                  </a:cubicBezTo>
                  <a:cubicBezTo>
                    <a:pt x="11446" y="10295"/>
                    <a:pt x="11676" y="9730"/>
                    <a:pt x="11738" y="9082"/>
                  </a:cubicBezTo>
                  <a:cubicBezTo>
                    <a:pt x="11759" y="8538"/>
                    <a:pt x="11759" y="7994"/>
                    <a:pt x="11780" y="7429"/>
                  </a:cubicBezTo>
                  <a:cubicBezTo>
                    <a:pt x="11822" y="6655"/>
                    <a:pt x="11571" y="5964"/>
                    <a:pt x="11153" y="5315"/>
                  </a:cubicBezTo>
                  <a:cubicBezTo>
                    <a:pt x="10776" y="4709"/>
                    <a:pt x="10378" y="4144"/>
                    <a:pt x="10002" y="3537"/>
                  </a:cubicBezTo>
                  <a:cubicBezTo>
                    <a:pt x="9667" y="2993"/>
                    <a:pt x="9249" y="2512"/>
                    <a:pt x="8705" y="2198"/>
                  </a:cubicBezTo>
                  <a:cubicBezTo>
                    <a:pt x="8433" y="2051"/>
                    <a:pt x="8181" y="1863"/>
                    <a:pt x="7909" y="1675"/>
                  </a:cubicBezTo>
                  <a:cubicBezTo>
                    <a:pt x="6801" y="859"/>
                    <a:pt x="5545" y="984"/>
                    <a:pt x="4290" y="1152"/>
                  </a:cubicBezTo>
                  <a:cubicBezTo>
                    <a:pt x="4185" y="1193"/>
                    <a:pt x="4101" y="1298"/>
                    <a:pt x="3997" y="1361"/>
                  </a:cubicBezTo>
                  <a:cubicBezTo>
                    <a:pt x="4101" y="1465"/>
                    <a:pt x="4185" y="1612"/>
                    <a:pt x="4311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61"/>
            <p:cNvSpPr/>
            <p:nvPr/>
          </p:nvSpPr>
          <p:spPr>
            <a:xfrm>
              <a:off x="-3102475" y="2877500"/>
              <a:ext cx="144400" cy="69050"/>
            </a:xfrm>
            <a:custGeom>
              <a:avLst/>
              <a:gdLst/>
              <a:ahLst/>
              <a:cxnLst/>
              <a:rect l="l" t="t" r="r" b="b"/>
              <a:pathLst>
                <a:path w="5776" h="2762" extrusionOk="0">
                  <a:moveTo>
                    <a:pt x="1256" y="2762"/>
                  </a:moveTo>
                  <a:cubicBezTo>
                    <a:pt x="1025" y="2720"/>
                    <a:pt x="816" y="2699"/>
                    <a:pt x="628" y="2636"/>
                  </a:cubicBezTo>
                  <a:cubicBezTo>
                    <a:pt x="209" y="2511"/>
                    <a:pt x="0" y="1946"/>
                    <a:pt x="293" y="1569"/>
                  </a:cubicBezTo>
                  <a:cubicBezTo>
                    <a:pt x="398" y="1423"/>
                    <a:pt x="649" y="1297"/>
                    <a:pt x="774" y="1339"/>
                  </a:cubicBezTo>
                  <a:cubicBezTo>
                    <a:pt x="1716" y="1653"/>
                    <a:pt x="2490" y="1276"/>
                    <a:pt x="3181" y="732"/>
                  </a:cubicBezTo>
                  <a:cubicBezTo>
                    <a:pt x="3766" y="293"/>
                    <a:pt x="4436" y="84"/>
                    <a:pt x="5147" y="21"/>
                  </a:cubicBezTo>
                  <a:cubicBezTo>
                    <a:pt x="5545" y="0"/>
                    <a:pt x="5775" y="356"/>
                    <a:pt x="5629" y="732"/>
                  </a:cubicBezTo>
                  <a:cubicBezTo>
                    <a:pt x="5482" y="983"/>
                    <a:pt x="5315" y="1193"/>
                    <a:pt x="5022" y="1255"/>
                  </a:cubicBezTo>
                  <a:cubicBezTo>
                    <a:pt x="4436" y="1360"/>
                    <a:pt x="3976" y="1653"/>
                    <a:pt x="3557" y="1988"/>
                  </a:cubicBezTo>
                  <a:cubicBezTo>
                    <a:pt x="2825" y="2553"/>
                    <a:pt x="1988" y="2553"/>
                    <a:pt x="1256" y="2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61"/>
            <p:cNvSpPr/>
            <p:nvPr/>
          </p:nvSpPr>
          <p:spPr>
            <a:xfrm>
              <a:off x="-2830475" y="2365900"/>
              <a:ext cx="54950" cy="134475"/>
            </a:xfrm>
            <a:custGeom>
              <a:avLst/>
              <a:gdLst/>
              <a:ahLst/>
              <a:cxnLst/>
              <a:rect l="l" t="t" r="r" b="b"/>
              <a:pathLst>
                <a:path w="2198" h="5379" extrusionOk="0">
                  <a:moveTo>
                    <a:pt x="837" y="5127"/>
                  </a:moveTo>
                  <a:cubicBezTo>
                    <a:pt x="314" y="4165"/>
                    <a:pt x="189" y="3118"/>
                    <a:pt x="231" y="2051"/>
                  </a:cubicBezTo>
                  <a:cubicBezTo>
                    <a:pt x="252" y="1716"/>
                    <a:pt x="147" y="1340"/>
                    <a:pt x="105" y="1005"/>
                  </a:cubicBezTo>
                  <a:cubicBezTo>
                    <a:pt x="84" y="838"/>
                    <a:pt x="21" y="691"/>
                    <a:pt x="0" y="566"/>
                  </a:cubicBezTo>
                  <a:cubicBezTo>
                    <a:pt x="0" y="294"/>
                    <a:pt x="105" y="64"/>
                    <a:pt x="356" y="43"/>
                  </a:cubicBezTo>
                  <a:cubicBezTo>
                    <a:pt x="524" y="1"/>
                    <a:pt x="775" y="84"/>
                    <a:pt x="879" y="189"/>
                  </a:cubicBezTo>
                  <a:cubicBezTo>
                    <a:pt x="1172" y="503"/>
                    <a:pt x="1381" y="900"/>
                    <a:pt x="1402" y="1340"/>
                  </a:cubicBezTo>
                  <a:cubicBezTo>
                    <a:pt x="1402" y="1549"/>
                    <a:pt x="1444" y="1737"/>
                    <a:pt x="1444" y="1947"/>
                  </a:cubicBezTo>
                  <a:cubicBezTo>
                    <a:pt x="1361" y="2867"/>
                    <a:pt x="1549" y="3725"/>
                    <a:pt x="2009" y="4541"/>
                  </a:cubicBezTo>
                  <a:cubicBezTo>
                    <a:pt x="2197" y="4876"/>
                    <a:pt x="2072" y="5127"/>
                    <a:pt x="1695" y="5273"/>
                  </a:cubicBezTo>
                  <a:cubicBezTo>
                    <a:pt x="1381" y="5378"/>
                    <a:pt x="1068" y="5336"/>
                    <a:pt x="837" y="5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61"/>
            <p:cNvSpPr/>
            <p:nvPr/>
          </p:nvSpPr>
          <p:spPr>
            <a:xfrm>
              <a:off x="-3118700" y="2615950"/>
              <a:ext cx="139700" cy="50750"/>
            </a:xfrm>
            <a:custGeom>
              <a:avLst/>
              <a:gdLst/>
              <a:ahLst/>
              <a:cxnLst/>
              <a:rect l="l" t="t" r="r" b="b"/>
              <a:pathLst>
                <a:path w="5588" h="2030" extrusionOk="0">
                  <a:moveTo>
                    <a:pt x="3662" y="1862"/>
                  </a:moveTo>
                  <a:cubicBezTo>
                    <a:pt x="2407" y="2030"/>
                    <a:pt x="1382" y="1339"/>
                    <a:pt x="273" y="879"/>
                  </a:cubicBezTo>
                  <a:cubicBezTo>
                    <a:pt x="147" y="837"/>
                    <a:pt x="1" y="565"/>
                    <a:pt x="21" y="440"/>
                  </a:cubicBezTo>
                  <a:cubicBezTo>
                    <a:pt x="42" y="293"/>
                    <a:pt x="231" y="126"/>
                    <a:pt x="419" y="42"/>
                  </a:cubicBezTo>
                  <a:cubicBezTo>
                    <a:pt x="545" y="0"/>
                    <a:pt x="733" y="0"/>
                    <a:pt x="879" y="21"/>
                  </a:cubicBezTo>
                  <a:cubicBezTo>
                    <a:pt x="1151" y="84"/>
                    <a:pt x="1423" y="126"/>
                    <a:pt x="1674" y="251"/>
                  </a:cubicBezTo>
                  <a:cubicBezTo>
                    <a:pt x="2428" y="670"/>
                    <a:pt x="3265" y="649"/>
                    <a:pt x="4081" y="649"/>
                  </a:cubicBezTo>
                  <a:cubicBezTo>
                    <a:pt x="4415" y="649"/>
                    <a:pt x="4771" y="670"/>
                    <a:pt x="5127" y="733"/>
                  </a:cubicBezTo>
                  <a:cubicBezTo>
                    <a:pt x="5357" y="753"/>
                    <a:pt x="5587" y="1067"/>
                    <a:pt x="5503" y="1214"/>
                  </a:cubicBezTo>
                  <a:cubicBezTo>
                    <a:pt x="5441" y="1381"/>
                    <a:pt x="5294" y="1611"/>
                    <a:pt x="5148" y="1653"/>
                  </a:cubicBezTo>
                  <a:cubicBezTo>
                    <a:pt x="4667" y="1758"/>
                    <a:pt x="4143" y="1779"/>
                    <a:pt x="3662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61"/>
            <p:cNvSpPr/>
            <p:nvPr/>
          </p:nvSpPr>
          <p:spPr>
            <a:xfrm>
              <a:off x="-2646875" y="2412450"/>
              <a:ext cx="59150" cy="106225"/>
            </a:xfrm>
            <a:custGeom>
              <a:avLst/>
              <a:gdLst/>
              <a:ahLst/>
              <a:cxnLst/>
              <a:rect l="l" t="t" r="r" b="b"/>
              <a:pathLst>
                <a:path w="2366" h="4249" extrusionOk="0">
                  <a:moveTo>
                    <a:pt x="2365" y="1256"/>
                  </a:moveTo>
                  <a:cubicBezTo>
                    <a:pt x="2051" y="2282"/>
                    <a:pt x="1633" y="3223"/>
                    <a:pt x="942" y="3997"/>
                  </a:cubicBezTo>
                  <a:cubicBezTo>
                    <a:pt x="733" y="4248"/>
                    <a:pt x="273" y="4102"/>
                    <a:pt x="126" y="3830"/>
                  </a:cubicBezTo>
                  <a:cubicBezTo>
                    <a:pt x="63" y="3621"/>
                    <a:pt x="1" y="3349"/>
                    <a:pt x="63" y="3139"/>
                  </a:cubicBezTo>
                  <a:cubicBezTo>
                    <a:pt x="126" y="2847"/>
                    <a:pt x="294" y="2575"/>
                    <a:pt x="419" y="2282"/>
                  </a:cubicBezTo>
                  <a:cubicBezTo>
                    <a:pt x="712" y="1675"/>
                    <a:pt x="1068" y="1131"/>
                    <a:pt x="1172" y="440"/>
                  </a:cubicBezTo>
                  <a:cubicBezTo>
                    <a:pt x="1193" y="189"/>
                    <a:pt x="1403" y="1"/>
                    <a:pt x="1675" y="64"/>
                  </a:cubicBezTo>
                  <a:cubicBezTo>
                    <a:pt x="1821" y="85"/>
                    <a:pt x="2030" y="231"/>
                    <a:pt x="2093" y="398"/>
                  </a:cubicBezTo>
                  <a:cubicBezTo>
                    <a:pt x="2281" y="691"/>
                    <a:pt x="2302" y="1005"/>
                    <a:pt x="2365" y="1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61"/>
            <p:cNvSpPr/>
            <p:nvPr/>
          </p:nvSpPr>
          <p:spPr>
            <a:xfrm>
              <a:off x="-2480525" y="2633725"/>
              <a:ext cx="103075" cy="53375"/>
            </a:xfrm>
            <a:custGeom>
              <a:avLst/>
              <a:gdLst/>
              <a:ahLst/>
              <a:cxnLst/>
              <a:rect l="l" t="t" r="r" b="b"/>
              <a:pathLst>
                <a:path w="4123" h="2135" extrusionOk="0">
                  <a:moveTo>
                    <a:pt x="1151" y="2135"/>
                  </a:moveTo>
                  <a:cubicBezTo>
                    <a:pt x="858" y="2093"/>
                    <a:pt x="586" y="2051"/>
                    <a:pt x="335" y="1947"/>
                  </a:cubicBezTo>
                  <a:cubicBezTo>
                    <a:pt x="147" y="1905"/>
                    <a:pt x="0" y="1716"/>
                    <a:pt x="42" y="1507"/>
                  </a:cubicBezTo>
                  <a:cubicBezTo>
                    <a:pt x="63" y="1382"/>
                    <a:pt x="210" y="1193"/>
                    <a:pt x="335" y="1172"/>
                  </a:cubicBezTo>
                  <a:cubicBezTo>
                    <a:pt x="1277" y="1005"/>
                    <a:pt x="2093" y="482"/>
                    <a:pt x="2909" y="105"/>
                  </a:cubicBezTo>
                  <a:cubicBezTo>
                    <a:pt x="3160" y="1"/>
                    <a:pt x="3432" y="1"/>
                    <a:pt x="3704" y="42"/>
                  </a:cubicBezTo>
                  <a:cubicBezTo>
                    <a:pt x="4018" y="105"/>
                    <a:pt x="4122" y="628"/>
                    <a:pt x="3871" y="796"/>
                  </a:cubicBezTo>
                  <a:cubicBezTo>
                    <a:pt x="3683" y="963"/>
                    <a:pt x="3474" y="1068"/>
                    <a:pt x="3264" y="1193"/>
                  </a:cubicBezTo>
                  <a:cubicBezTo>
                    <a:pt x="2762" y="1465"/>
                    <a:pt x="2302" y="1695"/>
                    <a:pt x="1800" y="1926"/>
                  </a:cubicBezTo>
                  <a:cubicBezTo>
                    <a:pt x="1611" y="2030"/>
                    <a:pt x="1381" y="2093"/>
                    <a:pt x="1151" y="2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61"/>
            <p:cNvSpPr/>
            <p:nvPr/>
          </p:nvSpPr>
          <p:spPr>
            <a:xfrm>
              <a:off x="-2797525" y="3065275"/>
              <a:ext cx="46050" cy="92625"/>
            </a:xfrm>
            <a:custGeom>
              <a:avLst/>
              <a:gdLst/>
              <a:ahLst/>
              <a:cxnLst/>
              <a:rect l="l" t="t" r="r" b="b"/>
              <a:pathLst>
                <a:path w="1842" h="3705" extrusionOk="0">
                  <a:moveTo>
                    <a:pt x="1842" y="963"/>
                  </a:moveTo>
                  <a:cubicBezTo>
                    <a:pt x="1842" y="1089"/>
                    <a:pt x="1842" y="1172"/>
                    <a:pt x="1821" y="1256"/>
                  </a:cubicBezTo>
                  <a:cubicBezTo>
                    <a:pt x="1716" y="1905"/>
                    <a:pt x="1633" y="2574"/>
                    <a:pt x="1528" y="3244"/>
                  </a:cubicBezTo>
                  <a:cubicBezTo>
                    <a:pt x="1465" y="3495"/>
                    <a:pt x="1319" y="3704"/>
                    <a:pt x="1047" y="3683"/>
                  </a:cubicBezTo>
                  <a:cubicBezTo>
                    <a:pt x="838" y="3683"/>
                    <a:pt x="566" y="3599"/>
                    <a:pt x="419" y="3453"/>
                  </a:cubicBezTo>
                  <a:cubicBezTo>
                    <a:pt x="168" y="3160"/>
                    <a:pt x="1" y="2783"/>
                    <a:pt x="189" y="2344"/>
                  </a:cubicBezTo>
                  <a:cubicBezTo>
                    <a:pt x="461" y="1695"/>
                    <a:pt x="649" y="1005"/>
                    <a:pt x="900" y="335"/>
                  </a:cubicBezTo>
                  <a:cubicBezTo>
                    <a:pt x="942" y="210"/>
                    <a:pt x="1172" y="42"/>
                    <a:pt x="1340" y="22"/>
                  </a:cubicBezTo>
                  <a:cubicBezTo>
                    <a:pt x="1549" y="1"/>
                    <a:pt x="1695" y="168"/>
                    <a:pt x="1737" y="377"/>
                  </a:cubicBezTo>
                  <a:cubicBezTo>
                    <a:pt x="1800" y="628"/>
                    <a:pt x="1821" y="796"/>
                    <a:pt x="1842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61"/>
            <p:cNvSpPr/>
            <p:nvPr/>
          </p:nvSpPr>
          <p:spPr>
            <a:xfrm>
              <a:off x="-2633800" y="3047500"/>
              <a:ext cx="65950" cy="71675"/>
            </a:xfrm>
            <a:custGeom>
              <a:avLst/>
              <a:gdLst/>
              <a:ahLst/>
              <a:cxnLst/>
              <a:rect l="l" t="t" r="r" b="b"/>
              <a:pathLst>
                <a:path w="2638" h="2867" extrusionOk="0">
                  <a:moveTo>
                    <a:pt x="1" y="670"/>
                  </a:moveTo>
                  <a:cubicBezTo>
                    <a:pt x="608" y="42"/>
                    <a:pt x="1131" y="0"/>
                    <a:pt x="1528" y="628"/>
                  </a:cubicBezTo>
                  <a:cubicBezTo>
                    <a:pt x="1800" y="1088"/>
                    <a:pt x="2114" y="1549"/>
                    <a:pt x="2491" y="1967"/>
                  </a:cubicBezTo>
                  <a:cubicBezTo>
                    <a:pt x="2574" y="2030"/>
                    <a:pt x="2637" y="2176"/>
                    <a:pt x="2616" y="2281"/>
                  </a:cubicBezTo>
                  <a:cubicBezTo>
                    <a:pt x="2595" y="2448"/>
                    <a:pt x="2512" y="2658"/>
                    <a:pt x="2407" y="2762"/>
                  </a:cubicBezTo>
                  <a:cubicBezTo>
                    <a:pt x="2323" y="2846"/>
                    <a:pt x="2072" y="2867"/>
                    <a:pt x="1968" y="2804"/>
                  </a:cubicBezTo>
                  <a:cubicBezTo>
                    <a:pt x="1591" y="2511"/>
                    <a:pt x="1214" y="2218"/>
                    <a:pt x="900" y="1862"/>
                  </a:cubicBezTo>
                  <a:cubicBezTo>
                    <a:pt x="587" y="1507"/>
                    <a:pt x="294" y="1067"/>
                    <a:pt x="1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61"/>
            <p:cNvSpPr/>
            <p:nvPr/>
          </p:nvSpPr>
          <p:spPr>
            <a:xfrm>
              <a:off x="-2507725" y="2909400"/>
              <a:ext cx="75350" cy="59650"/>
            </a:xfrm>
            <a:custGeom>
              <a:avLst/>
              <a:gdLst/>
              <a:ahLst/>
              <a:cxnLst/>
              <a:rect l="l" t="t" r="r" b="b"/>
              <a:pathLst>
                <a:path w="3014" h="2386" extrusionOk="0">
                  <a:moveTo>
                    <a:pt x="2992" y="1842"/>
                  </a:moveTo>
                  <a:cubicBezTo>
                    <a:pt x="3013" y="2093"/>
                    <a:pt x="2720" y="2386"/>
                    <a:pt x="2469" y="2323"/>
                  </a:cubicBezTo>
                  <a:cubicBezTo>
                    <a:pt x="2302" y="2302"/>
                    <a:pt x="2135" y="2281"/>
                    <a:pt x="2051" y="2176"/>
                  </a:cubicBezTo>
                  <a:cubicBezTo>
                    <a:pt x="1611" y="1674"/>
                    <a:pt x="1005" y="1360"/>
                    <a:pt x="440" y="984"/>
                  </a:cubicBezTo>
                  <a:cubicBezTo>
                    <a:pt x="314" y="921"/>
                    <a:pt x="210" y="775"/>
                    <a:pt x="105" y="670"/>
                  </a:cubicBezTo>
                  <a:cubicBezTo>
                    <a:pt x="0" y="544"/>
                    <a:pt x="84" y="231"/>
                    <a:pt x="231" y="147"/>
                  </a:cubicBezTo>
                  <a:cubicBezTo>
                    <a:pt x="377" y="105"/>
                    <a:pt x="544" y="0"/>
                    <a:pt x="691" y="21"/>
                  </a:cubicBezTo>
                  <a:cubicBezTo>
                    <a:pt x="1653" y="231"/>
                    <a:pt x="2365" y="775"/>
                    <a:pt x="2909" y="1591"/>
                  </a:cubicBezTo>
                  <a:cubicBezTo>
                    <a:pt x="2971" y="1674"/>
                    <a:pt x="2971" y="1758"/>
                    <a:pt x="2992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5" name="Google Shape;1625;p61"/>
          <p:cNvGrpSpPr/>
          <p:nvPr/>
        </p:nvGrpSpPr>
        <p:grpSpPr>
          <a:xfrm flipH="1">
            <a:off x="7535150" y="1272925"/>
            <a:ext cx="608900" cy="407500"/>
            <a:chOff x="4137713" y="525925"/>
            <a:chExt cx="608900" cy="407500"/>
          </a:xfrm>
        </p:grpSpPr>
        <p:sp>
          <p:nvSpPr>
            <p:cNvPr id="1626" name="Google Shape;1626;p61"/>
            <p:cNvSpPr/>
            <p:nvPr/>
          </p:nvSpPr>
          <p:spPr>
            <a:xfrm>
              <a:off x="4168063" y="559925"/>
              <a:ext cx="556575" cy="353625"/>
            </a:xfrm>
            <a:custGeom>
              <a:avLst/>
              <a:gdLst/>
              <a:ahLst/>
              <a:cxnLst/>
              <a:rect l="l" t="t" r="r" b="b"/>
              <a:pathLst>
                <a:path w="22263" h="14145" extrusionOk="0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61"/>
            <p:cNvSpPr/>
            <p:nvPr/>
          </p:nvSpPr>
          <p:spPr>
            <a:xfrm>
              <a:off x="4137713" y="525925"/>
              <a:ext cx="608900" cy="407500"/>
            </a:xfrm>
            <a:custGeom>
              <a:avLst/>
              <a:gdLst/>
              <a:ahLst/>
              <a:cxnLst/>
              <a:rect l="l" t="t" r="r" b="b"/>
              <a:pathLst>
                <a:path w="24356" h="16300" extrusionOk="0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8" name="Google Shape;1628;p61"/>
          <p:cNvGrpSpPr/>
          <p:nvPr/>
        </p:nvGrpSpPr>
        <p:grpSpPr>
          <a:xfrm>
            <a:off x="7981563" y="4220513"/>
            <a:ext cx="643950" cy="195675"/>
            <a:chOff x="806663" y="3241275"/>
            <a:chExt cx="643950" cy="195675"/>
          </a:xfrm>
        </p:grpSpPr>
        <p:sp>
          <p:nvSpPr>
            <p:cNvPr id="1629" name="Google Shape;1629;p61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61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31" name="Google Shape;1631;p61"/>
          <p:cNvGrpSpPr/>
          <p:nvPr/>
        </p:nvGrpSpPr>
        <p:grpSpPr>
          <a:xfrm>
            <a:off x="7535138" y="3790813"/>
            <a:ext cx="381375" cy="358350"/>
            <a:chOff x="7723450" y="2617900"/>
            <a:chExt cx="381375" cy="358350"/>
          </a:xfrm>
        </p:grpSpPr>
        <p:sp>
          <p:nvSpPr>
            <p:cNvPr id="1632" name="Google Shape;1632;p61"/>
            <p:cNvSpPr/>
            <p:nvPr/>
          </p:nvSpPr>
          <p:spPr>
            <a:xfrm>
              <a:off x="7751700" y="2646150"/>
              <a:ext cx="333750" cy="302375"/>
            </a:xfrm>
            <a:custGeom>
              <a:avLst/>
              <a:gdLst/>
              <a:ahLst/>
              <a:cxnLst/>
              <a:rect l="l" t="t" r="r" b="b"/>
              <a:pathLst>
                <a:path w="13350" h="12095" extrusionOk="0">
                  <a:moveTo>
                    <a:pt x="9584" y="2553"/>
                  </a:moveTo>
                  <a:cubicBezTo>
                    <a:pt x="10483" y="2448"/>
                    <a:pt x="11237" y="2804"/>
                    <a:pt x="12032" y="3118"/>
                  </a:cubicBezTo>
                  <a:cubicBezTo>
                    <a:pt x="12157" y="3181"/>
                    <a:pt x="12283" y="3327"/>
                    <a:pt x="12366" y="3474"/>
                  </a:cubicBezTo>
                  <a:cubicBezTo>
                    <a:pt x="12555" y="3746"/>
                    <a:pt x="12680" y="4039"/>
                    <a:pt x="12827" y="4331"/>
                  </a:cubicBezTo>
                  <a:cubicBezTo>
                    <a:pt x="13350" y="5273"/>
                    <a:pt x="12931" y="6403"/>
                    <a:pt x="11781" y="6759"/>
                  </a:cubicBezTo>
                  <a:cubicBezTo>
                    <a:pt x="11153" y="6947"/>
                    <a:pt x="10504" y="7072"/>
                    <a:pt x="9877" y="7198"/>
                  </a:cubicBezTo>
                  <a:cubicBezTo>
                    <a:pt x="9688" y="7261"/>
                    <a:pt x="9479" y="7303"/>
                    <a:pt x="9333" y="7386"/>
                  </a:cubicBezTo>
                  <a:cubicBezTo>
                    <a:pt x="9123" y="7491"/>
                    <a:pt x="9060" y="7868"/>
                    <a:pt x="9270" y="7972"/>
                  </a:cubicBezTo>
                  <a:cubicBezTo>
                    <a:pt x="9625" y="8140"/>
                    <a:pt x="9981" y="8328"/>
                    <a:pt x="10358" y="8433"/>
                  </a:cubicBezTo>
                  <a:cubicBezTo>
                    <a:pt x="11048" y="8642"/>
                    <a:pt x="11320" y="8956"/>
                    <a:pt x="11341" y="9667"/>
                  </a:cubicBezTo>
                  <a:cubicBezTo>
                    <a:pt x="11341" y="10420"/>
                    <a:pt x="11111" y="10943"/>
                    <a:pt x="10400" y="11676"/>
                  </a:cubicBezTo>
                  <a:cubicBezTo>
                    <a:pt x="9960" y="11634"/>
                    <a:pt x="9458" y="11592"/>
                    <a:pt x="8998" y="11508"/>
                  </a:cubicBezTo>
                  <a:cubicBezTo>
                    <a:pt x="8726" y="11487"/>
                    <a:pt x="8496" y="11362"/>
                    <a:pt x="8328" y="11132"/>
                  </a:cubicBezTo>
                  <a:cubicBezTo>
                    <a:pt x="8119" y="10755"/>
                    <a:pt x="7910" y="10399"/>
                    <a:pt x="7763" y="10002"/>
                  </a:cubicBezTo>
                  <a:cubicBezTo>
                    <a:pt x="7575" y="9562"/>
                    <a:pt x="7449" y="9081"/>
                    <a:pt x="7324" y="8642"/>
                  </a:cubicBezTo>
                  <a:cubicBezTo>
                    <a:pt x="7073" y="8537"/>
                    <a:pt x="6968" y="8663"/>
                    <a:pt x="6905" y="8809"/>
                  </a:cubicBezTo>
                  <a:cubicBezTo>
                    <a:pt x="6550" y="9458"/>
                    <a:pt x="6508" y="9772"/>
                    <a:pt x="6696" y="10629"/>
                  </a:cubicBezTo>
                  <a:cubicBezTo>
                    <a:pt x="6529" y="10943"/>
                    <a:pt x="6382" y="11320"/>
                    <a:pt x="6173" y="11634"/>
                  </a:cubicBezTo>
                  <a:cubicBezTo>
                    <a:pt x="5901" y="12010"/>
                    <a:pt x="5566" y="12094"/>
                    <a:pt x="5148" y="11948"/>
                  </a:cubicBezTo>
                  <a:cubicBezTo>
                    <a:pt x="5022" y="11885"/>
                    <a:pt x="4918" y="11780"/>
                    <a:pt x="4813" y="11759"/>
                  </a:cubicBezTo>
                  <a:cubicBezTo>
                    <a:pt x="4248" y="11592"/>
                    <a:pt x="3913" y="11257"/>
                    <a:pt x="3725" y="10734"/>
                  </a:cubicBezTo>
                  <a:cubicBezTo>
                    <a:pt x="3516" y="10211"/>
                    <a:pt x="3411" y="9667"/>
                    <a:pt x="3620" y="9123"/>
                  </a:cubicBezTo>
                  <a:cubicBezTo>
                    <a:pt x="3809" y="8600"/>
                    <a:pt x="3871" y="8014"/>
                    <a:pt x="4353" y="7658"/>
                  </a:cubicBezTo>
                  <a:cubicBezTo>
                    <a:pt x="4499" y="7575"/>
                    <a:pt x="4499" y="7282"/>
                    <a:pt x="4499" y="7093"/>
                  </a:cubicBezTo>
                  <a:cubicBezTo>
                    <a:pt x="4499" y="6863"/>
                    <a:pt x="4227" y="6675"/>
                    <a:pt x="3997" y="6759"/>
                  </a:cubicBezTo>
                  <a:cubicBezTo>
                    <a:pt x="3892" y="6780"/>
                    <a:pt x="3809" y="6842"/>
                    <a:pt x="3725" y="6884"/>
                  </a:cubicBezTo>
                  <a:cubicBezTo>
                    <a:pt x="3244" y="7177"/>
                    <a:pt x="2679" y="7240"/>
                    <a:pt x="2114" y="7177"/>
                  </a:cubicBezTo>
                  <a:cubicBezTo>
                    <a:pt x="1737" y="7156"/>
                    <a:pt x="1402" y="7072"/>
                    <a:pt x="1047" y="7031"/>
                  </a:cubicBezTo>
                  <a:cubicBezTo>
                    <a:pt x="670" y="6989"/>
                    <a:pt x="419" y="6800"/>
                    <a:pt x="210" y="6549"/>
                  </a:cubicBezTo>
                  <a:cubicBezTo>
                    <a:pt x="1" y="6277"/>
                    <a:pt x="63" y="6005"/>
                    <a:pt x="147" y="5671"/>
                  </a:cubicBezTo>
                  <a:lnTo>
                    <a:pt x="733" y="5378"/>
                  </a:lnTo>
                  <a:cubicBezTo>
                    <a:pt x="900" y="5294"/>
                    <a:pt x="1089" y="5231"/>
                    <a:pt x="1277" y="5148"/>
                  </a:cubicBezTo>
                  <a:cubicBezTo>
                    <a:pt x="2407" y="4541"/>
                    <a:pt x="3599" y="4311"/>
                    <a:pt x="4855" y="4373"/>
                  </a:cubicBezTo>
                  <a:lnTo>
                    <a:pt x="5252" y="4373"/>
                  </a:lnTo>
                  <a:cubicBezTo>
                    <a:pt x="5462" y="4352"/>
                    <a:pt x="5650" y="4269"/>
                    <a:pt x="5692" y="4039"/>
                  </a:cubicBezTo>
                  <a:cubicBezTo>
                    <a:pt x="5755" y="3829"/>
                    <a:pt x="5671" y="3620"/>
                    <a:pt x="5462" y="3578"/>
                  </a:cubicBezTo>
                  <a:cubicBezTo>
                    <a:pt x="5043" y="3432"/>
                    <a:pt x="4855" y="3118"/>
                    <a:pt x="4646" y="2762"/>
                  </a:cubicBezTo>
                  <a:cubicBezTo>
                    <a:pt x="4290" y="2135"/>
                    <a:pt x="4395" y="1507"/>
                    <a:pt x="4499" y="837"/>
                  </a:cubicBezTo>
                  <a:cubicBezTo>
                    <a:pt x="4562" y="398"/>
                    <a:pt x="4939" y="84"/>
                    <a:pt x="5378" y="63"/>
                  </a:cubicBezTo>
                  <a:cubicBezTo>
                    <a:pt x="6236" y="0"/>
                    <a:pt x="7010" y="272"/>
                    <a:pt x="7638" y="837"/>
                  </a:cubicBezTo>
                  <a:cubicBezTo>
                    <a:pt x="7910" y="1109"/>
                    <a:pt x="8119" y="1444"/>
                    <a:pt x="8098" y="1883"/>
                  </a:cubicBezTo>
                  <a:cubicBezTo>
                    <a:pt x="8077" y="2469"/>
                    <a:pt x="8307" y="3034"/>
                    <a:pt x="8203" y="3641"/>
                  </a:cubicBezTo>
                  <a:cubicBezTo>
                    <a:pt x="8182" y="3850"/>
                    <a:pt x="8307" y="4018"/>
                    <a:pt x="8516" y="4080"/>
                  </a:cubicBezTo>
                  <a:cubicBezTo>
                    <a:pt x="8747" y="4143"/>
                    <a:pt x="8998" y="4039"/>
                    <a:pt x="9060" y="3808"/>
                  </a:cubicBezTo>
                  <a:cubicBezTo>
                    <a:pt x="9123" y="3620"/>
                    <a:pt x="9144" y="3411"/>
                    <a:pt x="9165" y="3223"/>
                  </a:cubicBezTo>
                  <a:cubicBezTo>
                    <a:pt x="9249" y="2909"/>
                    <a:pt x="9353" y="2679"/>
                    <a:pt x="9584" y="2553"/>
                  </a:cubicBezTo>
                  <a:close/>
                  <a:moveTo>
                    <a:pt x="4918" y="7721"/>
                  </a:moveTo>
                  <a:cubicBezTo>
                    <a:pt x="5252" y="7889"/>
                    <a:pt x="5566" y="8119"/>
                    <a:pt x="5922" y="8223"/>
                  </a:cubicBezTo>
                  <a:cubicBezTo>
                    <a:pt x="6320" y="8328"/>
                    <a:pt x="6801" y="8412"/>
                    <a:pt x="7177" y="8328"/>
                  </a:cubicBezTo>
                  <a:cubicBezTo>
                    <a:pt x="8809" y="8077"/>
                    <a:pt x="9374" y="7324"/>
                    <a:pt x="9228" y="5692"/>
                  </a:cubicBezTo>
                  <a:cubicBezTo>
                    <a:pt x="9123" y="4562"/>
                    <a:pt x="8935" y="4562"/>
                    <a:pt x="7910" y="4603"/>
                  </a:cubicBezTo>
                  <a:cubicBezTo>
                    <a:pt x="7763" y="4603"/>
                    <a:pt x="7575" y="4645"/>
                    <a:pt x="7449" y="4687"/>
                  </a:cubicBezTo>
                  <a:cubicBezTo>
                    <a:pt x="6801" y="4896"/>
                    <a:pt x="6173" y="5106"/>
                    <a:pt x="5503" y="5336"/>
                  </a:cubicBezTo>
                  <a:cubicBezTo>
                    <a:pt x="5231" y="5440"/>
                    <a:pt x="5022" y="5692"/>
                    <a:pt x="4959" y="6005"/>
                  </a:cubicBezTo>
                  <a:cubicBezTo>
                    <a:pt x="4876" y="6570"/>
                    <a:pt x="4771" y="7135"/>
                    <a:pt x="4918" y="772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61"/>
            <p:cNvSpPr/>
            <p:nvPr/>
          </p:nvSpPr>
          <p:spPr>
            <a:xfrm>
              <a:off x="7897125" y="2778475"/>
              <a:ext cx="75875" cy="57050"/>
            </a:xfrm>
            <a:custGeom>
              <a:avLst/>
              <a:gdLst/>
              <a:ahLst/>
              <a:cxnLst/>
              <a:rect l="l" t="t" r="r" b="b"/>
              <a:pathLst>
                <a:path w="3035" h="2282" extrusionOk="0">
                  <a:moveTo>
                    <a:pt x="105" y="943"/>
                  </a:moveTo>
                  <a:cubicBezTo>
                    <a:pt x="1088" y="838"/>
                    <a:pt x="1758" y="1"/>
                    <a:pt x="2783" y="127"/>
                  </a:cubicBezTo>
                  <a:cubicBezTo>
                    <a:pt x="3034" y="629"/>
                    <a:pt x="2867" y="1110"/>
                    <a:pt x="2720" y="1570"/>
                  </a:cubicBezTo>
                  <a:cubicBezTo>
                    <a:pt x="2679" y="1738"/>
                    <a:pt x="2490" y="1905"/>
                    <a:pt x="2344" y="1968"/>
                  </a:cubicBezTo>
                  <a:cubicBezTo>
                    <a:pt x="1842" y="2114"/>
                    <a:pt x="1339" y="2282"/>
                    <a:pt x="816" y="2156"/>
                  </a:cubicBezTo>
                  <a:cubicBezTo>
                    <a:pt x="105" y="2010"/>
                    <a:pt x="0" y="1863"/>
                    <a:pt x="105" y="9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61"/>
            <p:cNvSpPr/>
            <p:nvPr/>
          </p:nvSpPr>
          <p:spPr>
            <a:xfrm>
              <a:off x="7723450" y="2617900"/>
              <a:ext cx="381375" cy="358350"/>
            </a:xfrm>
            <a:custGeom>
              <a:avLst/>
              <a:gdLst/>
              <a:ahLst/>
              <a:cxnLst/>
              <a:rect l="l" t="t" r="r" b="b"/>
              <a:pathLst>
                <a:path w="15255" h="14334" extrusionOk="0">
                  <a:moveTo>
                    <a:pt x="4918" y="4708"/>
                  </a:moveTo>
                  <a:cubicBezTo>
                    <a:pt x="4813" y="4436"/>
                    <a:pt x="4792" y="4185"/>
                    <a:pt x="4646" y="3997"/>
                  </a:cubicBezTo>
                  <a:cubicBezTo>
                    <a:pt x="4416" y="3620"/>
                    <a:pt x="4395" y="3265"/>
                    <a:pt x="4437" y="2867"/>
                  </a:cubicBezTo>
                  <a:cubicBezTo>
                    <a:pt x="4499" y="2469"/>
                    <a:pt x="4520" y="2093"/>
                    <a:pt x="4604" y="1695"/>
                  </a:cubicBezTo>
                  <a:cubicBezTo>
                    <a:pt x="4834" y="649"/>
                    <a:pt x="5797" y="0"/>
                    <a:pt x="6885" y="126"/>
                  </a:cubicBezTo>
                  <a:cubicBezTo>
                    <a:pt x="8056" y="272"/>
                    <a:pt x="9082" y="733"/>
                    <a:pt x="9751" y="1737"/>
                  </a:cubicBezTo>
                  <a:cubicBezTo>
                    <a:pt x="9939" y="2030"/>
                    <a:pt x="10065" y="2365"/>
                    <a:pt x="10232" y="2679"/>
                  </a:cubicBezTo>
                  <a:cubicBezTo>
                    <a:pt x="10776" y="2741"/>
                    <a:pt x="11320" y="2783"/>
                    <a:pt x="11864" y="2825"/>
                  </a:cubicBezTo>
                  <a:cubicBezTo>
                    <a:pt x="12555" y="2867"/>
                    <a:pt x="13078" y="3285"/>
                    <a:pt x="13706" y="3453"/>
                  </a:cubicBezTo>
                  <a:cubicBezTo>
                    <a:pt x="13789" y="3474"/>
                    <a:pt x="13852" y="3578"/>
                    <a:pt x="13915" y="3620"/>
                  </a:cubicBezTo>
                  <a:cubicBezTo>
                    <a:pt x="14459" y="4248"/>
                    <a:pt x="14940" y="4959"/>
                    <a:pt x="15045" y="5775"/>
                  </a:cubicBezTo>
                  <a:cubicBezTo>
                    <a:pt x="15254" y="7156"/>
                    <a:pt x="14940" y="8077"/>
                    <a:pt x="13476" y="8809"/>
                  </a:cubicBezTo>
                  <a:cubicBezTo>
                    <a:pt x="13371" y="8851"/>
                    <a:pt x="13203" y="8893"/>
                    <a:pt x="13099" y="8935"/>
                  </a:cubicBezTo>
                  <a:cubicBezTo>
                    <a:pt x="12994" y="8977"/>
                    <a:pt x="12869" y="9039"/>
                    <a:pt x="12701" y="9144"/>
                  </a:cubicBezTo>
                  <a:cubicBezTo>
                    <a:pt x="13371" y="10002"/>
                    <a:pt x="13434" y="10943"/>
                    <a:pt x="13308" y="11948"/>
                  </a:cubicBezTo>
                  <a:cubicBezTo>
                    <a:pt x="13266" y="12283"/>
                    <a:pt x="13183" y="12555"/>
                    <a:pt x="12952" y="12827"/>
                  </a:cubicBezTo>
                  <a:cubicBezTo>
                    <a:pt x="12074" y="13915"/>
                    <a:pt x="12220" y="13936"/>
                    <a:pt x="10714" y="13768"/>
                  </a:cubicBezTo>
                  <a:cubicBezTo>
                    <a:pt x="9521" y="13664"/>
                    <a:pt x="9521" y="13643"/>
                    <a:pt x="8475" y="12931"/>
                  </a:cubicBezTo>
                  <a:lnTo>
                    <a:pt x="7763" y="13726"/>
                  </a:lnTo>
                  <a:cubicBezTo>
                    <a:pt x="7303" y="14249"/>
                    <a:pt x="6696" y="14333"/>
                    <a:pt x="6069" y="14082"/>
                  </a:cubicBezTo>
                  <a:cubicBezTo>
                    <a:pt x="5587" y="13936"/>
                    <a:pt x="5169" y="13684"/>
                    <a:pt x="4729" y="13475"/>
                  </a:cubicBezTo>
                  <a:cubicBezTo>
                    <a:pt x="4478" y="13350"/>
                    <a:pt x="4290" y="13120"/>
                    <a:pt x="4164" y="12868"/>
                  </a:cubicBezTo>
                  <a:cubicBezTo>
                    <a:pt x="3558" y="11780"/>
                    <a:pt x="3432" y="10713"/>
                    <a:pt x="3955" y="9542"/>
                  </a:cubicBezTo>
                  <a:cubicBezTo>
                    <a:pt x="3348" y="9416"/>
                    <a:pt x="2763" y="9332"/>
                    <a:pt x="2198" y="9311"/>
                  </a:cubicBezTo>
                  <a:cubicBezTo>
                    <a:pt x="1382" y="9270"/>
                    <a:pt x="775" y="8893"/>
                    <a:pt x="315" y="8223"/>
                  </a:cubicBezTo>
                  <a:cubicBezTo>
                    <a:pt x="105" y="7930"/>
                    <a:pt x="1" y="7658"/>
                    <a:pt x="43" y="7324"/>
                  </a:cubicBezTo>
                  <a:cubicBezTo>
                    <a:pt x="84" y="7177"/>
                    <a:pt x="105" y="7052"/>
                    <a:pt x="105" y="6926"/>
                  </a:cubicBezTo>
                  <a:cubicBezTo>
                    <a:pt x="84" y="6215"/>
                    <a:pt x="461" y="5817"/>
                    <a:pt x="1068" y="5608"/>
                  </a:cubicBezTo>
                  <a:cubicBezTo>
                    <a:pt x="1926" y="5315"/>
                    <a:pt x="2804" y="5043"/>
                    <a:pt x="3683" y="4792"/>
                  </a:cubicBezTo>
                  <a:cubicBezTo>
                    <a:pt x="4081" y="4708"/>
                    <a:pt x="4478" y="4729"/>
                    <a:pt x="4918" y="4708"/>
                  </a:cubicBezTo>
                  <a:close/>
                  <a:moveTo>
                    <a:pt x="10714" y="3683"/>
                  </a:moveTo>
                  <a:cubicBezTo>
                    <a:pt x="10483" y="3829"/>
                    <a:pt x="10358" y="4039"/>
                    <a:pt x="10337" y="4311"/>
                  </a:cubicBezTo>
                  <a:cubicBezTo>
                    <a:pt x="10295" y="4499"/>
                    <a:pt x="10274" y="4708"/>
                    <a:pt x="10232" y="4876"/>
                  </a:cubicBezTo>
                  <a:cubicBezTo>
                    <a:pt x="10149" y="5106"/>
                    <a:pt x="9918" y="5252"/>
                    <a:pt x="9667" y="5169"/>
                  </a:cubicBezTo>
                  <a:cubicBezTo>
                    <a:pt x="9458" y="5127"/>
                    <a:pt x="9312" y="4938"/>
                    <a:pt x="9354" y="4729"/>
                  </a:cubicBezTo>
                  <a:cubicBezTo>
                    <a:pt x="9458" y="4122"/>
                    <a:pt x="9228" y="3557"/>
                    <a:pt x="9249" y="2972"/>
                  </a:cubicBezTo>
                  <a:cubicBezTo>
                    <a:pt x="9249" y="2553"/>
                    <a:pt x="9082" y="2218"/>
                    <a:pt x="8789" y="1925"/>
                  </a:cubicBezTo>
                  <a:cubicBezTo>
                    <a:pt x="8161" y="1360"/>
                    <a:pt x="7408" y="1088"/>
                    <a:pt x="6529" y="1151"/>
                  </a:cubicBezTo>
                  <a:cubicBezTo>
                    <a:pt x="6089" y="1172"/>
                    <a:pt x="5734" y="1486"/>
                    <a:pt x="5650" y="1925"/>
                  </a:cubicBezTo>
                  <a:cubicBezTo>
                    <a:pt x="5545" y="2574"/>
                    <a:pt x="5441" y="3202"/>
                    <a:pt x="5797" y="3829"/>
                  </a:cubicBezTo>
                  <a:cubicBezTo>
                    <a:pt x="6006" y="4185"/>
                    <a:pt x="6194" y="4499"/>
                    <a:pt x="6613" y="4645"/>
                  </a:cubicBezTo>
                  <a:cubicBezTo>
                    <a:pt x="6822" y="4708"/>
                    <a:pt x="6905" y="4917"/>
                    <a:pt x="6843" y="5127"/>
                  </a:cubicBezTo>
                  <a:cubicBezTo>
                    <a:pt x="6801" y="5336"/>
                    <a:pt x="6613" y="5441"/>
                    <a:pt x="6403" y="5461"/>
                  </a:cubicBezTo>
                  <a:cubicBezTo>
                    <a:pt x="6278" y="5482"/>
                    <a:pt x="6152" y="5482"/>
                    <a:pt x="6006" y="5461"/>
                  </a:cubicBezTo>
                  <a:cubicBezTo>
                    <a:pt x="4750" y="5378"/>
                    <a:pt x="3558" y="5608"/>
                    <a:pt x="2428" y="6215"/>
                  </a:cubicBezTo>
                  <a:cubicBezTo>
                    <a:pt x="2240" y="6319"/>
                    <a:pt x="2051" y="6382"/>
                    <a:pt x="1884" y="6445"/>
                  </a:cubicBezTo>
                  <a:cubicBezTo>
                    <a:pt x="1675" y="6550"/>
                    <a:pt x="1486" y="6654"/>
                    <a:pt x="1298" y="6738"/>
                  </a:cubicBezTo>
                  <a:cubicBezTo>
                    <a:pt x="1235" y="7073"/>
                    <a:pt x="1110" y="7366"/>
                    <a:pt x="1361" y="7638"/>
                  </a:cubicBezTo>
                  <a:cubicBezTo>
                    <a:pt x="1570" y="7889"/>
                    <a:pt x="1821" y="8077"/>
                    <a:pt x="2198" y="8098"/>
                  </a:cubicBezTo>
                  <a:cubicBezTo>
                    <a:pt x="2553" y="8119"/>
                    <a:pt x="2909" y="8202"/>
                    <a:pt x="3265" y="8265"/>
                  </a:cubicBezTo>
                  <a:cubicBezTo>
                    <a:pt x="3851" y="8307"/>
                    <a:pt x="4374" y="8265"/>
                    <a:pt x="4897" y="7972"/>
                  </a:cubicBezTo>
                  <a:cubicBezTo>
                    <a:pt x="4960" y="7910"/>
                    <a:pt x="5064" y="7868"/>
                    <a:pt x="5148" y="7847"/>
                  </a:cubicBezTo>
                  <a:cubicBezTo>
                    <a:pt x="5357" y="7763"/>
                    <a:pt x="5650" y="7951"/>
                    <a:pt x="5650" y="8182"/>
                  </a:cubicBezTo>
                  <a:cubicBezTo>
                    <a:pt x="5650" y="8370"/>
                    <a:pt x="5629" y="8642"/>
                    <a:pt x="5525" y="8726"/>
                  </a:cubicBezTo>
                  <a:cubicBezTo>
                    <a:pt x="5001" y="9102"/>
                    <a:pt x="4960" y="9667"/>
                    <a:pt x="4792" y="10190"/>
                  </a:cubicBezTo>
                  <a:cubicBezTo>
                    <a:pt x="4604" y="10734"/>
                    <a:pt x="4688" y="11299"/>
                    <a:pt x="4897" y="11822"/>
                  </a:cubicBezTo>
                  <a:cubicBezTo>
                    <a:pt x="5106" y="12345"/>
                    <a:pt x="5420" y="12701"/>
                    <a:pt x="5964" y="12827"/>
                  </a:cubicBezTo>
                  <a:cubicBezTo>
                    <a:pt x="6089" y="12868"/>
                    <a:pt x="6194" y="12973"/>
                    <a:pt x="6299" y="13015"/>
                  </a:cubicBezTo>
                  <a:cubicBezTo>
                    <a:pt x="6738" y="13182"/>
                    <a:pt x="7052" y="13099"/>
                    <a:pt x="7324" y="12701"/>
                  </a:cubicBezTo>
                  <a:cubicBezTo>
                    <a:pt x="7533" y="12387"/>
                    <a:pt x="7680" y="12032"/>
                    <a:pt x="7847" y="11718"/>
                  </a:cubicBezTo>
                  <a:cubicBezTo>
                    <a:pt x="7659" y="10839"/>
                    <a:pt x="7722" y="10525"/>
                    <a:pt x="8056" y="9876"/>
                  </a:cubicBezTo>
                  <a:cubicBezTo>
                    <a:pt x="8140" y="9730"/>
                    <a:pt x="8245" y="9583"/>
                    <a:pt x="8475" y="9730"/>
                  </a:cubicBezTo>
                  <a:cubicBezTo>
                    <a:pt x="8600" y="10148"/>
                    <a:pt x="8726" y="10609"/>
                    <a:pt x="8914" y="11090"/>
                  </a:cubicBezTo>
                  <a:cubicBezTo>
                    <a:pt x="9082" y="11467"/>
                    <a:pt x="9291" y="11843"/>
                    <a:pt x="9500" y="12199"/>
                  </a:cubicBezTo>
                  <a:cubicBezTo>
                    <a:pt x="9626" y="12450"/>
                    <a:pt x="9856" y="12576"/>
                    <a:pt x="10149" y="12596"/>
                  </a:cubicBezTo>
                  <a:cubicBezTo>
                    <a:pt x="10651" y="12659"/>
                    <a:pt x="11111" y="12701"/>
                    <a:pt x="11551" y="12764"/>
                  </a:cubicBezTo>
                  <a:cubicBezTo>
                    <a:pt x="12262" y="12032"/>
                    <a:pt x="12492" y="11508"/>
                    <a:pt x="12492" y="10734"/>
                  </a:cubicBezTo>
                  <a:cubicBezTo>
                    <a:pt x="12492" y="10044"/>
                    <a:pt x="12220" y="9730"/>
                    <a:pt x="11509" y="9521"/>
                  </a:cubicBezTo>
                  <a:cubicBezTo>
                    <a:pt x="11132" y="9416"/>
                    <a:pt x="10776" y="9228"/>
                    <a:pt x="10442" y="9039"/>
                  </a:cubicBezTo>
                  <a:cubicBezTo>
                    <a:pt x="10232" y="8935"/>
                    <a:pt x="10274" y="8579"/>
                    <a:pt x="10483" y="8474"/>
                  </a:cubicBezTo>
                  <a:cubicBezTo>
                    <a:pt x="10672" y="8391"/>
                    <a:pt x="10860" y="8328"/>
                    <a:pt x="11027" y="8286"/>
                  </a:cubicBezTo>
                  <a:cubicBezTo>
                    <a:pt x="11655" y="8119"/>
                    <a:pt x="12325" y="8014"/>
                    <a:pt x="12952" y="7847"/>
                  </a:cubicBezTo>
                  <a:cubicBezTo>
                    <a:pt x="14061" y="7491"/>
                    <a:pt x="14480" y="6382"/>
                    <a:pt x="13999" y="5399"/>
                  </a:cubicBezTo>
                  <a:lnTo>
                    <a:pt x="13517" y="4541"/>
                  </a:lnTo>
                  <a:cubicBezTo>
                    <a:pt x="13434" y="4415"/>
                    <a:pt x="13308" y="4248"/>
                    <a:pt x="13183" y="4206"/>
                  </a:cubicBezTo>
                  <a:cubicBezTo>
                    <a:pt x="12387" y="3934"/>
                    <a:pt x="11613" y="3557"/>
                    <a:pt x="10714" y="368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61"/>
            <p:cNvSpPr/>
            <p:nvPr/>
          </p:nvSpPr>
          <p:spPr>
            <a:xfrm>
              <a:off x="7870450" y="2760175"/>
              <a:ext cx="115625" cy="96275"/>
            </a:xfrm>
            <a:custGeom>
              <a:avLst/>
              <a:gdLst/>
              <a:ahLst/>
              <a:cxnLst/>
              <a:rect l="l" t="t" r="r" b="b"/>
              <a:pathLst>
                <a:path w="4625" h="3851" extrusionOk="0">
                  <a:moveTo>
                    <a:pt x="168" y="3160"/>
                  </a:moveTo>
                  <a:cubicBezTo>
                    <a:pt x="0" y="2574"/>
                    <a:pt x="126" y="2009"/>
                    <a:pt x="209" y="1465"/>
                  </a:cubicBezTo>
                  <a:cubicBezTo>
                    <a:pt x="272" y="1151"/>
                    <a:pt x="440" y="921"/>
                    <a:pt x="753" y="817"/>
                  </a:cubicBezTo>
                  <a:cubicBezTo>
                    <a:pt x="1381" y="587"/>
                    <a:pt x="2051" y="377"/>
                    <a:pt x="2699" y="168"/>
                  </a:cubicBezTo>
                  <a:cubicBezTo>
                    <a:pt x="2846" y="105"/>
                    <a:pt x="3013" y="84"/>
                    <a:pt x="3160" y="84"/>
                  </a:cubicBezTo>
                  <a:cubicBezTo>
                    <a:pt x="4185" y="1"/>
                    <a:pt x="4373" y="22"/>
                    <a:pt x="4478" y="1151"/>
                  </a:cubicBezTo>
                  <a:cubicBezTo>
                    <a:pt x="4624" y="2804"/>
                    <a:pt x="4080" y="3537"/>
                    <a:pt x="2427" y="3788"/>
                  </a:cubicBezTo>
                  <a:cubicBezTo>
                    <a:pt x="2051" y="3851"/>
                    <a:pt x="1570" y="3788"/>
                    <a:pt x="1172" y="3683"/>
                  </a:cubicBezTo>
                  <a:cubicBezTo>
                    <a:pt x="837" y="3558"/>
                    <a:pt x="502" y="3328"/>
                    <a:pt x="168" y="3160"/>
                  </a:cubicBezTo>
                  <a:close/>
                  <a:moveTo>
                    <a:pt x="1172" y="1675"/>
                  </a:moveTo>
                  <a:cubicBezTo>
                    <a:pt x="1109" y="2595"/>
                    <a:pt x="1214" y="2721"/>
                    <a:pt x="1883" y="2909"/>
                  </a:cubicBezTo>
                  <a:cubicBezTo>
                    <a:pt x="2406" y="3035"/>
                    <a:pt x="2909" y="2888"/>
                    <a:pt x="3411" y="2721"/>
                  </a:cubicBezTo>
                  <a:cubicBezTo>
                    <a:pt x="3557" y="2679"/>
                    <a:pt x="3746" y="2491"/>
                    <a:pt x="3787" y="2323"/>
                  </a:cubicBezTo>
                  <a:cubicBezTo>
                    <a:pt x="3934" y="1884"/>
                    <a:pt x="4101" y="1382"/>
                    <a:pt x="3850" y="900"/>
                  </a:cubicBezTo>
                  <a:cubicBezTo>
                    <a:pt x="2825" y="733"/>
                    <a:pt x="2114" y="1591"/>
                    <a:pt x="1172" y="167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36" name="Google Shape;1636;p61"/>
          <p:cNvGrpSpPr/>
          <p:nvPr/>
        </p:nvGrpSpPr>
        <p:grpSpPr>
          <a:xfrm>
            <a:off x="7916529" y="402200"/>
            <a:ext cx="643933" cy="1955285"/>
            <a:chOff x="7535154" y="939325"/>
            <a:chExt cx="643933" cy="1955285"/>
          </a:xfrm>
        </p:grpSpPr>
        <p:sp>
          <p:nvSpPr>
            <p:cNvPr id="1637" name="Google Shape;1637;p61"/>
            <p:cNvSpPr/>
            <p:nvPr/>
          </p:nvSpPr>
          <p:spPr>
            <a:xfrm>
              <a:off x="7802933" y="1519843"/>
              <a:ext cx="107696" cy="173270"/>
            </a:xfrm>
            <a:custGeom>
              <a:avLst/>
              <a:gdLst/>
              <a:ahLst/>
              <a:cxnLst/>
              <a:rect l="l" t="t" r="r" b="b"/>
              <a:pathLst>
                <a:path w="3265" h="5253" extrusionOk="0">
                  <a:moveTo>
                    <a:pt x="900" y="1"/>
                  </a:moveTo>
                  <a:lnTo>
                    <a:pt x="900" y="1696"/>
                  </a:lnTo>
                  <a:lnTo>
                    <a:pt x="1" y="5253"/>
                  </a:lnTo>
                  <a:lnTo>
                    <a:pt x="1423" y="5253"/>
                  </a:lnTo>
                  <a:lnTo>
                    <a:pt x="3265" y="1696"/>
                  </a:lnTo>
                  <a:lnTo>
                    <a:pt x="32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61"/>
            <p:cNvSpPr/>
            <p:nvPr/>
          </p:nvSpPr>
          <p:spPr>
            <a:xfrm>
              <a:off x="7546171" y="955818"/>
              <a:ext cx="617743" cy="828616"/>
            </a:xfrm>
            <a:custGeom>
              <a:avLst/>
              <a:gdLst/>
              <a:ahLst/>
              <a:cxnLst/>
              <a:rect l="l" t="t" r="r" b="b"/>
              <a:pathLst>
                <a:path w="18728" h="25121" extrusionOk="0">
                  <a:moveTo>
                    <a:pt x="3140" y="2160"/>
                  </a:moveTo>
                  <a:cubicBezTo>
                    <a:pt x="3140" y="2160"/>
                    <a:pt x="3140" y="2160"/>
                    <a:pt x="3140" y="2160"/>
                  </a:cubicBezTo>
                  <a:cubicBezTo>
                    <a:pt x="3131" y="2171"/>
                    <a:pt x="3123" y="2181"/>
                    <a:pt x="3114" y="2191"/>
                  </a:cubicBezTo>
                  <a:lnTo>
                    <a:pt x="3114" y="2191"/>
                  </a:lnTo>
                  <a:cubicBezTo>
                    <a:pt x="3121" y="2182"/>
                    <a:pt x="3130" y="2172"/>
                    <a:pt x="3140" y="2160"/>
                  </a:cubicBezTo>
                  <a:close/>
                  <a:moveTo>
                    <a:pt x="8771" y="1"/>
                  </a:moveTo>
                  <a:cubicBezTo>
                    <a:pt x="8182" y="1"/>
                    <a:pt x="7592" y="53"/>
                    <a:pt x="7010" y="152"/>
                  </a:cubicBezTo>
                  <a:cubicBezTo>
                    <a:pt x="6362" y="256"/>
                    <a:pt x="5692" y="445"/>
                    <a:pt x="5065" y="612"/>
                  </a:cubicBezTo>
                  <a:cubicBezTo>
                    <a:pt x="4646" y="758"/>
                    <a:pt x="4228" y="863"/>
                    <a:pt x="3893" y="1177"/>
                  </a:cubicBezTo>
                  <a:cubicBezTo>
                    <a:pt x="3704" y="1386"/>
                    <a:pt x="3558" y="1595"/>
                    <a:pt x="3391" y="1825"/>
                  </a:cubicBezTo>
                  <a:cubicBezTo>
                    <a:pt x="3328" y="1930"/>
                    <a:pt x="3286" y="1951"/>
                    <a:pt x="3223" y="2056"/>
                  </a:cubicBezTo>
                  <a:cubicBezTo>
                    <a:pt x="3189" y="2098"/>
                    <a:pt x="3161" y="2133"/>
                    <a:pt x="3140" y="2160"/>
                  </a:cubicBezTo>
                  <a:lnTo>
                    <a:pt x="3140" y="2160"/>
                  </a:lnTo>
                  <a:cubicBezTo>
                    <a:pt x="3140" y="2139"/>
                    <a:pt x="3160" y="2139"/>
                    <a:pt x="3160" y="2118"/>
                  </a:cubicBezTo>
                  <a:lnTo>
                    <a:pt x="3160" y="2118"/>
                  </a:lnTo>
                  <a:cubicBezTo>
                    <a:pt x="3114" y="2181"/>
                    <a:pt x="3087" y="2217"/>
                    <a:pt x="3081" y="2227"/>
                  </a:cubicBezTo>
                  <a:lnTo>
                    <a:pt x="3081" y="2227"/>
                  </a:lnTo>
                  <a:cubicBezTo>
                    <a:pt x="3092" y="2215"/>
                    <a:pt x="3103" y="2203"/>
                    <a:pt x="3114" y="2191"/>
                  </a:cubicBezTo>
                  <a:lnTo>
                    <a:pt x="3114" y="2191"/>
                  </a:lnTo>
                  <a:cubicBezTo>
                    <a:pt x="3092" y="2217"/>
                    <a:pt x="3081" y="2230"/>
                    <a:pt x="3080" y="2230"/>
                  </a:cubicBezTo>
                  <a:cubicBezTo>
                    <a:pt x="3080" y="2230"/>
                    <a:pt x="3080" y="2229"/>
                    <a:pt x="3081" y="2227"/>
                  </a:cubicBezTo>
                  <a:lnTo>
                    <a:pt x="3081" y="2227"/>
                  </a:lnTo>
                  <a:cubicBezTo>
                    <a:pt x="3010" y="2303"/>
                    <a:pt x="2928" y="2372"/>
                    <a:pt x="2847" y="2453"/>
                  </a:cubicBezTo>
                  <a:cubicBezTo>
                    <a:pt x="2784" y="2495"/>
                    <a:pt x="2763" y="2558"/>
                    <a:pt x="2721" y="2579"/>
                  </a:cubicBezTo>
                  <a:cubicBezTo>
                    <a:pt x="2282" y="2976"/>
                    <a:pt x="1884" y="3416"/>
                    <a:pt x="1466" y="3834"/>
                  </a:cubicBezTo>
                  <a:cubicBezTo>
                    <a:pt x="984" y="4315"/>
                    <a:pt x="650" y="4880"/>
                    <a:pt x="461" y="5529"/>
                  </a:cubicBezTo>
                  <a:cubicBezTo>
                    <a:pt x="1" y="7182"/>
                    <a:pt x="127" y="8940"/>
                    <a:pt x="608" y="10551"/>
                  </a:cubicBezTo>
                  <a:cubicBezTo>
                    <a:pt x="963" y="11806"/>
                    <a:pt x="1361" y="13145"/>
                    <a:pt x="1989" y="14401"/>
                  </a:cubicBezTo>
                  <a:cubicBezTo>
                    <a:pt x="1926" y="14526"/>
                    <a:pt x="1947" y="14714"/>
                    <a:pt x="2010" y="14861"/>
                  </a:cubicBezTo>
                  <a:cubicBezTo>
                    <a:pt x="2240" y="15468"/>
                    <a:pt x="2637" y="15991"/>
                    <a:pt x="3098" y="16472"/>
                  </a:cubicBezTo>
                  <a:cubicBezTo>
                    <a:pt x="3077" y="16744"/>
                    <a:pt x="3160" y="17037"/>
                    <a:pt x="3412" y="17246"/>
                  </a:cubicBezTo>
                  <a:cubicBezTo>
                    <a:pt x="3976" y="17727"/>
                    <a:pt x="4604" y="18104"/>
                    <a:pt x="5232" y="18481"/>
                  </a:cubicBezTo>
                  <a:cubicBezTo>
                    <a:pt x="5483" y="18732"/>
                    <a:pt x="5755" y="19004"/>
                    <a:pt x="6027" y="19213"/>
                  </a:cubicBezTo>
                  <a:cubicBezTo>
                    <a:pt x="6529" y="19548"/>
                    <a:pt x="7157" y="19862"/>
                    <a:pt x="7659" y="20280"/>
                  </a:cubicBezTo>
                  <a:cubicBezTo>
                    <a:pt x="7806" y="20782"/>
                    <a:pt x="8078" y="21222"/>
                    <a:pt x="8496" y="21536"/>
                  </a:cubicBezTo>
                  <a:cubicBezTo>
                    <a:pt x="8517" y="21619"/>
                    <a:pt x="8580" y="21661"/>
                    <a:pt x="8622" y="21745"/>
                  </a:cubicBezTo>
                  <a:cubicBezTo>
                    <a:pt x="8329" y="22121"/>
                    <a:pt x="8098" y="22561"/>
                    <a:pt x="7952" y="23000"/>
                  </a:cubicBezTo>
                  <a:cubicBezTo>
                    <a:pt x="7764" y="23502"/>
                    <a:pt x="7806" y="23921"/>
                    <a:pt x="8015" y="24402"/>
                  </a:cubicBezTo>
                  <a:cubicBezTo>
                    <a:pt x="8257" y="24910"/>
                    <a:pt x="8814" y="25120"/>
                    <a:pt x="9385" y="25120"/>
                  </a:cubicBezTo>
                  <a:cubicBezTo>
                    <a:pt x="9896" y="25120"/>
                    <a:pt x="10418" y="24951"/>
                    <a:pt x="10735" y="24674"/>
                  </a:cubicBezTo>
                  <a:cubicBezTo>
                    <a:pt x="10944" y="24528"/>
                    <a:pt x="11049" y="24130"/>
                    <a:pt x="10944" y="23879"/>
                  </a:cubicBezTo>
                  <a:cubicBezTo>
                    <a:pt x="10777" y="23398"/>
                    <a:pt x="10609" y="22833"/>
                    <a:pt x="10295" y="22435"/>
                  </a:cubicBezTo>
                  <a:cubicBezTo>
                    <a:pt x="10484" y="22331"/>
                    <a:pt x="10630" y="22163"/>
                    <a:pt x="10714" y="21954"/>
                  </a:cubicBezTo>
                  <a:cubicBezTo>
                    <a:pt x="11132" y="21849"/>
                    <a:pt x="11551" y="21703"/>
                    <a:pt x="11927" y="21494"/>
                  </a:cubicBezTo>
                  <a:cubicBezTo>
                    <a:pt x="12890" y="20908"/>
                    <a:pt x="13518" y="20029"/>
                    <a:pt x="14334" y="19276"/>
                  </a:cubicBezTo>
                  <a:cubicBezTo>
                    <a:pt x="15338" y="18292"/>
                    <a:pt x="16112" y="17121"/>
                    <a:pt x="16845" y="15949"/>
                  </a:cubicBezTo>
                  <a:cubicBezTo>
                    <a:pt x="17221" y="15342"/>
                    <a:pt x="17619" y="14756"/>
                    <a:pt x="17891" y="14087"/>
                  </a:cubicBezTo>
                  <a:cubicBezTo>
                    <a:pt x="18079" y="13564"/>
                    <a:pt x="18205" y="12978"/>
                    <a:pt x="18330" y="12434"/>
                  </a:cubicBezTo>
                  <a:cubicBezTo>
                    <a:pt x="18623" y="11178"/>
                    <a:pt x="18728" y="9881"/>
                    <a:pt x="18456" y="8584"/>
                  </a:cubicBezTo>
                  <a:cubicBezTo>
                    <a:pt x="18205" y="7412"/>
                    <a:pt x="17577" y="6429"/>
                    <a:pt x="16761" y="5529"/>
                  </a:cubicBezTo>
                  <a:lnTo>
                    <a:pt x="16677" y="5383"/>
                  </a:lnTo>
                  <a:cubicBezTo>
                    <a:pt x="16614" y="5194"/>
                    <a:pt x="16531" y="5006"/>
                    <a:pt x="16426" y="4838"/>
                  </a:cubicBezTo>
                  <a:cubicBezTo>
                    <a:pt x="16410" y="4792"/>
                    <a:pt x="16325" y="4582"/>
                    <a:pt x="16317" y="4582"/>
                  </a:cubicBezTo>
                  <a:lnTo>
                    <a:pt x="16317" y="4582"/>
                  </a:lnTo>
                  <a:cubicBezTo>
                    <a:pt x="16315" y="4582"/>
                    <a:pt x="16321" y="4607"/>
                    <a:pt x="16342" y="4671"/>
                  </a:cubicBezTo>
                  <a:cubicBezTo>
                    <a:pt x="16238" y="4357"/>
                    <a:pt x="15987" y="4127"/>
                    <a:pt x="15736" y="3918"/>
                  </a:cubicBezTo>
                  <a:cubicBezTo>
                    <a:pt x="15464" y="3646"/>
                    <a:pt x="15568" y="3730"/>
                    <a:pt x="15359" y="3374"/>
                  </a:cubicBezTo>
                  <a:cubicBezTo>
                    <a:pt x="15045" y="2809"/>
                    <a:pt x="14836" y="2223"/>
                    <a:pt x="14313" y="1805"/>
                  </a:cubicBezTo>
                  <a:cubicBezTo>
                    <a:pt x="13413" y="1093"/>
                    <a:pt x="12220" y="591"/>
                    <a:pt x="11111" y="298"/>
                  </a:cubicBezTo>
                  <a:cubicBezTo>
                    <a:pt x="10345" y="95"/>
                    <a:pt x="9558" y="1"/>
                    <a:pt x="87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61"/>
            <p:cNvSpPr/>
            <p:nvPr/>
          </p:nvSpPr>
          <p:spPr>
            <a:xfrm>
              <a:off x="7535154" y="939325"/>
              <a:ext cx="643933" cy="1955285"/>
            </a:xfrm>
            <a:custGeom>
              <a:avLst/>
              <a:gdLst/>
              <a:ahLst/>
              <a:cxnLst/>
              <a:rect l="l" t="t" r="r" b="b"/>
              <a:pathLst>
                <a:path w="19522" h="59278" extrusionOk="0">
                  <a:moveTo>
                    <a:pt x="8203" y="1140"/>
                  </a:moveTo>
                  <a:cubicBezTo>
                    <a:pt x="11190" y="1140"/>
                    <a:pt x="13920" y="2682"/>
                    <a:pt x="15693" y="5129"/>
                  </a:cubicBezTo>
                  <a:cubicBezTo>
                    <a:pt x="16739" y="6552"/>
                    <a:pt x="17471" y="8163"/>
                    <a:pt x="17785" y="9900"/>
                  </a:cubicBezTo>
                  <a:cubicBezTo>
                    <a:pt x="18057" y="11553"/>
                    <a:pt x="18225" y="13289"/>
                    <a:pt x="17723" y="14901"/>
                  </a:cubicBezTo>
                  <a:cubicBezTo>
                    <a:pt x="17220" y="16595"/>
                    <a:pt x="16111" y="18060"/>
                    <a:pt x="14982" y="19399"/>
                  </a:cubicBezTo>
                  <a:cubicBezTo>
                    <a:pt x="13935" y="20676"/>
                    <a:pt x="12680" y="21596"/>
                    <a:pt x="11215" y="22349"/>
                  </a:cubicBezTo>
                  <a:lnTo>
                    <a:pt x="11194" y="22391"/>
                  </a:lnTo>
                  <a:cubicBezTo>
                    <a:pt x="11056" y="22252"/>
                    <a:pt x="10905" y="22170"/>
                    <a:pt x="10719" y="22170"/>
                  </a:cubicBezTo>
                  <a:cubicBezTo>
                    <a:pt x="10652" y="22170"/>
                    <a:pt x="10581" y="22181"/>
                    <a:pt x="10504" y="22203"/>
                  </a:cubicBezTo>
                  <a:lnTo>
                    <a:pt x="10483" y="22203"/>
                  </a:lnTo>
                  <a:cubicBezTo>
                    <a:pt x="10483" y="22182"/>
                    <a:pt x="10504" y="22140"/>
                    <a:pt x="10504" y="22140"/>
                  </a:cubicBezTo>
                  <a:cubicBezTo>
                    <a:pt x="10588" y="21910"/>
                    <a:pt x="10399" y="21659"/>
                    <a:pt x="10190" y="21596"/>
                  </a:cubicBezTo>
                  <a:cubicBezTo>
                    <a:pt x="10152" y="21590"/>
                    <a:pt x="10113" y="21587"/>
                    <a:pt x="10074" y="21587"/>
                  </a:cubicBezTo>
                  <a:cubicBezTo>
                    <a:pt x="9857" y="21587"/>
                    <a:pt x="9635" y="21678"/>
                    <a:pt x="9458" y="21784"/>
                  </a:cubicBezTo>
                  <a:cubicBezTo>
                    <a:pt x="8328" y="20864"/>
                    <a:pt x="6947" y="20215"/>
                    <a:pt x="5796" y="19253"/>
                  </a:cubicBezTo>
                  <a:cubicBezTo>
                    <a:pt x="4666" y="18290"/>
                    <a:pt x="3578" y="17328"/>
                    <a:pt x="2783" y="16072"/>
                  </a:cubicBezTo>
                  <a:cubicBezTo>
                    <a:pt x="2009" y="14796"/>
                    <a:pt x="1674" y="13457"/>
                    <a:pt x="1381" y="11992"/>
                  </a:cubicBezTo>
                  <a:cubicBezTo>
                    <a:pt x="1088" y="10611"/>
                    <a:pt x="1005" y="9168"/>
                    <a:pt x="1193" y="7787"/>
                  </a:cubicBezTo>
                  <a:cubicBezTo>
                    <a:pt x="1423" y="6196"/>
                    <a:pt x="1904" y="4543"/>
                    <a:pt x="3055" y="3372"/>
                  </a:cubicBezTo>
                  <a:cubicBezTo>
                    <a:pt x="4227" y="2158"/>
                    <a:pt x="5712" y="1321"/>
                    <a:pt x="7428" y="1175"/>
                  </a:cubicBezTo>
                  <a:cubicBezTo>
                    <a:pt x="7688" y="1152"/>
                    <a:pt x="7947" y="1140"/>
                    <a:pt x="8203" y="1140"/>
                  </a:cubicBezTo>
                  <a:close/>
                  <a:moveTo>
                    <a:pt x="10336" y="22475"/>
                  </a:moveTo>
                  <a:cubicBezTo>
                    <a:pt x="10336" y="22538"/>
                    <a:pt x="10378" y="22559"/>
                    <a:pt x="10399" y="22621"/>
                  </a:cubicBezTo>
                  <a:cubicBezTo>
                    <a:pt x="10357" y="22600"/>
                    <a:pt x="10316" y="22600"/>
                    <a:pt x="10274" y="22559"/>
                  </a:cubicBezTo>
                  <a:lnTo>
                    <a:pt x="10336" y="22475"/>
                  </a:lnTo>
                  <a:close/>
                  <a:moveTo>
                    <a:pt x="9772" y="22935"/>
                  </a:moveTo>
                  <a:cubicBezTo>
                    <a:pt x="9772" y="22977"/>
                    <a:pt x="9772" y="23040"/>
                    <a:pt x="9792" y="23082"/>
                  </a:cubicBezTo>
                  <a:cubicBezTo>
                    <a:pt x="9960" y="23542"/>
                    <a:pt x="10085" y="23919"/>
                    <a:pt x="10295" y="24316"/>
                  </a:cubicBezTo>
                  <a:cubicBezTo>
                    <a:pt x="10377" y="24482"/>
                    <a:pt x="10890" y="25446"/>
                    <a:pt x="10638" y="25446"/>
                  </a:cubicBezTo>
                  <a:cubicBezTo>
                    <a:pt x="10635" y="25446"/>
                    <a:pt x="10632" y="25446"/>
                    <a:pt x="10629" y="25446"/>
                  </a:cubicBezTo>
                  <a:cubicBezTo>
                    <a:pt x="10357" y="25425"/>
                    <a:pt x="10064" y="25279"/>
                    <a:pt x="9772" y="25216"/>
                  </a:cubicBezTo>
                  <a:cubicBezTo>
                    <a:pt x="9479" y="25132"/>
                    <a:pt x="9248" y="25028"/>
                    <a:pt x="8956" y="24923"/>
                  </a:cubicBezTo>
                  <a:cubicBezTo>
                    <a:pt x="8830" y="24860"/>
                    <a:pt x="8056" y="24735"/>
                    <a:pt x="8056" y="24714"/>
                  </a:cubicBezTo>
                  <a:cubicBezTo>
                    <a:pt x="7847" y="24295"/>
                    <a:pt x="8956" y="23479"/>
                    <a:pt x="9207" y="23291"/>
                  </a:cubicBezTo>
                  <a:cubicBezTo>
                    <a:pt x="9353" y="23186"/>
                    <a:pt x="9562" y="23061"/>
                    <a:pt x="9772" y="22935"/>
                  </a:cubicBezTo>
                  <a:close/>
                  <a:moveTo>
                    <a:pt x="8265" y="0"/>
                  </a:moveTo>
                  <a:cubicBezTo>
                    <a:pt x="7422" y="0"/>
                    <a:pt x="6577" y="126"/>
                    <a:pt x="5754" y="401"/>
                  </a:cubicBezTo>
                  <a:cubicBezTo>
                    <a:pt x="4227" y="924"/>
                    <a:pt x="2888" y="1844"/>
                    <a:pt x="1883" y="3079"/>
                  </a:cubicBezTo>
                  <a:cubicBezTo>
                    <a:pt x="900" y="4250"/>
                    <a:pt x="419" y="5841"/>
                    <a:pt x="209" y="7347"/>
                  </a:cubicBezTo>
                  <a:cubicBezTo>
                    <a:pt x="0" y="8875"/>
                    <a:pt x="21" y="10423"/>
                    <a:pt x="314" y="11950"/>
                  </a:cubicBezTo>
                  <a:cubicBezTo>
                    <a:pt x="628" y="13541"/>
                    <a:pt x="963" y="15089"/>
                    <a:pt x="1800" y="16491"/>
                  </a:cubicBezTo>
                  <a:cubicBezTo>
                    <a:pt x="2637" y="17872"/>
                    <a:pt x="3808" y="19002"/>
                    <a:pt x="5043" y="20048"/>
                  </a:cubicBezTo>
                  <a:cubicBezTo>
                    <a:pt x="6173" y="20927"/>
                    <a:pt x="7365" y="21868"/>
                    <a:pt x="8704" y="22391"/>
                  </a:cubicBezTo>
                  <a:cubicBezTo>
                    <a:pt x="8391" y="22621"/>
                    <a:pt x="8077" y="22914"/>
                    <a:pt x="7805" y="23186"/>
                  </a:cubicBezTo>
                  <a:cubicBezTo>
                    <a:pt x="7365" y="23709"/>
                    <a:pt x="6654" y="25069"/>
                    <a:pt x="7784" y="25383"/>
                  </a:cubicBezTo>
                  <a:cubicBezTo>
                    <a:pt x="8119" y="25488"/>
                    <a:pt x="8474" y="25530"/>
                    <a:pt x="8809" y="25676"/>
                  </a:cubicBezTo>
                  <a:cubicBezTo>
                    <a:pt x="9123" y="25802"/>
                    <a:pt x="9437" y="25906"/>
                    <a:pt x="9772" y="25969"/>
                  </a:cubicBezTo>
                  <a:cubicBezTo>
                    <a:pt x="10091" y="26031"/>
                    <a:pt x="10432" y="26171"/>
                    <a:pt x="10748" y="26171"/>
                  </a:cubicBezTo>
                  <a:cubicBezTo>
                    <a:pt x="10970" y="26171"/>
                    <a:pt x="11180" y="26102"/>
                    <a:pt x="11362" y="25885"/>
                  </a:cubicBezTo>
                  <a:cubicBezTo>
                    <a:pt x="11697" y="25488"/>
                    <a:pt x="11445" y="24839"/>
                    <a:pt x="11257" y="24421"/>
                  </a:cubicBezTo>
                  <a:cubicBezTo>
                    <a:pt x="11153" y="24170"/>
                    <a:pt x="11027" y="23919"/>
                    <a:pt x="10839" y="23689"/>
                  </a:cubicBezTo>
                  <a:cubicBezTo>
                    <a:pt x="10692" y="23479"/>
                    <a:pt x="10650" y="23124"/>
                    <a:pt x="10588" y="22852"/>
                  </a:cubicBezTo>
                  <a:cubicBezTo>
                    <a:pt x="10567" y="22810"/>
                    <a:pt x="10567" y="22747"/>
                    <a:pt x="10525" y="22726"/>
                  </a:cubicBezTo>
                  <a:cubicBezTo>
                    <a:pt x="10567" y="22726"/>
                    <a:pt x="10588" y="22747"/>
                    <a:pt x="10629" y="22747"/>
                  </a:cubicBezTo>
                  <a:cubicBezTo>
                    <a:pt x="10734" y="22747"/>
                    <a:pt x="11006" y="23396"/>
                    <a:pt x="11048" y="23479"/>
                  </a:cubicBezTo>
                  <a:lnTo>
                    <a:pt x="11759" y="24651"/>
                  </a:lnTo>
                  <a:cubicBezTo>
                    <a:pt x="12199" y="25383"/>
                    <a:pt x="12575" y="26178"/>
                    <a:pt x="12910" y="26953"/>
                  </a:cubicBezTo>
                  <a:cubicBezTo>
                    <a:pt x="13601" y="28564"/>
                    <a:pt x="14124" y="30175"/>
                    <a:pt x="14479" y="31870"/>
                  </a:cubicBezTo>
                  <a:cubicBezTo>
                    <a:pt x="15191" y="35155"/>
                    <a:pt x="15526" y="38523"/>
                    <a:pt x="15170" y="41850"/>
                  </a:cubicBezTo>
                  <a:cubicBezTo>
                    <a:pt x="14982" y="43545"/>
                    <a:pt x="14710" y="45219"/>
                    <a:pt x="14647" y="46914"/>
                  </a:cubicBezTo>
                  <a:cubicBezTo>
                    <a:pt x="14563" y="48483"/>
                    <a:pt x="14228" y="50031"/>
                    <a:pt x="14228" y="51622"/>
                  </a:cubicBezTo>
                  <a:cubicBezTo>
                    <a:pt x="14228" y="53212"/>
                    <a:pt x="14563" y="54844"/>
                    <a:pt x="15023" y="56392"/>
                  </a:cubicBezTo>
                  <a:cubicBezTo>
                    <a:pt x="15358" y="57459"/>
                    <a:pt x="15756" y="58694"/>
                    <a:pt x="16844" y="59238"/>
                  </a:cubicBezTo>
                  <a:cubicBezTo>
                    <a:pt x="16896" y="59265"/>
                    <a:pt x="16950" y="59278"/>
                    <a:pt x="17003" y="59278"/>
                  </a:cubicBezTo>
                  <a:cubicBezTo>
                    <a:pt x="17311" y="59278"/>
                    <a:pt x="17587" y="58863"/>
                    <a:pt x="17283" y="58631"/>
                  </a:cubicBezTo>
                  <a:cubicBezTo>
                    <a:pt x="16153" y="57773"/>
                    <a:pt x="15902" y="55932"/>
                    <a:pt x="15609" y="54635"/>
                  </a:cubicBezTo>
                  <a:cubicBezTo>
                    <a:pt x="15233" y="52982"/>
                    <a:pt x="15170" y="51370"/>
                    <a:pt x="15379" y="49717"/>
                  </a:cubicBezTo>
                  <a:cubicBezTo>
                    <a:pt x="15484" y="48922"/>
                    <a:pt x="15609" y="48169"/>
                    <a:pt x="15651" y="47395"/>
                  </a:cubicBezTo>
                  <a:cubicBezTo>
                    <a:pt x="15693" y="46495"/>
                    <a:pt x="15756" y="45616"/>
                    <a:pt x="15860" y="44738"/>
                  </a:cubicBezTo>
                  <a:cubicBezTo>
                    <a:pt x="16049" y="43043"/>
                    <a:pt x="16362" y="41348"/>
                    <a:pt x="16362" y="39653"/>
                  </a:cubicBezTo>
                  <a:cubicBezTo>
                    <a:pt x="16383" y="36222"/>
                    <a:pt x="15944" y="32665"/>
                    <a:pt x="14877" y="29422"/>
                  </a:cubicBezTo>
                  <a:cubicBezTo>
                    <a:pt x="14354" y="27810"/>
                    <a:pt x="13705" y="26199"/>
                    <a:pt x="12826" y="24756"/>
                  </a:cubicBezTo>
                  <a:cubicBezTo>
                    <a:pt x="12450" y="24107"/>
                    <a:pt x="11885" y="23521"/>
                    <a:pt x="11508" y="22893"/>
                  </a:cubicBezTo>
                  <a:lnTo>
                    <a:pt x="11529" y="22893"/>
                  </a:lnTo>
                  <a:cubicBezTo>
                    <a:pt x="12492" y="22433"/>
                    <a:pt x="13433" y="21931"/>
                    <a:pt x="14291" y="21261"/>
                  </a:cubicBezTo>
                  <a:cubicBezTo>
                    <a:pt x="15107" y="20634"/>
                    <a:pt x="15735" y="19859"/>
                    <a:pt x="16425" y="19106"/>
                  </a:cubicBezTo>
                  <a:cubicBezTo>
                    <a:pt x="17806" y="17537"/>
                    <a:pt x="18852" y="15612"/>
                    <a:pt x="19083" y="13520"/>
                  </a:cubicBezTo>
                  <a:cubicBezTo>
                    <a:pt x="19522" y="9335"/>
                    <a:pt x="17785" y="4732"/>
                    <a:pt x="14375" y="2158"/>
                  </a:cubicBezTo>
                  <a:cubicBezTo>
                    <a:pt x="12624" y="845"/>
                    <a:pt x="10449" y="0"/>
                    <a:pt x="82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0" name="Google Shape;1640;p61"/>
          <p:cNvGrpSpPr/>
          <p:nvPr/>
        </p:nvGrpSpPr>
        <p:grpSpPr>
          <a:xfrm>
            <a:off x="6797775" y="2357475"/>
            <a:ext cx="836975" cy="698350"/>
            <a:chOff x="7181850" y="1833225"/>
            <a:chExt cx="836975" cy="698350"/>
          </a:xfrm>
        </p:grpSpPr>
        <p:sp>
          <p:nvSpPr>
            <p:cNvPr id="1641" name="Google Shape;1641;p61"/>
            <p:cNvSpPr/>
            <p:nvPr/>
          </p:nvSpPr>
          <p:spPr>
            <a:xfrm>
              <a:off x="7873375" y="1833225"/>
              <a:ext cx="145450" cy="260525"/>
            </a:xfrm>
            <a:custGeom>
              <a:avLst/>
              <a:gdLst/>
              <a:ahLst/>
              <a:cxnLst/>
              <a:rect l="l" t="t" r="r" b="b"/>
              <a:pathLst>
                <a:path w="5818" h="10421" extrusionOk="0">
                  <a:moveTo>
                    <a:pt x="2762" y="5378"/>
                  </a:moveTo>
                  <a:cubicBezTo>
                    <a:pt x="2553" y="4687"/>
                    <a:pt x="2344" y="4059"/>
                    <a:pt x="2156" y="3453"/>
                  </a:cubicBezTo>
                  <a:cubicBezTo>
                    <a:pt x="2051" y="3097"/>
                    <a:pt x="1925" y="2720"/>
                    <a:pt x="1821" y="2365"/>
                  </a:cubicBezTo>
                  <a:cubicBezTo>
                    <a:pt x="1549" y="1569"/>
                    <a:pt x="1758" y="879"/>
                    <a:pt x="2093" y="168"/>
                  </a:cubicBezTo>
                  <a:cubicBezTo>
                    <a:pt x="2135" y="105"/>
                    <a:pt x="2177" y="84"/>
                    <a:pt x="2239" y="63"/>
                  </a:cubicBezTo>
                  <a:cubicBezTo>
                    <a:pt x="2260" y="42"/>
                    <a:pt x="2281" y="42"/>
                    <a:pt x="2386" y="0"/>
                  </a:cubicBezTo>
                  <a:cubicBezTo>
                    <a:pt x="2469" y="63"/>
                    <a:pt x="2595" y="105"/>
                    <a:pt x="2700" y="209"/>
                  </a:cubicBezTo>
                  <a:cubicBezTo>
                    <a:pt x="3097" y="565"/>
                    <a:pt x="3537" y="774"/>
                    <a:pt x="4060" y="712"/>
                  </a:cubicBezTo>
                  <a:cubicBezTo>
                    <a:pt x="4666" y="691"/>
                    <a:pt x="5210" y="921"/>
                    <a:pt x="5754" y="1151"/>
                  </a:cubicBezTo>
                  <a:cubicBezTo>
                    <a:pt x="5817" y="1821"/>
                    <a:pt x="5734" y="2469"/>
                    <a:pt x="5692" y="3118"/>
                  </a:cubicBezTo>
                  <a:cubicBezTo>
                    <a:pt x="5190" y="2992"/>
                    <a:pt x="4771" y="2825"/>
                    <a:pt x="4332" y="2762"/>
                  </a:cubicBezTo>
                  <a:cubicBezTo>
                    <a:pt x="3871" y="2699"/>
                    <a:pt x="3432" y="2762"/>
                    <a:pt x="2930" y="2762"/>
                  </a:cubicBezTo>
                  <a:cubicBezTo>
                    <a:pt x="2972" y="2930"/>
                    <a:pt x="2993" y="3097"/>
                    <a:pt x="3013" y="3243"/>
                  </a:cubicBezTo>
                  <a:cubicBezTo>
                    <a:pt x="3223" y="3871"/>
                    <a:pt x="3432" y="4478"/>
                    <a:pt x="3641" y="5085"/>
                  </a:cubicBezTo>
                  <a:cubicBezTo>
                    <a:pt x="3746" y="5378"/>
                    <a:pt x="3871" y="5608"/>
                    <a:pt x="4039" y="5859"/>
                  </a:cubicBezTo>
                  <a:cubicBezTo>
                    <a:pt x="4520" y="6570"/>
                    <a:pt x="4687" y="7365"/>
                    <a:pt x="4332" y="8202"/>
                  </a:cubicBezTo>
                  <a:cubicBezTo>
                    <a:pt x="4081" y="8725"/>
                    <a:pt x="3725" y="9144"/>
                    <a:pt x="3202" y="9374"/>
                  </a:cubicBezTo>
                  <a:cubicBezTo>
                    <a:pt x="2909" y="9500"/>
                    <a:pt x="2679" y="9625"/>
                    <a:pt x="2469" y="9813"/>
                  </a:cubicBezTo>
                  <a:cubicBezTo>
                    <a:pt x="1758" y="10420"/>
                    <a:pt x="607" y="10190"/>
                    <a:pt x="272" y="9311"/>
                  </a:cubicBezTo>
                  <a:cubicBezTo>
                    <a:pt x="0" y="8663"/>
                    <a:pt x="63" y="7993"/>
                    <a:pt x="189" y="7323"/>
                  </a:cubicBezTo>
                  <a:cubicBezTo>
                    <a:pt x="252" y="7114"/>
                    <a:pt x="419" y="6947"/>
                    <a:pt x="607" y="6779"/>
                  </a:cubicBezTo>
                  <a:cubicBezTo>
                    <a:pt x="1151" y="6382"/>
                    <a:pt x="1653" y="5922"/>
                    <a:pt x="2302" y="5691"/>
                  </a:cubicBezTo>
                  <a:cubicBezTo>
                    <a:pt x="2469" y="5608"/>
                    <a:pt x="2574" y="5503"/>
                    <a:pt x="2762" y="537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61"/>
            <p:cNvSpPr/>
            <p:nvPr/>
          </p:nvSpPr>
          <p:spPr>
            <a:xfrm>
              <a:off x="7829950" y="2123525"/>
              <a:ext cx="62800" cy="156950"/>
            </a:xfrm>
            <a:custGeom>
              <a:avLst/>
              <a:gdLst/>
              <a:ahLst/>
              <a:cxnLst/>
              <a:rect l="l" t="t" r="r" b="b"/>
              <a:pathLst>
                <a:path w="2512" h="6278" extrusionOk="0">
                  <a:moveTo>
                    <a:pt x="1465" y="4813"/>
                  </a:moveTo>
                  <a:cubicBezTo>
                    <a:pt x="1068" y="4353"/>
                    <a:pt x="733" y="3872"/>
                    <a:pt x="336" y="3432"/>
                  </a:cubicBezTo>
                  <a:cubicBezTo>
                    <a:pt x="126" y="3202"/>
                    <a:pt x="22" y="2930"/>
                    <a:pt x="22" y="2616"/>
                  </a:cubicBezTo>
                  <a:cubicBezTo>
                    <a:pt x="22" y="2072"/>
                    <a:pt x="1" y="1486"/>
                    <a:pt x="419" y="1047"/>
                  </a:cubicBezTo>
                  <a:cubicBezTo>
                    <a:pt x="566" y="901"/>
                    <a:pt x="629" y="629"/>
                    <a:pt x="754" y="440"/>
                  </a:cubicBezTo>
                  <a:cubicBezTo>
                    <a:pt x="963" y="105"/>
                    <a:pt x="1298" y="1"/>
                    <a:pt x="1675" y="168"/>
                  </a:cubicBezTo>
                  <a:cubicBezTo>
                    <a:pt x="1947" y="294"/>
                    <a:pt x="2051" y="608"/>
                    <a:pt x="1800" y="796"/>
                  </a:cubicBezTo>
                  <a:cubicBezTo>
                    <a:pt x="1465" y="1026"/>
                    <a:pt x="1298" y="1361"/>
                    <a:pt x="1152" y="1717"/>
                  </a:cubicBezTo>
                  <a:cubicBezTo>
                    <a:pt x="901" y="2198"/>
                    <a:pt x="901" y="2658"/>
                    <a:pt x="1319" y="3056"/>
                  </a:cubicBezTo>
                  <a:cubicBezTo>
                    <a:pt x="1675" y="3432"/>
                    <a:pt x="1947" y="3830"/>
                    <a:pt x="2240" y="4248"/>
                  </a:cubicBezTo>
                  <a:cubicBezTo>
                    <a:pt x="2512" y="4604"/>
                    <a:pt x="2470" y="5022"/>
                    <a:pt x="2344" y="5420"/>
                  </a:cubicBezTo>
                  <a:cubicBezTo>
                    <a:pt x="2344" y="5441"/>
                    <a:pt x="2323" y="5462"/>
                    <a:pt x="2302" y="5504"/>
                  </a:cubicBezTo>
                  <a:cubicBezTo>
                    <a:pt x="2051" y="5901"/>
                    <a:pt x="901" y="6278"/>
                    <a:pt x="482" y="6110"/>
                  </a:cubicBezTo>
                  <a:cubicBezTo>
                    <a:pt x="377" y="6048"/>
                    <a:pt x="252" y="5901"/>
                    <a:pt x="231" y="5797"/>
                  </a:cubicBezTo>
                  <a:cubicBezTo>
                    <a:pt x="231" y="5692"/>
                    <a:pt x="336" y="5504"/>
                    <a:pt x="461" y="5441"/>
                  </a:cubicBezTo>
                  <a:cubicBezTo>
                    <a:pt x="838" y="5336"/>
                    <a:pt x="1152" y="5169"/>
                    <a:pt x="1465" y="48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61"/>
            <p:cNvSpPr/>
            <p:nvPr/>
          </p:nvSpPr>
          <p:spPr>
            <a:xfrm>
              <a:off x="7212700" y="2062325"/>
              <a:ext cx="471875" cy="436850"/>
            </a:xfrm>
            <a:custGeom>
              <a:avLst/>
              <a:gdLst/>
              <a:ahLst/>
              <a:cxnLst/>
              <a:rect l="l" t="t" r="r" b="b"/>
              <a:pathLst>
                <a:path w="18875" h="17474" extrusionOk="0">
                  <a:moveTo>
                    <a:pt x="4102" y="1"/>
                  </a:moveTo>
                  <a:lnTo>
                    <a:pt x="4102" y="1"/>
                  </a:lnTo>
                  <a:cubicBezTo>
                    <a:pt x="4186" y="1716"/>
                    <a:pt x="3935" y="3286"/>
                    <a:pt x="4353" y="4792"/>
                  </a:cubicBezTo>
                  <a:cubicBezTo>
                    <a:pt x="4437" y="4834"/>
                    <a:pt x="4458" y="4855"/>
                    <a:pt x="4500" y="4855"/>
                  </a:cubicBezTo>
                  <a:cubicBezTo>
                    <a:pt x="4918" y="4960"/>
                    <a:pt x="5357" y="5064"/>
                    <a:pt x="5776" y="5169"/>
                  </a:cubicBezTo>
                  <a:cubicBezTo>
                    <a:pt x="6006" y="5232"/>
                    <a:pt x="6132" y="5420"/>
                    <a:pt x="6111" y="5629"/>
                  </a:cubicBezTo>
                  <a:cubicBezTo>
                    <a:pt x="6090" y="5838"/>
                    <a:pt x="5922" y="5901"/>
                    <a:pt x="5755" y="5901"/>
                  </a:cubicBezTo>
                  <a:cubicBezTo>
                    <a:pt x="5483" y="5901"/>
                    <a:pt x="5232" y="5859"/>
                    <a:pt x="4960" y="5838"/>
                  </a:cubicBezTo>
                  <a:cubicBezTo>
                    <a:pt x="4881" y="5812"/>
                    <a:pt x="4810" y="5745"/>
                    <a:pt x="4722" y="5745"/>
                  </a:cubicBezTo>
                  <a:cubicBezTo>
                    <a:pt x="4670" y="5745"/>
                    <a:pt x="4611" y="5768"/>
                    <a:pt x="4541" y="5838"/>
                  </a:cubicBezTo>
                  <a:cubicBezTo>
                    <a:pt x="4667" y="6424"/>
                    <a:pt x="4625" y="7094"/>
                    <a:pt x="4876" y="7680"/>
                  </a:cubicBezTo>
                  <a:cubicBezTo>
                    <a:pt x="5064" y="7722"/>
                    <a:pt x="5274" y="7680"/>
                    <a:pt x="5399" y="7763"/>
                  </a:cubicBezTo>
                  <a:cubicBezTo>
                    <a:pt x="5588" y="7847"/>
                    <a:pt x="5755" y="7973"/>
                    <a:pt x="5880" y="8140"/>
                  </a:cubicBezTo>
                  <a:cubicBezTo>
                    <a:pt x="6027" y="8349"/>
                    <a:pt x="5880" y="8600"/>
                    <a:pt x="5608" y="8663"/>
                  </a:cubicBezTo>
                  <a:cubicBezTo>
                    <a:pt x="5600" y="8664"/>
                    <a:pt x="5592" y="8665"/>
                    <a:pt x="5584" y="8665"/>
                  </a:cubicBezTo>
                  <a:cubicBezTo>
                    <a:pt x="5483" y="8665"/>
                    <a:pt x="5368" y="8596"/>
                    <a:pt x="5248" y="8596"/>
                  </a:cubicBezTo>
                  <a:cubicBezTo>
                    <a:pt x="5174" y="8596"/>
                    <a:pt x="5098" y="8622"/>
                    <a:pt x="5023" y="8705"/>
                  </a:cubicBezTo>
                  <a:cubicBezTo>
                    <a:pt x="5064" y="8998"/>
                    <a:pt x="4981" y="9333"/>
                    <a:pt x="5190" y="9626"/>
                  </a:cubicBezTo>
                  <a:cubicBezTo>
                    <a:pt x="5483" y="9709"/>
                    <a:pt x="5755" y="9814"/>
                    <a:pt x="6027" y="9877"/>
                  </a:cubicBezTo>
                  <a:cubicBezTo>
                    <a:pt x="6215" y="9939"/>
                    <a:pt x="6445" y="9939"/>
                    <a:pt x="6634" y="10023"/>
                  </a:cubicBezTo>
                  <a:cubicBezTo>
                    <a:pt x="6717" y="10044"/>
                    <a:pt x="6801" y="10191"/>
                    <a:pt x="6801" y="10274"/>
                  </a:cubicBezTo>
                  <a:cubicBezTo>
                    <a:pt x="6801" y="10379"/>
                    <a:pt x="6717" y="10504"/>
                    <a:pt x="6613" y="10546"/>
                  </a:cubicBezTo>
                  <a:cubicBezTo>
                    <a:pt x="6487" y="10588"/>
                    <a:pt x="6320" y="10609"/>
                    <a:pt x="6194" y="10609"/>
                  </a:cubicBezTo>
                  <a:lnTo>
                    <a:pt x="5357" y="10609"/>
                  </a:lnTo>
                  <a:cubicBezTo>
                    <a:pt x="5462" y="11069"/>
                    <a:pt x="5567" y="11446"/>
                    <a:pt x="5671" y="11844"/>
                  </a:cubicBezTo>
                  <a:cubicBezTo>
                    <a:pt x="5776" y="12283"/>
                    <a:pt x="5985" y="12680"/>
                    <a:pt x="6341" y="12952"/>
                  </a:cubicBezTo>
                  <a:cubicBezTo>
                    <a:pt x="6425" y="12994"/>
                    <a:pt x="6508" y="13057"/>
                    <a:pt x="6550" y="13099"/>
                  </a:cubicBezTo>
                  <a:cubicBezTo>
                    <a:pt x="6738" y="13308"/>
                    <a:pt x="6613" y="13685"/>
                    <a:pt x="6320" y="13706"/>
                  </a:cubicBezTo>
                  <a:cubicBezTo>
                    <a:pt x="6281" y="13712"/>
                    <a:pt x="6234" y="13717"/>
                    <a:pt x="6186" y="13717"/>
                  </a:cubicBezTo>
                  <a:cubicBezTo>
                    <a:pt x="6077" y="13717"/>
                    <a:pt x="5959" y="13694"/>
                    <a:pt x="5901" y="13622"/>
                  </a:cubicBezTo>
                  <a:cubicBezTo>
                    <a:pt x="5666" y="13342"/>
                    <a:pt x="5358" y="13301"/>
                    <a:pt x="5050" y="13301"/>
                  </a:cubicBezTo>
                  <a:cubicBezTo>
                    <a:pt x="4920" y="13301"/>
                    <a:pt x="4791" y="13308"/>
                    <a:pt x="4667" y="13308"/>
                  </a:cubicBezTo>
                  <a:lnTo>
                    <a:pt x="2993" y="13308"/>
                  </a:lnTo>
                  <a:cubicBezTo>
                    <a:pt x="2365" y="13308"/>
                    <a:pt x="1779" y="13266"/>
                    <a:pt x="1173" y="13099"/>
                  </a:cubicBezTo>
                  <a:cubicBezTo>
                    <a:pt x="796" y="12994"/>
                    <a:pt x="440" y="12952"/>
                    <a:pt x="22" y="12869"/>
                  </a:cubicBezTo>
                  <a:cubicBezTo>
                    <a:pt x="22" y="13099"/>
                    <a:pt x="1" y="13266"/>
                    <a:pt x="22" y="13434"/>
                  </a:cubicBezTo>
                  <a:lnTo>
                    <a:pt x="336" y="15003"/>
                  </a:lnTo>
                  <a:cubicBezTo>
                    <a:pt x="482" y="15735"/>
                    <a:pt x="629" y="16489"/>
                    <a:pt x="754" y="17242"/>
                  </a:cubicBezTo>
                  <a:cubicBezTo>
                    <a:pt x="810" y="17242"/>
                    <a:pt x="856" y="17251"/>
                    <a:pt x="894" y="17251"/>
                  </a:cubicBezTo>
                  <a:cubicBezTo>
                    <a:pt x="912" y="17251"/>
                    <a:pt x="929" y="17249"/>
                    <a:pt x="943" y="17242"/>
                  </a:cubicBezTo>
                  <a:cubicBezTo>
                    <a:pt x="1675" y="16781"/>
                    <a:pt x="2554" y="16719"/>
                    <a:pt x="3244" y="16196"/>
                  </a:cubicBezTo>
                  <a:cubicBezTo>
                    <a:pt x="3307" y="16133"/>
                    <a:pt x="3391" y="16112"/>
                    <a:pt x="3474" y="16091"/>
                  </a:cubicBezTo>
                  <a:cubicBezTo>
                    <a:pt x="3935" y="15924"/>
                    <a:pt x="4416" y="15777"/>
                    <a:pt x="4876" y="15631"/>
                  </a:cubicBezTo>
                  <a:cubicBezTo>
                    <a:pt x="5022" y="15594"/>
                    <a:pt x="5167" y="15574"/>
                    <a:pt x="5306" y="15574"/>
                  </a:cubicBezTo>
                  <a:cubicBezTo>
                    <a:pt x="5644" y="15574"/>
                    <a:pt x="5951" y="15696"/>
                    <a:pt x="6173" y="16007"/>
                  </a:cubicBezTo>
                  <a:cubicBezTo>
                    <a:pt x="6425" y="16363"/>
                    <a:pt x="6759" y="16572"/>
                    <a:pt x="7136" y="16740"/>
                  </a:cubicBezTo>
                  <a:cubicBezTo>
                    <a:pt x="8248" y="17184"/>
                    <a:pt x="9399" y="17473"/>
                    <a:pt x="10608" y="17473"/>
                  </a:cubicBezTo>
                  <a:cubicBezTo>
                    <a:pt x="10650" y="17473"/>
                    <a:pt x="10693" y="17473"/>
                    <a:pt x="10735" y="17472"/>
                  </a:cubicBezTo>
                  <a:cubicBezTo>
                    <a:pt x="11258" y="17472"/>
                    <a:pt x="11823" y="17472"/>
                    <a:pt x="12304" y="17346"/>
                  </a:cubicBezTo>
                  <a:cubicBezTo>
                    <a:pt x="12764" y="17242"/>
                    <a:pt x="13183" y="17158"/>
                    <a:pt x="13622" y="17158"/>
                  </a:cubicBezTo>
                  <a:cubicBezTo>
                    <a:pt x="13662" y="17159"/>
                    <a:pt x="13701" y="17159"/>
                    <a:pt x="13741" y="17159"/>
                  </a:cubicBezTo>
                  <a:cubicBezTo>
                    <a:pt x="14717" y="17159"/>
                    <a:pt x="15584" y="16910"/>
                    <a:pt x="16489" y="16468"/>
                  </a:cubicBezTo>
                  <a:cubicBezTo>
                    <a:pt x="17326" y="16091"/>
                    <a:pt x="17912" y="15421"/>
                    <a:pt x="18539" y="14836"/>
                  </a:cubicBezTo>
                  <a:cubicBezTo>
                    <a:pt x="18769" y="14626"/>
                    <a:pt x="18874" y="14312"/>
                    <a:pt x="18790" y="14020"/>
                  </a:cubicBezTo>
                  <a:cubicBezTo>
                    <a:pt x="18560" y="13538"/>
                    <a:pt x="18560" y="12869"/>
                    <a:pt x="18037" y="12325"/>
                  </a:cubicBezTo>
                  <a:cubicBezTo>
                    <a:pt x="17987" y="12331"/>
                    <a:pt x="17939" y="12334"/>
                    <a:pt x="17890" y="12334"/>
                  </a:cubicBezTo>
                  <a:cubicBezTo>
                    <a:pt x="17452" y="12334"/>
                    <a:pt x="17073" y="12091"/>
                    <a:pt x="16677" y="11864"/>
                  </a:cubicBezTo>
                  <a:cubicBezTo>
                    <a:pt x="15849" y="11429"/>
                    <a:pt x="14991" y="11225"/>
                    <a:pt x="14103" y="11225"/>
                  </a:cubicBezTo>
                  <a:cubicBezTo>
                    <a:pt x="13712" y="11225"/>
                    <a:pt x="13314" y="11265"/>
                    <a:pt x="12911" y="11341"/>
                  </a:cubicBezTo>
                  <a:cubicBezTo>
                    <a:pt x="12702" y="11383"/>
                    <a:pt x="12498" y="11409"/>
                    <a:pt x="12299" y="11409"/>
                  </a:cubicBezTo>
                  <a:cubicBezTo>
                    <a:pt x="12100" y="11409"/>
                    <a:pt x="11906" y="11383"/>
                    <a:pt x="11718" y="11320"/>
                  </a:cubicBezTo>
                  <a:lnTo>
                    <a:pt x="11090" y="10232"/>
                  </a:lnTo>
                  <a:cubicBezTo>
                    <a:pt x="10630" y="9416"/>
                    <a:pt x="10212" y="8600"/>
                    <a:pt x="9772" y="7826"/>
                  </a:cubicBezTo>
                  <a:cubicBezTo>
                    <a:pt x="8998" y="6466"/>
                    <a:pt x="8182" y="5148"/>
                    <a:pt x="7366" y="3788"/>
                  </a:cubicBezTo>
                  <a:cubicBezTo>
                    <a:pt x="6969" y="3139"/>
                    <a:pt x="6508" y="2532"/>
                    <a:pt x="5964" y="1988"/>
                  </a:cubicBezTo>
                  <a:cubicBezTo>
                    <a:pt x="5671" y="1696"/>
                    <a:pt x="5399" y="1361"/>
                    <a:pt x="5169" y="1047"/>
                  </a:cubicBezTo>
                  <a:cubicBezTo>
                    <a:pt x="4918" y="712"/>
                    <a:pt x="4625" y="356"/>
                    <a:pt x="4102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61"/>
            <p:cNvSpPr/>
            <p:nvPr/>
          </p:nvSpPr>
          <p:spPr>
            <a:xfrm>
              <a:off x="7458575" y="2029375"/>
              <a:ext cx="100450" cy="299750"/>
            </a:xfrm>
            <a:custGeom>
              <a:avLst/>
              <a:gdLst/>
              <a:ahLst/>
              <a:cxnLst/>
              <a:rect l="l" t="t" r="r" b="b"/>
              <a:pathLst>
                <a:path w="4018" h="11990" extrusionOk="0">
                  <a:moveTo>
                    <a:pt x="523" y="1"/>
                  </a:moveTo>
                  <a:cubicBezTo>
                    <a:pt x="147" y="1465"/>
                    <a:pt x="21" y="2888"/>
                    <a:pt x="167" y="4290"/>
                  </a:cubicBezTo>
                  <a:cubicBezTo>
                    <a:pt x="251" y="4353"/>
                    <a:pt x="314" y="4374"/>
                    <a:pt x="356" y="4395"/>
                  </a:cubicBezTo>
                  <a:cubicBezTo>
                    <a:pt x="565" y="4478"/>
                    <a:pt x="837" y="4562"/>
                    <a:pt x="774" y="4876"/>
                  </a:cubicBezTo>
                  <a:cubicBezTo>
                    <a:pt x="753" y="5211"/>
                    <a:pt x="460" y="5127"/>
                    <a:pt x="251" y="5190"/>
                  </a:cubicBezTo>
                  <a:cubicBezTo>
                    <a:pt x="230" y="5190"/>
                    <a:pt x="209" y="5211"/>
                    <a:pt x="167" y="5231"/>
                  </a:cubicBezTo>
                  <a:lnTo>
                    <a:pt x="167" y="5922"/>
                  </a:lnTo>
                  <a:cubicBezTo>
                    <a:pt x="335" y="5943"/>
                    <a:pt x="460" y="5922"/>
                    <a:pt x="544" y="5964"/>
                  </a:cubicBezTo>
                  <a:cubicBezTo>
                    <a:pt x="670" y="6027"/>
                    <a:pt x="795" y="6110"/>
                    <a:pt x="879" y="6215"/>
                  </a:cubicBezTo>
                  <a:cubicBezTo>
                    <a:pt x="942" y="6278"/>
                    <a:pt x="942" y="6445"/>
                    <a:pt x="879" y="6529"/>
                  </a:cubicBezTo>
                  <a:cubicBezTo>
                    <a:pt x="879" y="6583"/>
                    <a:pt x="769" y="6637"/>
                    <a:pt x="672" y="6637"/>
                  </a:cubicBezTo>
                  <a:cubicBezTo>
                    <a:pt x="657" y="6637"/>
                    <a:pt x="642" y="6636"/>
                    <a:pt x="628" y="6633"/>
                  </a:cubicBezTo>
                  <a:cubicBezTo>
                    <a:pt x="460" y="6591"/>
                    <a:pt x="335" y="6529"/>
                    <a:pt x="167" y="6466"/>
                  </a:cubicBezTo>
                  <a:lnTo>
                    <a:pt x="167" y="6466"/>
                  </a:lnTo>
                  <a:cubicBezTo>
                    <a:pt x="0" y="7219"/>
                    <a:pt x="126" y="7826"/>
                    <a:pt x="523" y="8433"/>
                  </a:cubicBezTo>
                  <a:cubicBezTo>
                    <a:pt x="1255" y="9584"/>
                    <a:pt x="1883" y="10818"/>
                    <a:pt x="2532" y="11990"/>
                  </a:cubicBezTo>
                  <a:cubicBezTo>
                    <a:pt x="3034" y="11885"/>
                    <a:pt x="3473" y="11801"/>
                    <a:pt x="4017" y="11697"/>
                  </a:cubicBezTo>
                  <a:cubicBezTo>
                    <a:pt x="3934" y="11341"/>
                    <a:pt x="3871" y="10985"/>
                    <a:pt x="3787" y="10651"/>
                  </a:cubicBezTo>
                  <a:cubicBezTo>
                    <a:pt x="3557" y="9709"/>
                    <a:pt x="3285" y="8768"/>
                    <a:pt x="3076" y="7826"/>
                  </a:cubicBezTo>
                  <a:cubicBezTo>
                    <a:pt x="2888" y="7115"/>
                    <a:pt x="2783" y="6382"/>
                    <a:pt x="2553" y="5692"/>
                  </a:cubicBezTo>
                  <a:cubicBezTo>
                    <a:pt x="2343" y="5064"/>
                    <a:pt x="2155" y="4457"/>
                    <a:pt x="2030" y="3830"/>
                  </a:cubicBezTo>
                  <a:cubicBezTo>
                    <a:pt x="1779" y="2595"/>
                    <a:pt x="1402" y="1361"/>
                    <a:pt x="774" y="273"/>
                  </a:cubicBezTo>
                  <a:cubicBezTo>
                    <a:pt x="732" y="189"/>
                    <a:pt x="649" y="105"/>
                    <a:pt x="523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61"/>
            <p:cNvSpPr/>
            <p:nvPr/>
          </p:nvSpPr>
          <p:spPr>
            <a:xfrm>
              <a:off x="7703375" y="2377225"/>
              <a:ext cx="68025" cy="73325"/>
            </a:xfrm>
            <a:custGeom>
              <a:avLst/>
              <a:gdLst/>
              <a:ahLst/>
              <a:cxnLst/>
              <a:rect l="l" t="t" r="r" b="b"/>
              <a:pathLst>
                <a:path w="2721" h="2933" extrusionOk="0">
                  <a:moveTo>
                    <a:pt x="1821" y="1"/>
                  </a:moveTo>
                  <a:cubicBezTo>
                    <a:pt x="1256" y="105"/>
                    <a:pt x="984" y="377"/>
                    <a:pt x="670" y="628"/>
                  </a:cubicBezTo>
                  <a:cubicBezTo>
                    <a:pt x="272" y="942"/>
                    <a:pt x="0" y="1298"/>
                    <a:pt x="84" y="1842"/>
                  </a:cubicBezTo>
                  <a:cubicBezTo>
                    <a:pt x="105" y="2093"/>
                    <a:pt x="63" y="2344"/>
                    <a:pt x="63" y="2595"/>
                  </a:cubicBezTo>
                  <a:cubicBezTo>
                    <a:pt x="544" y="2700"/>
                    <a:pt x="1005" y="2825"/>
                    <a:pt x="1444" y="2888"/>
                  </a:cubicBezTo>
                  <a:cubicBezTo>
                    <a:pt x="1668" y="2911"/>
                    <a:pt x="1897" y="2933"/>
                    <a:pt x="2127" y="2933"/>
                  </a:cubicBezTo>
                  <a:cubicBezTo>
                    <a:pt x="2326" y="2933"/>
                    <a:pt x="2526" y="2916"/>
                    <a:pt x="2720" y="2867"/>
                  </a:cubicBezTo>
                  <a:cubicBezTo>
                    <a:pt x="2679" y="2721"/>
                    <a:pt x="2699" y="2658"/>
                    <a:pt x="2679" y="2616"/>
                  </a:cubicBezTo>
                  <a:cubicBezTo>
                    <a:pt x="2469" y="2344"/>
                    <a:pt x="2176" y="2135"/>
                    <a:pt x="1863" y="1989"/>
                  </a:cubicBezTo>
                  <a:cubicBezTo>
                    <a:pt x="1046" y="1633"/>
                    <a:pt x="942" y="1152"/>
                    <a:pt x="1507" y="419"/>
                  </a:cubicBezTo>
                  <a:lnTo>
                    <a:pt x="18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61"/>
            <p:cNvSpPr/>
            <p:nvPr/>
          </p:nvSpPr>
          <p:spPr>
            <a:xfrm>
              <a:off x="7181850" y="2002700"/>
              <a:ext cx="610475" cy="528875"/>
            </a:xfrm>
            <a:custGeom>
              <a:avLst/>
              <a:gdLst/>
              <a:ahLst/>
              <a:cxnLst/>
              <a:rect l="l" t="t" r="r" b="b"/>
              <a:pathLst>
                <a:path w="24419" h="21155" extrusionOk="0">
                  <a:moveTo>
                    <a:pt x="10483" y="7303"/>
                  </a:moveTo>
                  <a:cubicBezTo>
                    <a:pt x="10504" y="7135"/>
                    <a:pt x="10504" y="6989"/>
                    <a:pt x="10504" y="6801"/>
                  </a:cubicBezTo>
                  <a:cubicBezTo>
                    <a:pt x="10504" y="5650"/>
                    <a:pt x="10483" y="4499"/>
                    <a:pt x="10504" y="3348"/>
                  </a:cubicBezTo>
                  <a:cubicBezTo>
                    <a:pt x="10504" y="2993"/>
                    <a:pt x="10588" y="2595"/>
                    <a:pt x="10651" y="2218"/>
                  </a:cubicBezTo>
                  <a:cubicBezTo>
                    <a:pt x="10672" y="1946"/>
                    <a:pt x="10755" y="1653"/>
                    <a:pt x="10755" y="1360"/>
                  </a:cubicBezTo>
                  <a:cubicBezTo>
                    <a:pt x="10755" y="1047"/>
                    <a:pt x="10860" y="796"/>
                    <a:pt x="11006" y="524"/>
                  </a:cubicBezTo>
                  <a:cubicBezTo>
                    <a:pt x="11236" y="105"/>
                    <a:pt x="11760" y="0"/>
                    <a:pt x="12136" y="335"/>
                  </a:cubicBezTo>
                  <a:cubicBezTo>
                    <a:pt x="12324" y="524"/>
                    <a:pt x="12471" y="733"/>
                    <a:pt x="12596" y="963"/>
                  </a:cubicBezTo>
                  <a:cubicBezTo>
                    <a:pt x="13287" y="2156"/>
                    <a:pt x="13705" y="3453"/>
                    <a:pt x="13957" y="4792"/>
                  </a:cubicBezTo>
                  <a:cubicBezTo>
                    <a:pt x="14103" y="5357"/>
                    <a:pt x="14270" y="5922"/>
                    <a:pt x="14459" y="6487"/>
                  </a:cubicBezTo>
                  <a:cubicBezTo>
                    <a:pt x="14689" y="7240"/>
                    <a:pt x="14835" y="8035"/>
                    <a:pt x="15045" y="8788"/>
                  </a:cubicBezTo>
                  <a:cubicBezTo>
                    <a:pt x="15317" y="9897"/>
                    <a:pt x="15609" y="11006"/>
                    <a:pt x="15923" y="12115"/>
                  </a:cubicBezTo>
                  <a:cubicBezTo>
                    <a:pt x="16007" y="12366"/>
                    <a:pt x="16133" y="12576"/>
                    <a:pt x="16258" y="12848"/>
                  </a:cubicBezTo>
                  <a:cubicBezTo>
                    <a:pt x="16425" y="12868"/>
                    <a:pt x="16551" y="12931"/>
                    <a:pt x="16698" y="12952"/>
                  </a:cubicBezTo>
                  <a:cubicBezTo>
                    <a:pt x="17304" y="13036"/>
                    <a:pt x="17848" y="13245"/>
                    <a:pt x="18371" y="13517"/>
                  </a:cubicBezTo>
                  <a:cubicBezTo>
                    <a:pt x="18518" y="13601"/>
                    <a:pt x="18643" y="13684"/>
                    <a:pt x="18769" y="13705"/>
                  </a:cubicBezTo>
                  <a:cubicBezTo>
                    <a:pt x="19522" y="13936"/>
                    <a:pt x="20087" y="14438"/>
                    <a:pt x="20506" y="15128"/>
                  </a:cubicBezTo>
                  <a:cubicBezTo>
                    <a:pt x="20527" y="15170"/>
                    <a:pt x="20589" y="15191"/>
                    <a:pt x="20652" y="15296"/>
                  </a:cubicBezTo>
                  <a:cubicBezTo>
                    <a:pt x="20799" y="15212"/>
                    <a:pt x="20945" y="15149"/>
                    <a:pt x="21050" y="15024"/>
                  </a:cubicBezTo>
                  <a:cubicBezTo>
                    <a:pt x="21594" y="14459"/>
                    <a:pt x="22368" y="14249"/>
                    <a:pt x="23037" y="13894"/>
                  </a:cubicBezTo>
                  <a:cubicBezTo>
                    <a:pt x="23226" y="13789"/>
                    <a:pt x="23519" y="13831"/>
                    <a:pt x="23728" y="13873"/>
                  </a:cubicBezTo>
                  <a:cubicBezTo>
                    <a:pt x="24063" y="13915"/>
                    <a:pt x="24251" y="14291"/>
                    <a:pt x="24084" y="14605"/>
                  </a:cubicBezTo>
                  <a:cubicBezTo>
                    <a:pt x="24000" y="14752"/>
                    <a:pt x="23874" y="14856"/>
                    <a:pt x="23749" y="14982"/>
                  </a:cubicBezTo>
                  <a:cubicBezTo>
                    <a:pt x="23414" y="15296"/>
                    <a:pt x="23100" y="15651"/>
                    <a:pt x="22891" y="16091"/>
                  </a:cubicBezTo>
                  <a:cubicBezTo>
                    <a:pt x="23268" y="16405"/>
                    <a:pt x="23644" y="16718"/>
                    <a:pt x="23979" y="17011"/>
                  </a:cubicBezTo>
                  <a:cubicBezTo>
                    <a:pt x="24376" y="17304"/>
                    <a:pt x="24418" y="17744"/>
                    <a:pt x="24376" y="18204"/>
                  </a:cubicBezTo>
                  <a:cubicBezTo>
                    <a:pt x="24335" y="18476"/>
                    <a:pt x="24188" y="18643"/>
                    <a:pt x="23937" y="18685"/>
                  </a:cubicBezTo>
                  <a:cubicBezTo>
                    <a:pt x="23268" y="18706"/>
                    <a:pt x="22619" y="18790"/>
                    <a:pt x="21991" y="18622"/>
                  </a:cubicBezTo>
                  <a:cubicBezTo>
                    <a:pt x="21343" y="18476"/>
                    <a:pt x="20715" y="18476"/>
                    <a:pt x="20003" y="18434"/>
                  </a:cubicBezTo>
                  <a:cubicBezTo>
                    <a:pt x="19376" y="19271"/>
                    <a:pt x="18455" y="19731"/>
                    <a:pt x="17555" y="20213"/>
                  </a:cubicBezTo>
                  <a:cubicBezTo>
                    <a:pt x="17283" y="20380"/>
                    <a:pt x="17032" y="20464"/>
                    <a:pt x="16739" y="20506"/>
                  </a:cubicBezTo>
                  <a:cubicBezTo>
                    <a:pt x="15944" y="20694"/>
                    <a:pt x="15170" y="20736"/>
                    <a:pt x="14375" y="20715"/>
                  </a:cubicBezTo>
                  <a:cubicBezTo>
                    <a:pt x="14312" y="20715"/>
                    <a:pt x="14208" y="20715"/>
                    <a:pt x="14124" y="20736"/>
                  </a:cubicBezTo>
                  <a:cubicBezTo>
                    <a:pt x="13015" y="21154"/>
                    <a:pt x="11906" y="20924"/>
                    <a:pt x="10797" y="20882"/>
                  </a:cubicBezTo>
                  <a:cubicBezTo>
                    <a:pt x="10023" y="20840"/>
                    <a:pt x="9249" y="20527"/>
                    <a:pt x="8475" y="20380"/>
                  </a:cubicBezTo>
                  <a:cubicBezTo>
                    <a:pt x="7659" y="20213"/>
                    <a:pt x="7010" y="19794"/>
                    <a:pt x="6508" y="19125"/>
                  </a:cubicBezTo>
                  <a:cubicBezTo>
                    <a:pt x="5650" y="19166"/>
                    <a:pt x="4813" y="19313"/>
                    <a:pt x="4081" y="19836"/>
                  </a:cubicBezTo>
                  <a:cubicBezTo>
                    <a:pt x="3955" y="19941"/>
                    <a:pt x="3767" y="19962"/>
                    <a:pt x="3578" y="20045"/>
                  </a:cubicBezTo>
                  <a:cubicBezTo>
                    <a:pt x="3181" y="20171"/>
                    <a:pt x="2762" y="20213"/>
                    <a:pt x="2428" y="20485"/>
                  </a:cubicBezTo>
                  <a:cubicBezTo>
                    <a:pt x="2323" y="20568"/>
                    <a:pt x="2135" y="20589"/>
                    <a:pt x="2009" y="20589"/>
                  </a:cubicBezTo>
                  <a:cubicBezTo>
                    <a:pt x="1800" y="20610"/>
                    <a:pt x="1653" y="20673"/>
                    <a:pt x="1465" y="20819"/>
                  </a:cubicBezTo>
                  <a:cubicBezTo>
                    <a:pt x="1235" y="21029"/>
                    <a:pt x="942" y="20924"/>
                    <a:pt x="816" y="20673"/>
                  </a:cubicBezTo>
                  <a:cubicBezTo>
                    <a:pt x="754" y="20527"/>
                    <a:pt x="670" y="20380"/>
                    <a:pt x="712" y="20255"/>
                  </a:cubicBezTo>
                  <a:cubicBezTo>
                    <a:pt x="775" y="19041"/>
                    <a:pt x="419" y="17911"/>
                    <a:pt x="210" y="16760"/>
                  </a:cubicBezTo>
                  <a:cubicBezTo>
                    <a:pt x="147" y="16488"/>
                    <a:pt x="84" y="16195"/>
                    <a:pt x="42" y="15902"/>
                  </a:cubicBezTo>
                  <a:cubicBezTo>
                    <a:pt x="21" y="15693"/>
                    <a:pt x="0" y="15484"/>
                    <a:pt x="21" y="15296"/>
                  </a:cubicBezTo>
                  <a:cubicBezTo>
                    <a:pt x="84" y="14731"/>
                    <a:pt x="314" y="14521"/>
                    <a:pt x="879" y="14563"/>
                  </a:cubicBezTo>
                  <a:cubicBezTo>
                    <a:pt x="1340" y="14584"/>
                    <a:pt x="1779" y="14647"/>
                    <a:pt x="2197" y="14814"/>
                  </a:cubicBezTo>
                  <a:cubicBezTo>
                    <a:pt x="3390" y="15191"/>
                    <a:pt x="4645" y="15024"/>
                    <a:pt x="5901" y="15065"/>
                  </a:cubicBezTo>
                  <a:cubicBezTo>
                    <a:pt x="5901" y="14919"/>
                    <a:pt x="5964" y="14814"/>
                    <a:pt x="5943" y="14689"/>
                  </a:cubicBezTo>
                  <a:cubicBezTo>
                    <a:pt x="5441" y="13057"/>
                    <a:pt x="5231" y="11341"/>
                    <a:pt x="4938" y="9688"/>
                  </a:cubicBezTo>
                  <a:cubicBezTo>
                    <a:pt x="4792" y="8705"/>
                    <a:pt x="4645" y="7763"/>
                    <a:pt x="4520" y="6801"/>
                  </a:cubicBezTo>
                  <a:cubicBezTo>
                    <a:pt x="4436" y="6236"/>
                    <a:pt x="4415" y="5629"/>
                    <a:pt x="4394" y="5043"/>
                  </a:cubicBezTo>
                  <a:cubicBezTo>
                    <a:pt x="4353" y="4060"/>
                    <a:pt x="4394" y="3034"/>
                    <a:pt x="4394" y="2051"/>
                  </a:cubicBezTo>
                  <a:cubicBezTo>
                    <a:pt x="4394" y="1779"/>
                    <a:pt x="4353" y="1486"/>
                    <a:pt x="4625" y="1340"/>
                  </a:cubicBezTo>
                  <a:cubicBezTo>
                    <a:pt x="4918" y="1172"/>
                    <a:pt x="5231" y="1277"/>
                    <a:pt x="5441" y="1486"/>
                  </a:cubicBezTo>
                  <a:cubicBezTo>
                    <a:pt x="5985" y="1988"/>
                    <a:pt x="6487" y="2511"/>
                    <a:pt x="6968" y="3055"/>
                  </a:cubicBezTo>
                  <a:cubicBezTo>
                    <a:pt x="7219" y="3327"/>
                    <a:pt x="7407" y="3641"/>
                    <a:pt x="7659" y="3871"/>
                  </a:cubicBezTo>
                  <a:cubicBezTo>
                    <a:pt x="8349" y="4520"/>
                    <a:pt x="8893" y="5294"/>
                    <a:pt x="9395" y="6089"/>
                  </a:cubicBezTo>
                  <a:cubicBezTo>
                    <a:pt x="9646" y="6550"/>
                    <a:pt x="9939" y="7010"/>
                    <a:pt x="10232" y="7449"/>
                  </a:cubicBezTo>
                  <a:cubicBezTo>
                    <a:pt x="10379" y="7324"/>
                    <a:pt x="10441" y="7324"/>
                    <a:pt x="10483" y="7303"/>
                  </a:cubicBezTo>
                  <a:close/>
                  <a:moveTo>
                    <a:pt x="5336" y="2469"/>
                  </a:moveTo>
                  <a:cubicBezTo>
                    <a:pt x="5420" y="4185"/>
                    <a:pt x="5169" y="5754"/>
                    <a:pt x="5587" y="7240"/>
                  </a:cubicBezTo>
                  <a:cubicBezTo>
                    <a:pt x="5671" y="7303"/>
                    <a:pt x="5692" y="7324"/>
                    <a:pt x="5734" y="7324"/>
                  </a:cubicBezTo>
                  <a:cubicBezTo>
                    <a:pt x="6152" y="7428"/>
                    <a:pt x="6591" y="7533"/>
                    <a:pt x="7010" y="7638"/>
                  </a:cubicBezTo>
                  <a:cubicBezTo>
                    <a:pt x="7240" y="7700"/>
                    <a:pt x="7366" y="7868"/>
                    <a:pt x="7345" y="8077"/>
                  </a:cubicBezTo>
                  <a:cubicBezTo>
                    <a:pt x="7324" y="8286"/>
                    <a:pt x="7156" y="8370"/>
                    <a:pt x="6989" y="8370"/>
                  </a:cubicBezTo>
                  <a:cubicBezTo>
                    <a:pt x="6717" y="8370"/>
                    <a:pt x="6466" y="8328"/>
                    <a:pt x="6194" y="8286"/>
                  </a:cubicBezTo>
                  <a:cubicBezTo>
                    <a:pt x="6068" y="8265"/>
                    <a:pt x="5964" y="8119"/>
                    <a:pt x="5775" y="8286"/>
                  </a:cubicBezTo>
                  <a:cubicBezTo>
                    <a:pt x="5901" y="8893"/>
                    <a:pt x="5859" y="9542"/>
                    <a:pt x="6110" y="10148"/>
                  </a:cubicBezTo>
                  <a:cubicBezTo>
                    <a:pt x="6298" y="10169"/>
                    <a:pt x="6508" y="10148"/>
                    <a:pt x="6633" y="10232"/>
                  </a:cubicBezTo>
                  <a:cubicBezTo>
                    <a:pt x="6822" y="10316"/>
                    <a:pt x="6989" y="10441"/>
                    <a:pt x="7114" y="10588"/>
                  </a:cubicBezTo>
                  <a:cubicBezTo>
                    <a:pt x="7261" y="10797"/>
                    <a:pt x="7114" y="11069"/>
                    <a:pt x="6842" y="11111"/>
                  </a:cubicBezTo>
                  <a:cubicBezTo>
                    <a:pt x="6675" y="11153"/>
                    <a:pt x="6466" y="10943"/>
                    <a:pt x="6257" y="11174"/>
                  </a:cubicBezTo>
                  <a:cubicBezTo>
                    <a:pt x="6298" y="11446"/>
                    <a:pt x="6215" y="11801"/>
                    <a:pt x="6424" y="12073"/>
                  </a:cubicBezTo>
                  <a:cubicBezTo>
                    <a:pt x="6717" y="12157"/>
                    <a:pt x="6989" y="12262"/>
                    <a:pt x="7261" y="12345"/>
                  </a:cubicBezTo>
                  <a:cubicBezTo>
                    <a:pt x="7449" y="12387"/>
                    <a:pt x="7679" y="12387"/>
                    <a:pt x="7868" y="12471"/>
                  </a:cubicBezTo>
                  <a:cubicBezTo>
                    <a:pt x="7951" y="12492"/>
                    <a:pt x="8035" y="12659"/>
                    <a:pt x="8035" y="12743"/>
                  </a:cubicBezTo>
                  <a:cubicBezTo>
                    <a:pt x="8035" y="12848"/>
                    <a:pt x="7951" y="12973"/>
                    <a:pt x="7847" y="12994"/>
                  </a:cubicBezTo>
                  <a:cubicBezTo>
                    <a:pt x="7721" y="13057"/>
                    <a:pt x="7554" y="13078"/>
                    <a:pt x="7428" y="13078"/>
                  </a:cubicBezTo>
                  <a:lnTo>
                    <a:pt x="6591" y="13078"/>
                  </a:lnTo>
                  <a:cubicBezTo>
                    <a:pt x="6696" y="13517"/>
                    <a:pt x="6801" y="13915"/>
                    <a:pt x="6905" y="14312"/>
                  </a:cubicBezTo>
                  <a:cubicBezTo>
                    <a:pt x="7010" y="14752"/>
                    <a:pt x="7219" y="15149"/>
                    <a:pt x="7575" y="15400"/>
                  </a:cubicBezTo>
                  <a:cubicBezTo>
                    <a:pt x="7659" y="15463"/>
                    <a:pt x="7742" y="15505"/>
                    <a:pt x="7784" y="15568"/>
                  </a:cubicBezTo>
                  <a:cubicBezTo>
                    <a:pt x="7972" y="15777"/>
                    <a:pt x="7847" y="16133"/>
                    <a:pt x="7554" y="16153"/>
                  </a:cubicBezTo>
                  <a:cubicBezTo>
                    <a:pt x="7428" y="16195"/>
                    <a:pt x="7219" y="16195"/>
                    <a:pt x="7135" y="16091"/>
                  </a:cubicBezTo>
                  <a:cubicBezTo>
                    <a:pt x="6801" y="15693"/>
                    <a:pt x="6319" y="15777"/>
                    <a:pt x="5901" y="15777"/>
                  </a:cubicBezTo>
                  <a:lnTo>
                    <a:pt x="4227" y="15777"/>
                  </a:lnTo>
                  <a:cubicBezTo>
                    <a:pt x="3599" y="15777"/>
                    <a:pt x="3013" y="15714"/>
                    <a:pt x="2407" y="15568"/>
                  </a:cubicBezTo>
                  <a:cubicBezTo>
                    <a:pt x="2030" y="15463"/>
                    <a:pt x="1674" y="15400"/>
                    <a:pt x="1256" y="15317"/>
                  </a:cubicBezTo>
                  <a:cubicBezTo>
                    <a:pt x="1256" y="15568"/>
                    <a:pt x="1235" y="15714"/>
                    <a:pt x="1256" y="15902"/>
                  </a:cubicBezTo>
                  <a:lnTo>
                    <a:pt x="1570" y="17472"/>
                  </a:lnTo>
                  <a:cubicBezTo>
                    <a:pt x="1716" y="18204"/>
                    <a:pt x="1863" y="18957"/>
                    <a:pt x="1988" y="19690"/>
                  </a:cubicBezTo>
                  <a:cubicBezTo>
                    <a:pt x="2072" y="19690"/>
                    <a:pt x="2135" y="19710"/>
                    <a:pt x="2177" y="19690"/>
                  </a:cubicBezTo>
                  <a:cubicBezTo>
                    <a:pt x="2909" y="19250"/>
                    <a:pt x="3788" y="19166"/>
                    <a:pt x="4478" y="18643"/>
                  </a:cubicBezTo>
                  <a:cubicBezTo>
                    <a:pt x="4541" y="18602"/>
                    <a:pt x="4625" y="18560"/>
                    <a:pt x="4708" y="18539"/>
                  </a:cubicBezTo>
                  <a:cubicBezTo>
                    <a:pt x="5169" y="18392"/>
                    <a:pt x="5650" y="18225"/>
                    <a:pt x="6110" y="18099"/>
                  </a:cubicBezTo>
                  <a:cubicBezTo>
                    <a:pt x="6612" y="17974"/>
                    <a:pt x="7094" y="18016"/>
                    <a:pt x="7407" y="18455"/>
                  </a:cubicBezTo>
                  <a:cubicBezTo>
                    <a:pt x="7659" y="18832"/>
                    <a:pt x="7993" y="19041"/>
                    <a:pt x="8370" y="19187"/>
                  </a:cubicBezTo>
                  <a:cubicBezTo>
                    <a:pt x="9521" y="19669"/>
                    <a:pt x="10713" y="19962"/>
                    <a:pt x="11969" y="19920"/>
                  </a:cubicBezTo>
                  <a:cubicBezTo>
                    <a:pt x="12492" y="19920"/>
                    <a:pt x="13057" y="19920"/>
                    <a:pt x="13538" y="19794"/>
                  </a:cubicBezTo>
                  <a:cubicBezTo>
                    <a:pt x="13998" y="19690"/>
                    <a:pt x="14417" y="19627"/>
                    <a:pt x="14856" y="19627"/>
                  </a:cubicBezTo>
                  <a:cubicBezTo>
                    <a:pt x="15881" y="19648"/>
                    <a:pt x="16781" y="19376"/>
                    <a:pt x="17723" y="18936"/>
                  </a:cubicBezTo>
                  <a:cubicBezTo>
                    <a:pt x="18560" y="18539"/>
                    <a:pt x="19146" y="17890"/>
                    <a:pt x="19773" y="17283"/>
                  </a:cubicBezTo>
                  <a:cubicBezTo>
                    <a:pt x="20003" y="17074"/>
                    <a:pt x="20108" y="16760"/>
                    <a:pt x="20024" y="16488"/>
                  </a:cubicBezTo>
                  <a:cubicBezTo>
                    <a:pt x="19857" y="15881"/>
                    <a:pt x="19857" y="15191"/>
                    <a:pt x="19334" y="14647"/>
                  </a:cubicBezTo>
                  <a:cubicBezTo>
                    <a:pt x="18832" y="14731"/>
                    <a:pt x="18413" y="14438"/>
                    <a:pt x="17974" y="14208"/>
                  </a:cubicBezTo>
                  <a:cubicBezTo>
                    <a:pt x="16760" y="13580"/>
                    <a:pt x="15505" y="13412"/>
                    <a:pt x="14208" y="13684"/>
                  </a:cubicBezTo>
                  <a:cubicBezTo>
                    <a:pt x="13789" y="13768"/>
                    <a:pt x="13392" y="13789"/>
                    <a:pt x="12994" y="13664"/>
                  </a:cubicBezTo>
                  <a:lnTo>
                    <a:pt x="12366" y="12555"/>
                  </a:lnTo>
                  <a:cubicBezTo>
                    <a:pt x="11927" y="11739"/>
                    <a:pt x="11508" y="10943"/>
                    <a:pt x="11069" y="10148"/>
                  </a:cubicBezTo>
                  <a:cubicBezTo>
                    <a:pt x="10274" y="8788"/>
                    <a:pt x="9458" y="7491"/>
                    <a:pt x="8663" y="6131"/>
                  </a:cubicBezTo>
                  <a:cubicBezTo>
                    <a:pt x="8265" y="5462"/>
                    <a:pt x="7784" y="4876"/>
                    <a:pt x="7240" y="4311"/>
                  </a:cubicBezTo>
                  <a:cubicBezTo>
                    <a:pt x="6947" y="4039"/>
                    <a:pt x="6696" y="3683"/>
                    <a:pt x="6466" y="3369"/>
                  </a:cubicBezTo>
                  <a:cubicBezTo>
                    <a:pt x="6110" y="3139"/>
                    <a:pt x="5838" y="2825"/>
                    <a:pt x="5336" y="2469"/>
                  </a:cubicBezTo>
                  <a:close/>
                  <a:moveTo>
                    <a:pt x="15107" y="12785"/>
                  </a:moveTo>
                  <a:cubicBezTo>
                    <a:pt x="15045" y="12429"/>
                    <a:pt x="14961" y="12094"/>
                    <a:pt x="14877" y="11739"/>
                  </a:cubicBezTo>
                  <a:cubicBezTo>
                    <a:pt x="14647" y="10797"/>
                    <a:pt x="14375" y="9855"/>
                    <a:pt x="14166" y="8914"/>
                  </a:cubicBezTo>
                  <a:cubicBezTo>
                    <a:pt x="13998" y="8223"/>
                    <a:pt x="13894" y="7491"/>
                    <a:pt x="13643" y="6780"/>
                  </a:cubicBezTo>
                  <a:cubicBezTo>
                    <a:pt x="13433" y="6152"/>
                    <a:pt x="13266" y="5545"/>
                    <a:pt x="13120" y="4917"/>
                  </a:cubicBezTo>
                  <a:cubicBezTo>
                    <a:pt x="12868" y="3683"/>
                    <a:pt x="12492" y="2469"/>
                    <a:pt x="11864" y="1360"/>
                  </a:cubicBezTo>
                  <a:cubicBezTo>
                    <a:pt x="11822" y="1277"/>
                    <a:pt x="11739" y="1214"/>
                    <a:pt x="11613" y="1109"/>
                  </a:cubicBezTo>
                  <a:cubicBezTo>
                    <a:pt x="11236" y="2574"/>
                    <a:pt x="11111" y="3976"/>
                    <a:pt x="11278" y="5399"/>
                  </a:cubicBezTo>
                  <a:cubicBezTo>
                    <a:pt x="11341" y="5441"/>
                    <a:pt x="11404" y="5462"/>
                    <a:pt x="11446" y="5503"/>
                  </a:cubicBezTo>
                  <a:cubicBezTo>
                    <a:pt x="11655" y="5566"/>
                    <a:pt x="11927" y="5650"/>
                    <a:pt x="11864" y="5964"/>
                  </a:cubicBezTo>
                  <a:cubicBezTo>
                    <a:pt x="11843" y="6298"/>
                    <a:pt x="11550" y="6236"/>
                    <a:pt x="11341" y="6278"/>
                  </a:cubicBezTo>
                  <a:cubicBezTo>
                    <a:pt x="11320" y="6278"/>
                    <a:pt x="11299" y="6298"/>
                    <a:pt x="11278" y="6340"/>
                  </a:cubicBezTo>
                  <a:lnTo>
                    <a:pt x="11278" y="7010"/>
                  </a:lnTo>
                  <a:cubicBezTo>
                    <a:pt x="11425" y="7031"/>
                    <a:pt x="11550" y="7010"/>
                    <a:pt x="11634" y="7073"/>
                  </a:cubicBezTo>
                  <a:cubicBezTo>
                    <a:pt x="11760" y="7114"/>
                    <a:pt x="11906" y="7198"/>
                    <a:pt x="11969" y="7303"/>
                  </a:cubicBezTo>
                  <a:cubicBezTo>
                    <a:pt x="12032" y="7386"/>
                    <a:pt x="12032" y="7533"/>
                    <a:pt x="11969" y="7617"/>
                  </a:cubicBezTo>
                  <a:cubicBezTo>
                    <a:pt x="11927" y="7700"/>
                    <a:pt x="11760" y="7721"/>
                    <a:pt x="11697" y="7721"/>
                  </a:cubicBezTo>
                  <a:cubicBezTo>
                    <a:pt x="11529" y="7700"/>
                    <a:pt x="11404" y="7617"/>
                    <a:pt x="11236" y="7554"/>
                  </a:cubicBezTo>
                  <a:cubicBezTo>
                    <a:pt x="11069" y="8328"/>
                    <a:pt x="11195" y="8914"/>
                    <a:pt x="11592" y="9521"/>
                  </a:cubicBezTo>
                  <a:cubicBezTo>
                    <a:pt x="12324" y="10671"/>
                    <a:pt x="12952" y="11906"/>
                    <a:pt x="13601" y="13078"/>
                  </a:cubicBezTo>
                  <a:cubicBezTo>
                    <a:pt x="14103" y="12973"/>
                    <a:pt x="14563" y="12889"/>
                    <a:pt x="15107" y="12785"/>
                  </a:cubicBezTo>
                  <a:close/>
                  <a:moveTo>
                    <a:pt x="22640" y="14961"/>
                  </a:moveTo>
                  <a:cubicBezTo>
                    <a:pt x="22096" y="15065"/>
                    <a:pt x="21803" y="15337"/>
                    <a:pt x="21489" y="15589"/>
                  </a:cubicBezTo>
                  <a:cubicBezTo>
                    <a:pt x="21112" y="15902"/>
                    <a:pt x="20840" y="16237"/>
                    <a:pt x="20924" y="16802"/>
                  </a:cubicBezTo>
                  <a:cubicBezTo>
                    <a:pt x="20945" y="17053"/>
                    <a:pt x="20903" y="17283"/>
                    <a:pt x="20903" y="17555"/>
                  </a:cubicBezTo>
                  <a:cubicBezTo>
                    <a:pt x="21384" y="17660"/>
                    <a:pt x="21845" y="17786"/>
                    <a:pt x="22284" y="17848"/>
                  </a:cubicBezTo>
                  <a:cubicBezTo>
                    <a:pt x="22703" y="17890"/>
                    <a:pt x="23142" y="17911"/>
                    <a:pt x="23560" y="17806"/>
                  </a:cubicBezTo>
                  <a:cubicBezTo>
                    <a:pt x="23560" y="17702"/>
                    <a:pt x="23560" y="17639"/>
                    <a:pt x="23540" y="17597"/>
                  </a:cubicBezTo>
                  <a:cubicBezTo>
                    <a:pt x="23330" y="17325"/>
                    <a:pt x="23037" y="17116"/>
                    <a:pt x="22724" y="16970"/>
                  </a:cubicBezTo>
                  <a:cubicBezTo>
                    <a:pt x="21907" y="16614"/>
                    <a:pt x="21803" y="16133"/>
                    <a:pt x="22368" y="15400"/>
                  </a:cubicBezTo>
                  <a:cubicBezTo>
                    <a:pt x="22410" y="15296"/>
                    <a:pt x="22493" y="15191"/>
                    <a:pt x="22640" y="149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61"/>
            <p:cNvSpPr/>
            <p:nvPr/>
          </p:nvSpPr>
          <p:spPr>
            <a:xfrm>
              <a:off x="7566325" y="2381425"/>
              <a:ext cx="63825" cy="61750"/>
            </a:xfrm>
            <a:custGeom>
              <a:avLst/>
              <a:gdLst/>
              <a:ahLst/>
              <a:cxnLst/>
              <a:rect l="l" t="t" r="r" b="b"/>
              <a:pathLst>
                <a:path w="2553" h="2470" extrusionOk="0">
                  <a:moveTo>
                    <a:pt x="1277" y="0"/>
                  </a:moveTo>
                  <a:cubicBezTo>
                    <a:pt x="1695" y="0"/>
                    <a:pt x="2197" y="314"/>
                    <a:pt x="2302" y="712"/>
                  </a:cubicBezTo>
                  <a:cubicBezTo>
                    <a:pt x="2407" y="1046"/>
                    <a:pt x="2490" y="1381"/>
                    <a:pt x="2532" y="1716"/>
                  </a:cubicBezTo>
                  <a:cubicBezTo>
                    <a:pt x="2553" y="1800"/>
                    <a:pt x="2532" y="1904"/>
                    <a:pt x="2511" y="1988"/>
                  </a:cubicBezTo>
                  <a:cubicBezTo>
                    <a:pt x="2448" y="2197"/>
                    <a:pt x="2135" y="2302"/>
                    <a:pt x="2009" y="2134"/>
                  </a:cubicBezTo>
                  <a:cubicBezTo>
                    <a:pt x="1779" y="1904"/>
                    <a:pt x="1611" y="1611"/>
                    <a:pt x="1591" y="1276"/>
                  </a:cubicBezTo>
                  <a:cubicBezTo>
                    <a:pt x="1591" y="1088"/>
                    <a:pt x="1549" y="942"/>
                    <a:pt x="1465" y="774"/>
                  </a:cubicBezTo>
                  <a:cubicBezTo>
                    <a:pt x="1360" y="544"/>
                    <a:pt x="1046" y="523"/>
                    <a:pt x="858" y="691"/>
                  </a:cubicBezTo>
                  <a:cubicBezTo>
                    <a:pt x="649" y="900"/>
                    <a:pt x="523" y="1172"/>
                    <a:pt x="523" y="1486"/>
                  </a:cubicBezTo>
                  <a:cubicBezTo>
                    <a:pt x="523" y="1737"/>
                    <a:pt x="482" y="2009"/>
                    <a:pt x="461" y="2260"/>
                  </a:cubicBezTo>
                  <a:cubicBezTo>
                    <a:pt x="440" y="2344"/>
                    <a:pt x="335" y="2427"/>
                    <a:pt x="230" y="2469"/>
                  </a:cubicBezTo>
                  <a:cubicBezTo>
                    <a:pt x="210" y="2469"/>
                    <a:pt x="63" y="2365"/>
                    <a:pt x="63" y="2323"/>
                  </a:cubicBezTo>
                  <a:cubicBezTo>
                    <a:pt x="0" y="1779"/>
                    <a:pt x="0" y="1235"/>
                    <a:pt x="230" y="670"/>
                  </a:cubicBezTo>
                  <a:cubicBezTo>
                    <a:pt x="502" y="126"/>
                    <a:pt x="712" y="0"/>
                    <a:pt x="12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" name="Google Shape;1153;p54"/>
          <p:cNvGrpSpPr/>
          <p:nvPr/>
        </p:nvGrpSpPr>
        <p:grpSpPr>
          <a:xfrm flipH="1">
            <a:off x="389475" y="2400088"/>
            <a:ext cx="1266425" cy="1843450"/>
            <a:chOff x="6327725" y="2411050"/>
            <a:chExt cx="1266425" cy="1843450"/>
          </a:xfrm>
        </p:grpSpPr>
        <p:sp>
          <p:nvSpPr>
            <p:cNvPr id="70" name="Google Shape;1154;p54"/>
            <p:cNvSpPr/>
            <p:nvPr/>
          </p:nvSpPr>
          <p:spPr>
            <a:xfrm>
              <a:off x="6524950" y="2703025"/>
              <a:ext cx="964075" cy="560325"/>
            </a:xfrm>
            <a:custGeom>
              <a:avLst/>
              <a:gdLst/>
              <a:ahLst/>
              <a:cxnLst/>
              <a:rect l="l" t="t" r="r" b="b"/>
              <a:pathLst>
                <a:path w="38563" h="22413" extrusionOk="0">
                  <a:moveTo>
                    <a:pt x="25161" y="1"/>
                  </a:moveTo>
                  <a:cubicBezTo>
                    <a:pt x="24393" y="1"/>
                    <a:pt x="23675" y="448"/>
                    <a:pt x="23393" y="1361"/>
                  </a:cubicBezTo>
                  <a:cubicBezTo>
                    <a:pt x="23016" y="2407"/>
                    <a:pt x="23309" y="3390"/>
                    <a:pt x="23790" y="4374"/>
                  </a:cubicBezTo>
                  <a:cubicBezTo>
                    <a:pt x="23285" y="3945"/>
                    <a:pt x="22690" y="3673"/>
                    <a:pt x="22037" y="3673"/>
                  </a:cubicBezTo>
                  <a:cubicBezTo>
                    <a:pt x="21799" y="3673"/>
                    <a:pt x="21553" y="3709"/>
                    <a:pt x="21300" y="3788"/>
                  </a:cubicBezTo>
                  <a:cubicBezTo>
                    <a:pt x="21070" y="3871"/>
                    <a:pt x="20819" y="3976"/>
                    <a:pt x="20652" y="4122"/>
                  </a:cubicBezTo>
                  <a:cubicBezTo>
                    <a:pt x="20547" y="4081"/>
                    <a:pt x="20463" y="4018"/>
                    <a:pt x="20380" y="3976"/>
                  </a:cubicBezTo>
                  <a:cubicBezTo>
                    <a:pt x="19656" y="3533"/>
                    <a:pt x="18444" y="2820"/>
                    <a:pt x="17675" y="2820"/>
                  </a:cubicBezTo>
                  <a:cubicBezTo>
                    <a:pt x="17353" y="2820"/>
                    <a:pt x="17110" y="2944"/>
                    <a:pt x="17011" y="3265"/>
                  </a:cubicBezTo>
                  <a:cubicBezTo>
                    <a:pt x="16676" y="3055"/>
                    <a:pt x="16320" y="2846"/>
                    <a:pt x="15944" y="2700"/>
                  </a:cubicBezTo>
                  <a:cubicBezTo>
                    <a:pt x="15762" y="2622"/>
                    <a:pt x="15585" y="2588"/>
                    <a:pt x="15412" y="2588"/>
                  </a:cubicBezTo>
                  <a:cubicBezTo>
                    <a:pt x="15027" y="2588"/>
                    <a:pt x="14665" y="2755"/>
                    <a:pt x="14333" y="2972"/>
                  </a:cubicBezTo>
                  <a:cubicBezTo>
                    <a:pt x="14123" y="2846"/>
                    <a:pt x="13872" y="2741"/>
                    <a:pt x="13600" y="2700"/>
                  </a:cubicBezTo>
                  <a:cubicBezTo>
                    <a:pt x="13495" y="2578"/>
                    <a:pt x="13406" y="2530"/>
                    <a:pt x="13323" y="2530"/>
                  </a:cubicBezTo>
                  <a:cubicBezTo>
                    <a:pt x="12988" y="2530"/>
                    <a:pt x="12766" y="3330"/>
                    <a:pt x="12073" y="3330"/>
                  </a:cubicBezTo>
                  <a:cubicBezTo>
                    <a:pt x="12053" y="3330"/>
                    <a:pt x="12032" y="3329"/>
                    <a:pt x="12010" y="3327"/>
                  </a:cubicBezTo>
                  <a:cubicBezTo>
                    <a:pt x="11815" y="3288"/>
                    <a:pt x="11984" y="2903"/>
                    <a:pt x="11854" y="2903"/>
                  </a:cubicBezTo>
                  <a:cubicBezTo>
                    <a:pt x="11845" y="2903"/>
                    <a:pt x="11834" y="2905"/>
                    <a:pt x="11822" y="2909"/>
                  </a:cubicBezTo>
                  <a:cubicBezTo>
                    <a:pt x="11816" y="2894"/>
                    <a:pt x="11803" y="2888"/>
                    <a:pt x="11784" y="2888"/>
                  </a:cubicBezTo>
                  <a:cubicBezTo>
                    <a:pt x="11685" y="2888"/>
                    <a:pt x="11436" y="3055"/>
                    <a:pt x="11337" y="3055"/>
                  </a:cubicBezTo>
                  <a:cubicBezTo>
                    <a:pt x="11318" y="3055"/>
                    <a:pt x="11305" y="3049"/>
                    <a:pt x="11299" y="3034"/>
                  </a:cubicBezTo>
                  <a:cubicBezTo>
                    <a:pt x="11090" y="2449"/>
                    <a:pt x="10650" y="1821"/>
                    <a:pt x="10002" y="1716"/>
                  </a:cubicBezTo>
                  <a:cubicBezTo>
                    <a:pt x="9543" y="1650"/>
                    <a:pt x="9080" y="1614"/>
                    <a:pt x="8624" y="1614"/>
                  </a:cubicBezTo>
                  <a:cubicBezTo>
                    <a:pt x="6788" y="1614"/>
                    <a:pt x="5064" y="2196"/>
                    <a:pt x="4227" y="3704"/>
                  </a:cubicBezTo>
                  <a:cubicBezTo>
                    <a:pt x="4059" y="3997"/>
                    <a:pt x="3934" y="4269"/>
                    <a:pt x="3808" y="4541"/>
                  </a:cubicBezTo>
                  <a:lnTo>
                    <a:pt x="3348" y="4102"/>
                  </a:lnTo>
                  <a:cubicBezTo>
                    <a:pt x="2685" y="3460"/>
                    <a:pt x="1839" y="2511"/>
                    <a:pt x="828" y="2511"/>
                  </a:cubicBezTo>
                  <a:cubicBezTo>
                    <a:pt x="817" y="2511"/>
                    <a:pt x="806" y="2511"/>
                    <a:pt x="795" y="2511"/>
                  </a:cubicBezTo>
                  <a:cubicBezTo>
                    <a:pt x="0" y="2532"/>
                    <a:pt x="251" y="4478"/>
                    <a:pt x="356" y="5273"/>
                  </a:cubicBezTo>
                  <a:cubicBezTo>
                    <a:pt x="356" y="6403"/>
                    <a:pt x="1339" y="7052"/>
                    <a:pt x="2051" y="7763"/>
                  </a:cubicBezTo>
                  <a:cubicBezTo>
                    <a:pt x="2364" y="8077"/>
                    <a:pt x="2615" y="8475"/>
                    <a:pt x="3013" y="8705"/>
                  </a:cubicBezTo>
                  <a:cubicBezTo>
                    <a:pt x="3327" y="8893"/>
                    <a:pt x="2615" y="9144"/>
                    <a:pt x="2929" y="9395"/>
                  </a:cubicBezTo>
                  <a:cubicBezTo>
                    <a:pt x="2971" y="9416"/>
                    <a:pt x="3243" y="10023"/>
                    <a:pt x="3306" y="10044"/>
                  </a:cubicBezTo>
                  <a:cubicBezTo>
                    <a:pt x="3222" y="11236"/>
                    <a:pt x="3976" y="11864"/>
                    <a:pt x="4352" y="12952"/>
                  </a:cubicBezTo>
                  <a:cubicBezTo>
                    <a:pt x="5168" y="15296"/>
                    <a:pt x="6528" y="18497"/>
                    <a:pt x="8893" y="19690"/>
                  </a:cubicBezTo>
                  <a:cubicBezTo>
                    <a:pt x="11131" y="20799"/>
                    <a:pt x="13538" y="22180"/>
                    <a:pt x="15986" y="22180"/>
                  </a:cubicBezTo>
                  <a:cubicBezTo>
                    <a:pt x="17591" y="22192"/>
                    <a:pt x="19524" y="22413"/>
                    <a:pt x="21427" y="22413"/>
                  </a:cubicBezTo>
                  <a:cubicBezTo>
                    <a:pt x="22822" y="22413"/>
                    <a:pt x="24201" y="22294"/>
                    <a:pt x="25422" y="21887"/>
                  </a:cubicBezTo>
                  <a:lnTo>
                    <a:pt x="25590" y="21887"/>
                  </a:lnTo>
                  <a:cubicBezTo>
                    <a:pt x="26929" y="21761"/>
                    <a:pt x="28100" y="21573"/>
                    <a:pt x="29230" y="20819"/>
                  </a:cubicBezTo>
                  <a:cubicBezTo>
                    <a:pt x="30088" y="20234"/>
                    <a:pt x="31595" y="18706"/>
                    <a:pt x="32390" y="18016"/>
                  </a:cubicBezTo>
                  <a:cubicBezTo>
                    <a:pt x="33666" y="16928"/>
                    <a:pt x="33687" y="15107"/>
                    <a:pt x="33938" y="13433"/>
                  </a:cubicBezTo>
                  <a:cubicBezTo>
                    <a:pt x="34064" y="13413"/>
                    <a:pt x="34210" y="13392"/>
                    <a:pt x="34357" y="13371"/>
                  </a:cubicBezTo>
                  <a:cubicBezTo>
                    <a:pt x="35152" y="13099"/>
                    <a:pt x="37098" y="12910"/>
                    <a:pt x="37621" y="12262"/>
                  </a:cubicBezTo>
                  <a:cubicBezTo>
                    <a:pt x="38562" y="11090"/>
                    <a:pt x="37621" y="9416"/>
                    <a:pt x="37119" y="7931"/>
                  </a:cubicBezTo>
                  <a:cubicBezTo>
                    <a:pt x="36910" y="7278"/>
                    <a:pt x="36748" y="7095"/>
                    <a:pt x="36387" y="7095"/>
                  </a:cubicBezTo>
                  <a:cubicBezTo>
                    <a:pt x="36204" y="7095"/>
                    <a:pt x="35970" y="7142"/>
                    <a:pt x="35654" y="7198"/>
                  </a:cubicBezTo>
                  <a:cubicBezTo>
                    <a:pt x="34922" y="7303"/>
                    <a:pt x="34210" y="8788"/>
                    <a:pt x="33834" y="9395"/>
                  </a:cubicBezTo>
                  <a:lnTo>
                    <a:pt x="33834" y="9395"/>
                  </a:lnTo>
                  <a:cubicBezTo>
                    <a:pt x="33836" y="9371"/>
                    <a:pt x="33896" y="8391"/>
                    <a:pt x="33896" y="8391"/>
                  </a:cubicBezTo>
                  <a:cubicBezTo>
                    <a:pt x="33875" y="8349"/>
                    <a:pt x="33854" y="8307"/>
                    <a:pt x="33834" y="8265"/>
                  </a:cubicBezTo>
                  <a:cubicBezTo>
                    <a:pt x="33143" y="5859"/>
                    <a:pt x="31344" y="2930"/>
                    <a:pt x="29481" y="2177"/>
                  </a:cubicBezTo>
                  <a:cubicBezTo>
                    <a:pt x="29293" y="1967"/>
                    <a:pt x="29147" y="1758"/>
                    <a:pt x="28958" y="1549"/>
                  </a:cubicBezTo>
                  <a:cubicBezTo>
                    <a:pt x="28633" y="1162"/>
                    <a:pt x="28170" y="981"/>
                    <a:pt x="27697" y="981"/>
                  </a:cubicBezTo>
                  <a:cubicBezTo>
                    <a:pt x="27531" y="981"/>
                    <a:pt x="27364" y="1003"/>
                    <a:pt x="27201" y="1047"/>
                  </a:cubicBezTo>
                  <a:cubicBezTo>
                    <a:pt x="26991" y="858"/>
                    <a:pt x="26782" y="670"/>
                    <a:pt x="26573" y="524"/>
                  </a:cubicBezTo>
                  <a:cubicBezTo>
                    <a:pt x="26146" y="177"/>
                    <a:pt x="25643" y="1"/>
                    <a:pt x="251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155;p54"/>
            <p:cNvSpPr/>
            <p:nvPr/>
          </p:nvSpPr>
          <p:spPr>
            <a:xfrm>
              <a:off x="7199725" y="2993400"/>
              <a:ext cx="180500" cy="167900"/>
            </a:xfrm>
            <a:custGeom>
              <a:avLst/>
              <a:gdLst/>
              <a:ahLst/>
              <a:cxnLst/>
              <a:rect l="l" t="t" r="r" b="b"/>
              <a:pathLst>
                <a:path w="7220" h="6716" extrusionOk="0">
                  <a:moveTo>
                    <a:pt x="3427" y="1"/>
                  </a:moveTo>
                  <a:cubicBezTo>
                    <a:pt x="1742" y="1"/>
                    <a:pt x="469" y="1540"/>
                    <a:pt x="272" y="3116"/>
                  </a:cubicBezTo>
                  <a:cubicBezTo>
                    <a:pt x="0" y="5124"/>
                    <a:pt x="1779" y="6505"/>
                    <a:pt x="3620" y="6694"/>
                  </a:cubicBezTo>
                  <a:cubicBezTo>
                    <a:pt x="3746" y="6709"/>
                    <a:pt x="3869" y="6716"/>
                    <a:pt x="3990" y="6716"/>
                  </a:cubicBezTo>
                  <a:cubicBezTo>
                    <a:pt x="5730" y="6716"/>
                    <a:pt x="7021" y="5216"/>
                    <a:pt x="7177" y="3534"/>
                  </a:cubicBezTo>
                  <a:cubicBezTo>
                    <a:pt x="7219" y="3032"/>
                    <a:pt x="6989" y="2593"/>
                    <a:pt x="6612" y="2237"/>
                  </a:cubicBezTo>
                  <a:cubicBezTo>
                    <a:pt x="6194" y="1065"/>
                    <a:pt x="4938" y="145"/>
                    <a:pt x="3746" y="19"/>
                  </a:cubicBezTo>
                  <a:cubicBezTo>
                    <a:pt x="3638" y="7"/>
                    <a:pt x="3532" y="1"/>
                    <a:pt x="342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156;p54"/>
            <p:cNvSpPr/>
            <p:nvPr/>
          </p:nvSpPr>
          <p:spPr>
            <a:xfrm>
              <a:off x="6613350" y="2925975"/>
              <a:ext cx="146475" cy="149175"/>
            </a:xfrm>
            <a:custGeom>
              <a:avLst/>
              <a:gdLst/>
              <a:ahLst/>
              <a:cxnLst/>
              <a:rect l="l" t="t" r="r" b="b"/>
              <a:pathLst>
                <a:path w="5859" h="5967" extrusionOk="0">
                  <a:moveTo>
                    <a:pt x="3081" y="0"/>
                  </a:moveTo>
                  <a:cubicBezTo>
                    <a:pt x="2463" y="0"/>
                    <a:pt x="1847" y="241"/>
                    <a:pt x="1360" y="728"/>
                  </a:cubicBezTo>
                  <a:cubicBezTo>
                    <a:pt x="0" y="2026"/>
                    <a:pt x="858" y="4285"/>
                    <a:pt x="1967" y="5436"/>
                  </a:cubicBezTo>
                  <a:cubicBezTo>
                    <a:pt x="2294" y="5788"/>
                    <a:pt x="2757" y="5966"/>
                    <a:pt x="3219" y="5966"/>
                  </a:cubicBezTo>
                  <a:cubicBezTo>
                    <a:pt x="3527" y="5966"/>
                    <a:pt x="3834" y="5888"/>
                    <a:pt x="4101" y="5729"/>
                  </a:cubicBezTo>
                  <a:cubicBezTo>
                    <a:pt x="4520" y="5499"/>
                    <a:pt x="4833" y="5143"/>
                    <a:pt x="5085" y="4787"/>
                  </a:cubicBezTo>
                  <a:cubicBezTo>
                    <a:pt x="5357" y="4515"/>
                    <a:pt x="5608" y="4160"/>
                    <a:pt x="5670" y="3679"/>
                  </a:cubicBezTo>
                  <a:cubicBezTo>
                    <a:pt x="5859" y="2611"/>
                    <a:pt x="5545" y="1356"/>
                    <a:pt x="4708" y="624"/>
                  </a:cubicBezTo>
                  <a:cubicBezTo>
                    <a:pt x="4233" y="210"/>
                    <a:pt x="3657" y="0"/>
                    <a:pt x="308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157;p54"/>
            <p:cNvSpPr/>
            <p:nvPr/>
          </p:nvSpPr>
          <p:spPr>
            <a:xfrm>
              <a:off x="6680825" y="2424425"/>
              <a:ext cx="655450" cy="392400"/>
            </a:xfrm>
            <a:custGeom>
              <a:avLst/>
              <a:gdLst/>
              <a:ahLst/>
              <a:cxnLst/>
              <a:rect l="l" t="t" r="r" b="b"/>
              <a:pathLst>
                <a:path w="26218" h="15696" extrusionOk="0">
                  <a:moveTo>
                    <a:pt x="11764" y="1"/>
                  </a:moveTo>
                  <a:cubicBezTo>
                    <a:pt x="11526" y="1"/>
                    <a:pt x="11312" y="25"/>
                    <a:pt x="11132" y="76"/>
                  </a:cubicBezTo>
                  <a:cubicBezTo>
                    <a:pt x="11084" y="71"/>
                    <a:pt x="11038" y="68"/>
                    <a:pt x="10993" y="68"/>
                  </a:cubicBezTo>
                  <a:cubicBezTo>
                    <a:pt x="9951" y="68"/>
                    <a:pt x="9607" y="1418"/>
                    <a:pt x="9186" y="1980"/>
                  </a:cubicBezTo>
                  <a:cubicBezTo>
                    <a:pt x="9144" y="2022"/>
                    <a:pt x="9123" y="2022"/>
                    <a:pt x="9102" y="2043"/>
                  </a:cubicBezTo>
                  <a:cubicBezTo>
                    <a:pt x="8809" y="1875"/>
                    <a:pt x="8495" y="1729"/>
                    <a:pt x="8160" y="1645"/>
                  </a:cubicBezTo>
                  <a:cubicBezTo>
                    <a:pt x="7933" y="1583"/>
                    <a:pt x="7704" y="1553"/>
                    <a:pt x="7480" y="1553"/>
                  </a:cubicBezTo>
                  <a:cubicBezTo>
                    <a:pt x="6198" y="1553"/>
                    <a:pt x="5032" y="2509"/>
                    <a:pt x="4729" y="3738"/>
                  </a:cubicBezTo>
                  <a:lnTo>
                    <a:pt x="4729" y="3758"/>
                  </a:lnTo>
                  <a:cubicBezTo>
                    <a:pt x="4331" y="3800"/>
                    <a:pt x="3913" y="3842"/>
                    <a:pt x="3557" y="3947"/>
                  </a:cubicBezTo>
                  <a:cubicBezTo>
                    <a:pt x="2302" y="4282"/>
                    <a:pt x="1151" y="5893"/>
                    <a:pt x="1611" y="7190"/>
                  </a:cubicBezTo>
                  <a:cubicBezTo>
                    <a:pt x="774" y="7378"/>
                    <a:pt x="63" y="8131"/>
                    <a:pt x="356" y="9178"/>
                  </a:cubicBezTo>
                  <a:lnTo>
                    <a:pt x="440" y="9408"/>
                  </a:lnTo>
                  <a:cubicBezTo>
                    <a:pt x="147" y="9826"/>
                    <a:pt x="0" y="10328"/>
                    <a:pt x="42" y="10810"/>
                  </a:cubicBezTo>
                  <a:cubicBezTo>
                    <a:pt x="113" y="12057"/>
                    <a:pt x="1187" y="13153"/>
                    <a:pt x="2331" y="13153"/>
                  </a:cubicBezTo>
                  <a:cubicBezTo>
                    <a:pt x="2530" y="13153"/>
                    <a:pt x="2731" y="13120"/>
                    <a:pt x="2930" y="13049"/>
                  </a:cubicBezTo>
                  <a:cubicBezTo>
                    <a:pt x="3077" y="13094"/>
                    <a:pt x="3225" y="13116"/>
                    <a:pt x="3372" y="13116"/>
                  </a:cubicBezTo>
                  <a:cubicBezTo>
                    <a:pt x="3768" y="13116"/>
                    <a:pt x="4160" y="12956"/>
                    <a:pt x="4541" y="12651"/>
                  </a:cubicBezTo>
                  <a:cubicBezTo>
                    <a:pt x="4896" y="12400"/>
                    <a:pt x="4415" y="12337"/>
                    <a:pt x="4520" y="11961"/>
                  </a:cubicBezTo>
                  <a:lnTo>
                    <a:pt x="4520" y="11961"/>
                  </a:lnTo>
                  <a:cubicBezTo>
                    <a:pt x="4885" y="13300"/>
                    <a:pt x="6608" y="14265"/>
                    <a:pt x="8124" y="14265"/>
                  </a:cubicBezTo>
                  <a:cubicBezTo>
                    <a:pt x="8171" y="14265"/>
                    <a:pt x="8218" y="14264"/>
                    <a:pt x="8265" y="14262"/>
                  </a:cubicBezTo>
                  <a:cubicBezTo>
                    <a:pt x="8914" y="14220"/>
                    <a:pt x="9437" y="13969"/>
                    <a:pt x="9876" y="13572"/>
                  </a:cubicBezTo>
                  <a:cubicBezTo>
                    <a:pt x="10901" y="14513"/>
                    <a:pt x="12031" y="15225"/>
                    <a:pt x="13601" y="15371"/>
                  </a:cubicBezTo>
                  <a:cubicBezTo>
                    <a:pt x="14093" y="15437"/>
                    <a:pt x="14675" y="15631"/>
                    <a:pt x="15227" y="15631"/>
                  </a:cubicBezTo>
                  <a:cubicBezTo>
                    <a:pt x="15378" y="15631"/>
                    <a:pt x="15528" y="15616"/>
                    <a:pt x="15672" y="15580"/>
                  </a:cubicBezTo>
                  <a:cubicBezTo>
                    <a:pt x="15986" y="15633"/>
                    <a:pt x="16368" y="15695"/>
                    <a:pt x="16737" y="15695"/>
                  </a:cubicBezTo>
                  <a:cubicBezTo>
                    <a:pt x="17105" y="15695"/>
                    <a:pt x="17461" y="15633"/>
                    <a:pt x="17723" y="15434"/>
                  </a:cubicBezTo>
                  <a:cubicBezTo>
                    <a:pt x="18225" y="15057"/>
                    <a:pt x="18852" y="14722"/>
                    <a:pt x="19020" y="14325"/>
                  </a:cubicBezTo>
                  <a:cubicBezTo>
                    <a:pt x="19166" y="14304"/>
                    <a:pt x="18643" y="13781"/>
                    <a:pt x="18811" y="13739"/>
                  </a:cubicBezTo>
                  <a:lnTo>
                    <a:pt x="18811" y="13739"/>
                  </a:lnTo>
                  <a:cubicBezTo>
                    <a:pt x="19498" y="13836"/>
                    <a:pt x="20308" y="13918"/>
                    <a:pt x="21108" y="13918"/>
                  </a:cubicBezTo>
                  <a:cubicBezTo>
                    <a:pt x="22206" y="13918"/>
                    <a:pt x="23285" y="13763"/>
                    <a:pt x="24000" y="13279"/>
                  </a:cubicBezTo>
                  <a:cubicBezTo>
                    <a:pt x="24376" y="13049"/>
                    <a:pt x="24690" y="12735"/>
                    <a:pt x="24941" y="12400"/>
                  </a:cubicBezTo>
                  <a:cubicBezTo>
                    <a:pt x="25653" y="11898"/>
                    <a:pt x="26218" y="10391"/>
                    <a:pt x="25757" y="9784"/>
                  </a:cubicBezTo>
                  <a:cubicBezTo>
                    <a:pt x="26134" y="8027"/>
                    <a:pt x="25046" y="6353"/>
                    <a:pt x="23414" y="5370"/>
                  </a:cubicBezTo>
                  <a:cubicBezTo>
                    <a:pt x="22284" y="4679"/>
                    <a:pt x="20819" y="4470"/>
                    <a:pt x="19501" y="4365"/>
                  </a:cubicBezTo>
                  <a:cubicBezTo>
                    <a:pt x="19417" y="4362"/>
                    <a:pt x="19332" y="4360"/>
                    <a:pt x="19245" y="4360"/>
                  </a:cubicBezTo>
                  <a:cubicBezTo>
                    <a:pt x="18745" y="4360"/>
                    <a:pt x="18197" y="4417"/>
                    <a:pt x="17681" y="4595"/>
                  </a:cubicBezTo>
                  <a:cubicBezTo>
                    <a:pt x="17492" y="3821"/>
                    <a:pt x="16865" y="3214"/>
                    <a:pt x="16551" y="2440"/>
                  </a:cubicBezTo>
                  <a:cubicBezTo>
                    <a:pt x="16059" y="1109"/>
                    <a:pt x="13374" y="1"/>
                    <a:pt x="1176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158;p54"/>
            <p:cNvSpPr/>
            <p:nvPr/>
          </p:nvSpPr>
          <p:spPr>
            <a:xfrm>
              <a:off x="6823425" y="3037825"/>
              <a:ext cx="324024" cy="149180"/>
            </a:xfrm>
            <a:custGeom>
              <a:avLst/>
              <a:gdLst/>
              <a:ahLst/>
              <a:cxnLst/>
              <a:rect l="l" t="t" r="r" b="b"/>
              <a:pathLst>
                <a:path w="12513" h="5516" extrusionOk="0">
                  <a:moveTo>
                    <a:pt x="1713" y="0"/>
                  </a:moveTo>
                  <a:cubicBezTo>
                    <a:pt x="956" y="0"/>
                    <a:pt x="326" y="652"/>
                    <a:pt x="230" y="1401"/>
                  </a:cubicBezTo>
                  <a:cubicBezTo>
                    <a:pt x="0" y="3389"/>
                    <a:pt x="1716" y="4812"/>
                    <a:pt x="3578" y="5251"/>
                  </a:cubicBezTo>
                  <a:cubicBezTo>
                    <a:pt x="4331" y="5440"/>
                    <a:pt x="5126" y="5503"/>
                    <a:pt x="5900" y="5503"/>
                  </a:cubicBezTo>
                  <a:cubicBezTo>
                    <a:pt x="6118" y="5503"/>
                    <a:pt x="6349" y="5516"/>
                    <a:pt x="6580" y="5516"/>
                  </a:cubicBezTo>
                  <a:cubicBezTo>
                    <a:pt x="6927" y="5516"/>
                    <a:pt x="7273" y="5486"/>
                    <a:pt x="7574" y="5335"/>
                  </a:cubicBezTo>
                  <a:cubicBezTo>
                    <a:pt x="7972" y="5147"/>
                    <a:pt x="8286" y="4812"/>
                    <a:pt x="8600" y="4498"/>
                  </a:cubicBezTo>
                  <a:cubicBezTo>
                    <a:pt x="9144" y="4435"/>
                    <a:pt x="9688" y="4310"/>
                    <a:pt x="10148" y="3996"/>
                  </a:cubicBezTo>
                  <a:cubicBezTo>
                    <a:pt x="10253" y="3912"/>
                    <a:pt x="10357" y="3808"/>
                    <a:pt x="10420" y="3724"/>
                  </a:cubicBezTo>
                  <a:cubicBezTo>
                    <a:pt x="10629" y="3682"/>
                    <a:pt x="10818" y="3598"/>
                    <a:pt x="11006" y="3515"/>
                  </a:cubicBezTo>
                  <a:cubicBezTo>
                    <a:pt x="11090" y="3515"/>
                    <a:pt x="11194" y="3494"/>
                    <a:pt x="11257" y="3452"/>
                  </a:cubicBezTo>
                  <a:cubicBezTo>
                    <a:pt x="11424" y="3389"/>
                    <a:pt x="11571" y="3306"/>
                    <a:pt x="11717" y="3243"/>
                  </a:cubicBezTo>
                  <a:cubicBezTo>
                    <a:pt x="12512" y="2720"/>
                    <a:pt x="12240" y="1464"/>
                    <a:pt x="11194" y="1464"/>
                  </a:cubicBezTo>
                  <a:cubicBezTo>
                    <a:pt x="10838" y="1464"/>
                    <a:pt x="10525" y="1506"/>
                    <a:pt x="10211" y="1548"/>
                  </a:cubicBezTo>
                  <a:cubicBezTo>
                    <a:pt x="9982" y="1354"/>
                    <a:pt x="9697" y="1234"/>
                    <a:pt x="9387" y="1234"/>
                  </a:cubicBezTo>
                  <a:cubicBezTo>
                    <a:pt x="9129" y="1234"/>
                    <a:pt x="8854" y="1316"/>
                    <a:pt x="8579" y="1506"/>
                  </a:cubicBezTo>
                  <a:cubicBezTo>
                    <a:pt x="8537" y="1506"/>
                    <a:pt x="8516" y="1548"/>
                    <a:pt x="8495" y="1548"/>
                  </a:cubicBezTo>
                  <a:cubicBezTo>
                    <a:pt x="7909" y="1548"/>
                    <a:pt x="7302" y="1548"/>
                    <a:pt x="6821" y="1381"/>
                  </a:cubicBezTo>
                  <a:cubicBezTo>
                    <a:pt x="5440" y="983"/>
                    <a:pt x="3704" y="920"/>
                    <a:pt x="2448" y="209"/>
                  </a:cubicBezTo>
                  <a:cubicBezTo>
                    <a:pt x="2199" y="64"/>
                    <a:pt x="1950" y="0"/>
                    <a:pt x="171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159;p54"/>
            <p:cNvSpPr/>
            <p:nvPr/>
          </p:nvSpPr>
          <p:spPr>
            <a:xfrm>
              <a:off x="6771825" y="3227125"/>
              <a:ext cx="546675" cy="488125"/>
            </a:xfrm>
            <a:custGeom>
              <a:avLst/>
              <a:gdLst/>
              <a:ahLst/>
              <a:cxnLst/>
              <a:rect l="l" t="t" r="r" b="b"/>
              <a:pathLst>
                <a:path w="21867" h="19525" extrusionOk="0">
                  <a:moveTo>
                    <a:pt x="3342" y="0"/>
                  </a:moveTo>
                  <a:cubicBezTo>
                    <a:pt x="2158" y="0"/>
                    <a:pt x="1056" y="1398"/>
                    <a:pt x="1382" y="2576"/>
                  </a:cubicBezTo>
                  <a:cubicBezTo>
                    <a:pt x="1361" y="2806"/>
                    <a:pt x="1361" y="3057"/>
                    <a:pt x="1403" y="3308"/>
                  </a:cubicBezTo>
                  <a:cubicBezTo>
                    <a:pt x="587" y="4459"/>
                    <a:pt x="943" y="6237"/>
                    <a:pt x="943" y="7597"/>
                  </a:cubicBezTo>
                  <a:cubicBezTo>
                    <a:pt x="943" y="9187"/>
                    <a:pt x="838" y="10799"/>
                    <a:pt x="754" y="12410"/>
                  </a:cubicBezTo>
                  <a:cubicBezTo>
                    <a:pt x="691" y="13142"/>
                    <a:pt x="691" y="13874"/>
                    <a:pt x="671" y="14544"/>
                  </a:cubicBezTo>
                  <a:cubicBezTo>
                    <a:pt x="671" y="15172"/>
                    <a:pt x="1" y="17034"/>
                    <a:pt x="336" y="17348"/>
                  </a:cubicBezTo>
                  <a:cubicBezTo>
                    <a:pt x="252" y="18498"/>
                    <a:pt x="1382" y="18164"/>
                    <a:pt x="2575" y="18896"/>
                  </a:cubicBezTo>
                  <a:cubicBezTo>
                    <a:pt x="3144" y="19238"/>
                    <a:pt x="3802" y="19364"/>
                    <a:pt x="4441" y="19364"/>
                  </a:cubicBezTo>
                  <a:cubicBezTo>
                    <a:pt x="4623" y="19364"/>
                    <a:pt x="4804" y="19354"/>
                    <a:pt x="4981" y="19335"/>
                  </a:cubicBezTo>
                  <a:cubicBezTo>
                    <a:pt x="5148" y="19335"/>
                    <a:pt x="5336" y="19314"/>
                    <a:pt x="5483" y="19314"/>
                  </a:cubicBezTo>
                  <a:cubicBezTo>
                    <a:pt x="5918" y="19472"/>
                    <a:pt x="6417" y="19524"/>
                    <a:pt x="6902" y="19524"/>
                  </a:cubicBezTo>
                  <a:cubicBezTo>
                    <a:pt x="7255" y="19524"/>
                    <a:pt x="7601" y="19496"/>
                    <a:pt x="7910" y="19461"/>
                  </a:cubicBezTo>
                  <a:cubicBezTo>
                    <a:pt x="9228" y="19335"/>
                    <a:pt x="9898" y="19168"/>
                    <a:pt x="11300" y="19042"/>
                  </a:cubicBezTo>
                  <a:cubicBezTo>
                    <a:pt x="12827" y="18917"/>
                    <a:pt x="14773" y="19042"/>
                    <a:pt x="16154" y="18268"/>
                  </a:cubicBezTo>
                  <a:cubicBezTo>
                    <a:pt x="16405" y="18101"/>
                    <a:pt x="16656" y="17954"/>
                    <a:pt x="16886" y="17787"/>
                  </a:cubicBezTo>
                  <a:cubicBezTo>
                    <a:pt x="17116" y="17599"/>
                    <a:pt x="17640" y="17494"/>
                    <a:pt x="17075" y="17494"/>
                  </a:cubicBezTo>
                  <a:cubicBezTo>
                    <a:pt x="17933" y="17494"/>
                    <a:pt x="18477" y="17159"/>
                    <a:pt x="19000" y="16657"/>
                  </a:cubicBezTo>
                  <a:cubicBezTo>
                    <a:pt x="21866" y="15548"/>
                    <a:pt x="21134" y="13477"/>
                    <a:pt x="18895" y="12221"/>
                  </a:cubicBezTo>
                  <a:cubicBezTo>
                    <a:pt x="17409" y="9731"/>
                    <a:pt x="15903" y="7723"/>
                    <a:pt x="14773" y="5024"/>
                  </a:cubicBezTo>
                  <a:cubicBezTo>
                    <a:pt x="14543" y="4438"/>
                    <a:pt x="14564" y="3580"/>
                    <a:pt x="14041" y="3350"/>
                  </a:cubicBezTo>
                  <a:cubicBezTo>
                    <a:pt x="13873" y="2973"/>
                    <a:pt x="13706" y="2576"/>
                    <a:pt x="13392" y="2178"/>
                  </a:cubicBezTo>
                  <a:cubicBezTo>
                    <a:pt x="12993" y="1656"/>
                    <a:pt x="12406" y="1474"/>
                    <a:pt x="11776" y="1474"/>
                  </a:cubicBezTo>
                  <a:cubicBezTo>
                    <a:pt x="11019" y="1474"/>
                    <a:pt x="10201" y="1738"/>
                    <a:pt x="9584" y="1990"/>
                  </a:cubicBezTo>
                  <a:cubicBezTo>
                    <a:pt x="8810" y="1843"/>
                    <a:pt x="7952" y="1425"/>
                    <a:pt x="7220" y="1174"/>
                  </a:cubicBezTo>
                  <a:cubicBezTo>
                    <a:pt x="6090" y="818"/>
                    <a:pt x="5023" y="525"/>
                    <a:pt x="3893" y="107"/>
                  </a:cubicBezTo>
                  <a:cubicBezTo>
                    <a:pt x="3711" y="34"/>
                    <a:pt x="3525" y="0"/>
                    <a:pt x="334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160;p54"/>
            <p:cNvSpPr/>
            <p:nvPr/>
          </p:nvSpPr>
          <p:spPr>
            <a:xfrm>
              <a:off x="6759500" y="3632250"/>
              <a:ext cx="627525" cy="291400"/>
            </a:xfrm>
            <a:custGeom>
              <a:avLst/>
              <a:gdLst/>
              <a:ahLst/>
              <a:cxnLst/>
              <a:rect l="l" t="t" r="r" b="b"/>
              <a:pathLst>
                <a:path w="25101" h="11656" extrusionOk="0">
                  <a:moveTo>
                    <a:pt x="19853" y="0"/>
                  </a:moveTo>
                  <a:cubicBezTo>
                    <a:pt x="18932" y="0"/>
                    <a:pt x="17733" y="1158"/>
                    <a:pt x="17128" y="1561"/>
                  </a:cubicBezTo>
                  <a:cubicBezTo>
                    <a:pt x="16103" y="2252"/>
                    <a:pt x="14827" y="2398"/>
                    <a:pt x="13676" y="2670"/>
                  </a:cubicBezTo>
                  <a:cubicBezTo>
                    <a:pt x="12441" y="2921"/>
                    <a:pt x="11186" y="3109"/>
                    <a:pt x="9931" y="3151"/>
                  </a:cubicBezTo>
                  <a:cubicBezTo>
                    <a:pt x="9833" y="3157"/>
                    <a:pt x="9737" y="3160"/>
                    <a:pt x="9642" y="3160"/>
                  </a:cubicBezTo>
                  <a:cubicBezTo>
                    <a:pt x="9192" y="3160"/>
                    <a:pt x="8761" y="3106"/>
                    <a:pt x="8336" y="3106"/>
                  </a:cubicBezTo>
                  <a:cubicBezTo>
                    <a:pt x="7880" y="3106"/>
                    <a:pt x="7432" y="3168"/>
                    <a:pt x="6980" y="3423"/>
                  </a:cubicBezTo>
                  <a:cubicBezTo>
                    <a:pt x="6792" y="3528"/>
                    <a:pt x="6625" y="3653"/>
                    <a:pt x="6520" y="3821"/>
                  </a:cubicBezTo>
                  <a:cubicBezTo>
                    <a:pt x="6212" y="3553"/>
                    <a:pt x="5845" y="3414"/>
                    <a:pt x="5466" y="3414"/>
                  </a:cubicBezTo>
                  <a:cubicBezTo>
                    <a:pt x="5253" y="3414"/>
                    <a:pt x="5036" y="3458"/>
                    <a:pt x="4825" y="3549"/>
                  </a:cubicBezTo>
                  <a:cubicBezTo>
                    <a:pt x="3864" y="3157"/>
                    <a:pt x="3041" y="2986"/>
                    <a:pt x="2369" y="2986"/>
                  </a:cubicBezTo>
                  <a:cubicBezTo>
                    <a:pt x="743" y="2986"/>
                    <a:pt x="1" y="3989"/>
                    <a:pt x="327" y="5306"/>
                  </a:cubicBezTo>
                  <a:cubicBezTo>
                    <a:pt x="431" y="5746"/>
                    <a:pt x="557" y="6164"/>
                    <a:pt x="703" y="6583"/>
                  </a:cubicBezTo>
                  <a:cubicBezTo>
                    <a:pt x="745" y="7210"/>
                    <a:pt x="829" y="7838"/>
                    <a:pt x="829" y="8466"/>
                  </a:cubicBezTo>
                  <a:cubicBezTo>
                    <a:pt x="850" y="9596"/>
                    <a:pt x="1770" y="9512"/>
                    <a:pt x="2586" y="10307"/>
                  </a:cubicBezTo>
                  <a:cubicBezTo>
                    <a:pt x="3176" y="10897"/>
                    <a:pt x="4556" y="11656"/>
                    <a:pt x="5483" y="11656"/>
                  </a:cubicBezTo>
                  <a:cubicBezTo>
                    <a:pt x="5938" y="11656"/>
                    <a:pt x="6284" y="11473"/>
                    <a:pt x="6374" y="10998"/>
                  </a:cubicBezTo>
                  <a:cubicBezTo>
                    <a:pt x="6374" y="10977"/>
                    <a:pt x="6374" y="10935"/>
                    <a:pt x="6394" y="10893"/>
                  </a:cubicBezTo>
                  <a:cubicBezTo>
                    <a:pt x="6473" y="10908"/>
                    <a:pt x="6552" y="10914"/>
                    <a:pt x="6632" y="10914"/>
                  </a:cubicBezTo>
                  <a:cubicBezTo>
                    <a:pt x="6893" y="10914"/>
                    <a:pt x="7158" y="10843"/>
                    <a:pt x="7399" y="10747"/>
                  </a:cubicBezTo>
                  <a:cubicBezTo>
                    <a:pt x="7629" y="10893"/>
                    <a:pt x="7859" y="10998"/>
                    <a:pt x="8131" y="11060"/>
                  </a:cubicBezTo>
                  <a:cubicBezTo>
                    <a:pt x="8282" y="11087"/>
                    <a:pt x="8426" y="11100"/>
                    <a:pt x="8565" y="11100"/>
                  </a:cubicBezTo>
                  <a:cubicBezTo>
                    <a:pt x="9197" y="11100"/>
                    <a:pt x="9707" y="10820"/>
                    <a:pt x="10119" y="10203"/>
                  </a:cubicBezTo>
                  <a:cubicBezTo>
                    <a:pt x="10349" y="9826"/>
                    <a:pt x="10475" y="9491"/>
                    <a:pt x="10537" y="9156"/>
                  </a:cubicBezTo>
                  <a:cubicBezTo>
                    <a:pt x="10998" y="8571"/>
                    <a:pt x="11123" y="7734"/>
                    <a:pt x="11165" y="6897"/>
                  </a:cubicBezTo>
                  <a:cubicBezTo>
                    <a:pt x="12169" y="6792"/>
                    <a:pt x="13195" y="6646"/>
                    <a:pt x="14220" y="6436"/>
                  </a:cubicBezTo>
                  <a:cubicBezTo>
                    <a:pt x="14234" y="6433"/>
                    <a:pt x="14246" y="6431"/>
                    <a:pt x="14255" y="6431"/>
                  </a:cubicBezTo>
                  <a:cubicBezTo>
                    <a:pt x="14405" y="6431"/>
                    <a:pt x="13980" y="6857"/>
                    <a:pt x="14171" y="6857"/>
                  </a:cubicBezTo>
                  <a:cubicBezTo>
                    <a:pt x="14179" y="6857"/>
                    <a:pt x="14188" y="6856"/>
                    <a:pt x="14199" y="6855"/>
                  </a:cubicBezTo>
                  <a:cubicBezTo>
                    <a:pt x="14412" y="8755"/>
                    <a:pt x="15998" y="10258"/>
                    <a:pt x="17821" y="10258"/>
                  </a:cubicBezTo>
                  <a:cubicBezTo>
                    <a:pt x="18326" y="10258"/>
                    <a:pt x="18850" y="10143"/>
                    <a:pt x="19367" y="9889"/>
                  </a:cubicBezTo>
                  <a:cubicBezTo>
                    <a:pt x="19911" y="9617"/>
                    <a:pt x="20330" y="8905"/>
                    <a:pt x="20685" y="8424"/>
                  </a:cubicBezTo>
                  <a:cubicBezTo>
                    <a:pt x="21146" y="7734"/>
                    <a:pt x="21794" y="7190"/>
                    <a:pt x="22296" y="6499"/>
                  </a:cubicBezTo>
                  <a:cubicBezTo>
                    <a:pt x="23196" y="5244"/>
                    <a:pt x="25100" y="3507"/>
                    <a:pt x="23552" y="2775"/>
                  </a:cubicBezTo>
                  <a:cubicBezTo>
                    <a:pt x="22441" y="2219"/>
                    <a:pt x="22018" y="1058"/>
                    <a:pt x="21408" y="1058"/>
                  </a:cubicBezTo>
                  <a:cubicBezTo>
                    <a:pt x="21397" y="1058"/>
                    <a:pt x="21387" y="1058"/>
                    <a:pt x="21376" y="1059"/>
                  </a:cubicBezTo>
                  <a:cubicBezTo>
                    <a:pt x="21104" y="620"/>
                    <a:pt x="20706" y="285"/>
                    <a:pt x="20225" y="76"/>
                  </a:cubicBezTo>
                  <a:cubicBezTo>
                    <a:pt x="20108" y="24"/>
                    <a:pt x="19983" y="0"/>
                    <a:pt x="1985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161;p54"/>
            <p:cNvSpPr/>
            <p:nvPr/>
          </p:nvSpPr>
          <p:spPr>
            <a:xfrm>
              <a:off x="6968000" y="4056250"/>
              <a:ext cx="102025" cy="177225"/>
            </a:xfrm>
            <a:custGeom>
              <a:avLst/>
              <a:gdLst/>
              <a:ahLst/>
              <a:cxnLst/>
              <a:rect l="l" t="t" r="r" b="b"/>
              <a:pathLst>
                <a:path w="4081" h="7089" extrusionOk="0">
                  <a:moveTo>
                    <a:pt x="2574" y="1"/>
                  </a:moveTo>
                  <a:cubicBezTo>
                    <a:pt x="2009" y="64"/>
                    <a:pt x="1298" y="398"/>
                    <a:pt x="1193" y="1047"/>
                  </a:cubicBezTo>
                  <a:cubicBezTo>
                    <a:pt x="963" y="2721"/>
                    <a:pt x="0" y="4562"/>
                    <a:pt x="461" y="6236"/>
                  </a:cubicBezTo>
                  <a:lnTo>
                    <a:pt x="482" y="6236"/>
                  </a:lnTo>
                  <a:cubicBezTo>
                    <a:pt x="639" y="6752"/>
                    <a:pt x="1169" y="7088"/>
                    <a:pt x="1701" y="7088"/>
                  </a:cubicBezTo>
                  <a:cubicBezTo>
                    <a:pt x="2161" y="7088"/>
                    <a:pt x="2623" y="6837"/>
                    <a:pt x="2846" y="6236"/>
                  </a:cubicBezTo>
                  <a:cubicBezTo>
                    <a:pt x="3097" y="5483"/>
                    <a:pt x="3264" y="4667"/>
                    <a:pt x="3515" y="3914"/>
                  </a:cubicBezTo>
                  <a:cubicBezTo>
                    <a:pt x="3787" y="3098"/>
                    <a:pt x="4018" y="2302"/>
                    <a:pt x="4039" y="1445"/>
                  </a:cubicBezTo>
                  <a:cubicBezTo>
                    <a:pt x="4080" y="880"/>
                    <a:pt x="3578" y="168"/>
                    <a:pt x="2971" y="64"/>
                  </a:cubicBezTo>
                  <a:cubicBezTo>
                    <a:pt x="2846" y="43"/>
                    <a:pt x="2720" y="1"/>
                    <a:pt x="257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162;p54"/>
            <p:cNvSpPr/>
            <p:nvPr/>
          </p:nvSpPr>
          <p:spPr>
            <a:xfrm>
              <a:off x="7389075" y="3850300"/>
              <a:ext cx="88425" cy="194100"/>
            </a:xfrm>
            <a:custGeom>
              <a:avLst/>
              <a:gdLst/>
              <a:ahLst/>
              <a:cxnLst/>
              <a:rect l="l" t="t" r="r" b="b"/>
              <a:pathLst>
                <a:path w="3537" h="7764" extrusionOk="0">
                  <a:moveTo>
                    <a:pt x="1526" y="0"/>
                  </a:moveTo>
                  <a:cubicBezTo>
                    <a:pt x="833" y="0"/>
                    <a:pt x="137" y="466"/>
                    <a:pt x="64" y="1397"/>
                  </a:cubicBezTo>
                  <a:cubicBezTo>
                    <a:pt x="1" y="2694"/>
                    <a:pt x="22" y="4012"/>
                    <a:pt x="43" y="5310"/>
                  </a:cubicBezTo>
                  <a:cubicBezTo>
                    <a:pt x="64" y="6523"/>
                    <a:pt x="670" y="7674"/>
                    <a:pt x="1989" y="7758"/>
                  </a:cubicBezTo>
                  <a:cubicBezTo>
                    <a:pt x="2032" y="7761"/>
                    <a:pt x="2074" y="7763"/>
                    <a:pt x="2116" y="7763"/>
                  </a:cubicBezTo>
                  <a:cubicBezTo>
                    <a:pt x="3265" y="7763"/>
                    <a:pt x="3536" y="6392"/>
                    <a:pt x="2930" y="5665"/>
                  </a:cubicBezTo>
                  <a:lnTo>
                    <a:pt x="2930" y="5310"/>
                  </a:lnTo>
                  <a:cubicBezTo>
                    <a:pt x="2930" y="5100"/>
                    <a:pt x="2951" y="4870"/>
                    <a:pt x="2972" y="4661"/>
                  </a:cubicBezTo>
                  <a:cubicBezTo>
                    <a:pt x="3098" y="3615"/>
                    <a:pt x="3035" y="2443"/>
                    <a:pt x="2972" y="1397"/>
                  </a:cubicBezTo>
                  <a:cubicBezTo>
                    <a:pt x="2909" y="466"/>
                    <a:pt x="2219" y="0"/>
                    <a:pt x="152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163;p54"/>
            <p:cNvSpPr/>
            <p:nvPr/>
          </p:nvSpPr>
          <p:spPr>
            <a:xfrm>
              <a:off x="6696500" y="2411050"/>
              <a:ext cx="415900" cy="213450"/>
            </a:xfrm>
            <a:custGeom>
              <a:avLst/>
              <a:gdLst/>
              <a:ahLst/>
              <a:cxnLst/>
              <a:rect l="l" t="t" r="r" b="b"/>
              <a:pathLst>
                <a:path w="16636" h="8538" extrusionOk="0">
                  <a:moveTo>
                    <a:pt x="8705" y="2578"/>
                  </a:moveTo>
                  <a:cubicBezTo>
                    <a:pt x="8810" y="2599"/>
                    <a:pt x="8914" y="2661"/>
                    <a:pt x="9019" y="2703"/>
                  </a:cubicBezTo>
                  <a:cubicBezTo>
                    <a:pt x="9500" y="2912"/>
                    <a:pt x="9898" y="3289"/>
                    <a:pt x="10170" y="3729"/>
                  </a:cubicBezTo>
                  <a:cubicBezTo>
                    <a:pt x="10337" y="3959"/>
                    <a:pt x="10484" y="4252"/>
                    <a:pt x="10484" y="4545"/>
                  </a:cubicBezTo>
                  <a:cubicBezTo>
                    <a:pt x="10484" y="4691"/>
                    <a:pt x="10484" y="5235"/>
                    <a:pt x="10254" y="5298"/>
                  </a:cubicBezTo>
                  <a:cubicBezTo>
                    <a:pt x="10226" y="5304"/>
                    <a:pt x="10198" y="5307"/>
                    <a:pt x="10171" y="5307"/>
                  </a:cubicBezTo>
                  <a:cubicBezTo>
                    <a:pt x="9817" y="5307"/>
                    <a:pt x="9443" y="4840"/>
                    <a:pt x="9249" y="4607"/>
                  </a:cubicBezTo>
                  <a:cubicBezTo>
                    <a:pt x="8935" y="4252"/>
                    <a:pt x="8601" y="3833"/>
                    <a:pt x="8601" y="3331"/>
                  </a:cubicBezTo>
                  <a:cubicBezTo>
                    <a:pt x="8601" y="3038"/>
                    <a:pt x="8621" y="2808"/>
                    <a:pt x="8705" y="2578"/>
                  </a:cubicBezTo>
                  <a:close/>
                  <a:moveTo>
                    <a:pt x="5211" y="4356"/>
                  </a:moveTo>
                  <a:lnTo>
                    <a:pt x="5211" y="4356"/>
                  </a:lnTo>
                  <a:cubicBezTo>
                    <a:pt x="5420" y="4440"/>
                    <a:pt x="5650" y="4503"/>
                    <a:pt x="5839" y="4670"/>
                  </a:cubicBezTo>
                  <a:cubicBezTo>
                    <a:pt x="5964" y="4754"/>
                    <a:pt x="6194" y="4879"/>
                    <a:pt x="6257" y="5068"/>
                  </a:cubicBezTo>
                  <a:cubicBezTo>
                    <a:pt x="6295" y="5282"/>
                    <a:pt x="6150" y="5360"/>
                    <a:pt x="5983" y="5360"/>
                  </a:cubicBezTo>
                  <a:cubicBezTo>
                    <a:pt x="5873" y="5360"/>
                    <a:pt x="5754" y="5327"/>
                    <a:pt x="5671" y="5277"/>
                  </a:cubicBezTo>
                  <a:cubicBezTo>
                    <a:pt x="5378" y="5026"/>
                    <a:pt x="5253" y="4691"/>
                    <a:pt x="5211" y="4356"/>
                  </a:cubicBezTo>
                  <a:close/>
                  <a:moveTo>
                    <a:pt x="11378" y="0"/>
                  </a:moveTo>
                  <a:cubicBezTo>
                    <a:pt x="10446" y="0"/>
                    <a:pt x="9480" y="319"/>
                    <a:pt x="8810" y="1008"/>
                  </a:cubicBezTo>
                  <a:cubicBezTo>
                    <a:pt x="8601" y="1218"/>
                    <a:pt x="8412" y="1469"/>
                    <a:pt x="8287" y="1699"/>
                  </a:cubicBezTo>
                  <a:cubicBezTo>
                    <a:pt x="8030" y="1658"/>
                    <a:pt x="7765" y="1635"/>
                    <a:pt x="7513" y="1635"/>
                  </a:cubicBezTo>
                  <a:cubicBezTo>
                    <a:pt x="7375" y="1635"/>
                    <a:pt x="7241" y="1642"/>
                    <a:pt x="7115" y="1657"/>
                  </a:cubicBezTo>
                  <a:cubicBezTo>
                    <a:pt x="6362" y="1741"/>
                    <a:pt x="5525" y="1971"/>
                    <a:pt x="5023" y="2620"/>
                  </a:cubicBezTo>
                  <a:cubicBezTo>
                    <a:pt x="4813" y="2912"/>
                    <a:pt x="4646" y="3205"/>
                    <a:pt x="4583" y="3519"/>
                  </a:cubicBezTo>
                  <a:cubicBezTo>
                    <a:pt x="4552" y="3518"/>
                    <a:pt x="4521" y="3518"/>
                    <a:pt x="4490" y="3518"/>
                  </a:cubicBezTo>
                  <a:cubicBezTo>
                    <a:pt x="2974" y="3518"/>
                    <a:pt x="1490" y="4507"/>
                    <a:pt x="650" y="5758"/>
                  </a:cubicBezTo>
                  <a:cubicBezTo>
                    <a:pt x="1" y="6700"/>
                    <a:pt x="231" y="7641"/>
                    <a:pt x="1194" y="8227"/>
                  </a:cubicBezTo>
                  <a:cubicBezTo>
                    <a:pt x="1542" y="8441"/>
                    <a:pt x="1903" y="8538"/>
                    <a:pt x="2256" y="8538"/>
                  </a:cubicBezTo>
                  <a:cubicBezTo>
                    <a:pt x="2939" y="8538"/>
                    <a:pt x="3591" y="8172"/>
                    <a:pt x="4060" y="7578"/>
                  </a:cubicBezTo>
                  <a:cubicBezTo>
                    <a:pt x="4247" y="7323"/>
                    <a:pt x="3992" y="6999"/>
                    <a:pt x="3721" y="6999"/>
                  </a:cubicBezTo>
                  <a:cubicBezTo>
                    <a:pt x="3659" y="6999"/>
                    <a:pt x="3596" y="7016"/>
                    <a:pt x="3537" y="7055"/>
                  </a:cubicBezTo>
                  <a:cubicBezTo>
                    <a:pt x="3194" y="7290"/>
                    <a:pt x="2710" y="7603"/>
                    <a:pt x="2247" y="7603"/>
                  </a:cubicBezTo>
                  <a:cubicBezTo>
                    <a:pt x="2174" y="7603"/>
                    <a:pt x="2102" y="7596"/>
                    <a:pt x="2031" y="7578"/>
                  </a:cubicBezTo>
                  <a:cubicBezTo>
                    <a:pt x="1654" y="7474"/>
                    <a:pt x="1047" y="7202"/>
                    <a:pt x="1068" y="6742"/>
                  </a:cubicBezTo>
                  <a:cubicBezTo>
                    <a:pt x="1152" y="5821"/>
                    <a:pt x="2323" y="4984"/>
                    <a:pt x="3056" y="4607"/>
                  </a:cubicBezTo>
                  <a:cubicBezTo>
                    <a:pt x="3495" y="4398"/>
                    <a:pt x="3997" y="4252"/>
                    <a:pt x="4479" y="4252"/>
                  </a:cubicBezTo>
                  <a:cubicBezTo>
                    <a:pt x="4479" y="4503"/>
                    <a:pt x="4520" y="4775"/>
                    <a:pt x="4625" y="5026"/>
                  </a:cubicBezTo>
                  <a:cubicBezTo>
                    <a:pt x="4834" y="5594"/>
                    <a:pt x="5439" y="6130"/>
                    <a:pt x="6035" y="6130"/>
                  </a:cubicBezTo>
                  <a:cubicBezTo>
                    <a:pt x="6272" y="6130"/>
                    <a:pt x="6509" y="6045"/>
                    <a:pt x="6717" y="5842"/>
                  </a:cubicBezTo>
                  <a:cubicBezTo>
                    <a:pt x="7450" y="5130"/>
                    <a:pt x="6676" y="4252"/>
                    <a:pt x="5985" y="3875"/>
                  </a:cubicBezTo>
                  <a:cubicBezTo>
                    <a:pt x="5755" y="3749"/>
                    <a:pt x="5483" y="3666"/>
                    <a:pt x="5232" y="3624"/>
                  </a:cubicBezTo>
                  <a:cubicBezTo>
                    <a:pt x="5483" y="2726"/>
                    <a:pt x="6489" y="2383"/>
                    <a:pt x="7484" y="2383"/>
                  </a:cubicBezTo>
                  <a:cubicBezTo>
                    <a:pt x="7648" y="2383"/>
                    <a:pt x="7812" y="2393"/>
                    <a:pt x="7973" y="2410"/>
                  </a:cubicBezTo>
                  <a:cubicBezTo>
                    <a:pt x="7826" y="2933"/>
                    <a:pt x="7826" y="3519"/>
                    <a:pt x="8036" y="4042"/>
                  </a:cubicBezTo>
                  <a:cubicBezTo>
                    <a:pt x="8308" y="4775"/>
                    <a:pt x="9019" y="5653"/>
                    <a:pt x="9751" y="5967"/>
                  </a:cubicBezTo>
                  <a:cubicBezTo>
                    <a:pt x="9907" y="6031"/>
                    <a:pt x="10052" y="6060"/>
                    <a:pt x="10185" y="6060"/>
                  </a:cubicBezTo>
                  <a:cubicBezTo>
                    <a:pt x="10927" y="6060"/>
                    <a:pt x="11305" y="5161"/>
                    <a:pt x="11216" y="4398"/>
                  </a:cubicBezTo>
                  <a:cubicBezTo>
                    <a:pt x="11070" y="3185"/>
                    <a:pt x="10086" y="2348"/>
                    <a:pt x="8977" y="1929"/>
                  </a:cubicBezTo>
                  <a:cubicBezTo>
                    <a:pt x="9333" y="1343"/>
                    <a:pt x="9961" y="925"/>
                    <a:pt x="10693" y="799"/>
                  </a:cubicBezTo>
                  <a:cubicBezTo>
                    <a:pt x="10910" y="759"/>
                    <a:pt x="11133" y="740"/>
                    <a:pt x="11357" y="740"/>
                  </a:cubicBezTo>
                  <a:cubicBezTo>
                    <a:pt x="12059" y="740"/>
                    <a:pt x="12778" y="922"/>
                    <a:pt x="13413" y="1176"/>
                  </a:cubicBezTo>
                  <a:cubicBezTo>
                    <a:pt x="14250" y="1490"/>
                    <a:pt x="15171" y="2013"/>
                    <a:pt x="15589" y="2850"/>
                  </a:cubicBezTo>
                  <a:cubicBezTo>
                    <a:pt x="15840" y="3352"/>
                    <a:pt x="15903" y="3896"/>
                    <a:pt x="15840" y="4461"/>
                  </a:cubicBezTo>
                  <a:cubicBezTo>
                    <a:pt x="15798" y="4796"/>
                    <a:pt x="15673" y="5068"/>
                    <a:pt x="15526" y="5340"/>
                  </a:cubicBezTo>
                  <a:cubicBezTo>
                    <a:pt x="15464" y="5507"/>
                    <a:pt x="15464" y="5842"/>
                    <a:pt x="15254" y="5863"/>
                  </a:cubicBezTo>
                  <a:cubicBezTo>
                    <a:pt x="15010" y="5924"/>
                    <a:pt x="15063" y="6282"/>
                    <a:pt x="15278" y="6282"/>
                  </a:cubicBezTo>
                  <a:cubicBezTo>
                    <a:pt x="15284" y="6282"/>
                    <a:pt x="15290" y="6282"/>
                    <a:pt x="15296" y="6281"/>
                  </a:cubicBezTo>
                  <a:cubicBezTo>
                    <a:pt x="15631" y="6260"/>
                    <a:pt x="15798" y="6051"/>
                    <a:pt x="15924" y="5758"/>
                  </a:cubicBezTo>
                  <a:cubicBezTo>
                    <a:pt x="16112" y="5361"/>
                    <a:pt x="16405" y="5089"/>
                    <a:pt x="16468" y="4670"/>
                  </a:cubicBezTo>
                  <a:cubicBezTo>
                    <a:pt x="16635" y="3875"/>
                    <a:pt x="16614" y="3101"/>
                    <a:pt x="16196" y="2389"/>
                  </a:cubicBezTo>
                  <a:cubicBezTo>
                    <a:pt x="15254" y="883"/>
                    <a:pt x="13287" y="88"/>
                    <a:pt x="11551" y="4"/>
                  </a:cubicBezTo>
                  <a:cubicBezTo>
                    <a:pt x="11493" y="2"/>
                    <a:pt x="11435" y="0"/>
                    <a:pt x="113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164;p54"/>
            <p:cNvSpPr/>
            <p:nvPr/>
          </p:nvSpPr>
          <p:spPr>
            <a:xfrm>
              <a:off x="6813675" y="2988100"/>
              <a:ext cx="333775" cy="203475"/>
            </a:xfrm>
            <a:custGeom>
              <a:avLst/>
              <a:gdLst/>
              <a:ahLst/>
              <a:cxnLst/>
              <a:rect l="l" t="t" r="r" b="b"/>
              <a:pathLst>
                <a:path w="13351" h="8139" extrusionOk="0">
                  <a:moveTo>
                    <a:pt x="901" y="712"/>
                  </a:moveTo>
                  <a:lnTo>
                    <a:pt x="901" y="712"/>
                  </a:lnTo>
                  <a:cubicBezTo>
                    <a:pt x="1256" y="754"/>
                    <a:pt x="1591" y="963"/>
                    <a:pt x="1947" y="963"/>
                  </a:cubicBezTo>
                  <a:cubicBezTo>
                    <a:pt x="2219" y="963"/>
                    <a:pt x="2554" y="1131"/>
                    <a:pt x="2826" y="1173"/>
                  </a:cubicBezTo>
                  <a:cubicBezTo>
                    <a:pt x="3056" y="1235"/>
                    <a:pt x="3265" y="1298"/>
                    <a:pt x="3495" y="1361"/>
                  </a:cubicBezTo>
                  <a:cubicBezTo>
                    <a:pt x="4018" y="1486"/>
                    <a:pt x="4520" y="1696"/>
                    <a:pt x="5064" y="1800"/>
                  </a:cubicBezTo>
                  <a:cubicBezTo>
                    <a:pt x="5567" y="1905"/>
                    <a:pt x="6069" y="1989"/>
                    <a:pt x="6550" y="2072"/>
                  </a:cubicBezTo>
                  <a:cubicBezTo>
                    <a:pt x="7638" y="2240"/>
                    <a:pt x="8705" y="2491"/>
                    <a:pt x="9793" y="2512"/>
                  </a:cubicBezTo>
                  <a:cubicBezTo>
                    <a:pt x="9858" y="2514"/>
                    <a:pt x="9923" y="2515"/>
                    <a:pt x="9988" y="2515"/>
                  </a:cubicBezTo>
                  <a:cubicBezTo>
                    <a:pt x="10505" y="2515"/>
                    <a:pt x="11011" y="2449"/>
                    <a:pt x="11551" y="2449"/>
                  </a:cubicBezTo>
                  <a:cubicBezTo>
                    <a:pt x="11760" y="2449"/>
                    <a:pt x="11969" y="2449"/>
                    <a:pt x="12178" y="2491"/>
                  </a:cubicBezTo>
                  <a:cubicBezTo>
                    <a:pt x="12157" y="2533"/>
                    <a:pt x="12137" y="2616"/>
                    <a:pt x="12157" y="2700"/>
                  </a:cubicBezTo>
                  <a:cubicBezTo>
                    <a:pt x="12199" y="2972"/>
                    <a:pt x="12325" y="3035"/>
                    <a:pt x="12367" y="3265"/>
                  </a:cubicBezTo>
                  <a:cubicBezTo>
                    <a:pt x="12409" y="3600"/>
                    <a:pt x="12409" y="3955"/>
                    <a:pt x="12325" y="4290"/>
                  </a:cubicBezTo>
                  <a:cubicBezTo>
                    <a:pt x="12157" y="5002"/>
                    <a:pt x="11446" y="5567"/>
                    <a:pt x="10923" y="6048"/>
                  </a:cubicBezTo>
                  <a:cubicBezTo>
                    <a:pt x="10295" y="6571"/>
                    <a:pt x="9521" y="6843"/>
                    <a:pt x="8705" y="7052"/>
                  </a:cubicBezTo>
                  <a:cubicBezTo>
                    <a:pt x="8099" y="7227"/>
                    <a:pt x="7511" y="7290"/>
                    <a:pt x="6912" y="7290"/>
                  </a:cubicBezTo>
                  <a:cubicBezTo>
                    <a:pt x="6580" y="7290"/>
                    <a:pt x="6245" y="7270"/>
                    <a:pt x="5901" y="7240"/>
                  </a:cubicBezTo>
                  <a:cubicBezTo>
                    <a:pt x="5127" y="7157"/>
                    <a:pt x="4290" y="7094"/>
                    <a:pt x="3579" y="6717"/>
                  </a:cubicBezTo>
                  <a:cubicBezTo>
                    <a:pt x="2763" y="6299"/>
                    <a:pt x="2240" y="5462"/>
                    <a:pt x="1717" y="4751"/>
                  </a:cubicBezTo>
                  <a:cubicBezTo>
                    <a:pt x="1277" y="4165"/>
                    <a:pt x="1256" y="3370"/>
                    <a:pt x="1005" y="2700"/>
                  </a:cubicBezTo>
                  <a:cubicBezTo>
                    <a:pt x="838" y="2010"/>
                    <a:pt x="649" y="1340"/>
                    <a:pt x="901" y="712"/>
                  </a:cubicBezTo>
                  <a:close/>
                  <a:moveTo>
                    <a:pt x="733" y="1"/>
                  </a:moveTo>
                  <a:cubicBezTo>
                    <a:pt x="629" y="1"/>
                    <a:pt x="524" y="64"/>
                    <a:pt x="461" y="168"/>
                  </a:cubicBezTo>
                  <a:cubicBezTo>
                    <a:pt x="1" y="1026"/>
                    <a:pt x="105" y="1905"/>
                    <a:pt x="357" y="2763"/>
                  </a:cubicBezTo>
                  <a:cubicBezTo>
                    <a:pt x="587" y="3579"/>
                    <a:pt x="670" y="4416"/>
                    <a:pt x="1110" y="5148"/>
                  </a:cubicBezTo>
                  <a:cubicBezTo>
                    <a:pt x="1612" y="5985"/>
                    <a:pt x="2323" y="6989"/>
                    <a:pt x="3202" y="7450"/>
                  </a:cubicBezTo>
                  <a:cubicBezTo>
                    <a:pt x="4039" y="7868"/>
                    <a:pt x="4960" y="7994"/>
                    <a:pt x="5901" y="8077"/>
                  </a:cubicBezTo>
                  <a:cubicBezTo>
                    <a:pt x="6299" y="8114"/>
                    <a:pt x="6688" y="8138"/>
                    <a:pt x="7074" y="8138"/>
                  </a:cubicBezTo>
                  <a:cubicBezTo>
                    <a:pt x="7787" y="8138"/>
                    <a:pt x="8488" y="8057"/>
                    <a:pt x="9207" y="7826"/>
                  </a:cubicBezTo>
                  <a:cubicBezTo>
                    <a:pt x="10107" y="7533"/>
                    <a:pt x="10923" y="7220"/>
                    <a:pt x="11634" y="6571"/>
                  </a:cubicBezTo>
                  <a:cubicBezTo>
                    <a:pt x="12283" y="5964"/>
                    <a:pt x="13036" y="5357"/>
                    <a:pt x="13225" y="4416"/>
                  </a:cubicBezTo>
                  <a:cubicBezTo>
                    <a:pt x="13308" y="3997"/>
                    <a:pt x="13329" y="3579"/>
                    <a:pt x="13246" y="3160"/>
                  </a:cubicBezTo>
                  <a:cubicBezTo>
                    <a:pt x="13225" y="3014"/>
                    <a:pt x="13183" y="2805"/>
                    <a:pt x="13078" y="2658"/>
                  </a:cubicBezTo>
                  <a:cubicBezTo>
                    <a:pt x="13042" y="2640"/>
                    <a:pt x="12929" y="2499"/>
                    <a:pt x="12898" y="2499"/>
                  </a:cubicBezTo>
                  <a:cubicBezTo>
                    <a:pt x="12893" y="2499"/>
                    <a:pt x="12890" y="2503"/>
                    <a:pt x="12890" y="2512"/>
                  </a:cubicBezTo>
                  <a:cubicBezTo>
                    <a:pt x="12890" y="2491"/>
                    <a:pt x="12869" y="2491"/>
                    <a:pt x="12869" y="2449"/>
                  </a:cubicBezTo>
                  <a:cubicBezTo>
                    <a:pt x="12932" y="2449"/>
                    <a:pt x="13015" y="2449"/>
                    <a:pt x="13078" y="2428"/>
                  </a:cubicBezTo>
                  <a:cubicBezTo>
                    <a:pt x="13350" y="2407"/>
                    <a:pt x="13329" y="1989"/>
                    <a:pt x="13036" y="1989"/>
                  </a:cubicBezTo>
                  <a:cubicBezTo>
                    <a:pt x="12534" y="1950"/>
                    <a:pt x="12031" y="1840"/>
                    <a:pt x="11495" y="1840"/>
                  </a:cubicBezTo>
                  <a:cubicBezTo>
                    <a:pt x="11451" y="1840"/>
                    <a:pt x="11407" y="1841"/>
                    <a:pt x="11362" y="1842"/>
                  </a:cubicBezTo>
                  <a:cubicBezTo>
                    <a:pt x="11090" y="1863"/>
                    <a:pt x="10813" y="1874"/>
                    <a:pt x="10533" y="1874"/>
                  </a:cubicBezTo>
                  <a:cubicBezTo>
                    <a:pt x="10253" y="1874"/>
                    <a:pt x="9971" y="1863"/>
                    <a:pt x="9688" y="1842"/>
                  </a:cubicBezTo>
                  <a:cubicBezTo>
                    <a:pt x="8580" y="1779"/>
                    <a:pt x="7471" y="1507"/>
                    <a:pt x="6383" y="1319"/>
                  </a:cubicBezTo>
                  <a:cubicBezTo>
                    <a:pt x="5818" y="1214"/>
                    <a:pt x="5274" y="1152"/>
                    <a:pt x="4730" y="1005"/>
                  </a:cubicBezTo>
                  <a:cubicBezTo>
                    <a:pt x="4248" y="880"/>
                    <a:pt x="3788" y="691"/>
                    <a:pt x="3286" y="566"/>
                  </a:cubicBezTo>
                  <a:cubicBezTo>
                    <a:pt x="2784" y="440"/>
                    <a:pt x="2261" y="357"/>
                    <a:pt x="1779" y="231"/>
                  </a:cubicBezTo>
                  <a:cubicBezTo>
                    <a:pt x="1403" y="126"/>
                    <a:pt x="1089" y="1"/>
                    <a:pt x="7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165;p54"/>
            <p:cNvSpPr/>
            <p:nvPr/>
          </p:nvSpPr>
          <p:spPr>
            <a:xfrm>
              <a:off x="6726075" y="2856575"/>
              <a:ext cx="125825" cy="79500"/>
            </a:xfrm>
            <a:custGeom>
              <a:avLst/>
              <a:gdLst/>
              <a:ahLst/>
              <a:cxnLst/>
              <a:rect l="l" t="t" r="r" b="b"/>
              <a:pathLst>
                <a:path w="5033" h="3180" extrusionOk="0">
                  <a:moveTo>
                    <a:pt x="2531" y="1"/>
                  </a:moveTo>
                  <a:cubicBezTo>
                    <a:pt x="2459" y="1"/>
                    <a:pt x="2386" y="4"/>
                    <a:pt x="2312" y="10"/>
                  </a:cubicBezTo>
                  <a:cubicBezTo>
                    <a:pt x="785" y="136"/>
                    <a:pt x="52" y="1328"/>
                    <a:pt x="11" y="2772"/>
                  </a:cubicBezTo>
                  <a:cubicBezTo>
                    <a:pt x="0" y="3044"/>
                    <a:pt x="209" y="3180"/>
                    <a:pt x="421" y="3180"/>
                  </a:cubicBezTo>
                  <a:cubicBezTo>
                    <a:pt x="633" y="3180"/>
                    <a:pt x="848" y="3044"/>
                    <a:pt x="848" y="2772"/>
                  </a:cubicBezTo>
                  <a:cubicBezTo>
                    <a:pt x="848" y="1757"/>
                    <a:pt x="1257" y="784"/>
                    <a:pt x="2421" y="784"/>
                  </a:cubicBezTo>
                  <a:cubicBezTo>
                    <a:pt x="2434" y="784"/>
                    <a:pt x="2446" y="784"/>
                    <a:pt x="2459" y="784"/>
                  </a:cubicBezTo>
                  <a:cubicBezTo>
                    <a:pt x="2982" y="784"/>
                    <a:pt x="3337" y="973"/>
                    <a:pt x="3672" y="1349"/>
                  </a:cubicBezTo>
                  <a:cubicBezTo>
                    <a:pt x="3840" y="1537"/>
                    <a:pt x="4049" y="1726"/>
                    <a:pt x="4174" y="1935"/>
                  </a:cubicBezTo>
                  <a:cubicBezTo>
                    <a:pt x="4279" y="2144"/>
                    <a:pt x="4279" y="2353"/>
                    <a:pt x="4279" y="2584"/>
                  </a:cubicBezTo>
                  <a:cubicBezTo>
                    <a:pt x="4279" y="2824"/>
                    <a:pt x="4462" y="2945"/>
                    <a:pt x="4645" y="2945"/>
                  </a:cubicBezTo>
                  <a:cubicBezTo>
                    <a:pt x="4828" y="2945"/>
                    <a:pt x="5011" y="2824"/>
                    <a:pt x="5011" y="2584"/>
                  </a:cubicBezTo>
                  <a:cubicBezTo>
                    <a:pt x="5011" y="2249"/>
                    <a:pt x="5032" y="1851"/>
                    <a:pt x="4823" y="1579"/>
                  </a:cubicBezTo>
                  <a:cubicBezTo>
                    <a:pt x="4656" y="1286"/>
                    <a:pt x="4405" y="993"/>
                    <a:pt x="4174" y="721"/>
                  </a:cubicBezTo>
                  <a:cubicBezTo>
                    <a:pt x="3760" y="251"/>
                    <a:pt x="3177" y="1"/>
                    <a:pt x="25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166;p54"/>
            <p:cNvSpPr/>
            <p:nvPr/>
          </p:nvSpPr>
          <p:spPr>
            <a:xfrm>
              <a:off x="7141650" y="2909075"/>
              <a:ext cx="123350" cy="78625"/>
            </a:xfrm>
            <a:custGeom>
              <a:avLst/>
              <a:gdLst/>
              <a:ahLst/>
              <a:cxnLst/>
              <a:rect l="l" t="t" r="r" b="b"/>
              <a:pathLst>
                <a:path w="4934" h="3145" extrusionOk="0">
                  <a:moveTo>
                    <a:pt x="2400" y="1"/>
                  </a:moveTo>
                  <a:cubicBezTo>
                    <a:pt x="2375" y="1"/>
                    <a:pt x="2349" y="1"/>
                    <a:pt x="2323" y="2"/>
                  </a:cubicBezTo>
                  <a:cubicBezTo>
                    <a:pt x="838" y="44"/>
                    <a:pt x="22" y="1362"/>
                    <a:pt x="1" y="2702"/>
                  </a:cubicBezTo>
                  <a:cubicBezTo>
                    <a:pt x="1" y="2953"/>
                    <a:pt x="184" y="3078"/>
                    <a:pt x="370" y="3078"/>
                  </a:cubicBezTo>
                  <a:cubicBezTo>
                    <a:pt x="555" y="3078"/>
                    <a:pt x="744" y="2953"/>
                    <a:pt x="754" y="2702"/>
                  </a:cubicBezTo>
                  <a:cubicBezTo>
                    <a:pt x="793" y="1949"/>
                    <a:pt x="1277" y="750"/>
                    <a:pt x="2222" y="750"/>
                  </a:cubicBezTo>
                  <a:cubicBezTo>
                    <a:pt x="2302" y="750"/>
                    <a:pt x="2384" y="759"/>
                    <a:pt x="2470" y="777"/>
                  </a:cubicBezTo>
                  <a:cubicBezTo>
                    <a:pt x="3412" y="986"/>
                    <a:pt x="3851" y="1886"/>
                    <a:pt x="4123" y="2743"/>
                  </a:cubicBezTo>
                  <a:cubicBezTo>
                    <a:pt x="3997" y="2848"/>
                    <a:pt x="4039" y="3078"/>
                    <a:pt x="4228" y="3099"/>
                  </a:cubicBezTo>
                  <a:cubicBezTo>
                    <a:pt x="4290" y="3099"/>
                    <a:pt x="4311" y="3141"/>
                    <a:pt x="4374" y="3141"/>
                  </a:cubicBezTo>
                  <a:cubicBezTo>
                    <a:pt x="4390" y="3144"/>
                    <a:pt x="4406" y="3145"/>
                    <a:pt x="4422" y="3145"/>
                  </a:cubicBezTo>
                  <a:cubicBezTo>
                    <a:pt x="4530" y="3145"/>
                    <a:pt x="4628" y="3083"/>
                    <a:pt x="4646" y="2974"/>
                  </a:cubicBezTo>
                  <a:cubicBezTo>
                    <a:pt x="4934" y="1679"/>
                    <a:pt x="3809" y="1"/>
                    <a:pt x="24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167;p54"/>
            <p:cNvSpPr/>
            <p:nvPr/>
          </p:nvSpPr>
          <p:spPr>
            <a:xfrm>
              <a:off x="6327725" y="2530425"/>
              <a:ext cx="1266425" cy="1724075"/>
            </a:xfrm>
            <a:custGeom>
              <a:avLst/>
              <a:gdLst/>
              <a:ahLst/>
              <a:cxnLst/>
              <a:rect l="l" t="t" r="r" b="b"/>
              <a:pathLst>
                <a:path w="50657" h="68963" extrusionOk="0">
                  <a:moveTo>
                    <a:pt x="24502" y="6423"/>
                  </a:moveTo>
                  <a:cubicBezTo>
                    <a:pt x="24523" y="6507"/>
                    <a:pt x="24565" y="6591"/>
                    <a:pt x="24607" y="6674"/>
                  </a:cubicBezTo>
                  <a:cubicBezTo>
                    <a:pt x="24691" y="6925"/>
                    <a:pt x="24691" y="7135"/>
                    <a:pt x="24607" y="7344"/>
                  </a:cubicBezTo>
                  <a:cubicBezTo>
                    <a:pt x="24502" y="7637"/>
                    <a:pt x="24356" y="7930"/>
                    <a:pt x="24147" y="8160"/>
                  </a:cubicBezTo>
                  <a:cubicBezTo>
                    <a:pt x="23958" y="7553"/>
                    <a:pt x="23979" y="6925"/>
                    <a:pt x="24481" y="6465"/>
                  </a:cubicBezTo>
                  <a:lnTo>
                    <a:pt x="24502" y="6423"/>
                  </a:lnTo>
                  <a:close/>
                  <a:moveTo>
                    <a:pt x="31150" y="6515"/>
                  </a:moveTo>
                  <a:cubicBezTo>
                    <a:pt x="31244" y="6515"/>
                    <a:pt x="31344" y="6533"/>
                    <a:pt x="31449" y="6570"/>
                  </a:cubicBezTo>
                  <a:cubicBezTo>
                    <a:pt x="32453" y="6904"/>
                    <a:pt x="33290" y="8202"/>
                    <a:pt x="33102" y="9248"/>
                  </a:cubicBezTo>
                  <a:cubicBezTo>
                    <a:pt x="32997" y="9227"/>
                    <a:pt x="32935" y="9206"/>
                    <a:pt x="32830" y="9185"/>
                  </a:cubicBezTo>
                  <a:cubicBezTo>
                    <a:pt x="32349" y="9018"/>
                    <a:pt x="31721" y="8788"/>
                    <a:pt x="31365" y="8411"/>
                  </a:cubicBezTo>
                  <a:cubicBezTo>
                    <a:pt x="31072" y="8097"/>
                    <a:pt x="30445" y="7469"/>
                    <a:pt x="30549" y="7009"/>
                  </a:cubicBezTo>
                  <a:cubicBezTo>
                    <a:pt x="30643" y="6680"/>
                    <a:pt x="30867" y="6515"/>
                    <a:pt x="31150" y="6515"/>
                  </a:cubicBezTo>
                  <a:close/>
                  <a:moveTo>
                    <a:pt x="8828" y="9826"/>
                  </a:moveTo>
                  <a:cubicBezTo>
                    <a:pt x="8856" y="9826"/>
                    <a:pt x="8885" y="9829"/>
                    <a:pt x="8914" y="9834"/>
                  </a:cubicBezTo>
                  <a:cubicBezTo>
                    <a:pt x="9312" y="9917"/>
                    <a:pt x="9668" y="10127"/>
                    <a:pt x="9981" y="10357"/>
                  </a:cubicBezTo>
                  <a:cubicBezTo>
                    <a:pt x="10337" y="10650"/>
                    <a:pt x="10672" y="10985"/>
                    <a:pt x="10902" y="11340"/>
                  </a:cubicBezTo>
                  <a:cubicBezTo>
                    <a:pt x="10965" y="11424"/>
                    <a:pt x="10986" y="11487"/>
                    <a:pt x="11007" y="11529"/>
                  </a:cubicBezTo>
                  <a:cubicBezTo>
                    <a:pt x="10400" y="12428"/>
                    <a:pt x="10086" y="13475"/>
                    <a:pt x="9981" y="14542"/>
                  </a:cubicBezTo>
                  <a:cubicBezTo>
                    <a:pt x="9730" y="14311"/>
                    <a:pt x="9416" y="14102"/>
                    <a:pt x="9186" y="13830"/>
                  </a:cubicBezTo>
                  <a:cubicBezTo>
                    <a:pt x="8810" y="13433"/>
                    <a:pt x="8475" y="12972"/>
                    <a:pt x="8245" y="12470"/>
                  </a:cubicBezTo>
                  <a:cubicBezTo>
                    <a:pt x="7973" y="11863"/>
                    <a:pt x="7952" y="11006"/>
                    <a:pt x="8182" y="10399"/>
                  </a:cubicBezTo>
                  <a:cubicBezTo>
                    <a:pt x="8278" y="10130"/>
                    <a:pt x="8515" y="9826"/>
                    <a:pt x="8828" y="9826"/>
                  </a:cubicBezTo>
                  <a:close/>
                  <a:moveTo>
                    <a:pt x="18330" y="9143"/>
                  </a:moveTo>
                  <a:cubicBezTo>
                    <a:pt x="18351" y="9164"/>
                    <a:pt x="18393" y="9206"/>
                    <a:pt x="18393" y="9227"/>
                  </a:cubicBezTo>
                  <a:cubicBezTo>
                    <a:pt x="18748" y="9562"/>
                    <a:pt x="19146" y="9876"/>
                    <a:pt x="19564" y="10106"/>
                  </a:cubicBezTo>
                  <a:cubicBezTo>
                    <a:pt x="20066" y="10378"/>
                    <a:pt x="20736" y="10464"/>
                    <a:pt x="21370" y="10464"/>
                  </a:cubicBezTo>
                  <a:cubicBezTo>
                    <a:pt x="21661" y="10464"/>
                    <a:pt x="21944" y="10446"/>
                    <a:pt x="22201" y="10420"/>
                  </a:cubicBezTo>
                  <a:cubicBezTo>
                    <a:pt x="22828" y="10378"/>
                    <a:pt x="23352" y="10148"/>
                    <a:pt x="23833" y="9792"/>
                  </a:cubicBezTo>
                  <a:cubicBezTo>
                    <a:pt x="24000" y="10064"/>
                    <a:pt x="24251" y="10294"/>
                    <a:pt x="24502" y="10503"/>
                  </a:cubicBezTo>
                  <a:cubicBezTo>
                    <a:pt x="25862" y="11633"/>
                    <a:pt x="27662" y="12156"/>
                    <a:pt x="29398" y="12198"/>
                  </a:cubicBezTo>
                  <a:cubicBezTo>
                    <a:pt x="29817" y="12198"/>
                    <a:pt x="30215" y="12198"/>
                    <a:pt x="30633" y="12156"/>
                  </a:cubicBezTo>
                  <a:cubicBezTo>
                    <a:pt x="31093" y="12094"/>
                    <a:pt x="31595" y="12094"/>
                    <a:pt x="32056" y="11926"/>
                  </a:cubicBezTo>
                  <a:cubicBezTo>
                    <a:pt x="32788" y="11633"/>
                    <a:pt x="33416" y="11131"/>
                    <a:pt x="33772" y="10462"/>
                  </a:cubicBezTo>
                  <a:cubicBezTo>
                    <a:pt x="34142" y="10514"/>
                    <a:pt x="34524" y="10542"/>
                    <a:pt x="34907" y="10542"/>
                  </a:cubicBezTo>
                  <a:cubicBezTo>
                    <a:pt x="36041" y="10542"/>
                    <a:pt x="37196" y="10302"/>
                    <a:pt x="38165" y="9771"/>
                  </a:cubicBezTo>
                  <a:cubicBezTo>
                    <a:pt x="38375" y="9980"/>
                    <a:pt x="38542" y="10252"/>
                    <a:pt x="38689" y="10420"/>
                  </a:cubicBezTo>
                  <a:cubicBezTo>
                    <a:pt x="39107" y="11047"/>
                    <a:pt x="39421" y="11759"/>
                    <a:pt x="39756" y="12449"/>
                  </a:cubicBezTo>
                  <a:cubicBezTo>
                    <a:pt x="40300" y="13600"/>
                    <a:pt x="40886" y="14793"/>
                    <a:pt x="41220" y="16027"/>
                  </a:cubicBezTo>
                  <a:cubicBezTo>
                    <a:pt x="41576" y="17304"/>
                    <a:pt x="41785" y="18747"/>
                    <a:pt x="41555" y="20045"/>
                  </a:cubicBezTo>
                  <a:cubicBezTo>
                    <a:pt x="41346" y="21237"/>
                    <a:pt x="40927" y="22430"/>
                    <a:pt x="40404" y="23497"/>
                  </a:cubicBezTo>
                  <a:cubicBezTo>
                    <a:pt x="39316" y="25694"/>
                    <a:pt x="37077" y="27368"/>
                    <a:pt x="34755" y="28184"/>
                  </a:cubicBezTo>
                  <a:cubicBezTo>
                    <a:pt x="33500" y="28602"/>
                    <a:pt x="32223" y="28937"/>
                    <a:pt x="30884" y="29042"/>
                  </a:cubicBezTo>
                  <a:cubicBezTo>
                    <a:pt x="30398" y="29079"/>
                    <a:pt x="29910" y="29098"/>
                    <a:pt x="29422" y="29098"/>
                  </a:cubicBezTo>
                  <a:cubicBezTo>
                    <a:pt x="28543" y="29098"/>
                    <a:pt x="27665" y="29037"/>
                    <a:pt x="26804" y="28916"/>
                  </a:cubicBezTo>
                  <a:cubicBezTo>
                    <a:pt x="25423" y="28728"/>
                    <a:pt x="24063" y="28456"/>
                    <a:pt x="22703" y="28142"/>
                  </a:cubicBezTo>
                  <a:cubicBezTo>
                    <a:pt x="21950" y="27954"/>
                    <a:pt x="21134" y="27765"/>
                    <a:pt x="20380" y="27514"/>
                  </a:cubicBezTo>
                  <a:cubicBezTo>
                    <a:pt x="20304" y="27377"/>
                    <a:pt x="20139" y="27284"/>
                    <a:pt x="19983" y="27284"/>
                  </a:cubicBezTo>
                  <a:cubicBezTo>
                    <a:pt x="19924" y="27284"/>
                    <a:pt x="19867" y="27297"/>
                    <a:pt x="19815" y="27326"/>
                  </a:cubicBezTo>
                  <a:lnTo>
                    <a:pt x="19125" y="27012"/>
                  </a:lnTo>
                  <a:cubicBezTo>
                    <a:pt x="17828" y="26426"/>
                    <a:pt x="16740" y="25464"/>
                    <a:pt x="15673" y="24585"/>
                  </a:cubicBezTo>
                  <a:cubicBezTo>
                    <a:pt x="14689" y="23769"/>
                    <a:pt x="13789" y="23016"/>
                    <a:pt x="13099" y="21949"/>
                  </a:cubicBezTo>
                  <a:cubicBezTo>
                    <a:pt x="12471" y="20923"/>
                    <a:pt x="12032" y="19814"/>
                    <a:pt x="11718" y="18643"/>
                  </a:cubicBezTo>
                  <a:cubicBezTo>
                    <a:pt x="11383" y="17366"/>
                    <a:pt x="10986" y="16153"/>
                    <a:pt x="11111" y="14814"/>
                  </a:cubicBezTo>
                  <a:cubicBezTo>
                    <a:pt x="11174" y="14165"/>
                    <a:pt x="11320" y="13495"/>
                    <a:pt x="11613" y="12868"/>
                  </a:cubicBezTo>
                  <a:cubicBezTo>
                    <a:pt x="11655" y="12763"/>
                    <a:pt x="11718" y="12679"/>
                    <a:pt x="11760" y="12575"/>
                  </a:cubicBezTo>
                  <a:lnTo>
                    <a:pt x="11844" y="12491"/>
                  </a:lnTo>
                  <a:lnTo>
                    <a:pt x="11927" y="12345"/>
                  </a:lnTo>
                  <a:cubicBezTo>
                    <a:pt x="12157" y="11968"/>
                    <a:pt x="12450" y="11633"/>
                    <a:pt x="12660" y="11236"/>
                  </a:cubicBezTo>
                  <a:cubicBezTo>
                    <a:pt x="12701" y="11110"/>
                    <a:pt x="12785" y="10901"/>
                    <a:pt x="12869" y="10817"/>
                  </a:cubicBezTo>
                  <a:cubicBezTo>
                    <a:pt x="12994" y="10713"/>
                    <a:pt x="13099" y="10608"/>
                    <a:pt x="13225" y="10524"/>
                  </a:cubicBezTo>
                  <a:cubicBezTo>
                    <a:pt x="13476" y="10357"/>
                    <a:pt x="13706" y="10148"/>
                    <a:pt x="13957" y="9959"/>
                  </a:cubicBezTo>
                  <a:cubicBezTo>
                    <a:pt x="14313" y="9750"/>
                    <a:pt x="14626" y="9520"/>
                    <a:pt x="14898" y="9227"/>
                  </a:cubicBezTo>
                  <a:cubicBezTo>
                    <a:pt x="15003" y="9311"/>
                    <a:pt x="15108" y="9353"/>
                    <a:pt x="15254" y="9415"/>
                  </a:cubicBezTo>
                  <a:cubicBezTo>
                    <a:pt x="15716" y="9639"/>
                    <a:pt x="16283" y="9841"/>
                    <a:pt x="16829" y="9841"/>
                  </a:cubicBezTo>
                  <a:cubicBezTo>
                    <a:pt x="17050" y="9841"/>
                    <a:pt x="17267" y="9808"/>
                    <a:pt x="17472" y="9729"/>
                  </a:cubicBezTo>
                  <a:cubicBezTo>
                    <a:pt x="17807" y="9583"/>
                    <a:pt x="18100" y="9415"/>
                    <a:pt x="18330" y="9143"/>
                  </a:cubicBezTo>
                  <a:close/>
                  <a:moveTo>
                    <a:pt x="20339" y="28602"/>
                  </a:moveTo>
                  <a:cubicBezTo>
                    <a:pt x="22347" y="29230"/>
                    <a:pt x="24481" y="29648"/>
                    <a:pt x="26511" y="29920"/>
                  </a:cubicBezTo>
                  <a:cubicBezTo>
                    <a:pt x="27532" y="30064"/>
                    <a:pt x="28576" y="30159"/>
                    <a:pt x="29618" y="30159"/>
                  </a:cubicBezTo>
                  <a:cubicBezTo>
                    <a:pt x="29943" y="30159"/>
                    <a:pt x="30268" y="30150"/>
                    <a:pt x="30591" y="30130"/>
                  </a:cubicBezTo>
                  <a:lnTo>
                    <a:pt x="30738" y="30130"/>
                  </a:lnTo>
                  <a:cubicBezTo>
                    <a:pt x="30863" y="30485"/>
                    <a:pt x="31114" y="30862"/>
                    <a:pt x="31261" y="31218"/>
                  </a:cubicBezTo>
                  <a:cubicBezTo>
                    <a:pt x="31470" y="31887"/>
                    <a:pt x="31721" y="32452"/>
                    <a:pt x="32035" y="33059"/>
                  </a:cubicBezTo>
                  <a:cubicBezTo>
                    <a:pt x="32684" y="34314"/>
                    <a:pt x="33416" y="35549"/>
                    <a:pt x="34190" y="36742"/>
                  </a:cubicBezTo>
                  <a:cubicBezTo>
                    <a:pt x="34860" y="37788"/>
                    <a:pt x="35655" y="38792"/>
                    <a:pt x="36303" y="39880"/>
                  </a:cubicBezTo>
                  <a:cubicBezTo>
                    <a:pt x="36638" y="40424"/>
                    <a:pt x="36973" y="41010"/>
                    <a:pt x="37245" y="41617"/>
                  </a:cubicBezTo>
                  <a:cubicBezTo>
                    <a:pt x="37433" y="42035"/>
                    <a:pt x="37852" y="42244"/>
                    <a:pt x="38124" y="42579"/>
                  </a:cubicBezTo>
                  <a:cubicBezTo>
                    <a:pt x="38165" y="42600"/>
                    <a:pt x="38186" y="42621"/>
                    <a:pt x="38228" y="42621"/>
                  </a:cubicBezTo>
                  <a:cubicBezTo>
                    <a:pt x="38291" y="42705"/>
                    <a:pt x="38333" y="42809"/>
                    <a:pt x="38396" y="42914"/>
                  </a:cubicBezTo>
                  <a:cubicBezTo>
                    <a:pt x="37601" y="43437"/>
                    <a:pt x="36826" y="43939"/>
                    <a:pt x="36031" y="44462"/>
                  </a:cubicBezTo>
                  <a:cubicBezTo>
                    <a:pt x="35571" y="44776"/>
                    <a:pt x="35194" y="45132"/>
                    <a:pt x="34713" y="45383"/>
                  </a:cubicBezTo>
                  <a:cubicBezTo>
                    <a:pt x="34253" y="45613"/>
                    <a:pt x="33792" y="45822"/>
                    <a:pt x="33290" y="45948"/>
                  </a:cubicBezTo>
                  <a:cubicBezTo>
                    <a:pt x="31386" y="46555"/>
                    <a:pt x="29419" y="46597"/>
                    <a:pt x="27453" y="46848"/>
                  </a:cubicBezTo>
                  <a:cubicBezTo>
                    <a:pt x="26169" y="47002"/>
                    <a:pt x="24839" y="47168"/>
                    <a:pt x="23514" y="47168"/>
                  </a:cubicBezTo>
                  <a:cubicBezTo>
                    <a:pt x="23047" y="47168"/>
                    <a:pt x="22581" y="47148"/>
                    <a:pt x="22117" y="47099"/>
                  </a:cubicBezTo>
                  <a:cubicBezTo>
                    <a:pt x="21322" y="47015"/>
                    <a:pt x="20485" y="46848"/>
                    <a:pt x="19774" y="46471"/>
                  </a:cubicBezTo>
                  <a:cubicBezTo>
                    <a:pt x="19606" y="46387"/>
                    <a:pt x="19460" y="46283"/>
                    <a:pt x="19334" y="46220"/>
                  </a:cubicBezTo>
                  <a:cubicBezTo>
                    <a:pt x="19297" y="45941"/>
                    <a:pt x="19078" y="45794"/>
                    <a:pt x="18854" y="45794"/>
                  </a:cubicBezTo>
                  <a:cubicBezTo>
                    <a:pt x="18826" y="45794"/>
                    <a:pt x="18797" y="45797"/>
                    <a:pt x="18769" y="45801"/>
                  </a:cubicBezTo>
                  <a:cubicBezTo>
                    <a:pt x="18665" y="45718"/>
                    <a:pt x="18560" y="45613"/>
                    <a:pt x="18455" y="45529"/>
                  </a:cubicBezTo>
                  <a:cubicBezTo>
                    <a:pt x="18539" y="45446"/>
                    <a:pt x="18602" y="45341"/>
                    <a:pt x="18602" y="45195"/>
                  </a:cubicBezTo>
                  <a:cubicBezTo>
                    <a:pt x="18602" y="42077"/>
                    <a:pt x="18623" y="39001"/>
                    <a:pt x="18958" y="35884"/>
                  </a:cubicBezTo>
                  <a:cubicBezTo>
                    <a:pt x="19041" y="35151"/>
                    <a:pt x="19125" y="34419"/>
                    <a:pt x="19251" y="33687"/>
                  </a:cubicBezTo>
                  <a:cubicBezTo>
                    <a:pt x="19334" y="32892"/>
                    <a:pt x="19543" y="32222"/>
                    <a:pt x="19669" y="31511"/>
                  </a:cubicBezTo>
                  <a:cubicBezTo>
                    <a:pt x="19795" y="30841"/>
                    <a:pt x="19899" y="30130"/>
                    <a:pt x="20108" y="29481"/>
                  </a:cubicBezTo>
                  <a:cubicBezTo>
                    <a:pt x="20192" y="29188"/>
                    <a:pt x="20297" y="28895"/>
                    <a:pt x="20339" y="28602"/>
                  </a:cubicBezTo>
                  <a:close/>
                  <a:moveTo>
                    <a:pt x="37580" y="44295"/>
                  </a:moveTo>
                  <a:cubicBezTo>
                    <a:pt x="37747" y="44567"/>
                    <a:pt x="37852" y="44860"/>
                    <a:pt x="38019" y="45090"/>
                  </a:cubicBezTo>
                  <a:cubicBezTo>
                    <a:pt x="38207" y="45341"/>
                    <a:pt x="38417" y="45613"/>
                    <a:pt x="38710" y="45801"/>
                  </a:cubicBezTo>
                  <a:cubicBezTo>
                    <a:pt x="38856" y="45906"/>
                    <a:pt x="39044" y="45969"/>
                    <a:pt x="39170" y="46136"/>
                  </a:cubicBezTo>
                  <a:cubicBezTo>
                    <a:pt x="39274" y="46283"/>
                    <a:pt x="39421" y="46429"/>
                    <a:pt x="39546" y="46555"/>
                  </a:cubicBezTo>
                  <a:cubicBezTo>
                    <a:pt x="39839" y="46806"/>
                    <a:pt x="40153" y="47057"/>
                    <a:pt x="40488" y="47287"/>
                  </a:cubicBezTo>
                  <a:cubicBezTo>
                    <a:pt x="40530" y="47308"/>
                    <a:pt x="40614" y="47392"/>
                    <a:pt x="40676" y="47434"/>
                  </a:cubicBezTo>
                  <a:lnTo>
                    <a:pt x="40676" y="47496"/>
                  </a:lnTo>
                  <a:cubicBezTo>
                    <a:pt x="40614" y="47685"/>
                    <a:pt x="40572" y="47852"/>
                    <a:pt x="40467" y="48019"/>
                  </a:cubicBezTo>
                  <a:cubicBezTo>
                    <a:pt x="40258" y="48354"/>
                    <a:pt x="39986" y="48647"/>
                    <a:pt x="39693" y="48898"/>
                  </a:cubicBezTo>
                  <a:cubicBezTo>
                    <a:pt x="39128" y="49463"/>
                    <a:pt x="38751" y="50300"/>
                    <a:pt x="38312" y="50949"/>
                  </a:cubicBezTo>
                  <a:cubicBezTo>
                    <a:pt x="38019" y="51346"/>
                    <a:pt x="37768" y="51723"/>
                    <a:pt x="37433" y="52079"/>
                  </a:cubicBezTo>
                  <a:cubicBezTo>
                    <a:pt x="37161" y="52351"/>
                    <a:pt x="36805" y="52539"/>
                    <a:pt x="36492" y="52769"/>
                  </a:cubicBezTo>
                  <a:cubicBezTo>
                    <a:pt x="36115" y="53041"/>
                    <a:pt x="35717" y="53292"/>
                    <a:pt x="35362" y="53543"/>
                  </a:cubicBezTo>
                  <a:cubicBezTo>
                    <a:pt x="35090" y="53690"/>
                    <a:pt x="34713" y="54004"/>
                    <a:pt x="34357" y="54004"/>
                  </a:cubicBezTo>
                  <a:cubicBezTo>
                    <a:pt x="33667" y="53983"/>
                    <a:pt x="33060" y="53460"/>
                    <a:pt x="32725" y="52853"/>
                  </a:cubicBezTo>
                  <a:cubicBezTo>
                    <a:pt x="32516" y="52455"/>
                    <a:pt x="32244" y="52120"/>
                    <a:pt x="32098" y="51723"/>
                  </a:cubicBezTo>
                  <a:cubicBezTo>
                    <a:pt x="31909" y="51346"/>
                    <a:pt x="31742" y="50949"/>
                    <a:pt x="31575" y="50551"/>
                  </a:cubicBezTo>
                  <a:cubicBezTo>
                    <a:pt x="31491" y="50405"/>
                    <a:pt x="31303" y="50300"/>
                    <a:pt x="31114" y="50300"/>
                  </a:cubicBezTo>
                  <a:cubicBezTo>
                    <a:pt x="30570" y="50300"/>
                    <a:pt x="30026" y="50342"/>
                    <a:pt x="29524" y="50509"/>
                  </a:cubicBezTo>
                  <a:cubicBezTo>
                    <a:pt x="29126" y="50635"/>
                    <a:pt x="28771" y="50823"/>
                    <a:pt x="28373" y="50865"/>
                  </a:cubicBezTo>
                  <a:cubicBezTo>
                    <a:pt x="27955" y="50886"/>
                    <a:pt x="27453" y="51158"/>
                    <a:pt x="27327" y="51597"/>
                  </a:cubicBezTo>
                  <a:cubicBezTo>
                    <a:pt x="27285" y="51807"/>
                    <a:pt x="27327" y="52058"/>
                    <a:pt x="27411" y="52246"/>
                  </a:cubicBezTo>
                  <a:cubicBezTo>
                    <a:pt x="27494" y="52455"/>
                    <a:pt x="27515" y="52560"/>
                    <a:pt x="27515" y="52769"/>
                  </a:cubicBezTo>
                  <a:lnTo>
                    <a:pt x="27515" y="53606"/>
                  </a:lnTo>
                  <a:lnTo>
                    <a:pt x="27515" y="54066"/>
                  </a:lnTo>
                  <a:cubicBezTo>
                    <a:pt x="27222" y="54192"/>
                    <a:pt x="26867" y="54192"/>
                    <a:pt x="26574" y="54296"/>
                  </a:cubicBezTo>
                  <a:cubicBezTo>
                    <a:pt x="26072" y="54443"/>
                    <a:pt x="25528" y="54527"/>
                    <a:pt x="25025" y="54631"/>
                  </a:cubicBezTo>
                  <a:cubicBezTo>
                    <a:pt x="24577" y="54706"/>
                    <a:pt x="24171" y="54717"/>
                    <a:pt x="23755" y="54717"/>
                  </a:cubicBezTo>
                  <a:cubicBezTo>
                    <a:pt x="23589" y="54717"/>
                    <a:pt x="23420" y="54715"/>
                    <a:pt x="23247" y="54715"/>
                  </a:cubicBezTo>
                  <a:cubicBezTo>
                    <a:pt x="22703" y="54715"/>
                    <a:pt x="22201" y="54589"/>
                    <a:pt x="21678" y="54401"/>
                  </a:cubicBezTo>
                  <a:cubicBezTo>
                    <a:pt x="21217" y="54234"/>
                    <a:pt x="20611" y="54213"/>
                    <a:pt x="20171" y="53941"/>
                  </a:cubicBezTo>
                  <a:cubicBezTo>
                    <a:pt x="19795" y="53711"/>
                    <a:pt x="19481" y="53501"/>
                    <a:pt x="19271" y="53104"/>
                  </a:cubicBezTo>
                  <a:cubicBezTo>
                    <a:pt x="19083" y="52748"/>
                    <a:pt x="18979" y="52351"/>
                    <a:pt x="18916" y="51953"/>
                  </a:cubicBezTo>
                  <a:cubicBezTo>
                    <a:pt x="18644" y="51032"/>
                    <a:pt x="18435" y="50028"/>
                    <a:pt x="18539" y="49066"/>
                  </a:cubicBezTo>
                  <a:cubicBezTo>
                    <a:pt x="18623" y="48417"/>
                    <a:pt x="18895" y="47831"/>
                    <a:pt x="19083" y="47203"/>
                  </a:cubicBezTo>
                  <a:cubicBezTo>
                    <a:pt x="19857" y="47643"/>
                    <a:pt x="20757" y="47894"/>
                    <a:pt x="21636" y="47998"/>
                  </a:cubicBezTo>
                  <a:cubicBezTo>
                    <a:pt x="22243" y="48079"/>
                    <a:pt x="22851" y="48112"/>
                    <a:pt x="23457" y="48112"/>
                  </a:cubicBezTo>
                  <a:cubicBezTo>
                    <a:pt x="24752" y="48112"/>
                    <a:pt x="26045" y="47960"/>
                    <a:pt x="27327" y="47789"/>
                  </a:cubicBezTo>
                  <a:cubicBezTo>
                    <a:pt x="29440" y="47517"/>
                    <a:pt x="31616" y="47475"/>
                    <a:pt x="33667" y="46743"/>
                  </a:cubicBezTo>
                  <a:cubicBezTo>
                    <a:pt x="34211" y="46534"/>
                    <a:pt x="34755" y="46325"/>
                    <a:pt x="35278" y="46011"/>
                  </a:cubicBezTo>
                  <a:cubicBezTo>
                    <a:pt x="35759" y="45718"/>
                    <a:pt x="36136" y="45341"/>
                    <a:pt x="36596" y="45027"/>
                  </a:cubicBezTo>
                  <a:cubicBezTo>
                    <a:pt x="36931" y="44797"/>
                    <a:pt x="37245" y="44546"/>
                    <a:pt x="37580" y="44295"/>
                  </a:cubicBezTo>
                  <a:close/>
                  <a:moveTo>
                    <a:pt x="44400" y="53053"/>
                  </a:moveTo>
                  <a:cubicBezTo>
                    <a:pt x="44502" y="53053"/>
                    <a:pt x="44579" y="53056"/>
                    <a:pt x="44610" y="53062"/>
                  </a:cubicBezTo>
                  <a:cubicBezTo>
                    <a:pt x="44798" y="53062"/>
                    <a:pt x="45028" y="53062"/>
                    <a:pt x="45196" y="53125"/>
                  </a:cubicBezTo>
                  <a:cubicBezTo>
                    <a:pt x="45426" y="53188"/>
                    <a:pt x="45384" y="53543"/>
                    <a:pt x="45342" y="53711"/>
                  </a:cubicBezTo>
                  <a:cubicBezTo>
                    <a:pt x="45321" y="54024"/>
                    <a:pt x="45217" y="54338"/>
                    <a:pt x="45175" y="54694"/>
                  </a:cubicBezTo>
                  <a:cubicBezTo>
                    <a:pt x="45112" y="55154"/>
                    <a:pt x="45091" y="55657"/>
                    <a:pt x="45112" y="56117"/>
                  </a:cubicBezTo>
                  <a:cubicBezTo>
                    <a:pt x="45133" y="56954"/>
                    <a:pt x="45321" y="57895"/>
                    <a:pt x="45133" y="58732"/>
                  </a:cubicBezTo>
                  <a:cubicBezTo>
                    <a:pt x="45045" y="59083"/>
                    <a:pt x="44722" y="59803"/>
                    <a:pt x="44262" y="59803"/>
                  </a:cubicBezTo>
                  <a:cubicBezTo>
                    <a:pt x="44173" y="59803"/>
                    <a:pt x="44080" y="59776"/>
                    <a:pt x="43982" y="59716"/>
                  </a:cubicBezTo>
                  <a:cubicBezTo>
                    <a:pt x="43522" y="59402"/>
                    <a:pt x="43355" y="58670"/>
                    <a:pt x="43229" y="58146"/>
                  </a:cubicBezTo>
                  <a:cubicBezTo>
                    <a:pt x="42999" y="57247"/>
                    <a:pt x="43103" y="56305"/>
                    <a:pt x="43229" y="55426"/>
                  </a:cubicBezTo>
                  <a:cubicBezTo>
                    <a:pt x="43292" y="55008"/>
                    <a:pt x="43334" y="54548"/>
                    <a:pt x="43417" y="54129"/>
                  </a:cubicBezTo>
                  <a:cubicBezTo>
                    <a:pt x="43459" y="53899"/>
                    <a:pt x="43480" y="53690"/>
                    <a:pt x="43522" y="53480"/>
                  </a:cubicBezTo>
                  <a:cubicBezTo>
                    <a:pt x="43543" y="53439"/>
                    <a:pt x="43543" y="53376"/>
                    <a:pt x="43564" y="53292"/>
                  </a:cubicBezTo>
                  <a:cubicBezTo>
                    <a:pt x="43564" y="53229"/>
                    <a:pt x="43564" y="53146"/>
                    <a:pt x="43543" y="53083"/>
                  </a:cubicBezTo>
                  <a:cubicBezTo>
                    <a:pt x="43765" y="53068"/>
                    <a:pt x="44154" y="53053"/>
                    <a:pt x="44400" y="53053"/>
                  </a:cubicBezTo>
                  <a:close/>
                  <a:moveTo>
                    <a:pt x="28854" y="61745"/>
                  </a:moveTo>
                  <a:cubicBezTo>
                    <a:pt x="28854" y="61850"/>
                    <a:pt x="28792" y="61975"/>
                    <a:pt x="28771" y="62080"/>
                  </a:cubicBezTo>
                  <a:cubicBezTo>
                    <a:pt x="28687" y="62289"/>
                    <a:pt x="28582" y="62499"/>
                    <a:pt x="28478" y="62708"/>
                  </a:cubicBezTo>
                  <a:cubicBezTo>
                    <a:pt x="28290" y="63084"/>
                    <a:pt x="28394" y="63733"/>
                    <a:pt x="28394" y="64152"/>
                  </a:cubicBezTo>
                  <a:cubicBezTo>
                    <a:pt x="28373" y="64591"/>
                    <a:pt x="28373" y="65051"/>
                    <a:pt x="28290" y="65470"/>
                  </a:cubicBezTo>
                  <a:cubicBezTo>
                    <a:pt x="28227" y="66056"/>
                    <a:pt x="28080" y="66767"/>
                    <a:pt x="27766" y="67290"/>
                  </a:cubicBezTo>
                  <a:cubicBezTo>
                    <a:pt x="27637" y="67533"/>
                    <a:pt x="27230" y="68015"/>
                    <a:pt x="26869" y="68015"/>
                  </a:cubicBezTo>
                  <a:cubicBezTo>
                    <a:pt x="26764" y="68015"/>
                    <a:pt x="26663" y="67975"/>
                    <a:pt x="26574" y="67876"/>
                  </a:cubicBezTo>
                  <a:cubicBezTo>
                    <a:pt x="26260" y="67520"/>
                    <a:pt x="26239" y="66934"/>
                    <a:pt x="26239" y="66474"/>
                  </a:cubicBezTo>
                  <a:cubicBezTo>
                    <a:pt x="26239" y="65804"/>
                    <a:pt x="26239" y="65072"/>
                    <a:pt x="26302" y="64340"/>
                  </a:cubicBezTo>
                  <a:cubicBezTo>
                    <a:pt x="26385" y="63628"/>
                    <a:pt x="26616" y="62499"/>
                    <a:pt x="27285" y="62122"/>
                  </a:cubicBezTo>
                  <a:cubicBezTo>
                    <a:pt x="27390" y="62059"/>
                    <a:pt x="27432" y="61975"/>
                    <a:pt x="27494" y="61871"/>
                  </a:cubicBezTo>
                  <a:cubicBezTo>
                    <a:pt x="27594" y="61883"/>
                    <a:pt x="27695" y="61888"/>
                    <a:pt x="27796" y="61888"/>
                  </a:cubicBezTo>
                  <a:cubicBezTo>
                    <a:pt x="28057" y="61888"/>
                    <a:pt x="28320" y="61853"/>
                    <a:pt x="28562" y="61808"/>
                  </a:cubicBezTo>
                  <a:cubicBezTo>
                    <a:pt x="28603" y="61808"/>
                    <a:pt x="28771" y="61766"/>
                    <a:pt x="28854" y="61745"/>
                  </a:cubicBezTo>
                  <a:close/>
                  <a:moveTo>
                    <a:pt x="35204" y="0"/>
                  </a:moveTo>
                  <a:cubicBezTo>
                    <a:pt x="34708" y="0"/>
                    <a:pt x="34199" y="98"/>
                    <a:pt x="33688" y="314"/>
                  </a:cubicBezTo>
                  <a:cubicBezTo>
                    <a:pt x="33430" y="424"/>
                    <a:pt x="33480" y="795"/>
                    <a:pt x="33711" y="795"/>
                  </a:cubicBezTo>
                  <a:cubicBezTo>
                    <a:pt x="33742" y="795"/>
                    <a:pt x="33776" y="789"/>
                    <a:pt x="33813" y="774"/>
                  </a:cubicBezTo>
                  <a:cubicBezTo>
                    <a:pt x="34223" y="615"/>
                    <a:pt x="34642" y="537"/>
                    <a:pt x="35058" y="537"/>
                  </a:cubicBezTo>
                  <a:cubicBezTo>
                    <a:pt x="35684" y="537"/>
                    <a:pt x="36302" y="715"/>
                    <a:pt x="36868" y="1067"/>
                  </a:cubicBezTo>
                  <a:cubicBezTo>
                    <a:pt x="39170" y="2469"/>
                    <a:pt x="41032" y="6967"/>
                    <a:pt x="37914" y="8599"/>
                  </a:cubicBezTo>
                  <a:cubicBezTo>
                    <a:pt x="37831" y="8641"/>
                    <a:pt x="37768" y="8683"/>
                    <a:pt x="37684" y="8704"/>
                  </a:cubicBezTo>
                  <a:cubicBezTo>
                    <a:pt x="37496" y="8704"/>
                    <a:pt x="37308" y="8725"/>
                    <a:pt x="37140" y="8809"/>
                  </a:cubicBezTo>
                  <a:cubicBezTo>
                    <a:pt x="37057" y="8829"/>
                    <a:pt x="37036" y="8913"/>
                    <a:pt x="37036" y="8955"/>
                  </a:cubicBezTo>
                  <a:cubicBezTo>
                    <a:pt x="36394" y="9163"/>
                    <a:pt x="35753" y="9285"/>
                    <a:pt x="35088" y="9285"/>
                  </a:cubicBezTo>
                  <a:cubicBezTo>
                    <a:pt x="34950" y="9285"/>
                    <a:pt x="34811" y="9280"/>
                    <a:pt x="34671" y="9269"/>
                  </a:cubicBezTo>
                  <a:cubicBezTo>
                    <a:pt x="34483" y="9269"/>
                    <a:pt x="34316" y="9248"/>
                    <a:pt x="34148" y="9227"/>
                  </a:cubicBezTo>
                  <a:cubicBezTo>
                    <a:pt x="34274" y="8181"/>
                    <a:pt x="33897" y="6904"/>
                    <a:pt x="33102" y="6193"/>
                  </a:cubicBezTo>
                  <a:cubicBezTo>
                    <a:pt x="32610" y="5749"/>
                    <a:pt x="31901" y="5316"/>
                    <a:pt x="31213" y="5316"/>
                  </a:cubicBezTo>
                  <a:cubicBezTo>
                    <a:pt x="30994" y="5316"/>
                    <a:pt x="30777" y="5360"/>
                    <a:pt x="30570" y="5461"/>
                  </a:cubicBezTo>
                  <a:cubicBezTo>
                    <a:pt x="29545" y="5984"/>
                    <a:pt x="29524" y="7218"/>
                    <a:pt x="30089" y="8076"/>
                  </a:cubicBezTo>
                  <a:cubicBezTo>
                    <a:pt x="30759" y="9039"/>
                    <a:pt x="31658" y="9645"/>
                    <a:pt x="32788" y="9980"/>
                  </a:cubicBezTo>
                  <a:lnTo>
                    <a:pt x="32809" y="9980"/>
                  </a:lnTo>
                  <a:cubicBezTo>
                    <a:pt x="32453" y="10524"/>
                    <a:pt x="31847" y="10838"/>
                    <a:pt x="31093" y="10880"/>
                  </a:cubicBezTo>
                  <a:cubicBezTo>
                    <a:pt x="30627" y="10892"/>
                    <a:pt x="30174" y="10923"/>
                    <a:pt x="29720" y="10923"/>
                  </a:cubicBezTo>
                  <a:cubicBezTo>
                    <a:pt x="29358" y="10923"/>
                    <a:pt x="28995" y="10903"/>
                    <a:pt x="28624" y="10838"/>
                  </a:cubicBezTo>
                  <a:cubicBezTo>
                    <a:pt x="27243" y="10608"/>
                    <a:pt x="25590" y="10085"/>
                    <a:pt x="24733" y="8913"/>
                  </a:cubicBezTo>
                  <a:cubicBezTo>
                    <a:pt x="25235" y="8369"/>
                    <a:pt x="25737" y="7679"/>
                    <a:pt x="25758" y="6946"/>
                  </a:cubicBezTo>
                  <a:cubicBezTo>
                    <a:pt x="25778" y="6340"/>
                    <a:pt x="25467" y="5247"/>
                    <a:pt x="24692" y="5247"/>
                  </a:cubicBezTo>
                  <a:cubicBezTo>
                    <a:pt x="24665" y="5247"/>
                    <a:pt x="24636" y="5249"/>
                    <a:pt x="24607" y="5252"/>
                  </a:cubicBezTo>
                  <a:cubicBezTo>
                    <a:pt x="23917" y="5335"/>
                    <a:pt x="23456" y="6109"/>
                    <a:pt x="23247" y="6695"/>
                  </a:cubicBezTo>
                  <a:cubicBezTo>
                    <a:pt x="23038" y="7323"/>
                    <a:pt x="23184" y="8118"/>
                    <a:pt x="23456" y="8725"/>
                  </a:cubicBezTo>
                  <a:lnTo>
                    <a:pt x="23456" y="8746"/>
                  </a:lnTo>
                  <a:cubicBezTo>
                    <a:pt x="23184" y="8934"/>
                    <a:pt x="22933" y="9101"/>
                    <a:pt x="22598" y="9164"/>
                  </a:cubicBezTo>
                  <a:cubicBezTo>
                    <a:pt x="22295" y="9220"/>
                    <a:pt x="21998" y="9240"/>
                    <a:pt x="21704" y="9240"/>
                  </a:cubicBezTo>
                  <a:cubicBezTo>
                    <a:pt x="21449" y="9240"/>
                    <a:pt x="21197" y="9225"/>
                    <a:pt x="20945" y="9206"/>
                  </a:cubicBezTo>
                  <a:cubicBezTo>
                    <a:pt x="20632" y="9143"/>
                    <a:pt x="20359" y="9122"/>
                    <a:pt x="20108" y="8955"/>
                  </a:cubicBezTo>
                  <a:cubicBezTo>
                    <a:pt x="19836" y="8809"/>
                    <a:pt x="19585" y="8620"/>
                    <a:pt x="19376" y="8411"/>
                  </a:cubicBezTo>
                  <a:cubicBezTo>
                    <a:pt x="19209" y="8265"/>
                    <a:pt x="19209" y="7909"/>
                    <a:pt x="19146" y="7700"/>
                  </a:cubicBezTo>
                  <a:cubicBezTo>
                    <a:pt x="19041" y="7449"/>
                    <a:pt x="18895" y="7239"/>
                    <a:pt x="18727" y="7009"/>
                  </a:cubicBezTo>
                  <a:cubicBezTo>
                    <a:pt x="18627" y="6887"/>
                    <a:pt x="18504" y="6836"/>
                    <a:pt x="18380" y="6836"/>
                  </a:cubicBezTo>
                  <a:cubicBezTo>
                    <a:pt x="18145" y="6836"/>
                    <a:pt x="17910" y="7020"/>
                    <a:pt x="17828" y="7239"/>
                  </a:cubicBezTo>
                  <a:cubicBezTo>
                    <a:pt x="17723" y="7532"/>
                    <a:pt x="17828" y="8097"/>
                    <a:pt x="17618" y="8306"/>
                  </a:cubicBezTo>
                  <a:cubicBezTo>
                    <a:pt x="17427" y="8479"/>
                    <a:pt x="17200" y="8581"/>
                    <a:pt x="16939" y="8581"/>
                  </a:cubicBezTo>
                  <a:cubicBezTo>
                    <a:pt x="16914" y="8581"/>
                    <a:pt x="16890" y="8580"/>
                    <a:pt x="16865" y="8578"/>
                  </a:cubicBezTo>
                  <a:cubicBezTo>
                    <a:pt x="16363" y="8516"/>
                    <a:pt x="15819" y="8285"/>
                    <a:pt x="15442" y="7972"/>
                  </a:cubicBezTo>
                  <a:cubicBezTo>
                    <a:pt x="14668" y="7260"/>
                    <a:pt x="14229" y="6277"/>
                    <a:pt x="13915" y="5272"/>
                  </a:cubicBezTo>
                  <a:cubicBezTo>
                    <a:pt x="13858" y="5092"/>
                    <a:pt x="13723" y="5015"/>
                    <a:pt x="13586" y="5015"/>
                  </a:cubicBezTo>
                  <a:cubicBezTo>
                    <a:pt x="13373" y="5015"/>
                    <a:pt x="13153" y="5202"/>
                    <a:pt x="13204" y="5482"/>
                  </a:cubicBezTo>
                  <a:cubicBezTo>
                    <a:pt x="13371" y="6444"/>
                    <a:pt x="13643" y="7490"/>
                    <a:pt x="14250" y="8306"/>
                  </a:cubicBezTo>
                  <a:cubicBezTo>
                    <a:pt x="14041" y="8432"/>
                    <a:pt x="13831" y="8578"/>
                    <a:pt x="13622" y="8725"/>
                  </a:cubicBezTo>
                  <a:cubicBezTo>
                    <a:pt x="13287" y="8955"/>
                    <a:pt x="12973" y="9227"/>
                    <a:pt x="12660" y="9457"/>
                  </a:cubicBezTo>
                  <a:cubicBezTo>
                    <a:pt x="12492" y="9604"/>
                    <a:pt x="12325" y="9708"/>
                    <a:pt x="12157" y="9855"/>
                  </a:cubicBezTo>
                  <a:cubicBezTo>
                    <a:pt x="11969" y="10022"/>
                    <a:pt x="11948" y="10169"/>
                    <a:pt x="11823" y="10378"/>
                  </a:cubicBezTo>
                  <a:cubicBezTo>
                    <a:pt x="11760" y="10482"/>
                    <a:pt x="11697" y="10587"/>
                    <a:pt x="11634" y="10692"/>
                  </a:cubicBezTo>
                  <a:cubicBezTo>
                    <a:pt x="11341" y="10231"/>
                    <a:pt x="10965" y="9834"/>
                    <a:pt x="10546" y="9520"/>
                  </a:cubicBezTo>
                  <a:cubicBezTo>
                    <a:pt x="10070" y="9163"/>
                    <a:pt x="9499" y="8880"/>
                    <a:pt x="8957" y="8880"/>
                  </a:cubicBezTo>
                  <a:cubicBezTo>
                    <a:pt x="8546" y="8880"/>
                    <a:pt x="8151" y="9042"/>
                    <a:pt x="7826" y="9457"/>
                  </a:cubicBezTo>
                  <a:cubicBezTo>
                    <a:pt x="7219" y="10252"/>
                    <a:pt x="7199" y="11550"/>
                    <a:pt x="7512" y="12470"/>
                  </a:cubicBezTo>
                  <a:cubicBezTo>
                    <a:pt x="7722" y="13077"/>
                    <a:pt x="8077" y="13642"/>
                    <a:pt x="8496" y="14123"/>
                  </a:cubicBezTo>
                  <a:cubicBezTo>
                    <a:pt x="8893" y="14583"/>
                    <a:pt x="9437" y="15190"/>
                    <a:pt x="10065" y="15295"/>
                  </a:cubicBezTo>
                  <a:cubicBezTo>
                    <a:pt x="10065" y="15609"/>
                    <a:pt x="10086" y="15923"/>
                    <a:pt x="10128" y="16216"/>
                  </a:cubicBezTo>
                  <a:cubicBezTo>
                    <a:pt x="10191" y="16927"/>
                    <a:pt x="10442" y="17576"/>
                    <a:pt x="10588" y="18245"/>
                  </a:cubicBezTo>
                  <a:cubicBezTo>
                    <a:pt x="10714" y="18810"/>
                    <a:pt x="10881" y="19354"/>
                    <a:pt x="11069" y="19898"/>
                  </a:cubicBezTo>
                  <a:cubicBezTo>
                    <a:pt x="11446" y="21028"/>
                    <a:pt x="11969" y="22095"/>
                    <a:pt x="12701" y="23037"/>
                  </a:cubicBezTo>
                  <a:cubicBezTo>
                    <a:pt x="13497" y="24083"/>
                    <a:pt x="14522" y="24836"/>
                    <a:pt x="15526" y="25652"/>
                  </a:cubicBezTo>
                  <a:cubicBezTo>
                    <a:pt x="16614" y="26510"/>
                    <a:pt x="17660" y="27410"/>
                    <a:pt x="18937" y="27891"/>
                  </a:cubicBezTo>
                  <a:cubicBezTo>
                    <a:pt x="18979" y="27933"/>
                    <a:pt x="19020" y="27933"/>
                    <a:pt x="19062" y="27954"/>
                  </a:cubicBezTo>
                  <a:cubicBezTo>
                    <a:pt x="18811" y="28163"/>
                    <a:pt x="18414" y="28309"/>
                    <a:pt x="18142" y="28414"/>
                  </a:cubicBezTo>
                  <a:cubicBezTo>
                    <a:pt x="17660" y="28623"/>
                    <a:pt x="17158" y="28770"/>
                    <a:pt x="16635" y="28874"/>
                  </a:cubicBezTo>
                  <a:cubicBezTo>
                    <a:pt x="15505" y="29084"/>
                    <a:pt x="14375" y="29125"/>
                    <a:pt x="13266" y="29125"/>
                  </a:cubicBezTo>
                  <a:cubicBezTo>
                    <a:pt x="12137" y="29125"/>
                    <a:pt x="10986" y="29021"/>
                    <a:pt x="9960" y="28477"/>
                  </a:cubicBezTo>
                  <a:cubicBezTo>
                    <a:pt x="9040" y="28016"/>
                    <a:pt x="8182" y="27347"/>
                    <a:pt x="7575" y="26510"/>
                  </a:cubicBezTo>
                  <a:cubicBezTo>
                    <a:pt x="6278" y="24690"/>
                    <a:pt x="5315" y="22639"/>
                    <a:pt x="4060" y="20756"/>
                  </a:cubicBezTo>
                  <a:cubicBezTo>
                    <a:pt x="3390" y="19793"/>
                    <a:pt x="2721" y="18894"/>
                    <a:pt x="2302" y="17827"/>
                  </a:cubicBezTo>
                  <a:cubicBezTo>
                    <a:pt x="2177" y="17534"/>
                    <a:pt x="2072" y="17262"/>
                    <a:pt x="2009" y="16969"/>
                  </a:cubicBezTo>
                  <a:cubicBezTo>
                    <a:pt x="2533" y="16885"/>
                    <a:pt x="3014" y="16278"/>
                    <a:pt x="3223" y="15839"/>
                  </a:cubicBezTo>
                  <a:cubicBezTo>
                    <a:pt x="3558" y="15086"/>
                    <a:pt x="3851" y="14332"/>
                    <a:pt x="3872" y="13495"/>
                  </a:cubicBezTo>
                  <a:cubicBezTo>
                    <a:pt x="3882" y="13195"/>
                    <a:pt x="3661" y="13048"/>
                    <a:pt x="3433" y="13048"/>
                  </a:cubicBezTo>
                  <a:cubicBezTo>
                    <a:pt x="3201" y="13048"/>
                    <a:pt x="2962" y="13200"/>
                    <a:pt x="2951" y="13495"/>
                  </a:cubicBezTo>
                  <a:cubicBezTo>
                    <a:pt x="2930" y="14102"/>
                    <a:pt x="2721" y="14688"/>
                    <a:pt x="2449" y="15253"/>
                  </a:cubicBezTo>
                  <a:cubicBezTo>
                    <a:pt x="2386" y="15399"/>
                    <a:pt x="2302" y="15567"/>
                    <a:pt x="2198" y="15692"/>
                  </a:cubicBezTo>
                  <a:lnTo>
                    <a:pt x="2198" y="15274"/>
                  </a:lnTo>
                  <a:cubicBezTo>
                    <a:pt x="2198" y="14835"/>
                    <a:pt x="2177" y="14416"/>
                    <a:pt x="2177" y="13956"/>
                  </a:cubicBezTo>
                  <a:cubicBezTo>
                    <a:pt x="2177" y="13579"/>
                    <a:pt x="2093" y="12742"/>
                    <a:pt x="2491" y="12470"/>
                  </a:cubicBezTo>
                  <a:cubicBezTo>
                    <a:pt x="2786" y="12279"/>
                    <a:pt x="2606" y="11844"/>
                    <a:pt x="2321" y="11844"/>
                  </a:cubicBezTo>
                  <a:cubicBezTo>
                    <a:pt x="2262" y="11844"/>
                    <a:pt x="2199" y="11862"/>
                    <a:pt x="2135" y="11905"/>
                  </a:cubicBezTo>
                  <a:cubicBezTo>
                    <a:pt x="1654" y="12219"/>
                    <a:pt x="1382" y="13014"/>
                    <a:pt x="1361" y="13600"/>
                  </a:cubicBezTo>
                  <a:cubicBezTo>
                    <a:pt x="1340" y="13914"/>
                    <a:pt x="1340" y="14186"/>
                    <a:pt x="1340" y="14521"/>
                  </a:cubicBezTo>
                  <a:cubicBezTo>
                    <a:pt x="1089" y="13998"/>
                    <a:pt x="942" y="13433"/>
                    <a:pt x="733" y="12868"/>
                  </a:cubicBezTo>
                  <a:cubicBezTo>
                    <a:pt x="689" y="12746"/>
                    <a:pt x="556" y="12671"/>
                    <a:pt x="435" y="12671"/>
                  </a:cubicBezTo>
                  <a:cubicBezTo>
                    <a:pt x="328" y="12671"/>
                    <a:pt x="230" y="12730"/>
                    <a:pt x="210" y="12868"/>
                  </a:cubicBezTo>
                  <a:cubicBezTo>
                    <a:pt x="1" y="13391"/>
                    <a:pt x="22" y="13747"/>
                    <a:pt x="22" y="14144"/>
                  </a:cubicBezTo>
                  <a:cubicBezTo>
                    <a:pt x="43" y="14563"/>
                    <a:pt x="210" y="14897"/>
                    <a:pt x="357" y="15295"/>
                  </a:cubicBezTo>
                  <a:cubicBezTo>
                    <a:pt x="503" y="15630"/>
                    <a:pt x="712" y="15943"/>
                    <a:pt x="859" y="16257"/>
                  </a:cubicBezTo>
                  <a:cubicBezTo>
                    <a:pt x="880" y="16341"/>
                    <a:pt x="942" y="16425"/>
                    <a:pt x="963" y="16508"/>
                  </a:cubicBezTo>
                  <a:cubicBezTo>
                    <a:pt x="963" y="16571"/>
                    <a:pt x="942" y="16655"/>
                    <a:pt x="942" y="16739"/>
                  </a:cubicBezTo>
                  <a:cubicBezTo>
                    <a:pt x="901" y="17366"/>
                    <a:pt x="1152" y="17931"/>
                    <a:pt x="1403" y="18496"/>
                  </a:cubicBezTo>
                  <a:cubicBezTo>
                    <a:pt x="1926" y="19710"/>
                    <a:pt x="2742" y="20714"/>
                    <a:pt x="3432" y="21802"/>
                  </a:cubicBezTo>
                  <a:cubicBezTo>
                    <a:pt x="4123" y="22953"/>
                    <a:pt x="4813" y="24104"/>
                    <a:pt x="5525" y="25255"/>
                  </a:cubicBezTo>
                  <a:cubicBezTo>
                    <a:pt x="6090" y="26196"/>
                    <a:pt x="6613" y="27221"/>
                    <a:pt x="7387" y="28016"/>
                  </a:cubicBezTo>
                  <a:cubicBezTo>
                    <a:pt x="8224" y="28812"/>
                    <a:pt x="9312" y="29523"/>
                    <a:pt x="10442" y="29858"/>
                  </a:cubicBezTo>
                  <a:cubicBezTo>
                    <a:pt x="11238" y="30110"/>
                    <a:pt x="12052" y="30185"/>
                    <a:pt x="12877" y="30185"/>
                  </a:cubicBezTo>
                  <a:cubicBezTo>
                    <a:pt x="13352" y="30185"/>
                    <a:pt x="13831" y="30160"/>
                    <a:pt x="14313" y="30130"/>
                  </a:cubicBezTo>
                  <a:cubicBezTo>
                    <a:pt x="15526" y="30067"/>
                    <a:pt x="16761" y="29962"/>
                    <a:pt x="17932" y="29502"/>
                  </a:cubicBezTo>
                  <a:cubicBezTo>
                    <a:pt x="18330" y="29335"/>
                    <a:pt x="18937" y="29104"/>
                    <a:pt x="19355" y="28770"/>
                  </a:cubicBezTo>
                  <a:lnTo>
                    <a:pt x="19355" y="28770"/>
                  </a:lnTo>
                  <a:cubicBezTo>
                    <a:pt x="18727" y="31071"/>
                    <a:pt x="18163" y="33394"/>
                    <a:pt x="17911" y="35800"/>
                  </a:cubicBezTo>
                  <a:cubicBezTo>
                    <a:pt x="17598" y="38813"/>
                    <a:pt x="17514" y="41826"/>
                    <a:pt x="17514" y="44860"/>
                  </a:cubicBezTo>
                  <a:cubicBezTo>
                    <a:pt x="17409" y="44902"/>
                    <a:pt x="17326" y="45027"/>
                    <a:pt x="17388" y="45195"/>
                  </a:cubicBezTo>
                  <a:cubicBezTo>
                    <a:pt x="17577" y="45718"/>
                    <a:pt x="17849" y="46157"/>
                    <a:pt x="18225" y="46534"/>
                  </a:cubicBezTo>
                  <a:cubicBezTo>
                    <a:pt x="18142" y="46910"/>
                    <a:pt x="17953" y="47308"/>
                    <a:pt x="17828" y="47685"/>
                  </a:cubicBezTo>
                  <a:cubicBezTo>
                    <a:pt x="17639" y="48208"/>
                    <a:pt x="17514" y="48773"/>
                    <a:pt x="17514" y="49359"/>
                  </a:cubicBezTo>
                  <a:cubicBezTo>
                    <a:pt x="17493" y="50342"/>
                    <a:pt x="17681" y="51388"/>
                    <a:pt x="17911" y="52351"/>
                  </a:cubicBezTo>
                  <a:cubicBezTo>
                    <a:pt x="18100" y="53229"/>
                    <a:pt x="18455" y="54129"/>
                    <a:pt x="19251" y="54631"/>
                  </a:cubicBezTo>
                  <a:cubicBezTo>
                    <a:pt x="19732" y="54945"/>
                    <a:pt x="20234" y="55113"/>
                    <a:pt x="20778" y="55238"/>
                  </a:cubicBezTo>
                  <a:cubicBezTo>
                    <a:pt x="21301" y="55364"/>
                    <a:pt x="21782" y="55573"/>
                    <a:pt x="22305" y="55657"/>
                  </a:cubicBezTo>
                  <a:cubicBezTo>
                    <a:pt x="22640" y="55698"/>
                    <a:pt x="22996" y="55740"/>
                    <a:pt x="23331" y="55761"/>
                  </a:cubicBezTo>
                  <a:cubicBezTo>
                    <a:pt x="23080" y="57058"/>
                    <a:pt x="23561" y="58356"/>
                    <a:pt x="24168" y="59569"/>
                  </a:cubicBezTo>
                  <a:cubicBezTo>
                    <a:pt x="24502" y="60281"/>
                    <a:pt x="24942" y="61222"/>
                    <a:pt x="25695" y="61536"/>
                  </a:cubicBezTo>
                  <a:cubicBezTo>
                    <a:pt x="25883" y="61620"/>
                    <a:pt x="26072" y="61662"/>
                    <a:pt x="26260" y="61724"/>
                  </a:cubicBezTo>
                  <a:cubicBezTo>
                    <a:pt x="25695" y="62373"/>
                    <a:pt x="25465" y="63377"/>
                    <a:pt x="25360" y="64152"/>
                  </a:cubicBezTo>
                  <a:cubicBezTo>
                    <a:pt x="25256" y="65051"/>
                    <a:pt x="25235" y="65993"/>
                    <a:pt x="25318" y="66872"/>
                  </a:cubicBezTo>
                  <a:cubicBezTo>
                    <a:pt x="25402" y="67562"/>
                    <a:pt x="25528" y="68357"/>
                    <a:pt x="26155" y="68755"/>
                  </a:cubicBezTo>
                  <a:cubicBezTo>
                    <a:pt x="26384" y="68898"/>
                    <a:pt x="26645" y="68963"/>
                    <a:pt x="26909" y="68963"/>
                  </a:cubicBezTo>
                  <a:cubicBezTo>
                    <a:pt x="27417" y="68963"/>
                    <a:pt x="27938" y="68722"/>
                    <a:pt x="28269" y="68336"/>
                  </a:cubicBezTo>
                  <a:cubicBezTo>
                    <a:pt x="28834" y="67667"/>
                    <a:pt x="29106" y="66767"/>
                    <a:pt x="29231" y="65909"/>
                  </a:cubicBezTo>
                  <a:cubicBezTo>
                    <a:pt x="29315" y="65323"/>
                    <a:pt x="29357" y="64758"/>
                    <a:pt x="29357" y="64152"/>
                  </a:cubicBezTo>
                  <a:lnTo>
                    <a:pt x="29357" y="63105"/>
                  </a:lnTo>
                  <a:cubicBezTo>
                    <a:pt x="29357" y="63063"/>
                    <a:pt x="29419" y="62896"/>
                    <a:pt x="29461" y="62791"/>
                  </a:cubicBezTo>
                  <a:cubicBezTo>
                    <a:pt x="29712" y="62247"/>
                    <a:pt x="30089" y="61180"/>
                    <a:pt x="29294" y="60887"/>
                  </a:cubicBezTo>
                  <a:cubicBezTo>
                    <a:pt x="29214" y="60856"/>
                    <a:pt x="29133" y="60843"/>
                    <a:pt x="29051" y="60843"/>
                  </a:cubicBezTo>
                  <a:cubicBezTo>
                    <a:pt x="28701" y="60843"/>
                    <a:pt x="28331" y="61076"/>
                    <a:pt x="27976" y="61076"/>
                  </a:cubicBezTo>
                  <a:cubicBezTo>
                    <a:pt x="27850" y="61076"/>
                    <a:pt x="27683" y="61076"/>
                    <a:pt x="27557" y="61097"/>
                  </a:cubicBezTo>
                  <a:cubicBezTo>
                    <a:pt x="27536" y="61076"/>
                    <a:pt x="27536" y="61034"/>
                    <a:pt x="27515" y="61013"/>
                  </a:cubicBezTo>
                  <a:cubicBezTo>
                    <a:pt x="27055" y="60657"/>
                    <a:pt x="26469" y="60866"/>
                    <a:pt x="25967" y="60553"/>
                  </a:cubicBezTo>
                  <a:cubicBezTo>
                    <a:pt x="25423" y="60197"/>
                    <a:pt x="25046" y="59339"/>
                    <a:pt x="24753" y="58795"/>
                  </a:cubicBezTo>
                  <a:cubicBezTo>
                    <a:pt x="24398" y="58146"/>
                    <a:pt x="24084" y="57435"/>
                    <a:pt x="23979" y="56682"/>
                  </a:cubicBezTo>
                  <a:cubicBezTo>
                    <a:pt x="23917" y="56368"/>
                    <a:pt x="23979" y="56012"/>
                    <a:pt x="24021" y="55698"/>
                  </a:cubicBezTo>
                  <a:cubicBezTo>
                    <a:pt x="24691" y="55677"/>
                    <a:pt x="25318" y="55573"/>
                    <a:pt x="25967" y="55447"/>
                  </a:cubicBezTo>
                  <a:lnTo>
                    <a:pt x="27306" y="55133"/>
                  </a:lnTo>
                  <a:cubicBezTo>
                    <a:pt x="27662" y="55050"/>
                    <a:pt x="28038" y="54945"/>
                    <a:pt x="28310" y="54694"/>
                  </a:cubicBezTo>
                  <a:cubicBezTo>
                    <a:pt x="28666" y="54338"/>
                    <a:pt x="28499" y="53606"/>
                    <a:pt x="28499" y="53167"/>
                  </a:cubicBezTo>
                  <a:cubicBezTo>
                    <a:pt x="28499" y="52916"/>
                    <a:pt x="28520" y="52623"/>
                    <a:pt x="28499" y="52330"/>
                  </a:cubicBezTo>
                  <a:cubicBezTo>
                    <a:pt x="28478" y="52141"/>
                    <a:pt x="28373" y="51995"/>
                    <a:pt x="28352" y="51807"/>
                  </a:cubicBezTo>
                  <a:lnTo>
                    <a:pt x="28352" y="51807"/>
                  </a:lnTo>
                  <a:cubicBezTo>
                    <a:pt x="28359" y="51827"/>
                    <a:pt x="28364" y="51834"/>
                    <a:pt x="28372" y="51834"/>
                  </a:cubicBezTo>
                  <a:cubicBezTo>
                    <a:pt x="28387" y="51834"/>
                    <a:pt x="28415" y="51807"/>
                    <a:pt x="28499" y="51807"/>
                  </a:cubicBezTo>
                  <a:cubicBezTo>
                    <a:pt x="28624" y="51807"/>
                    <a:pt x="28771" y="51807"/>
                    <a:pt x="28875" y="51786"/>
                  </a:cubicBezTo>
                  <a:cubicBezTo>
                    <a:pt x="29106" y="51723"/>
                    <a:pt x="29294" y="51576"/>
                    <a:pt x="29524" y="51493"/>
                  </a:cubicBezTo>
                  <a:cubicBezTo>
                    <a:pt x="29943" y="51367"/>
                    <a:pt x="30382" y="51283"/>
                    <a:pt x="30800" y="51263"/>
                  </a:cubicBezTo>
                  <a:cubicBezTo>
                    <a:pt x="31491" y="52748"/>
                    <a:pt x="32286" y="54903"/>
                    <a:pt x="34211" y="54945"/>
                  </a:cubicBezTo>
                  <a:cubicBezTo>
                    <a:pt x="34224" y="54945"/>
                    <a:pt x="34237" y="54946"/>
                    <a:pt x="34250" y="54946"/>
                  </a:cubicBezTo>
                  <a:cubicBezTo>
                    <a:pt x="35176" y="54946"/>
                    <a:pt x="36000" y="54227"/>
                    <a:pt x="36722" y="53752"/>
                  </a:cubicBezTo>
                  <a:cubicBezTo>
                    <a:pt x="37077" y="53480"/>
                    <a:pt x="37601" y="53250"/>
                    <a:pt x="37914" y="52936"/>
                  </a:cubicBezTo>
                  <a:cubicBezTo>
                    <a:pt x="38207" y="52644"/>
                    <a:pt x="38437" y="52351"/>
                    <a:pt x="38710" y="52037"/>
                  </a:cubicBezTo>
                  <a:cubicBezTo>
                    <a:pt x="38856" y="52183"/>
                    <a:pt x="38982" y="52330"/>
                    <a:pt x="39170" y="52434"/>
                  </a:cubicBezTo>
                  <a:cubicBezTo>
                    <a:pt x="39463" y="52602"/>
                    <a:pt x="39714" y="52769"/>
                    <a:pt x="39965" y="52978"/>
                  </a:cubicBezTo>
                  <a:cubicBezTo>
                    <a:pt x="40342" y="53292"/>
                    <a:pt x="40760" y="53564"/>
                    <a:pt x="41241" y="53752"/>
                  </a:cubicBezTo>
                  <a:cubicBezTo>
                    <a:pt x="41555" y="53878"/>
                    <a:pt x="42057" y="54004"/>
                    <a:pt x="42497" y="54004"/>
                  </a:cubicBezTo>
                  <a:cubicBezTo>
                    <a:pt x="42476" y="54213"/>
                    <a:pt x="42434" y="54422"/>
                    <a:pt x="42413" y="54610"/>
                  </a:cubicBezTo>
                  <a:cubicBezTo>
                    <a:pt x="42308" y="55238"/>
                    <a:pt x="42225" y="55866"/>
                    <a:pt x="42204" y="56514"/>
                  </a:cubicBezTo>
                  <a:cubicBezTo>
                    <a:pt x="42162" y="57519"/>
                    <a:pt x="42308" y="58502"/>
                    <a:pt x="42727" y="59423"/>
                  </a:cubicBezTo>
                  <a:cubicBezTo>
                    <a:pt x="43046" y="60079"/>
                    <a:pt x="43576" y="60630"/>
                    <a:pt x="44290" y="60630"/>
                  </a:cubicBezTo>
                  <a:cubicBezTo>
                    <a:pt x="44419" y="60630"/>
                    <a:pt x="44553" y="60612"/>
                    <a:pt x="44694" y="60574"/>
                  </a:cubicBezTo>
                  <a:cubicBezTo>
                    <a:pt x="45572" y="60302"/>
                    <a:pt x="46033" y="59444"/>
                    <a:pt x="46137" y="58565"/>
                  </a:cubicBezTo>
                  <a:cubicBezTo>
                    <a:pt x="46263" y="57309"/>
                    <a:pt x="45949" y="56012"/>
                    <a:pt x="46096" y="54736"/>
                  </a:cubicBezTo>
                  <a:cubicBezTo>
                    <a:pt x="46179" y="53983"/>
                    <a:pt x="46577" y="53020"/>
                    <a:pt x="45886" y="52413"/>
                  </a:cubicBezTo>
                  <a:cubicBezTo>
                    <a:pt x="45653" y="52192"/>
                    <a:pt x="45250" y="52126"/>
                    <a:pt x="44848" y="52126"/>
                  </a:cubicBezTo>
                  <a:cubicBezTo>
                    <a:pt x="44531" y="52126"/>
                    <a:pt x="44213" y="52167"/>
                    <a:pt x="43982" y="52204"/>
                  </a:cubicBezTo>
                  <a:cubicBezTo>
                    <a:pt x="43543" y="52246"/>
                    <a:pt x="42999" y="52413"/>
                    <a:pt x="42873" y="52811"/>
                  </a:cubicBezTo>
                  <a:cubicBezTo>
                    <a:pt x="42811" y="52832"/>
                    <a:pt x="42790" y="52874"/>
                    <a:pt x="42769" y="52936"/>
                  </a:cubicBezTo>
                  <a:cubicBezTo>
                    <a:pt x="42650" y="52963"/>
                    <a:pt x="42530" y="52989"/>
                    <a:pt x="42406" y="52989"/>
                  </a:cubicBezTo>
                  <a:cubicBezTo>
                    <a:pt x="42334" y="52989"/>
                    <a:pt x="42260" y="52980"/>
                    <a:pt x="42183" y="52957"/>
                  </a:cubicBezTo>
                  <a:cubicBezTo>
                    <a:pt x="41785" y="52874"/>
                    <a:pt x="41346" y="52748"/>
                    <a:pt x="41011" y="52539"/>
                  </a:cubicBezTo>
                  <a:cubicBezTo>
                    <a:pt x="40593" y="52246"/>
                    <a:pt x="40174" y="51932"/>
                    <a:pt x="39693" y="51765"/>
                  </a:cubicBezTo>
                  <a:cubicBezTo>
                    <a:pt x="39505" y="51681"/>
                    <a:pt x="39358" y="51555"/>
                    <a:pt x="39170" y="51472"/>
                  </a:cubicBezTo>
                  <a:cubicBezTo>
                    <a:pt x="39693" y="50719"/>
                    <a:pt x="40153" y="49903"/>
                    <a:pt x="40739" y="49212"/>
                  </a:cubicBezTo>
                  <a:cubicBezTo>
                    <a:pt x="41220" y="48689"/>
                    <a:pt x="41995" y="47747"/>
                    <a:pt x="41660" y="46973"/>
                  </a:cubicBezTo>
                  <a:cubicBezTo>
                    <a:pt x="41492" y="46597"/>
                    <a:pt x="41137" y="46387"/>
                    <a:pt x="40823" y="46178"/>
                  </a:cubicBezTo>
                  <a:cubicBezTo>
                    <a:pt x="40614" y="46032"/>
                    <a:pt x="40383" y="45885"/>
                    <a:pt x="40195" y="45718"/>
                  </a:cubicBezTo>
                  <a:cubicBezTo>
                    <a:pt x="40028" y="45550"/>
                    <a:pt x="39902" y="45299"/>
                    <a:pt x="39693" y="45195"/>
                  </a:cubicBezTo>
                  <a:cubicBezTo>
                    <a:pt x="39505" y="45090"/>
                    <a:pt x="39295" y="45048"/>
                    <a:pt x="39128" y="44923"/>
                  </a:cubicBezTo>
                  <a:cubicBezTo>
                    <a:pt x="38940" y="44797"/>
                    <a:pt x="38751" y="44630"/>
                    <a:pt x="38626" y="44462"/>
                  </a:cubicBezTo>
                  <a:cubicBezTo>
                    <a:pt x="38458" y="44274"/>
                    <a:pt x="38312" y="44065"/>
                    <a:pt x="38124" y="43877"/>
                  </a:cubicBezTo>
                  <a:cubicBezTo>
                    <a:pt x="38186" y="43835"/>
                    <a:pt x="38228" y="43814"/>
                    <a:pt x="38291" y="43751"/>
                  </a:cubicBezTo>
                  <a:cubicBezTo>
                    <a:pt x="38605" y="43521"/>
                    <a:pt x="38877" y="43291"/>
                    <a:pt x="39149" y="42998"/>
                  </a:cubicBezTo>
                  <a:cubicBezTo>
                    <a:pt x="39254" y="42935"/>
                    <a:pt x="39358" y="42872"/>
                    <a:pt x="39379" y="42705"/>
                  </a:cubicBezTo>
                  <a:lnTo>
                    <a:pt x="39379" y="42684"/>
                  </a:lnTo>
                  <a:cubicBezTo>
                    <a:pt x="39400" y="42621"/>
                    <a:pt x="39400" y="42579"/>
                    <a:pt x="39379" y="42537"/>
                  </a:cubicBezTo>
                  <a:cubicBezTo>
                    <a:pt x="39400" y="42056"/>
                    <a:pt x="39128" y="41596"/>
                    <a:pt x="38814" y="41261"/>
                  </a:cubicBezTo>
                  <a:cubicBezTo>
                    <a:pt x="38542" y="41010"/>
                    <a:pt x="38249" y="40717"/>
                    <a:pt x="37977" y="40508"/>
                  </a:cubicBezTo>
                  <a:cubicBezTo>
                    <a:pt x="37914" y="40382"/>
                    <a:pt x="37893" y="40278"/>
                    <a:pt x="37831" y="40194"/>
                  </a:cubicBezTo>
                  <a:cubicBezTo>
                    <a:pt x="37684" y="39901"/>
                    <a:pt x="37517" y="39608"/>
                    <a:pt x="37349" y="39357"/>
                  </a:cubicBezTo>
                  <a:cubicBezTo>
                    <a:pt x="36680" y="38290"/>
                    <a:pt x="35906" y="37286"/>
                    <a:pt x="35194" y="36239"/>
                  </a:cubicBezTo>
                  <a:cubicBezTo>
                    <a:pt x="34420" y="35068"/>
                    <a:pt x="33688" y="33854"/>
                    <a:pt x="32976" y="32599"/>
                  </a:cubicBezTo>
                  <a:cubicBezTo>
                    <a:pt x="32642" y="32013"/>
                    <a:pt x="32349" y="31406"/>
                    <a:pt x="32077" y="30778"/>
                  </a:cubicBezTo>
                  <a:lnTo>
                    <a:pt x="32077" y="30778"/>
                  </a:lnTo>
                  <a:cubicBezTo>
                    <a:pt x="32349" y="31008"/>
                    <a:pt x="32642" y="31218"/>
                    <a:pt x="32893" y="31427"/>
                  </a:cubicBezTo>
                  <a:cubicBezTo>
                    <a:pt x="33290" y="31762"/>
                    <a:pt x="33709" y="32076"/>
                    <a:pt x="34106" y="32431"/>
                  </a:cubicBezTo>
                  <a:cubicBezTo>
                    <a:pt x="34378" y="32682"/>
                    <a:pt x="34776" y="32787"/>
                    <a:pt x="35090" y="33059"/>
                  </a:cubicBezTo>
                  <a:cubicBezTo>
                    <a:pt x="35278" y="33205"/>
                    <a:pt x="35508" y="33310"/>
                    <a:pt x="35697" y="33498"/>
                  </a:cubicBezTo>
                  <a:cubicBezTo>
                    <a:pt x="35843" y="33645"/>
                    <a:pt x="36031" y="33812"/>
                    <a:pt x="36199" y="33959"/>
                  </a:cubicBezTo>
                  <a:cubicBezTo>
                    <a:pt x="36471" y="34252"/>
                    <a:pt x="36931" y="34461"/>
                    <a:pt x="37266" y="34649"/>
                  </a:cubicBezTo>
                  <a:cubicBezTo>
                    <a:pt x="38040" y="35047"/>
                    <a:pt x="38835" y="35298"/>
                    <a:pt x="39693" y="35465"/>
                  </a:cubicBezTo>
                  <a:cubicBezTo>
                    <a:pt x="40657" y="35611"/>
                    <a:pt x="41706" y="35763"/>
                    <a:pt x="42742" y="35763"/>
                  </a:cubicBezTo>
                  <a:cubicBezTo>
                    <a:pt x="43639" y="35763"/>
                    <a:pt x="44527" y="35649"/>
                    <a:pt x="45342" y="35319"/>
                  </a:cubicBezTo>
                  <a:cubicBezTo>
                    <a:pt x="46870" y="34691"/>
                    <a:pt x="47665" y="33415"/>
                    <a:pt x="48544" y="32076"/>
                  </a:cubicBezTo>
                  <a:cubicBezTo>
                    <a:pt x="48630" y="32127"/>
                    <a:pt x="48716" y="32165"/>
                    <a:pt x="48814" y="32165"/>
                  </a:cubicBezTo>
                  <a:cubicBezTo>
                    <a:pt x="48835" y="32165"/>
                    <a:pt x="48856" y="32163"/>
                    <a:pt x="48878" y="32159"/>
                  </a:cubicBezTo>
                  <a:cubicBezTo>
                    <a:pt x="50113" y="32117"/>
                    <a:pt x="50657" y="30381"/>
                    <a:pt x="50657" y="29335"/>
                  </a:cubicBezTo>
                  <a:cubicBezTo>
                    <a:pt x="50657" y="29157"/>
                    <a:pt x="50510" y="29068"/>
                    <a:pt x="50364" y="29068"/>
                  </a:cubicBezTo>
                  <a:cubicBezTo>
                    <a:pt x="50217" y="29068"/>
                    <a:pt x="50071" y="29157"/>
                    <a:pt x="50071" y="29335"/>
                  </a:cubicBezTo>
                  <a:cubicBezTo>
                    <a:pt x="50071" y="29711"/>
                    <a:pt x="49945" y="30067"/>
                    <a:pt x="49820" y="30402"/>
                  </a:cubicBezTo>
                  <a:cubicBezTo>
                    <a:pt x="49694" y="30736"/>
                    <a:pt x="49443" y="31322"/>
                    <a:pt x="49067" y="31406"/>
                  </a:cubicBezTo>
                  <a:cubicBezTo>
                    <a:pt x="49004" y="31406"/>
                    <a:pt x="48962" y="31406"/>
                    <a:pt x="48899" y="31343"/>
                  </a:cubicBezTo>
                  <a:cubicBezTo>
                    <a:pt x="48983" y="30255"/>
                    <a:pt x="49025" y="29209"/>
                    <a:pt x="49339" y="28142"/>
                  </a:cubicBezTo>
                  <a:cubicBezTo>
                    <a:pt x="49402" y="27915"/>
                    <a:pt x="49229" y="27771"/>
                    <a:pt x="49054" y="27771"/>
                  </a:cubicBezTo>
                  <a:cubicBezTo>
                    <a:pt x="48939" y="27771"/>
                    <a:pt x="48824" y="27833"/>
                    <a:pt x="48774" y="27975"/>
                  </a:cubicBezTo>
                  <a:cubicBezTo>
                    <a:pt x="48502" y="28707"/>
                    <a:pt x="48272" y="29523"/>
                    <a:pt x="48167" y="30339"/>
                  </a:cubicBezTo>
                  <a:cubicBezTo>
                    <a:pt x="48125" y="30234"/>
                    <a:pt x="48083" y="30151"/>
                    <a:pt x="48062" y="30025"/>
                  </a:cubicBezTo>
                  <a:cubicBezTo>
                    <a:pt x="48021" y="29837"/>
                    <a:pt x="48041" y="29607"/>
                    <a:pt x="47979" y="29418"/>
                  </a:cubicBezTo>
                  <a:cubicBezTo>
                    <a:pt x="47958" y="29314"/>
                    <a:pt x="47916" y="29230"/>
                    <a:pt x="47874" y="29125"/>
                  </a:cubicBezTo>
                  <a:cubicBezTo>
                    <a:pt x="47811" y="28874"/>
                    <a:pt x="47874" y="28623"/>
                    <a:pt x="48021" y="28372"/>
                  </a:cubicBezTo>
                  <a:cubicBezTo>
                    <a:pt x="48117" y="28180"/>
                    <a:pt x="47965" y="27970"/>
                    <a:pt x="47761" y="27970"/>
                  </a:cubicBezTo>
                  <a:cubicBezTo>
                    <a:pt x="47743" y="27970"/>
                    <a:pt x="47725" y="27971"/>
                    <a:pt x="47707" y="27975"/>
                  </a:cubicBezTo>
                  <a:cubicBezTo>
                    <a:pt x="47246" y="28079"/>
                    <a:pt x="46912" y="28456"/>
                    <a:pt x="46974" y="28937"/>
                  </a:cubicBezTo>
                  <a:cubicBezTo>
                    <a:pt x="46995" y="29188"/>
                    <a:pt x="47037" y="29356"/>
                    <a:pt x="47121" y="29565"/>
                  </a:cubicBezTo>
                  <a:cubicBezTo>
                    <a:pt x="47204" y="29732"/>
                    <a:pt x="47184" y="29920"/>
                    <a:pt x="47204" y="30088"/>
                  </a:cubicBezTo>
                  <a:cubicBezTo>
                    <a:pt x="47330" y="30653"/>
                    <a:pt x="47602" y="30967"/>
                    <a:pt x="47916" y="31406"/>
                  </a:cubicBezTo>
                  <a:cubicBezTo>
                    <a:pt x="47937" y="31448"/>
                    <a:pt x="47979" y="31511"/>
                    <a:pt x="48021" y="31553"/>
                  </a:cubicBezTo>
                  <a:cubicBezTo>
                    <a:pt x="47079" y="32787"/>
                    <a:pt x="46158" y="34168"/>
                    <a:pt x="44568" y="34566"/>
                  </a:cubicBezTo>
                  <a:cubicBezTo>
                    <a:pt x="43951" y="34714"/>
                    <a:pt x="43288" y="34778"/>
                    <a:pt x="42612" y="34778"/>
                  </a:cubicBezTo>
                  <a:cubicBezTo>
                    <a:pt x="41478" y="34778"/>
                    <a:pt x="40310" y="34598"/>
                    <a:pt x="39274" y="34335"/>
                  </a:cubicBezTo>
                  <a:cubicBezTo>
                    <a:pt x="38521" y="34126"/>
                    <a:pt x="37789" y="33791"/>
                    <a:pt x="37098" y="33352"/>
                  </a:cubicBezTo>
                  <a:cubicBezTo>
                    <a:pt x="36429" y="32892"/>
                    <a:pt x="35927" y="32222"/>
                    <a:pt x="35173" y="31845"/>
                  </a:cubicBezTo>
                  <a:cubicBezTo>
                    <a:pt x="34378" y="31448"/>
                    <a:pt x="33751" y="30757"/>
                    <a:pt x="33060" y="30213"/>
                  </a:cubicBezTo>
                  <a:cubicBezTo>
                    <a:pt x="32872" y="30046"/>
                    <a:pt x="32663" y="29920"/>
                    <a:pt x="32495" y="29753"/>
                  </a:cubicBezTo>
                  <a:cubicBezTo>
                    <a:pt x="32495" y="29732"/>
                    <a:pt x="32474" y="29732"/>
                    <a:pt x="32474" y="29711"/>
                  </a:cubicBezTo>
                  <a:cubicBezTo>
                    <a:pt x="33165" y="29565"/>
                    <a:pt x="33834" y="29397"/>
                    <a:pt x="34525" y="29188"/>
                  </a:cubicBezTo>
                  <a:cubicBezTo>
                    <a:pt x="35780" y="28812"/>
                    <a:pt x="36973" y="28205"/>
                    <a:pt x="38040" y="27451"/>
                  </a:cubicBezTo>
                  <a:cubicBezTo>
                    <a:pt x="39023" y="26782"/>
                    <a:pt x="39923" y="25987"/>
                    <a:pt x="40614" y="25003"/>
                  </a:cubicBezTo>
                  <a:cubicBezTo>
                    <a:pt x="41262" y="24020"/>
                    <a:pt x="41681" y="22953"/>
                    <a:pt x="42078" y="21823"/>
                  </a:cubicBezTo>
                  <a:cubicBezTo>
                    <a:pt x="42225" y="21384"/>
                    <a:pt x="42329" y="20944"/>
                    <a:pt x="42434" y="20505"/>
                  </a:cubicBezTo>
                  <a:cubicBezTo>
                    <a:pt x="42478" y="20506"/>
                    <a:pt x="42523" y="20506"/>
                    <a:pt x="42567" y="20506"/>
                  </a:cubicBezTo>
                  <a:cubicBezTo>
                    <a:pt x="43610" y="20506"/>
                    <a:pt x="44645" y="20266"/>
                    <a:pt x="45468" y="19563"/>
                  </a:cubicBezTo>
                  <a:cubicBezTo>
                    <a:pt x="46472" y="18726"/>
                    <a:pt x="46807" y="17492"/>
                    <a:pt x="46577" y="16236"/>
                  </a:cubicBezTo>
                  <a:cubicBezTo>
                    <a:pt x="46368" y="15086"/>
                    <a:pt x="45656" y="13600"/>
                    <a:pt x="44359" y="13454"/>
                  </a:cubicBezTo>
                  <a:cubicBezTo>
                    <a:pt x="44319" y="13451"/>
                    <a:pt x="44279" y="13450"/>
                    <a:pt x="44239" y="13450"/>
                  </a:cubicBezTo>
                  <a:cubicBezTo>
                    <a:pt x="43645" y="13450"/>
                    <a:pt x="43014" y="13734"/>
                    <a:pt x="42622" y="14165"/>
                  </a:cubicBezTo>
                  <a:cubicBezTo>
                    <a:pt x="42162" y="14688"/>
                    <a:pt x="42099" y="15169"/>
                    <a:pt x="42162" y="15839"/>
                  </a:cubicBezTo>
                  <a:cubicBezTo>
                    <a:pt x="42172" y="16006"/>
                    <a:pt x="42293" y="16090"/>
                    <a:pt x="42416" y="16090"/>
                  </a:cubicBezTo>
                  <a:cubicBezTo>
                    <a:pt x="42539" y="16090"/>
                    <a:pt x="42664" y="16006"/>
                    <a:pt x="42685" y="15839"/>
                  </a:cubicBezTo>
                  <a:cubicBezTo>
                    <a:pt x="42727" y="15232"/>
                    <a:pt x="42915" y="14814"/>
                    <a:pt x="43459" y="14542"/>
                  </a:cubicBezTo>
                  <a:cubicBezTo>
                    <a:pt x="43676" y="14433"/>
                    <a:pt x="43916" y="14358"/>
                    <a:pt x="44146" y="14358"/>
                  </a:cubicBezTo>
                  <a:cubicBezTo>
                    <a:pt x="44359" y="14358"/>
                    <a:pt x="44564" y="14422"/>
                    <a:pt x="44736" y="14583"/>
                  </a:cubicBezTo>
                  <a:cubicBezTo>
                    <a:pt x="45363" y="15190"/>
                    <a:pt x="45719" y="16111"/>
                    <a:pt x="45677" y="16969"/>
                  </a:cubicBezTo>
                  <a:cubicBezTo>
                    <a:pt x="45656" y="18726"/>
                    <a:pt x="44087" y="19375"/>
                    <a:pt x="42601" y="19605"/>
                  </a:cubicBezTo>
                  <a:cubicBezTo>
                    <a:pt x="42643" y="19103"/>
                    <a:pt x="42643" y="18643"/>
                    <a:pt x="42601" y="18140"/>
                  </a:cubicBezTo>
                  <a:cubicBezTo>
                    <a:pt x="42329" y="15734"/>
                    <a:pt x="41346" y="13558"/>
                    <a:pt x="40237" y="11445"/>
                  </a:cubicBezTo>
                  <a:cubicBezTo>
                    <a:pt x="39923" y="10838"/>
                    <a:pt x="39442" y="9855"/>
                    <a:pt x="38751" y="9227"/>
                  </a:cubicBezTo>
                  <a:cubicBezTo>
                    <a:pt x="38835" y="9164"/>
                    <a:pt x="38940" y="9101"/>
                    <a:pt x="39023" y="9018"/>
                  </a:cubicBezTo>
                  <a:cubicBezTo>
                    <a:pt x="40237" y="7993"/>
                    <a:pt x="40655" y="6381"/>
                    <a:pt x="40342" y="4854"/>
                  </a:cubicBezTo>
                  <a:cubicBezTo>
                    <a:pt x="39870" y="2464"/>
                    <a:pt x="37697" y="0"/>
                    <a:pt x="352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" name="Google Shape;1168;p54"/>
          <p:cNvGrpSpPr/>
          <p:nvPr/>
        </p:nvGrpSpPr>
        <p:grpSpPr>
          <a:xfrm flipH="1">
            <a:off x="1694925" y="2017238"/>
            <a:ext cx="1193700" cy="2613925"/>
            <a:chOff x="5095000" y="2028200"/>
            <a:chExt cx="1193700" cy="2613925"/>
          </a:xfrm>
        </p:grpSpPr>
        <p:sp>
          <p:nvSpPr>
            <p:cNvPr id="85" name="Google Shape;1169;p54"/>
            <p:cNvSpPr/>
            <p:nvPr/>
          </p:nvSpPr>
          <p:spPr>
            <a:xfrm>
              <a:off x="5313650" y="2813900"/>
              <a:ext cx="784650" cy="651250"/>
            </a:xfrm>
            <a:custGeom>
              <a:avLst/>
              <a:gdLst/>
              <a:ahLst/>
              <a:cxnLst/>
              <a:rect l="l" t="t" r="r" b="b"/>
              <a:pathLst>
                <a:path w="31386" h="26050" extrusionOk="0">
                  <a:moveTo>
                    <a:pt x="9541" y="18329"/>
                  </a:moveTo>
                  <a:cubicBezTo>
                    <a:pt x="9207" y="18183"/>
                    <a:pt x="8997" y="18204"/>
                    <a:pt x="8830" y="18434"/>
                  </a:cubicBezTo>
                  <a:cubicBezTo>
                    <a:pt x="8684" y="18727"/>
                    <a:pt x="8495" y="18999"/>
                    <a:pt x="8370" y="19313"/>
                  </a:cubicBezTo>
                  <a:cubicBezTo>
                    <a:pt x="7951" y="20442"/>
                    <a:pt x="7533" y="21635"/>
                    <a:pt x="7637" y="22911"/>
                  </a:cubicBezTo>
                  <a:cubicBezTo>
                    <a:pt x="7407" y="23225"/>
                    <a:pt x="7240" y="23602"/>
                    <a:pt x="6821" y="23811"/>
                  </a:cubicBezTo>
                  <a:cubicBezTo>
                    <a:pt x="6675" y="23874"/>
                    <a:pt x="6528" y="24083"/>
                    <a:pt x="6466" y="24271"/>
                  </a:cubicBezTo>
                  <a:cubicBezTo>
                    <a:pt x="6089" y="25297"/>
                    <a:pt x="5273" y="25757"/>
                    <a:pt x="4290" y="26008"/>
                  </a:cubicBezTo>
                  <a:cubicBezTo>
                    <a:pt x="4101" y="26050"/>
                    <a:pt x="3892" y="26008"/>
                    <a:pt x="3683" y="25924"/>
                  </a:cubicBezTo>
                  <a:cubicBezTo>
                    <a:pt x="3494" y="25862"/>
                    <a:pt x="3306" y="25736"/>
                    <a:pt x="3139" y="25631"/>
                  </a:cubicBezTo>
                  <a:cubicBezTo>
                    <a:pt x="2741" y="25422"/>
                    <a:pt x="2553" y="25129"/>
                    <a:pt x="2469" y="24669"/>
                  </a:cubicBezTo>
                  <a:cubicBezTo>
                    <a:pt x="2323" y="23748"/>
                    <a:pt x="2302" y="22870"/>
                    <a:pt x="2678" y="21970"/>
                  </a:cubicBezTo>
                  <a:cubicBezTo>
                    <a:pt x="2825" y="21656"/>
                    <a:pt x="2825" y="21342"/>
                    <a:pt x="2741" y="21028"/>
                  </a:cubicBezTo>
                  <a:cubicBezTo>
                    <a:pt x="2658" y="20673"/>
                    <a:pt x="2448" y="20505"/>
                    <a:pt x="2051" y="20442"/>
                  </a:cubicBezTo>
                  <a:cubicBezTo>
                    <a:pt x="1569" y="20401"/>
                    <a:pt x="1067" y="20359"/>
                    <a:pt x="586" y="20317"/>
                  </a:cubicBezTo>
                  <a:cubicBezTo>
                    <a:pt x="377" y="19898"/>
                    <a:pt x="377" y="19501"/>
                    <a:pt x="523" y="19103"/>
                  </a:cubicBezTo>
                  <a:cubicBezTo>
                    <a:pt x="733" y="18476"/>
                    <a:pt x="942" y="17806"/>
                    <a:pt x="1172" y="17157"/>
                  </a:cubicBezTo>
                  <a:cubicBezTo>
                    <a:pt x="1214" y="17032"/>
                    <a:pt x="1277" y="16864"/>
                    <a:pt x="1360" y="16760"/>
                  </a:cubicBezTo>
                  <a:cubicBezTo>
                    <a:pt x="2114" y="15776"/>
                    <a:pt x="2574" y="14626"/>
                    <a:pt x="3390" y="13684"/>
                  </a:cubicBezTo>
                  <a:cubicBezTo>
                    <a:pt x="3662" y="13370"/>
                    <a:pt x="3934" y="13077"/>
                    <a:pt x="4206" y="12763"/>
                  </a:cubicBezTo>
                  <a:cubicBezTo>
                    <a:pt x="4248" y="12722"/>
                    <a:pt x="4331" y="12659"/>
                    <a:pt x="4394" y="12575"/>
                  </a:cubicBezTo>
                  <a:cubicBezTo>
                    <a:pt x="4603" y="12345"/>
                    <a:pt x="4645" y="12136"/>
                    <a:pt x="4541" y="11947"/>
                  </a:cubicBezTo>
                  <a:cubicBezTo>
                    <a:pt x="4436" y="11738"/>
                    <a:pt x="4122" y="11613"/>
                    <a:pt x="3871" y="11696"/>
                  </a:cubicBezTo>
                  <a:cubicBezTo>
                    <a:pt x="3683" y="11780"/>
                    <a:pt x="3494" y="11843"/>
                    <a:pt x="3306" y="11989"/>
                  </a:cubicBezTo>
                  <a:cubicBezTo>
                    <a:pt x="2867" y="12261"/>
                    <a:pt x="2365" y="12429"/>
                    <a:pt x="1821" y="12471"/>
                  </a:cubicBezTo>
                  <a:cubicBezTo>
                    <a:pt x="1256" y="12533"/>
                    <a:pt x="670" y="12638"/>
                    <a:pt x="21" y="12722"/>
                  </a:cubicBezTo>
                  <a:cubicBezTo>
                    <a:pt x="0" y="12094"/>
                    <a:pt x="272" y="11675"/>
                    <a:pt x="586" y="11257"/>
                  </a:cubicBezTo>
                  <a:cubicBezTo>
                    <a:pt x="733" y="11069"/>
                    <a:pt x="900" y="10901"/>
                    <a:pt x="1088" y="10755"/>
                  </a:cubicBezTo>
                  <a:cubicBezTo>
                    <a:pt x="1904" y="9939"/>
                    <a:pt x="2720" y="9123"/>
                    <a:pt x="3557" y="8349"/>
                  </a:cubicBezTo>
                  <a:cubicBezTo>
                    <a:pt x="4415" y="7533"/>
                    <a:pt x="5336" y="6821"/>
                    <a:pt x="6424" y="6298"/>
                  </a:cubicBezTo>
                  <a:cubicBezTo>
                    <a:pt x="7365" y="5859"/>
                    <a:pt x="8307" y="5440"/>
                    <a:pt x="9144" y="4875"/>
                  </a:cubicBezTo>
                  <a:cubicBezTo>
                    <a:pt x="9353" y="4729"/>
                    <a:pt x="9646" y="4708"/>
                    <a:pt x="9876" y="4603"/>
                  </a:cubicBezTo>
                  <a:cubicBezTo>
                    <a:pt x="10253" y="4478"/>
                    <a:pt x="10608" y="4373"/>
                    <a:pt x="10922" y="4185"/>
                  </a:cubicBezTo>
                  <a:cubicBezTo>
                    <a:pt x="11299" y="3976"/>
                    <a:pt x="11278" y="3536"/>
                    <a:pt x="10901" y="3327"/>
                  </a:cubicBezTo>
                  <a:lnTo>
                    <a:pt x="10755" y="3243"/>
                  </a:lnTo>
                  <a:cubicBezTo>
                    <a:pt x="9646" y="2636"/>
                    <a:pt x="9353" y="1967"/>
                    <a:pt x="9772" y="753"/>
                  </a:cubicBezTo>
                  <a:cubicBezTo>
                    <a:pt x="9813" y="649"/>
                    <a:pt x="9876" y="544"/>
                    <a:pt x="9939" y="398"/>
                  </a:cubicBezTo>
                  <a:cubicBezTo>
                    <a:pt x="10881" y="126"/>
                    <a:pt x="11822" y="0"/>
                    <a:pt x="12785" y="42"/>
                  </a:cubicBezTo>
                  <a:cubicBezTo>
                    <a:pt x="13642" y="105"/>
                    <a:pt x="14479" y="147"/>
                    <a:pt x="15358" y="209"/>
                  </a:cubicBezTo>
                  <a:cubicBezTo>
                    <a:pt x="15630" y="230"/>
                    <a:pt x="15944" y="230"/>
                    <a:pt x="16216" y="314"/>
                  </a:cubicBezTo>
                  <a:cubicBezTo>
                    <a:pt x="17179" y="607"/>
                    <a:pt x="18183" y="649"/>
                    <a:pt x="19187" y="711"/>
                  </a:cubicBezTo>
                  <a:cubicBezTo>
                    <a:pt x="19794" y="732"/>
                    <a:pt x="20380" y="816"/>
                    <a:pt x="20924" y="983"/>
                  </a:cubicBezTo>
                  <a:cubicBezTo>
                    <a:pt x="21572" y="1172"/>
                    <a:pt x="22221" y="1297"/>
                    <a:pt x="22891" y="1486"/>
                  </a:cubicBezTo>
                  <a:cubicBezTo>
                    <a:pt x="23246" y="1590"/>
                    <a:pt x="23560" y="1716"/>
                    <a:pt x="23853" y="2030"/>
                  </a:cubicBezTo>
                  <a:cubicBezTo>
                    <a:pt x="24167" y="2385"/>
                    <a:pt x="24690" y="2302"/>
                    <a:pt x="25088" y="2092"/>
                  </a:cubicBezTo>
                  <a:cubicBezTo>
                    <a:pt x="25506" y="1862"/>
                    <a:pt x="25925" y="1779"/>
                    <a:pt x="26343" y="1758"/>
                  </a:cubicBezTo>
                  <a:cubicBezTo>
                    <a:pt x="26762" y="1758"/>
                    <a:pt x="27138" y="1799"/>
                    <a:pt x="27557" y="1883"/>
                  </a:cubicBezTo>
                  <a:cubicBezTo>
                    <a:pt x="27850" y="1925"/>
                    <a:pt x="28080" y="2113"/>
                    <a:pt x="28226" y="2406"/>
                  </a:cubicBezTo>
                  <a:cubicBezTo>
                    <a:pt x="28184" y="2720"/>
                    <a:pt x="27912" y="2846"/>
                    <a:pt x="27829" y="3076"/>
                  </a:cubicBezTo>
                  <a:cubicBezTo>
                    <a:pt x="27724" y="3432"/>
                    <a:pt x="27557" y="3578"/>
                    <a:pt x="27243" y="3704"/>
                  </a:cubicBezTo>
                  <a:cubicBezTo>
                    <a:pt x="26824" y="3871"/>
                    <a:pt x="26824" y="4499"/>
                    <a:pt x="27201" y="4729"/>
                  </a:cubicBezTo>
                  <a:lnTo>
                    <a:pt x="27347" y="4812"/>
                  </a:lnTo>
                  <a:cubicBezTo>
                    <a:pt x="27661" y="4896"/>
                    <a:pt x="27912" y="5168"/>
                    <a:pt x="28268" y="5043"/>
                  </a:cubicBezTo>
                  <a:cubicBezTo>
                    <a:pt x="28498" y="5231"/>
                    <a:pt x="28707" y="5524"/>
                    <a:pt x="28959" y="5545"/>
                  </a:cubicBezTo>
                  <a:cubicBezTo>
                    <a:pt x="29628" y="5629"/>
                    <a:pt x="30047" y="6068"/>
                    <a:pt x="30549" y="6403"/>
                  </a:cubicBezTo>
                  <a:cubicBezTo>
                    <a:pt x="31093" y="6821"/>
                    <a:pt x="31386" y="7365"/>
                    <a:pt x="31386" y="8035"/>
                  </a:cubicBezTo>
                  <a:cubicBezTo>
                    <a:pt x="30779" y="8830"/>
                    <a:pt x="29963" y="9311"/>
                    <a:pt x="29084" y="9625"/>
                  </a:cubicBezTo>
                  <a:cubicBezTo>
                    <a:pt x="28247" y="9939"/>
                    <a:pt x="27389" y="10064"/>
                    <a:pt x="26490" y="9918"/>
                  </a:cubicBezTo>
                  <a:cubicBezTo>
                    <a:pt x="26197" y="9855"/>
                    <a:pt x="25925" y="9771"/>
                    <a:pt x="25632" y="9730"/>
                  </a:cubicBezTo>
                  <a:cubicBezTo>
                    <a:pt x="25213" y="9646"/>
                    <a:pt x="24837" y="9520"/>
                    <a:pt x="24502" y="9227"/>
                  </a:cubicBezTo>
                  <a:cubicBezTo>
                    <a:pt x="24376" y="9123"/>
                    <a:pt x="24209" y="9018"/>
                    <a:pt x="24062" y="8934"/>
                  </a:cubicBezTo>
                  <a:cubicBezTo>
                    <a:pt x="23895" y="8830"/>
                    <a:pt x="23707" y="8809"/>
                    <a:pt x="23560" y="8934"/>
                  </a:cubicBezTo>
                  <a:cubicBezTo>
                    <a:pt x="23372" y="9102"/>
                    <a:pt x="23330" y="9290"/>
                    <a:pt x="23393" y="9499"/>
                  </a:cubicBezTo>
                  <a:cubicBezTo>
                    <a:pt x="23456" y="9646"/>
                    <a:pt x="23581" y="9813"/>
                    <a:pt x="23686" y="9918"/>
                  </a:cubicBezTo>
                  <a:cubicBezTo>
                    <a:pt x="23874" y="10085"/>
                    <a:pt x="24083" y="10253"/>
                    <a:pt x="24272" y="10399"/>
                  </a:cubicBezTo>
                  <a:cubicBezTo>
                    <a:pt x="24313" y="10818"/>
                    <a:pt x="24272" y="11173"/>
                    <a:pt x="24125" y="11550"/>
                  </a:cubicBezTo>
                  <a:cubicBezTo>
                    <a:pt x="23769" y="12596"/>
                    <a:pt x="23456" y="13705"/>
                    <a:pt x="23079" y="14751"/>
                  </a:cubicBezTo>
                  <a:cubicBezTo>
                    <a:pt x="22933" y="15212"/>
                    <a:pt x="22640" y="15630"/>
                    <a:pt x="22409" y="16090"/>
                  </a:cubicBezTo>
                  <a:cubicBezTo>
                    <a:pt x="22347" y="16153"/>
                    <a:pt x="22221" y="16237"/>
                    <a:pt x="22116" y="16258"/>
                  </a:cubicBezTo>
                  <a:cubicBezTo>
                    <a:pt x="21656" y="16362"/>
                    <a:pt x="21175" y="16467"/>
                    <a:pt x="20736" y="16258"/>
                  </a:cubicBezTo>
                  <a:cubicBezTo>
                    <a:pt x="20192" y="16007"/>
                    <a:pt x="19585" y="15776"/>
                    <a:pt x="19083" y="15463"/>
                  </a:cubicBezTo>
                  <a:cubicBezTo>
                    <a:pt x="18559" y="15107"/>
                    <a:pt x="18057" y="15212"/>
                    <a:pt x="17576" y="15400"/>
                  </a:cubicBezTo>
                  <a:cubicBezTo>
                    <a:pt x="17220" y="15504"/>
                    <a:pt x="17053" y="15818"/>
                    <a:pt x="17053" y="16153"/>
                  </a:cubicBezTo>
                  <a:cubicBezTo>
                    <a:pt x="17053" y="16446"/>
                    <a:pt x="16907" y="16655"/>
                    <a:pt x="16781" y="16885"/>
                  </a:cubicBezTo>
                  <a:cubicBezTo>
                    <a:pt x="16572" y="17304"/>
                    <a:pt x="16425" y="17764"/>
                    <a:pt x="16279" y="18204"/>
                  </a:cubicBezTo>
                  <a:cubicBezTo>
                    <a:pt x="16153" y="18559"/>
                    <a:pt x="16007" y="18915"/>
                    <a:pt x="15735" y="19187"/>
                  </a:cubicBezTo>
                  <a:cubicBezTo>
                    <a:pt x="15588" y="19375"/>
                    <a:pt x="15379" y="19438"/>
                    <a:pt x="15191" y="19292"/>
                  </a:cubicBezTo>
                  <a:cubicBezTo>
                    <a:pt x="14751" y="19041"/>
                    <a:pt x="14396" y="18727"/>
                    <a:pt x="14270" y="18183"/>
                  </a:cubicBezTo>
                  <a:cubicBezTo>
                    <a:pt x="14166" y="17701"/>
                    <a:pt x="13956" y="17241"/>
                    <a:pt x="13747" y="16781"/>
                  </a:cubicBezTo>
                  <a:cubicBezTo>
                    <a:pt x="13621" y="16467"/>
                    <a:pt x="13245" y="16467"/>
                    <a:pt x="13015" y="16718"/>
                  </a:cubicBezTo>
                  <a:cubicBezTo>
                    <a:pt x="12910" y="16823"/>
                    <a:pt x="12826" y="16948"/>
                    <a:pt x="12764" y="17053"/>
                  </a:cubicBezTo>
                  <a:cubicBezTo>
                    <a:pt x="12554" y="17409"/>
                    <a:pt x="12303" y="17764"/>
                    <a:pt x="12157" y="18120"/>
                  </a:cubicBezTo>
                  <a:cubicBezTo>
                    <a:pt x="11613" y="19438"/>
                    <a:pt x="10839" y="20631"/>
                    <a:pt x="10483" y="22012"/>
                  </a:cubicBezTo>
                  <a:cubicBezTo>
                    <a:pt x="10462" y="22074"/>
                    <a:pt x="10420" y="22116"/>
                    <a:pt x="10357" y="22221"/>
                  </a:cubicBezTo>
                  <a:cubicBezTo>
                    <a:pt x="10085" y="22263"/>
                    <a:pt x="9751" y="22284"/>
                    <a:pt x="9437" y="22367"/>
                  </a:cubicBezTo>
                  <a:cubicBezTo>
                    <a:pt x="9144" y="22472"/>
                    <a:pt x="8893" y="22639"/>
                    <a:pt x="8579" y="22807"/>
                  </a:cubicBezTo>
                  <a:cubicBezTo>
                    <a:pt x="8391" y="22535"/>
                    <a:pt x="8391" y="22263"/>
                    <a:pt x="8412" y="21970"/>
                  </a:cubicBezTo>
                  <a:cubicBezTo>
                    <a:pt x="8725" y="20819"/>
                    <a:pt x="8788" y="19543"/>
                    <a:pt x="9541" y="183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170;p54"/>
            <p:cNvSpPr/>
            <p:nvPr/>
          </p:nvSpPr>
          <p:spPr>
            <a:xfrm>
              <a:off x="5503000" y="3044575"/>
              <a:ext cx="713000" cy="573675"/>
            </a:xfrm>
            <a:custGeom>
              <a:avLst/>
              <a:gdLst/>
              <a:ahLst/>
              <a:cxnLst/>
              <a:rect l="l" t="t" r="r" b="b"/>
              <a:pathLst>
                <a:path w="28520" h="22947" extrusionOk="0">
                  <a:moveTo>
                    <a:pt x="24439" y="0"/>
                  </a:moveTo>
                  <a:cubicBezTo>
                    <a:pt x="23916" y="377"/>
                    <a:pt x="23456" y="712"/>
                    <a:pt x="22996" y="1005"/>
                  </a:cubicBezTo>
                  <a:cubicBezTo>
                    <a:pt x="22242" y="1465"/>
                    <a:pt x="21405" y="1695"/>
                    <a:pt x="20506" y="1800"/>
                  </a:cubicBezTo>
                  <a:cubicBezTo>
                    <a:pt x="20137" y="1843"/>
                    <a:pt x="19773" y="1881"/>
                    <a:pt x="19412" y="1881"/>
                  </a:cubicBezTo>
                  <a:cubicBezTo>
                    <a:pt x="19078" y="1881"/>
                    <a:pt x="18746" y="1849"/>
                    <a:pt x="18413" y="1758"/>
                  </a:cubicBezTo>
                  <a:cubicBezTo>
                    <a:pt x="18372" y="1751"/>
                    <a:pt x="18330" y="1749"/>
                    <a:pt x="18289" y="1749"/>
                  </a:cubicBezTo>
                  <a:cubicBezTo>
                    <a:pt x="18206" y="1749"/>
                    <a:pt x="18127" y="1758"/>
                    <a:pt x="18058" y="1758"/>
                  </a:cubicBezTo>
                  <a:cubicBezTo>
                    <a:pt x="17974" y="2072"/>
                    <a:pt x="17953" y="2323"/>
                    <a:pt x="17848" y="2574"/>
                  </a:cubicBezTo>
                  <a:cubicBezTo>
                    <a:pt x="17367" y="3704"/>
                    <a:pt x="16970" y="4813"/>
                    <a:pt x="16698" y="6005"/>
                  </a:cubicBezTo>
                  <a:cubicBezTo>
                    <a:pt x="16530" y="6633"/>
                    <a:pt x="16091" y="7114"/>
                    <a:pt x="15777" y="7700"/>
                  </a:cubicBezTo>
                  <a:cubicBezTo>
                    <a:pt x="15693" y="7847"/>
                    <a:pt x="15463" y="7993"/>
                    <a:pt x="15275" y="8035"/>
                  </a:cubicBezTo>
                  <a:cubicBezTo>
                    <a:pt x="14823" y="8181"/>
                    <a:pt x="14380" y="8310"/>
                    <a:pt x="13929" y="8310"/>
                  </a:cubicBezTo>
                  <a:cubicBezTo>
                    <a:pt x="13670" y="8310"/>
                    <a:pt x="13408" y="8268"/>
                    <a:pt x="13141" y="8161"/>
                  </a:cubicBezTo>
                  <a:cubicBezTo>
                    <a:pt x="12618" y="7951"/>
                    <a:pt x="12115" y="7721"/>
                    <a:pt x="11592" y="7491"/>
                  </a:cubicBezTo>
                  <a:cubicBezTo>
                    <a:pt x="11348" y="7397"/>
                    <a:pt x="11154" y="7168"/>
                    <a:pt x="10859" y="7168"/>
                  </a:cubicBezTo>
                  <a:cubicBezTo>
                    <a:pt x="10826" y="7168"/>
                    <a:pt x="10791" y="7171"/>
                    <a:pt x="10755" y="7177"/>
                  </a:cubicBezTo>
                  <a:cubicBezTo>
                    <a:pt x="10651" y="7428"/>
                    <a:pt x="10630" y="7700"/>
                    <a:pt x="10483" y="7889"/>
                  </a:cubicBezTo>
                  <a:cubicBezTo>
                    <a:pt x="10149" y="8349"/>
                    <a:pt x="9960" y="8872"/>
                    <a:pt x="9814" y="9395"/>
                  </a:cubicBezTo>
                  <a:cubicBezTo>
                    <a:pt x="9646" y="9939"/>
                    <a:pt x="9312" y="10399"/>
                    <a:pt x="8977" y="10839"/>
                  </a:cubicBezTo>
                  <a:cubicBezTo>
                    <a:pt x="8769" y="11091"/>
                    <a:pt x="8276" y="11270"/>
                    <a:pt x="7865" y="11270"/>
                  </a:cubicBezTo>
                  <a:cubicBezTo>
                    <a:pt x="7698" y="11270"/>
                    <a:pt x="7544" y="11240"/>
                    <a:pt x="7428" y="11174"/>
                  </a:cubicBezTo>
                  <a:cubicBezTo>
                    <a:pt x="6780" y="10776"/>
                    <a:pt x="6131" y="10358"/>
                    <a:pt x="5943" y="9521"/>
                  </a:cubicBezTo>
                  <a:cubicBezTo>
                    <a:pt x="5922" y="9416"/>
                    <a:pt x="5880" y="9311"/>
                    <a:pt x="5859" y="9249"/>
                  </a:cubicBezTo>
                  <a:cubicBezTo>
                    <a:pt x="5524" y="9311"/>
                    <a:pt x="5462" y="9562"/>
                    <a:pt x="5357" y="9772"/>
                  </a:cubicBezTo>
                  <a:cubicBezTo>
                    <a:pt x="4980" y="10609"/>
                    <a:pt x="4604" y="11446"/>
                    <a:pt x="4248" y="12241"/>
                  </a:cubicBezTo>
                  <a:cubicBezTo>
                    <a:pt x="4060" y="12617"/>
                    <a:pt x="3955" y="13015"/>
                    <a:pt x="3976" y="13454"/>
                  </a:cubicBezTo>
                  <a:cubicBezTo>
                    <a:pt x="4060" y="13559"/>
                    <a:pt x="4143" y="13643"/>
                    <a:pt x="4185" y="13747"/>
                  </a:cubicBezTo>
                  <a:cubicBezTo>
                    <a:pt x="4311" y="13977"/>
                    <a:pt x="4478" y="14187"/>
                    <a:pt x="4583" y="14438"/>
                  </a:cubicBezTo>
                  <a:cubicBezTo>
                    <a:pt x="4687" y="14710"/>
                    <a:pt x="4604" y="14961"/>
                    <a:pt x="4415" y="15065"/>
                  </a:cubicBezTo>
                  <a:cubicBezTo>
                    <a:pt x="4352" y="15094"/>
                    <a:pt x="4294" y="15107"/>
                    <a:pt x="4241" y="15107"/>
                  </a:cubicBezTo>
                  <a:cubicBezTo>
                    <a:pt x="4103" y="15107"/>
                    <a:pt x="3992" y="15019"/>
                    <a:pt x="3871" y="14898"/>
                  </a:cubicBezTo>
                  <a:cubicBezTo>
                    <a:pt x="3725" y="14689"/>
                    <a:pt x="3537" y="14500"/>
                    <a:pt x="3327" y="14291"/>
                  </a:cubicBezTo>
                  <a:cubicBezTo>
                    <a:pt x="2930" y="14438"/>
                    <a:pt x="2532" y="14584"/>
                    <a:pt x="2198" y="14710"/>
                  </a:cubicBezTo>
                  <a:cubicBezTo>
                    <a:pt x="1905" y="15128"/>
                    <a:pt x="1884" y="15526"/>
                    <a:pt x="1967" y="15944"/>
                  </a:cubicBezTo>
                  <a:cubicBezTo>
                    <a:pt x="2009" y="16174"/>
                    <a:pt x="2072" y="16404"/>
                    <a:pt x="2072" y="16635"/>
                  </a:cubicBezTo>
                  <a:cubicBezTo>
                    <a:pt x="2072" y="17158"/>
                    <a:pt x="2323" y="17472"/>
                    <a:pt x="2804" y="17639"/>
                  </a:cubicBezTo>
                  <a:cubicBezTo>
                    <a:pt x="3244" y="17765"/>
                    <a:pt x="3537" y="18099"/>
                    <a:pt x="3871" y="18392"/>
                  </a:cubicBezTo>
                  <a:cubicBezTo>
                    <a:pt x="4039" y="18518"/>
                    <a:pt x="3955" y="18832"/>
                    <a:pt x="3767" y="18915"/>
                  </a:cubicBezTo>
                  <a:cubicBezTo>
                    <a:pt x="3663" y="18960"/>
                    <a:pt x="3528" y="19004"/>
                    <a:pt x="3406" y="19004"/>
                  </a:cubicBezTo>
                  <a:cubicBezTo>
                    <a:pt x="3356" y="19004"/>
                    <a:pt x="3308" y="18996"/>
                    <a:pt x="3265" y="18978"/>
                  </a:cubicBezTo>
                  <a:cubicBezTo>
                    <a:pt x="2783" y="18727"/>
                    <a:pt x="2281" y="18497"/>
                    <a:pt x="1779" y="18204"/>
                  </a:cubicBezTo>
                  <a:cubicBezTo>
                    <a:pt x="1382" y="17995"/>
                    <a:pt x="1214" y="17660"/>
                    <a:pt x="1151" y="17221"/>
                  </a:cubicBezTo>
                  <a:cubicBezTo>
                    <a:pt x="1068" y="16509"/>
                    <a:pt x="1005" y="15798"/>
                    <a:pt x="900" y="15128"/>
                  </a:cubicBezTo>
                  <a:cubicBezTo>
                    <a:pt x="900" y="15024"/>
                    <a:pt x="817" y="14940"/>
                    <a:pt x="733" y="14752"/>
                  </a:cubicBezTo>
                  <a:cubicBezTo>
                    <a:pt x="440" y="15128"/>
                    <a:pt x="210" y="15421"/>
                    <a:pt x="1" y="15651"/>
                  </a:cubicBezTo>
                  <a:lnTo>
                    <a:pt x="1" y="15798"/>
                  </a:lnTo>
                  <a:cubicBezTo>
                    <a:pt x="21" y="15986"/>
                    <a:pt x="105" y="16153"/>
                    <a:pt x="105" y="16321"/>
                  </a:cubicBezTo>
                  <a:cubicBezTo>
                    <a:pt x="126" y="17325"/>
                    <a:pt x="586" y="18099"/>
                    <a:pt x="1172" y="18873"/>
                  </a:cubicBezTo>
                  <a:cubicBezTo>
                    <a:pt x="1465" y="19229"/>
                    <a:pt x="1779" y="19564"/>
                    <a:pt x="2177" y="19857"/>
                  </a:cubicBezTo>
                  <a:cubicBezTo>
                    <a:pt x="2909" y="20401"/>
                    <a:pt x="3662" y="20924"/>
                    <a:pt x="4374" y="21510"/>
                  </a:cubicBezTo>
                  <a:cubicBezTo>
                    <a:pt x="4939" y="21970"/>
                    <a:pt x="5566" y="22221"/>
                    <a:pt x="6278" y="22368"/>
                  </a:cubicBezTo>
                  <a:cubicBezTo>
                    <a:pt x="6696" y="22472"/>
                    <a:pt x="7156" y="22577"/>
                    <a:pt x="7575" y="22702"/>
                  </a:cubicBezTo>
                  <a:cubicBezTo>
                    <a:pt x="7990" y="22851"/>
                    <a:pt x="8415" y="22936"/>
                    <a:pt x="8851" y="22936"/>
                  </a:cubicBezTo>
                  <a:cubicBezTo>
                    <a:pt x="9030" y="22936"/>
                    <a:pt x="9212" y="22921"/>
                    <a:pt x="9395" y="22891"/>
                  </a:cubicBezTo>
                  <a:cubicBezTo>
                    <a:pt x="9564" y="22867"/>
                    <a:pt x="9740" y="22842"/>
                    <a:pt x="9907" y="22842"/>
                  </a:cubicBezTo>
                  <a:cubicBezTo>
                    <a:pt x="10030" y="22842"/>
                    <a:pt x="10147" y="22855"/>
                    <a:pt x="10253" y="22891"/>
                  </a:cubicBezTo>
                  <a:cubicBezTo>
                    <a:pt x="10428" y="22930"/>
                    <a:pt x="10594" y="22946"/>
                    <a:pt x="10755" y="22946"/>
                  </a:cubicBezTo>
                  <a:cubicBezTo>
                    <a:pt x="10941" y="22946"/>
                    <a:pt x="11120" y="22924"/>
                    <a:pt x="11299" y="22891"/>
                  </a:cubicBezTo>
                  <a:cubicBezTo>
                    <a:pt x="12869" y="22661"/>
                    <a:pt x="14438" y="22451"/>
                    <a:pt x="16049" y="22242"/>
                  </a:cubicBezTo>
                  <a:cubicBezTo>
                    <a:pt x="16300" y="22221"/>
                    <a:pt x="16572" y="22138"/>
                    <a:pt x="16823" y="22075"/>
                  </a:cubicBezTo>
                  <a:cubicBezTo>
                    <a:pt x="17158" y="22012"/>
                    <a:pt x="17514" y="21866"/>
                    <a:pt x="17848" y="21824"/>
                  </a:cubicBezTo>
                  <a:cubicBezTo>
                    <a:pt x="18518" y="21740"/>
                    <a:pt x="19146" y="21552"/>
                    <a:pt x="19732" y="21133"/>
                  </a:cubicBezTo>
                  <a:cubicBezTo>
                    <a:pt x="20087" y="20882"/>
                    <a:pt x="20464" y="20652"/>
                    <a:pt x="20715" y="20275"/>
                  </a:cubicBezTo>
                  <a:cubicBezTo>
                    <a:pt x="20861" y="20087"/>
                    <a:pt x="21071" y="19962"/>
                    <a:pt x="21238" y="19836"/>
                  </a:cubicBezTo>
                  <a:cubicBezTo>
                    <a:pt x="22138" y="19229"/>
                    <a:pt x="23058" y="18622"/>
                    <a:pt x="23937" y="17995"/>
                  </a:cubicBezTo>
                  <a:cubicBezTo>
                    <a:pt x="24649" y="17513"/>
                    <a:pt x="25297" y="16949"/>
                    <a:pt x="25758" y="16216"/>
                  </a:cubicBezTo>
                  <a:cubicBezTo>
                    <a:pt x="26448" y="15128"/>
                    <a:pt x="27118" y="14019"/>
                    <a:pt x="27766" y="12910"/>
                  </a:cubicBezTo>
                  <a:cubicBezTo>
                    <a:pt x="28122" y="12241"/>
                    <a:pt x="28331" y="11550"/>
                    <a:pt x="28352" y="10818"/>
                  </a:cubicBezTo>
                  <a:cubicBezTo>
                    <a:pt x="28394" y="10127"/>
                    <a:pt x="28457" y="9458"/>
                    <a:pt x="28519" y="8788"/>
                  </a:cubicBezTo>
                  <a:cubicBezTo>
                    <a:pt x="28415" y="8454"/>
                    <a:pt x="28415" y="8202"/>
                    <a:pt x="28373" y="7930"/>
                  </a:cubicBezTo>
                  <a:cubicBezTo>
                    <a:pt x="28227" y="6570"/>
                    <a:pt x="27996" y="5273"/>
                    <a:pt x="27515" y="3976"/>
                  </a:cubicBezTo>
                  <a:cubicBezTo>
                    <a:pt x="27180" y="3034"/>
                    <a:pt x="26741" y="2156"/>
                    <a:pt x="26134" y="1339"/>
                  </a:cubicBezTo>
                  <a:cubicBezTo>
                    <a:pt x="25653" y="733"/>
                    <a:pt x="25067" y="272"/>
                    <a:pt x="244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171;p54"/>
            <p:cNvSpPr/>
            <p:nvPr/>
          </p:nvSpPr>
          <p:spPr>
            <a:xfrm>
              <a:off x="5452250" y="3619975"/>
              <a:ext cx="536200" cy="462950"/>
            </a:xfrm>
            <a:custGeom>
              <a:avLst/>
              <a:gdLst/>
              <a:ahLst/>
              <a:cxnLst/>
              <a:rect l="l" t="t" r="r" b="b"/>
              <a:pathLst>
                <a:path w="21448" h="18518" extrusionOk="0">
                  <a:moveTo>
                    <a:pt x="18749" y="18057"/>
                  </a:moveTo>
                  <a:cubicBezTo>
                    <a:pt x="17723" y="18183"/>
                    <a:pt x="16719" y="18371"/>
                    <a:pt x="15694" y="18476"/>
                  </a:cubicBezTo>
                  <a:cubicBezTo>
                    <a:pt x="15275" y="18518"/>
                    <a:pt x="14794" y="18476"/>
                    <a:pt x="14376" y="18392"/>
                  </a:cubicBezTo>
                  <a:cubicBezTo>
                    <a:pt x="13643" y="18246"/>
                    <a:pt x="12890" y="18099"/>
                    <a:pt x="12179" y="17765"/>
                  </a:cubicBezTo>
                  <a:cubicBezTo>
                    <a:pt x="11655" y="17513"/>
                    <a:pt x="11090" y="17325"/>
                    <a:pt x="10546" y="17137"/>
                  </a:cubicBezTo>
                  <a:cubicBezTo>
                    <a:pt x="9877" y="16928"/>
                    <a:pt x="9312" y="16614"/>
                    <a:pt x="8726" y="16216"/>
                  </a:cubicBezTo>
                  <a:cubicBezTo>
                    <a:pt x="8370" y="15965"/>
                    <a:pt x="7931" y="15756"/>
                    <a:pt x="7471" y="15568"/>
                  </a:cubicBezTo>
                  <a:cubicBezTo>
                    <a:pt x="6822" y="15316"/>
                    <a:pt x="6194" y="15003"/>
                    <a:pt x="5629" y="14605"/>
                  </a:cubicBezTo>
                  <a:cubicBezTo>
                    <a:pt x="5044" y="14207"/>
                    <a:pt x="4374" y="13956"/>
                    <a:pt x="3746" y="13601"/>
                  </a:cubicBezTo>
                  <a:cubicBezTo>
                    <a:pt x="2700" y="13057"/>
                    <a:pt x="1654" y="12534"/>
                    <a:pt x="712" y="11801"/>
                  </a:cubicBezTo>
                  <a:cubicBezTo>
                    <a:pt x="629" y="11759"/>
                    <a:pt x="566" y="11697"/>
                    <a:pt x="503" y="11655"/>
                  </a:cubicBezTo>
                  <a:cubicBezTo>
                    <a:pt x="22" y="11257"/>
                    <a:pt x="1" y="10734"/>
                    <a:pt x="461" y="10316"/>
                  </a:cubicBezTo>
                  <a:cubicBezTo>
                    <a:pt x="566" y="10211"/>
                    <a:pt x="712" y="10127"/>
                    <a:pt x="838" y="10044"/>
                  </a:cubicBezTo>
                  <a:cubicBezTo>
                    <a:pt x="1173" y="9834"/>
                    <a:pt x="1445" y="9583"/>
                    <a:pt x="1654" y="9270"/>
                  </a:cubicBezTo>
                  <a:cubicBezTo>
                    <a:pt x="2282" y="8349"/>
                    <a:pt x="3119" y="7637"/>
                    <a:pt x="3997" y="7010"/>
                  </a:cubicBezTo>
                  <a:cubicBezTo>
                    <a:pt x="4395" y="6738"/>
                    <a:pt x="4730" y="6445"/>
                    <a:pt x="5023" y="6047"/>
                  </a:cubicBezTo>
                  <a:cubicBezTo>
                    <a:pt x="5211" y="5817"/>
                    <a:pt x="5420" y="5608"/>
                    <a:pt x="5588" y="5399"/>
                  </a:cubicBezTo>
                  <a:cubicBezTo>
                    <a:pt x="5860" y="5106"/>
                    <a:pt x="6111" y="4813"/>
                    <a:pt x="6362" y="4541"/>
                  </a:cubicBezTo>
                  <a:cubicBezTo>
                    <a:pt x="6571" y="4290"/>
                    <a:pt x="6780" y="4039"/>
                    <a:pt x="7010" y="3829"/>
                  </a:cubicBezTo>
                  <a:cubicBezTo>
                    <a:pt x="7513" y="3390"/>
                    <a:pt x="7889" y="2888"/>
                    <a:pt x="8182" y="2302"/>
                  </a:cubicBezTo>
                  <a:cubicBezTo>
                    <a:pt x="8496" y="1737"/>
                    <a:pt x="8873" y="1214"/>
                    <a:pt x="9438" y="816"/>
                  </a:cubicBezTo>
                  <a:cubicBezTo>
                    <a:pt x="10128" y="1005"/>
                    <a:pt x="10860" y="1088"/>
                    <a:pt x="11593" y="921"/>
                  </a:cubicBezTo>
                  <a:cubicBezTo>
                    <a:pt x="11635" y="921"/>
                    <a:pt x="11718" y="900"/>
                    <a:pt x="11760" y="921"/>
                  </a:cubicBezTo>
                  <a:cubicBezTo>
                    <a:pt x="12367" y="1088"/>
                    <a:pt x="12995" y="1005"/>
                    <a:pt x="13643" y="942"/>
                  </a:cubicBezTo>
                  <a:cubicBezTo>
                    <a:pt x="13664" y="1088"/>
                    <a:pt x="13727" y="1193"/>
                    <a:pt x="13727" y="1298"/>
                  </a:cubicBezTo>
                  <a:cubicBezTo>
                    <a:pt x="13727" y="1863"/>
                    <a:pt x="14124" y="2176"/>
                    <a:pt x="14564" y="2448"/>
                  </a:cubicBezTo>
                  <a:cubicBezTo>
                    <a:pt x="15296" y="2825"/>
                    <a:pt x="16049" y="2783"/>
                    <a:pt x="16782" y="2553"/>
                  </a:cubicBezTo>
                  <a:cubicBezTo>
                    <a:pt x="16970" y="2490"/>
                    <a:pt x="17137" y="2344"/>
                    <a:pt x="17263" y="2176"/>
                  </a:cubicBezTo>
                  <a:cubicBezTo>
                    <a:pt x="17619" y="1674"/>
                    <a:pt x="17891" y="1109"/>
                    <a:pt x="17765" y="461"/>
                  </a:cubicBezTo>
                  <a:cubicBezTo>
                    <a:pt x="18393" y="210"/>
                    <a:pt x="19795" y="0"/>
                    <a:pt x="20632" y="42"/>
                  </a:cubicBezTo>
                  <a:cubicBezTo>
                    <a:pt x="20653" y="168"/>
                    <a:pt x="20715" y="293"/>
                    <a:pt x="20736" y="419"/>
                  </a:cubicBezTo>
                  <a:cubicBezTo>
                    <a:pt x="20946" y="1967"/>
                    <a:pt x="21176" y="3516"/>
                    <a:pt x="21385" y="5043"/>
                  </a:cubicBezTo>
                  <a:cubicBezTo>
                    <a:pt x="21427" y="5210"/>
                    <a:pt x="21448" y="5357"/>
                    <a:pt x="21427" y="5503"/>
                  </a:cubicBezTo>
                  <a:cubicBezTo>
                    <a:pt x="21238" y="6319"/>
                    <a:pt x="21343" y="7135"/>
                    <a:pt x="21218" y="7930"/>
                  </a:cubicBezTo>
                  <a:cubicBezTo>
                    <a:pt x="21113" y="8558"/>
                    <a:pt x="20904" y="9186"/>
                    <a:pt x="20736" y="9814"/>
                  </a:cubicBezTo>
                  <a:cubicBezTo>
                    <a:pt x="20653" y="10169"/>
                    <a:pt x="20506" y="10546"/>
                    <a:pt x="20506" y="10943"/>
                  </a:cubicBezTo>
                  <a:cubicBezTo>
                    <a:pt x="20464" y="12199"/>
                    <a:pt x="20088" y="13371"/>
                    <a:pt x="19732" y="14542"/>
                  </a:cubicBezTo>
                  <a:cubicBezTo>
                    <a:pt x="19669" y="14856"/>
                    <a:pt x="19523" y="15149"/>
                    <a:pt x="19585" y="15484"/>
                  </a:cubicBezTo>
                  <a:cubicBezTo>
                    <a:pt x="19606" y="15630"/>
                    <a:pt x="19565" y="15777"/>
                    <a:pt x="19544" y="15902"/>
                  </a:cubicBezTo>
                  <a:cubicBezTo>
                    <a:pt x="19376" y="16425"/>
                    <a:pt x="19188" y="16990"/>
                    <a:pt x="19021" y="17513"/>
                  </a:cubicBezTo>
                  <a:cubicBezTo>
                    <a:pt x="19021" y="17681"/>
                    <a:pt x="18874" y="17848"/>
                    <a:pt x="18749" y="1805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172;p54"/>
            <p:cNvSpPr/>
            <p:nvPr/>
          </p:nvSpPr>
          <p:spPr>
            <a:xfrm>
              <a:off x="5399950" y="3977250"/>
              <a:ext cx="493825" cy="314400"/>
            </a:xfrm>
            <a:custGeom>
              <a:avLst/>
              <a:gdLst/>
              <a:ahLst/>
              <a:cxnLst/>
              <a:rect l="l" t="t" r="r" b="b"/>
              <a:pathLst>
                <a:path w="19753" h="12576" extrusionOk="0">
                  <a:moveTo>
                    <a:pt x="4729" y="9039"/>
                  </a:moveTo>
                  <a:cubicBezTo>
                    <a:pt x="3955" y="8495"/>
                    <a:pt x="3202" y="7972"/>
                    <a:pt x="2763" y="7198"/>
                  </a:cubicBezTo>
                  <a:cubicBezTo>
                    <a:pt x="2658" y="7010"/>
                    <a:pt x="2595" y="6821"/>
                    <a:pt x="2302" y="6842"/>
                  </a:cubicBezTo>
                  <a:cubicBezTo>
                    <a:pt x="2198" y="6842"/>
                    <a:pt x="2051" y="6759"/>
                    <a:pt x="2009" y="6696"/>
                  </a:cubicBezTo>
                  <a:cubicBezTo>
                    <a:pt x="1716" y="6340"/>
                    <a:pt x="1382" y="6110"/>
                    <a:pt x="942" y="5922"/>
                  </a:cubicBezTo>
                  <a:cubicBezTo>
                    <a:pt x="461" y="5754"/>
                    <a:pt x="273" y="5315"/>
                    <a:pt x="1" y="4875"/>
                  </a:cubicBezTo>
                  <a:cubicBezTo>
                    <a:pt x="168" y="4645"/>
                    <a:pt x="314" y="4436"/>
                    <a:pt x="503" y="4269"/>
                  </a:cubicBezTo>
                  <a:cubicBezTo>
                    <a:pt x="942" y="3808"/>
                    <a:pt x="1382" y="3432"/>
                    <a:pt x="1821" y="2971"/>
                  </a:cubicBezTo>
                  <a:cubicBezTo>
                    <a:pt x="2093" y="2720"/>
                    <a:pt x="2344" y="2406"/>
                    <a:pt x="2532" y="2093"/>
                  </a:cubicBezTo>
                  <a:cubicBezTo>
                    <a:pt x="2679" y="1800"/>
                    <a:pt x="2867" y="1569"/>
                    <a:pt x="3139" y="1360"/>
                  </a:cubicBezTo>
                  <a:cubicBezTo>
                    <a:pt x="3411" y="1151"/>
                    <a:pt x="3662" y="879"/>
                    <a:pt x="3892" y="628"/>
                  </a:cubicBezTo>
                  <a:cubicBezTo>
                    <a:pt x="4374" y="84"/>
                    <a:pt x="4646" y="0"/>
                    <a:pt x="5273" y="293"/>
                  </a:cubicBezTo>
                  <a:cubicBezTo>
                    <a:pt x="6089" y="670"/>
                    <a:pt x="6947" y="1046"/>
                    <a:pt x="7659" y="1611"/>
                  </a:cubicBezTo>
                  <a:cubicBezTo>
                    <a:pt x="7973" y="1862"/>
                    <a:pt x="8391" y="2009"/>
                    <a:pt x="8768" y="2134"/>
                  </a:cubicBezTo>
                  <a:cubicBezTo>
                    <a:pt x="9395" y="2406"/>
                    <a:pt x="9981" y="2699"/>
                    <a:pt x="10546" y="3076"/>
                  </a:cubicBezTo>
                  <a:cubicBezTo>
                    <a:pt x="10986" y="3390"/>
                    <a:pt x="11530" y="3599"/>
                    <a:pt x="12032" y="3808"/>
                  </a:cubicBezTo>
                  <a:cubicBezTo>
                    <a:pt x="12701" y="4101"/>
                    <a:pt x="13392" y="4373"/>
                    <a:pt x="14103" y="4624"/>
                  </a:cubicBezTo>
                  <a:cubicBezTo>
                    <a:pt x="14940" y="4938"/>
                    <a:pt x="15777" y="5126"/>
                    <a:pt x="16656" y="5252"/>
                  </a:cubicBezTo>
                  <a:cubicBezTo>
                    <a:pt x="17472" y="5378"/>
                    <a:pt x="18225" y="5273"/>
                    <a:pt x="19020" y="5168"/>
                  </a:cubicBezTo>
                  <a:cubicBezTo>
                    <a:pt x="19125" y="5147"/>
                    <a:pt x="19250" y="5168"/>
                    <a:pt x="19397" y="5168"/>
                  </a:cubicBezTo>
                  <a:cubicBezTo>
                    <a:pt x="19564" y="5733"/>
                    <a:pt x="19669" y="6256"/>
                    <a:pt x="19564" y="6821"/>
                  </a:cubicBezTo>
                  <a:cubicBezTo>
                    <a:pt x="19481" y="7135"/>
                    <a:pt x="19481" y="7470"/>
                    <a:pt x="19543" y="7784"/>
                  </a:cubicBezTo>
                  <a:cubicBezTo>
                    <a:pt x="19753" y="9018"/>
                    <a:pt x="19606" y="10253"/>
                    <a:pt x="19376" y="11445"/>
                  </a:cubicBezTo>
                  <a:cubicBezTo>
                    <a:pt x="19334" y="11696"/>
                    <a:pt x="19292" y="11906"/>
                    <a:pt x="19229" y="12178"/>
                  </a:cubicBezTo>
                  <a:cubicBezTo>
                    <a:pt x="19020" y="12220"/>
                    <a:pt x="18832" y="12241"/>
                    <a:pt x="18623" y="12261"/>
                  </a:cubicBezTo>
                  <a:cubicBezTo>
                    <a:pt x="18204" y="12282"/>
                    <a:pt x="17786" y="12282"/>
                    <a:pt x="17388" y="12366"/>
                  </a:cubicBezTo>
                  <a:cubicBezTo>
                    <a:pt x="16405" y="12575"/>
                    <a:pt x="15463" y="12282"/>
                    <a:pt x="14522" y="12136"/>
                  </a:cubicBezTo>
                  <a:cubicBezTo>
                    <a:pt x="13894" y="12031"/>
                    <a:pt x="13580" y="11550"/>
                    <a:pt x="13475" y="10985"/>
                  </a:cubicBezTo>
                  <a:cubicBezTo>
                    <a:pt x="13329" y="10336"/>
                    <a:pt x="13266" y="9646"/>
                    <a:pt x="13182" y="8976"/>
                  </a:cubicBezTo>
                  <a:cubicBezTo>
                    <a:pt x="13120" y="8516"/>
                    <a:pt x="13015" y="8139"/>
                    <a:pt x="12555" y="7888"/>
                  </a:cubicBezTo>
                  <a:cubicBezTo>
                    <a:pt x="12262" y="7763"/>
                    <a:pt x="12032" y="7512"/>
                    <a:pt x="11822" y="7261"/>
                  </a:cubicBezTo>
                  <a:cubicBezTo>
                    <a:pt x="11299" y="6696"/>
                    <a:pt x="10567" y="6403"/>
                    <a:pt x="9877" y="6068"/>
                  </a:cubicBezTo>
                  <a:cubicBezTo>
                    <a:pt x="9646" y="5942"/>
                    <a:pt x="9353" y="5942"/>
                    <a:pt x="9123" y="6110"/>
                  </a:cubicBezTo>
                  <a:cubicBezTo>
                    <a:pt x="8872" y="6298"/>
                    <a:pt x="8600" y="6487"/>
                    <a:pt x="8370" y="6717"/>
                  </a:cubicBezTo>
                  <a:cubicBezTo>
                    <a:pt x="7952" y="7114"/>
                    <a:pt x="7408" y="7365"/>
                    <a:pt x="6905" y="7658"/>
                  </a:cubicBezTo>
                  <a:cubicBezTo>
                    <a:pt x="6675" y="7826"/>
                    <a:pt x="6361" y="7930"/>
                    <a:pt x="6152" y="8098"/>
                  </a:cubicBezTo>
                  <a:cubicBezTo>
                    <a:pt x="5796" y="8495"/>
                    <a:pt x="5252" y="8704"/>
                    <a:pt x="4729" y="90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173;p54"/>
            <p:cNvSpPr/>
            <p:nvPr/>
          </p:nvSpPr>
          <p:spPr>
            <a:xfrm>
              <a:off x="5239875" y="4290050"/>
              <a:ext cx="68050" cy="109350"/>
            </a:xfrm>
            <a:custGeom>
              <a:avLst/>
              <a:gdLst/>
              <a:ahLst/>
              <a:cxnLst/>
              <a:rect l="l" t="t" r="r" b="b"/>
              <a:pathLst>
                <a:path w="2722" h="4374" extrusionOk="0">
                  <a:moveTo>
                    <a:pt x="2093" y="4206"/>
                  </a:moveTo>
                  <a:cubicBezTo>
                    <a:pt x="1800" y="4227"/>
                    <a:pt x="1528" y="4269"/>
                    <a:pt x="1277" y="4311"/>
                  </a:cubicBezTo>
                  <a:cubicBezTo>
                    <a:pt x="524" y="4374"/>
                    <a:pt x="1" y="3830"/>
                    <a:pt x="231" y="3097"/>
                  </a:cubicBezTo>
                  <a:cubicBezTo>
                    <a:pt x="419" y="2553"/>
                    <a:pt x="545" y="1967"/>
                    <a:pt x="922" y="1507"/>
                  </a:cubicBezTo>
                  <a:cubicBezTo>
                    <a:pt x="1110" y="1298"/>
                    <a:pt x="1277" y="1005"/>
                    <a:pt x="1382" y="733"/>
                  </a:cubicBezTo>
                  <a:cubicBezTo>
                    <a:pt x="1528" y="398"/>
                    <a:pt x="1821" y="210"/>
                    <a:pt x="2177" y="1"/>
                  </a:cubicBezTo>
                  <a:cubicBezTo>
                    <a:pt x="2240" y="210"/>
                    <a:pt x="2282" y="356"/>
                    <a:pt x="2282" y="482"/>
                  </a:cubicBezTo>
                  <a:cubicBezTo>
                    <a:pt x="2344" y="837"/>
                    <a:pt x="2365" y="1235"/>
                    <a:pt x="2449" y="1612"/>
                  </a:cubicBezTo>
                  <a:cubicBezTo>
                    <a:pt x="2721" y="2490"/>
                    <a:pt x="2491" y="3306"/>
                    <a:pt x="2093" y="420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174;p54"/>
            <p:cNvSpPr/>
            <p:nvPr/>
          </p:nvSpPr>
          <p:spPr>
            <a:xfrm>
              <a:off x="5761400" y="4539575"/>
              <a:ext cx="72750" cy="78475"/>
            </a:xfrm>
            <a:custGeom>
              <a:avLst/>
              <a:gdLst/>
              <a:ahLst/>
              <a:cxnLst/>
              <a:rect l="l" t="t" r="r" b="b"/>
              <a:pathLst>
                <a:path w="2910" h="3139" extrusionOk="0">
                  <a:moveTo>
                    <a:pt x="2909" y="1967"/>
                  </a:moveTo>
                  <a:cubicBezTo>
                    <a:pt x="2805" y="2344"/>
                    <a:pt x="2721" y="2657"/>
                    <a:pt x="2637" y="2971"/>
                  </a:cubicBezTo>
                  <a:cubicBezTo>
                    <a:pt x="2323" y="3139"/>
                    <a:pt x="2093" y="3076"/>
                    <a:pt x="1800" y="2929"/>
                  </a:cubicBezTo>
                  <a:cubicBezTo>
                    <a:pt x="1068" y="2448"/>
                    <a:pt x="629" y="1779"/>
                    <a:pt x="210" y="1088"/>
                  </a:cubicBezTo>
                  <a:cubicBezTo>
                    <a:pt x="168" y="983"/>
                    <a:pt x="126" y="879"/>
                    <a:pt x="105" y="753"/>
                  </a:cubicBezTo>
                  <a:cubicBezTo>
                    <a:pt x="64" y="523"/>
                    <a:pt x="64" y="314"/>
                    <a:pt x="1" y="84"/>
                  </a:cubicBezTo>
                  <a:cubicBezTo>
                    <a:pt x="126" y="42"/>
                    <a:pt x="231" y="0"/>
                    <a:pt x="315" y="42"/>
                  </a:cubicBezTo>
                  <a:cubicBezTo>
                    <a:pt x="733" y="230"/>
                    <a:pt x="1152" y="460"/>
                    <a:pt x="1633" y="544"/>
                  </a:cubicBezTo>
                  <a:cubicBezTo>
                    <a:pt x="1779" y="565"/>
                    <a:pt x="1905" y="732"/>
                    <a:pt x="2010" y="879"/>
                  </a:cubicBezTo>
                  <a:cubicBezTo>
                    <a:pt x="2302" y="1193"/>
                    <a:pt x="2595" y="1569"/>
                    <a:pt x="2909" y="196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175;p54"/>
            <p:cNvSpPr/>
            <p:nvPr/>
          </p:nvSpPr>
          <p:spPr>
            <a:xfrm>
              <a:off x="5818950" y="3632000"/>
              <a:ext cx="52325" cy="32450"/>
            </a:xfrm>
            <a:custGeom>
              <a:avLst/>
              <a:gdLst/>
              <a:ahLst/>
              <a:cxnLst/>
              <a:rect l="l" t="t" r="r" b="b"/>
              <a:pathLst>
                <a:path w="2093" h="1298" extrusionOk="0">
                  <a:moveTo>
                    <a:pt x="21" y="294"/>
                  </a:moveTo>
                  <a:cubicBezTo>
                    <a:pt x="712" y="189"/>
                    <a:pt x="1381" y="105"/>
                    <a:pt x="2072" y="1"/>
                  </a:cubicBezTo>
                  <a:cubicBezTo>
                    <a:pt x="2093" y="377"/>
                    <a:pt x="1946" y="670"/>
                    <a:pt x="1779" y="1005"/>
                  </a:cubicBezTo>
                  <a:cubicBezTo>
                    <a:pt x="1277" y="1298"/>
                    <a:pt x="796" y="1193"/>
                    <a:pt x="293" y="963"/>
                  </a:cubicBezTo>
                  <a:cubicBezTo>
                    <a:pt x="63" y="838"/>
                    <a:pt x="0" y="628"/>
                    <a:pt x="21" y="2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1176;p54"/>
            <p:cNvSpPr/>
            <p:nvPr/>
          </p:nvSpPr>
          <p:spPr>
            <a:xfrm>
              <a:off x="5769250" y="3422775"/>
              <a:ext cx="302375" cy="143875"/>
            </a:xfrm>
            <a:custGeom>
              <a:avLst/>
              <a:gdLst/>
              <a:ahLst/>
              <a:cxnLst/>
              <a:rect l="l" t="t" r="r" b="b"/>
              <a:pathLst>
                <a:path w="12095" h="5755" extrusionOk="0">
                  <a:moveTo>
                    <a:pt x="12095" y="0"/>
                  </a:moveTo>
                  <a:cubicBezTo>
                    <a:pt x="11739" y="440"/>
                    <a:pt x="11530" y="732"/>
                    <a:pt x="11362" y="1025"/>
                  </a:cubicBezTo>
                  <a:cubicBezTo>
                    <a:pt x="11090" y="1402"/>
                    <a:pt x="10797" y="1800"/>
                    <a:pt x="10588" y="2197"/>
                  </a:cubicBezTo>
                  <a:cubicBezTo>
                    <a:pt x="10379" y="2595"/>
                    <a:pt x="10065" y="2825"/>
                    <a:pt x="9751" y="3076"/>
                  </a:cubicBezTo>
                  <a:cubicBezTo>
                    <a:pt x="9102" y="3599"/>
                    <a:pt x="8475" y="4101"/>
                    <a:pt x="7826" y="4624"/>
                  </a:cubicBezTo>
                  <a:cubicBezTo>
                    <a:pt x="7554" y="4834"/>
                    <a:pt x="7303" y="4959"/>
                    <a:pt x="6989" y="5064"/>
                  </a:cubicBezTo>
                  <a:cubicBezTo>
                    <a:pt x="5880" y="5440"/>
                    <a:pt x="4729" y="5587"/>
                    <a:pt x="3620" y="5670"/>
                  </a:cubicBezTo>
                  <a:cubicBezTo>
                    <a:pt x="2637" y="5754"/>
                    <a:pt x="1842" y="5378"/>
                    <a:pt x="1110" y="4645"/>
                  </a:cubicBezTo>
                  <a:cubicBezTo>
                    <a:pt x="315" y="3871"/>
                    <a:pt x="189" y="2929"/>
                    <a:pt x="63" y="1925"/>
                  </a:cubicBezTo>
                  <a:cubicBezTo>
                    <a:pt x="1" y="1444"/>
                    <a:pt x="84" y="984"/>
                    <a:pt x="335" y="544"/>
                  </a:cubicBezTo>
                  <a:cubicBezTo>
                    <a:pt x="503" y="565"/>
                    <a:pt x="628" y="565"/>
                    <a:pt x="796" y="607"/>
                  </a:cubicBezTo>
                  <a:cubicBezTo>
                    <a:pt x="1277" y="732"/>
                    <a:pt x="1758" y="837"/>
                    <a:pt x="2281" y="732"/>
                  </a:cubicBezTo>
                  <a:cubicBezTo>
                    <a:pt x="2407" y="691"/>
                    <a:pt x="2553" y="732"/>
                    <a:pt x="2721" y="753"/>
                  </a:cubicBezTo>
                  <a:cubicBezTo>
                    <a:pt x="3788" y="921"/>
                    <a:pt x="4897" y="921"/>
                    <a:pt x="5964" y="753"/>
                  </a:cubicBezTo>
                  <a:cubicBezTo>
                    <a:pt x="7659" y="523"/>
                    <a:pt x="9333" y="293"/>
                    <a:pt x="11048" y="42"/>
                  </a:cubicBezTo>
                  <a:cubicBezTo>
                    <a:pt x="11299" y="84"/>
                    <a:pt x="11592" y="42"/>
                    <a:pt x="1209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177;p54"/>
            <p:cNvSpPr/>
            <p:nvPr/>
          </p:nvSpPr>
          <p:spPr>
            <a:xfrm>
              <a:off x="5596625" y="3337750"/>
              <a:ext cx="189925" cy="152500"/>
            </a:xfrm>
            <a:custGeom>
              <a:avLst/>
              <a:gdLst/>
              <a:ahLst/>
              <a:cxnLst/>
              <a:rect l="l" t="t" r="r" b="b"/>
              <a:pathLst>
                <a:path w="7597" h="6100" extrusionOk="0">
                  <a:moveTo>
                    <a:pt x="3934" y="0"/>
                  </a:moveTo>
                  <a:cubicBezTo>
                    <a:pt x="3477" y="0"/>
                    <a:pt x="3016" y="134"/>
                    <a:pt x="2595" y="367"/>
                  </a:cubicBezTo>
                  <a:cubicBezTo>
                    <a:pt x="2072" y="472"/>
                    <a:pt x="1570" y="723"/>
                    <a:pt x="1173" y="1120"/>
                  </a:cubicBezTo>
                  <a:cubicBezTo>
                    <a:pt x="1" y="2397"/>
                    <a:pt x="545" y="4489"/>
                    <a:pt x="1842" y="5473"/>
                  </a:cubicBezTo>
                  <a:cubicBezTo>
                    <a:pt x="1989" y="5577"/>
                    <a:pt x="2156" y="5682"/>
                    <a:pt x="2302" y="5724"/>
                  </a:cubicBezTo>
                  <a:cubicBezTo>
                    <a:pt x="2323" y="5724"/>
                    <a:pt x="2323" y="5745"/>
                    <a:pt x="2365" y="5745"/>
                  </a:cubicBezTo>
                  <a:cubicBezTo>
                    <a:pt x="2785" y="5991"/>
                    <a:pt x="3244" y="6099"/>
                    <a:pt x="3707" y="6099"/>
                  </a:cubicBezTo>
                  <a:cubicBezTo>
                    <a:pt x="4699" y="6099"/>
                    <a:pt x="5705" y="5600"/>
                    <a:pt x="6362" y="4887"/>
                  </a:cubicBezTo>
                  <a:cubicBezTo>
                    <a:pt x="7596" y="3589"/>
                    <a:pt x="7240" y="1644"/>
                    <a:pt x="5671" y="869"/>
                  </a:cubicBezTo>
                  <a:cubicBezTo>
                    <a:pt x="5629" y="807"/>
                    <a:pt x="5567" y="723"/>
                    <a:pt x="5525" y="681"/>
                  </a:cubicBezTo>
                  <a:cubicBezTo>
                    <a:pt x="5061" y="206"/>
                    <a:pt x="4501" y="0"/>
                    <a:pt x="393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1178;p54"/>
            <p:cNvSpPr/>
            <p:nvPr/>
          </p:nvSpPr>
          <p:spPr>
            <a:xfrm>
              <a:off x="6098275" y="3270725"/>
              <a:ext cx="117350" cy="138875"/>
            </a:xfrm>
            <a:custGeom>
              <a:avLst/>
              <a:gdLst/>
              <a:ahLst/>
              <a:cxnLst/>
              <a:rect l="l" t="t" r="r" b="b"/>
              <a:pathLst>
                <a:path w="4694" h="5555" extrusionOk="0">
                  <a:moveTo>
                    <a:pt x="2079" y="0"/>
                  </a:moveTo>
                  <a:cubicBezTo>
                    <a:pt x="1425" y="0"/>
                    <a:pt x="778" y="417"/>
                    <a:pt x="356" y="1458"/>
                  </a:cubicBezTo>
                  <a:cubicBezTo>
                    <a:pt x="252" y="1730"/>
                    <a:pt x="210" y="2023"/>
                    <a:pt x="210" y="2316"/>
                  </a:cubicBezTo>
                  <a:cubicBezTo>
                    <a:pt x="126" y="2609"/>
                    <a:pt x="105" y="2923"/>
                    <a:pt x="126" y="3237"/>
                  </a:cubicBezTo>
                  <a:cubicBezTo>
                    <a:pt x="1" y="3927"/>
                    <a:pt x="356" y="4659"/>
                    <a:pt x="963" y="5057"/>
                  </a:cubicBezTo>
                  <a:cubicBezTo>
                    <a:pt x="1172" y="5266"/>
                    <a:pt x="1423" y="5434"/>
                    <a:pt x="1737" y="5496"/>
                  </a:cubicBezTo>
                  <a:cubicBezTo>
                    <a:pt x="1900" y="5536"/>
                    <a:pt x="2051" y="5554"/>
                    <a:pt x="2192" y="5554"/>
                  </a:cubicBezTo>
                  <a:cubicBezTo>
                    <a:pt x="2723" y="5554"/>
                    <a:pt x="3105" y="5295"/>
                    <a:pt x="3369" y="4931"/>
                  </a:cubicBezTo>
                  <a:cubicBezTo>
                    <a:pt x="3411" y="4869"/>
                    <a:pt x="3495" y="4827"/>
                    <a:pt x="3558" y="4764"/>
                  </a:cubicBezTo>
                  <a:cubicBezTo>
                    <a:pt x="3997" y="4304"/>
                    <a:pt x="4269" y="3781"/>
                    <a:pt x="4374" y="3278"/>
                  </a:cubicBezTo>
                  <a:cubicBezTo>
                    <a:pt x="4693" y="1625"/>
                    <a:pt x="3371" y="0"/>
                    <a:pt x="20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1179;p54"/>
            <p:cNvSpPr/>
            <p:nvPr/>
          </p:nvSpPr>
          <p:spPr>
            <a:xfrm>
              <a:off x="5095000" y="2792450"/>
              <a:ext cx="1193700" cy="1849675"/>
            </a:xfrm>
            <a:custGeom>
              <a:avLst/>
              <a:gdLst/>
              <a:ahLst/>
              <a:cxnLst/>
              <a:rect l="l" t="t" r="r" b="b"/>
              <a:pathLst>
                <a:path w="47748" h="73987" extrusionOk="0">
                  <a:moveTo>
                    <a:pt x="45342" y="41931"/>
                  </a:moveTo>
                  <a:cubicBezTo>
                    <a:pt x="46011" y="41638"/>
                    <a:pt x="46597" y="41617"/>
                    <a:pt x="47141" y="41889"/>
                  </a:cubicBezTo>
                  <a:cubicBezTo>
                    <a:pt x="47308" y="41973"/>
                    <a:pt x="47476" y="42099"/>
                    <a:pt x="47601" y="42266"/>
                  </a:cubicBezTo>
                  <a:cubicBezTo>
                    <a:pt x="47748" y="42391"/>
                    <a:pt x="47748" y="42601"/>
                    <a:pt x="47601" y="42726"/>
                  </a:cubicBezTo>
                  <a:cubicBezTo>
                    <a:pt x="47539" y="42810"/>
                    <a:pt x="47350" y="42915"/>
                    <a:pt x="47246" y="42894"/>
                  </a:cubicBezTo>
                  <a:cubicBezTo>
                    <a:pt x="46953" y="42831"/>
                    <a:pt x="46702" y="42705"/>
                    <a:pt x="46409" y="42622"/>
                  </a:cubicBezTo>
                  <a:cubicBezTo>
                    <a:pt x="46283" y="42601"/>
                    <a:pt x="46137" y="42601"/>
                    <a:pt x="45927" y="42580"/>
                  </a:cubicBezTo>
                  <a:cubicBezTo>
                    <a:pt x="46074" y="42873"/>
                    <a:pt x="46199" y="43040"/>
                    <a:pt x="46283" y="43249"/>
                  </a:cubicBezTo>
                  <a:cubicBezTo>
                    <a:pt x="46346" y="43438"/>
                    <a:pt x="46430" y="43626"/>
                    <a:pt x="46513" y="43835"/>
                  </a:cubicBezTo>
                  <a:cubicBezTo>
                    <a:pt x="46597" y="44065"/>
                    <a:pt x="46492" y="44337"/>
                    <a:pt x="46283" y="44400"/>
                  </a:cubicBezTo>
                  <a:cubicBezTo>
                    <a:pt x="46032" y="44505"/>
                    <a:pt x="45697" y="44442"/>
                    <a:pt x="45593" y="44191"/>
                  </a:cubicBezTo>
                  <a:cubicBezTo>
                    <a:pt x="45509" y="44044"/>
                    <a:pt x="45509" y="43856"/>
                    <a:pt x="45467" y="43668"/>
                  </a:cubicBezTo>
                  <a:cubicBezTo>
                    <a:pt x="45383" y="43438"/>
                    <a:pt x="45258" y="43249"/>
                    <a:pt x="44944" y="43228"/>
                  </a:cubicBezTo>
                  <a:lnTo>
                    <a:pt x="44777" y="43772"/>
                  </a:lnTo>
                  <a:cubicBezTo>
                    <a:pt x="44693" y="44044"/>
                    <a:pt x="44526" y="44149"/>
                    <a:pt x="44254" y="44170"/>
                  </a:cubicBezTo>
                  <a:cubicBezTo>
                    <a:pt x="43919" y="44191"/>
                    <a:pt x="43689" y="43940"/>
                    <a:pt x="43772" y="43626"/>
                  </a:cubicBezTo>
                  <a:cubicBezTo>
                    <a:pt x="43898" y="43145"/>
                    <a:pt x="44003" y="42663"/>
                    <a:pt x="44442" y="42308"/>
                  </a:cubicBezTo>
                  <a:cubicBezTo>
                    <a:pt x="44295" y="42036"/>
                    <a:pt x="44149" y="41764"/>
                    <a:pt x="44044" y="41513"/>
                  </a:cubicBezTo>
                  <a:cubicBezTo>
                    <a:pt x="43940" y="41241"/>
                    <a:pt x="43877" y="40927"/>
                    <a:pt x="43793" y="40676"/>
                  </a:cubicBezTo>
                  <a:cubicBezTo>
                    <a:pt x="43605" y="40069"/>
                    <a:pt x="43354" y="39525"/>
                    <a:pt x="42894" y="39065"/>
                  </a:cubicBezTo>
                  <a:cubicBezTo>
                    <a:pt x="42789" y="38960"/>
                    <a:pt x="42684" y="38855"/>
                    <a:pt x="42622" y="38730"/>
                  </a:cubicBezTo>
                  <a:cubicBezTo>
                    <a:pt x="41743" y="37349"/>
                    <a:pt x="40529" y="36345"/>
                    <a:pt x="39274" y="35361"/>
                  </a:cubicBezTo>
                  <a:cubicBezTo>
                    <a:pt x="38793" y="34984"/>
                    <a:pt x="38353" y="34629"/>
                    <a:pt x="37956" y="34189"/>
                  </a:cubicBezTo>
                  <a:cubicBezTo>
                    <a:pt x="37516" y="33687"/>
                    <a:pt x="36909" y="33436"/>
                    <a:pt x="36386" y="33143"/>
                  </a:cubicBezTo>
                  <a:cubicBezTo>
                    <a:pt x="36156" y="33269"/>
                    <a:pt x="36240" y="33415"/>
                    <a:pt x="36261" y="33562"/>
                  </a:cubicBezTo>
                  <a:cubicBezTo>
                    <a:pt x="36449" y="34880"/>
                    <a:pt x="36616" y="36240"/>
                    <a:pt x="36805" y="37579"/>
                  </a:cubicBezTo>
                  <a:cubicBezTo>
                    <a:pt x="36888" y="38123"/>
                    <a:pt x="36972" y="38667"/>
                    <a:pt x="36868" y="39253"/>
                  </a:cubicBezTo>
                  <a:cubicBezTo>
                    <a:pt x="36784" y="39692"/>
                    <a:pt x="36805" y="40194"/>
                    <a:pt x="36763" y="40634"/>
                  </a:cubicBezTo>
                  <a:cubicBezTo>
                    <a:pt x="36700" y="41554"/>
                    <a:pt x="36407" y="42412"/>
                    <a:pt x="36177" y="43312"/>
                  </a:cubicBezTo>
                  <a:cubicBezTo>
                    <a:pt x="36093" y="43605"/>
                    <a:pt x="36031" y="43877"/>
                    <a:pt x="36031" y="44170"/>
                  </a:cubicBezTo>
                  <a:cubicBezTo>
                    <a:pt x="35989" y="45425"/>
                    <a:pt x="35612" y="46597"/>
                    <a:pt x="35298" y="47811"/>
                  </a:cubicBezTo>
                  <a:cubicBezTo>
                    <a:pt x="35215" y="48125"/>
                    <a:pt x="35110" y="48397"/>
                    <a:pt x="35131" y="48752"/>
                  </a:cubicBezTo>
                  <a:cubicBezTo>
                    <a:pt x="35152" y="48961"/>
                    <a:pt x="35089" y="49171"/>
                    <a:pt x="35026" y="49359"/>
                  </a:cubicBezTo>
                  <a:cubicBezTo>
                    <a:pt x="34880" y="49882"/>
                    <a:pt x="34692" y="50426"/>
                    <a:pt x="34482" y="50949"/>
                  </a:cubicBezTo>
                  <a:cubicBezTo>
                    <a:pt x="34399" y="51138"/>
                    <a:pt x="34315" y="51305"/>
                    <a:pt x="34210" y="51493"/>
                  </a:cubicBezTo>
                  <a:cubicBezTo>
                    <a:pt x="33959" y="51912"/>
                    <a:pt x="33645" y="52226"/>
                    <a:pt x="33122" y="52288"/>
                  </a:cubicBezTo>
                  <a:cubicBezTo>
                    <a:pt x="32997" y="52309"/>
                    <a:pt x="32829" y="52351"/>
                    <a:pt x="32641" y="52393"/>
                  </a:cubicBezTo>
                  <a:cubicBezTo>
                    <a:pt x="32641" y="52602"/>
                    <a:pt x="32641" y="52749"/>
                    <a:pt x="32683" y="52937"/>
                  </a:cubicBezTo>
                  <a:cubicBezTo>
                    <a:pt x="32746" y="53460"/>
                    <a:pt x="32850" y="53983"/>
                    <a:pt x="32725" y="54506"/>
                  </a:cubicBezTo>
                  <a:cubicBezTo>
                    <a:pt x="32683" y="54736"/>
                    <a:pt x="32746" y="55029"/>
                    <a:pt x="32808" y="55280"/>
                  </a:cubicBezTo>
                  <a:cubicBezTo>
                    <a:pt x="32913" y="55908"/>
                    <a:pt x="32997" y="56536"/>
                    <a:pt x="32850" y="57226"/>
                  </a:cubicBezTo>
                  <a:cubicBezTo>
                    <a:pt x="32787" y="57666"/>
                    <a:pt x="32850" y="58168"/>
                    <a:pt x="32725" y="58607"/>
                  </a:cubicBezTo>
                  <a:cubicBezTo>
                    <a:pt x="32641" y="58921"/>
                    <a:pt x="32578" y="59235"/>
                    <a:pt x="32536" y="59549"/>
                  </a:cubicBezTo>
                  <a:cubicBezTo>
                    <a:pt x="32495" y="59925"/>
                    <a:pt x="32285" y="60135"/>
                    <a:pt x="31971" y="60281"/>
                  </a:cubicBezTo>
                  <a:cubicBezTo>
                    <a:pt x="31804" y="60365"/>
                    <a:pt x="31637" y="60407"/>
                    <a:pt x="31469" y="60469"/>
                  </a:cubicBezTo>
                  <a:cubicBezTo>
                    <a:pt x="31365" y="60783"/>
                    <a:pt x="31427" y="61034"/>
                    <a:pt x="31637" y="61285"/>
                  </a:cubicBezTo>
                  <a:cubicBezTo>
                    <a:pt x="31888" y="61599"/>
                    <a:pt x="32097" y="61955"/>
                    <a:pt x="32202" y="62353"/>
                  </a:cubicBezTo>
                  <a:cubicBezTo>
                    <a:pt x="32264" y="62541"/>
                    <a:pt x="32411" y="62687"/>
                    <a:pt x="32536" y="62855"/>
                  </a:cubicBezTo>
                  <a:cubicBezTo>
                    <a:pt x="33039" y="63378"/>
                    <a:pt x="32955" y="64047"/>
                    <a:pt x="32997" y="64675"/>
                  </a:cubicBezTo>
                  <a:cubicBezTo>
                    <a:pt x="32997" y="64884"/>
                    <a:pt x="32829" y="65073"/>
                    <a:pt x="32599" y="65114"/>
                  </a:cubicBezTo>
                  <a:cubicBezTo>
                    <a:pt x="32055" y="65261"/>
                    <a:pt x="31595" y="65617"/>
                    <a:pt x="31114" y="65847"/>
                  </a:cubicBezTo>
                  <a:cubicBezTo>
                    <a:pt x="30946" y="65931"/>
                    <a:pt x="30800" y="66014"/>
                    <a:pt x="30653" y="66140"/>
                  </a:cubicBezTo>
                  <a:cubicBezTo>
                    <a:pt x="29795" y="67102"/>
                    <a:pt x="28749" y="67897"/>
                    <a:pt x="27766" y="68713"/>
                  </a:cubicBezTo>
                  <a:cubicBezTo>
                    <a:pt x="27703" y="68755"/>
                    <a:pt x="27661" y="68839"/>
                    <a:pt x="27598" y="68923"/>
                  </a:cubicBezTo>
                  <a:cubicBezTo>
                    <a:pt x="27766" y="69195"/>
                    <a:pt x="28038" y="69299"/>
                    <a:pt x="28331" y="69362"/>
                  </a:cubicBezTo>
                  <a:cubicBezTo>
                    <a:pt x="28770" y="69446"/>
                    <a:pt x="29147" y="69697"/>
                    <a:pt x="29440" y="70073"/>
                  </a:cubicBezTo>
                  <a:cubicBezTo>
                    <a:pt x="29649" y="70345"/>
                    <a:pt x="29858" y="70638"/>
                    <a:pt x="30109" y="70868"/>
                  </a:cubicBezTo>
                  <a:cubicBezTo>
                    <a:pt x="30486" y="71224"/>
                    <a:pt x="30549" y="71643"/>
                    <a:pt x="30528" y="72082"/>
                  </a:cubicBezTo>
                  <a:cubicBezTo>
                    <a:pt x="30528" y="72438"/>
                    <a:pt x="30423" y="72835"/>
                    <a:pt x="30318" y="73212"/>
                  </a:cubicBezTo>
                  <a:cubicBezTo>
                    <a:pt x="30298" y="73337"/>
                    <a:pt x="30193" y="73463"/>
                    <a:pt x="30088" y="73568"/>
                  </a:cubicBezTo>
                  <a:cubicBezTo>
                    <a:pt x="29774" y="73881"/>
                    <a:pt x="28645" y="73986"/>
                    <a:pt x="28247" y="73756"/>
                  </a:cubicBezTo>
                  <a:cubicBezTo>
                    <a:pt x="27305" y="73212"/>
                    <a:pt x="26678" y="72333"/>
                    <a:pt x="26155" y="71392"/>
                  </a:cubicBezTo>
                  <a:cubicBezTo>
                    <a:pt x="26050" y="71182"/>
                    <a:pt x="26029" y="70952"/>
                    <a:pt x="26008" y="70722"/>
                  </a:cubicBezTo>
                  <a:cubicBezTo>
                    <a:pt x="25945" y="70408"/>
                    <a:pt x="25945" y="70094"/>
                    <a:pt x="25694" y="69822"/>
                  </a:cubicBezTo>
                  <a:cubicBezTo>
                    <a:pt x="25485" y="69613"/>
                    <a:pt x="25506" y="69362"/>
                    <a:pt x="25778" y="69132"/>
                  </a:cubicBezTo>
                  <a:lnTo>
                    <a:pt x="27347" y="67709"/>
                  </a:lnTo>
                  <a:cubicBezTo>
                    <a:pt x="28184" y="66977"/>
                    <a:pt x="29063" y="66307"/>
                    <a:pt x="29858" y="65491"/>
                  </a:cubicBezTo>
                  <a:cubicBezTo>
                    <a:pt x="30109" y="65219"/>
                    <a:pt x="30444" y="65052"/>
                    <a:pt x="30800" y="64842"/>
                  </a:cubicBezTo>
                  <a:cubicBezTo>
                    <a:pt x="31155" y="64591"/>
                    <a:pt x="31553" y="64382"/>
                    <a:pt x="31971" y="64152"/>
                  </a:cubicBezTo>
                  <a:cubicBezTo>
                    <a:pt x="31909" y="63922"/>
                    <a:pt x="31909" y="63692"/>
                    <a:pt x="31804" y="63545"/>
                  </a:cubicBezTo>
                  <a:cubicBezTo>
                    <a:pt x="31532" y="63169"/>
                    <a:pt x="31260" y="62792"/>
                    <a:pt x="31176" y="62290"/>
                  </a:cubicBezTo>
                  <a:cubicBezTo>
                    <a:pt x="31176" y="62227"/>
                    <a:pt x="31134" y="62122"/>
                    <a:pt x="31051" y="62060"/>
                  </a:cubicBezTo>
                  <a:cubicBezTo>
                    <a:pt x="30653" y="61725"/>
                    <a:pt x="30486" y="61244"/>
                    <a:pt x="30444" y="60721"/>
                  </a:cubicBezTo>
                  <a:cubicBezTo>
                    <a:pt x="30005" y="60595"/>
                    <a:pt x="29649" y="60721"/>
                    <a:pt x="29272" y="60783"/>
                  </a:cubicBezTo>
                  <a:cubicBezTo>
                    <a:pt x="28833" y="60825"/>
                    <a:pt x="28414" y="60888"/>
                    <a:pt x="27975" y="60721"/>
                  </a:cubicBezTo>
                  <a:cubicBezTo>
                    <a:pt x="27619" y="60595"/>
                    <a:pt x="27201" y="60574"/>
                    <a:pt x="26845" y="60595"/>
                  </a:cubicBezTo>
                  <a:cubicBezTo>
                    <a:pt x="26448" y="60595"/>
                    <a:pt x="26092" y="60449"/>
                    <a:pt x="25736" y="60281"/>
                  </a:cubicBezTo>
                  <a:cubicBezTo>
                    <a:pt x="25590" y="60197"/>
                    <a:pt x="25401" y="60093"/>
                    <a:pt x="25360" y="59946"/>
                  </a:cubicBezTo>
                  <a:cubicBezTo>
                    <a:pt x="25171" y="59444"/>
                    <a:pt x="24774" y="59047"/>
                    <a:pt x="24753" y="58503"/>
                  </a:cubicBezTo>
                  <a:cubicBezTo>
                    <a:pt x="24690" y="57791"/>
                    <a:pt x="24564" y="57101"/>
                    <a:pt x="24460" y="56431"/>
                  </a:cubicBezTo>
                  <a:cubicBezTo>
                    <a:pt x="24041" y="56013"/>
                    <a:pt x="23644" y="55594"/>
                    <a:pt x="23267" y="55218"/>
                  </a:cubicBezTo>
                  <a:cubicBezTo>
                    <a:pt x="22891" y="54841"/>
                    <a:pt x="22430" y="54653"/>
                    <a:pt x="21907" y="54548"/>
                  </a:cubicBezTo>
                  <a:cubicBezTo>
                    <a:pt x="21635" y="54757"/>
                    <a:pt x="21405" y="55029"/>
                    <a:pt x="21112" y="55239"/>
                  </a:cubicBezTo>
                  <a:cubicBezTo>
                    <a:pt x="20673" y="55531"/>
                    <a:pt x="20191" y="55741"/>
                    <a:pt x="19731" y="55992"/>
                  </a:cubicBezTo>
                  <a:cubicBezTo>
                    <a:pt x="19564" y="56075"/>
                    <a:pt x="19396" y="56117"/>
                    <a:pt x="19292" y="56264"/>
                  </a:cubicBezTo>
                  <a:cubicBezTo>
                    <a:pt x="18831" y="56745"/>
                    <a:pt x="18162" y="56954"/>
                    <a:pt x="17660" y="57436"/>
                  </a:cubicBezTo>
                  <a:cubicBezTo>
                    <a:pt x="17304" y="57791"/>
                    <a:pt x="16697" y="57770"/>
                    <a:pt x="16300" y="57436"/>
                  </a:cubicBezTo>
                  <a:cubicBezTo>
                    <a:pt x="16153" y="57310"/>
                    <a:pt x="16049" y="57122"/>
                    <a:pt x="15881" y="56996"/>
                  </a:cubicBezTo>
                  <a:cubicBezTo>
                    <a:pt x="15630" y="56745"/>
                    <a:pt x="15337" y="56536"/>
                    <a:pt x="15023" y="56306"/>
                  </a:cubicBezTo>
                  <a:cubicBezTo>
                    <a:pt x="14709" y="56808"/>
                    <a:pt x="14521" y="57331"/>
                    <a:pt x="14479" y="57833"/>
                  </a:cubicBezTo>
                  <a:cubicBezTo>
                    <a:pt x="14417" y="58398"/>
                    <a:pt x="14207" y="58921"/>
                    <a:pt x="14019" y="59423"/>
                  </a:cubicBezTo>
                  <a:cubicBezTo>
                    <a:pt x="13852" y="59863"/>
                    <a:pt x="13642" y="60281"/>
                    <a:pt x="13496" y="60721"/>
                  </a:cubicBezTo>
                  <a:cubicBezTo>
                    <a:pt x="13433" y="61013"/>
                    <a:pt x="13224" y="61202"/>
                    <a:pt x="12931" y="61223"/>
                  </a:cubicBezTo>
                  <a:cubicBezTo>
                    <a:pt x="12638" y="61285"/>
                    <a:pt x="12324" y="61306"/>
                    <a:pt x="12073" y="61285"/>
                  </a:cubicBezTo>
                  <a:cubicBezTo>
                    <a:pt x="11550" y="61202"/>
                    <a:pt x="11027" y="61076"/>
                    <a:pt x="10525" y="60909"/>
                  </a:cubicBezTo>
                  <a:cubicBezTo>
                    <a:pt x="10232" y="60825"/>
                    <a:pt x="10002" y="60679"/>
                    <a:pt x="9709" y="60574"/>
                  </a:cubicBezTo>
                  <a:cubicBezTo>
                    <a:pt x="9583" y="60511"/>
                    <a:pt x="9458" y="60490"/>
                    <a:pt x="9353" y="60449"/>
                  </a:cubicBezTo>
                  <a:cubicBezTo>
                    <a:pt x="9144" y="60553"/>
                    <a:pt x="9186" y="60700"/>
                    <a:pt x="9186" y="60867"/>
                  </a:cubicBezTo>
                  <a:cubicBezTo>
                    <a:pt x="9248" y="61202"/>
                    <a:pt x="9269" y="61557"/>
                    <a:pt x="9353" y="61913"/>
                  </a:cubicBezTo>
                  <a:cubicBezTo>
                    <a:pt x="9499" y="62687"/>
                    <a:pt x="9290" y="63420"/>
                    <a:pt x="8997" y="64131"/>
                  </a:cubicBezTo>
                  <a:cubicBezTo>
                    <a:pt x="8788" y="64654"/>
                    <a:pt x="8432" y="65010"/>
                    <a:pt x="7826" y="65052"/>
                  </a:cubicBezTo>
                  <a:cubicBezTo>
                    <a:pt x="7637" y="65052"/>
                    <a:pt x="7470" y="65073"/>
                    <a:pt x="7302" y="65114"/>
                  </a:cubicBezTo>
                  <a:cubicBezTo>
                    <a:pt x="6549" y="65366"/>
                    <a:pt x="6005" y="64968"/>
                    <a:pt x="5503" y="64487"/>
                  </a:cubicBezTo>
                  <a:cubicBezTo>
                    <a:pt x="5378" y="64382"/>
                    <a:pt x="5294" y="64215"/>
                    <a:pt x="5231" y="64047"/>
                  </a:cubicBezTo>
                  <a:cubicBezTo>
                    <a:pt x="5106" y="63503"/>
                    <a:pt x="5085" y="62980"/>
                    <a:pt x="5336" y="62436"/>
                  </a:cubicBezTo>
                  <a:cubicBezTo>
                    <a:pt x="5587" y="61850"/>
                    <a:pt x="5817" y="61306"/>
                    <a:pt x="6256" y="60825"/>
                  </a:cubicBezTo>
                  <a:cubicBezTo>
                    <a:pt x="6361" y="60721"/>
                    <a:pt x="6466" y="60595"/>
                    <a:pt x="6486" y="60469"/>
                  </a:cubicBezTo>
                  <a:cubicBezTo>
                    <a:pt x="6633" y="59988"/>
                    <a:pt x="6989" y="59758"/>
                    <a:pt x="7302" y="59465"/>
                  </a:cubicBezTo>
                  <a:cubicBezTo>
                    <a:pt x="7637" y="59151"/>
                    <a:pt x="8014" y="59088"/>
                    <a:pt x="8432" y="59151"/>
                  </a:cubicBezTo>
                  <a:cubicBezTo>
                    <a:pt x="9144" y="59319"/>
                    <a:pt x="9876" y="59423"/>
                    <a:pt x="10546" y="59737"/>
                  </a:cubicBezTo>
                  <a:cubicBezTo>
                    <a:pt x="11132" y="59988"/>
                    <a:pt x="11780" y="60030"/>
                    <a:pt x="12429" y="60156"/>
                  </a:cubicBezTo>
                  <a:cubicBezTo>
                    <a:pt x="12743" y="59549"/>
                    <a:pt x="13015" y="58984"/>
                    <a:pt x="13287" y="58398"/>
                  </a:cubicBezTo>
                  <a:cubicBezTo>
                    <a:pt x="13328" y="58356"/>
                    <a:pt x="13370" y="58293"/>
                    <a:pt x="13349" y="58252"/>
                  </a:cubicBezTo>
                  <a:cubicBezTo>
                    <a:pt x="13245" y="57624"/>
                    <a:pt x="13663" y="57122"/>
                    <a:pt x="13852" y="56578"/>
                  </a:cubicBezTo>
                  <a:cubicBezTo>
                    <a:pt x="13956" y="56180"/>
                    <a:pt x="13998" y="55762"/>
                    <a:pt x="14061" y="55364"/>
                  </a:cubicBezTo>
                  <a:cubicBezTo>
                    <a:pt x="13873" y="55218"/>
                    <a:pt x="13663" y="55071"/>
                    <a:pt x="13538" y="54904"/>
                  </a:cubicBezTo>
                  <a:cubicBezTo>
                    <a:pt x="13287" y="54611"/>
                    <a:pt x="13056" y="54402"/>
                    <a:pt x="12701" y="54276"/>
                  </a:cubicBezTo>
                  <a:cubicBezTo>
                    <a:pt x="12115" y="54088"/>
                    <a:pt x="11885" y="53502"/>
                    <a:pt x="11487" y="53146"/>
                  </a:cubicBezTo>
                  <a:cubicBezTo>
                    <a:pt x="11362" y="53021"/>
                    <a:pt x="11278" y="52853"/>
                    <a:pt x="11194" y="52707"/>
                  </a:cubicBezTo>
                  <a:cubicBezTo>
                    <a:pt x="10880" y="52205"/>
                    <a:pt x="10943" y="51828"/>
                    <a:pt x="11362" y="51451"/>
                  </a:cubicBezTo>
                  <a:cubicBezTo>
                    <a:pt x="12031" y="50824"/>
                    <a:pt x="12743" y="50196"/>
                    <a:pt x="13433" y="49526"/>
                  </a:cubicBezTo>
                  <a:cubicBezTo>
                    <a:pt x="13663" y="49317"/>
                    <a:pt x="13789" y="49003"/>
                    <a:pt x="13977" y="48752"/>
                  </a:cubicBezTo>
                  <a:cubicBezTo>
                    <a:pt x="14103" y="48564"/>
                    <a:pt x="14207" y="48334"/>
                    <a:pt x="14396" y="48208"/>
                  </a:cubicBezTo>
                  <a:cubicBezTo>
                    <a:pt x="14961" y="47811"/>
                    <a:pt x="15442" y="47371"/>
                    <a:pt x="15860" y="46848"/>
                  </a:cubicBezTo>
                  <a:cubicBezTo>
                    <a:pt x="15274" y="46430"/>
                    <a:pt x="14689" y="46011"/>
                    <a:pt x="14103" y="45551"/>
                  </a:cubicBezTo>
                  <a:cubicBezTo>
                    <a:pt x="13077" y="44777"/>
                    <a:pt x="13056" y="43542"/>
                    <a:pt x="13998" y="42684"/>
                  </a:cubicBezTo>
                  <a:cubicBezTo>
                    <a:pt x="14019" y="42663"/>
                    <a:pt x="14061" y="42622"/>
                    <a:pt x="14082" y="42622"/>
                  </a:cubicBezTo>
                  <a:cubicBezTo>
                    <a:pt x="14751" y="42266"/>
                    <a:pt x="15149" y="41638"/>
                    <a:pt x="15651" y="41115"/>
                  </a:cubicBezTo>
                  <a:cubicBezTo>
                    <a:pt x="16279" y="40466"/>
                    <a:pt x="16990" y="39881"/>
                    <a:pt x="17681" y="39316"/>
                  </a:cubicBezTo>
                  <a:cubicBezTo>
                    <a:pt x="17994" y="39044"/>
                    <a:pt x="18350" y="38814"/>
                    <a:pt x="18580" y="38479"/>
                  </a:cubicBezTo>
                  <a:cubicBezTo>
                    <a:pt x="18769" y="38228"/>
                    <a:pt x="18978" y="38018"/>
                    <a:pt x="19187" y="37809"/>
                  </a:cubicBezTo>
                  <a:cubicBezTo>
                    <a:pt x="19229" y="37767"/>
                    <a:pt x="19292" y="37746"/>
                    <a:pt x="19313" y="37705"/>
                  </a:cubicBezTo>
                  <a:cubicBezTo>
                    <a:pt x="19982" y="36972"/>
                    <a:pt x="20673" y="36240"/>
                    <a:pt x="21321" y="35487"/>
                  </a:cubicBezTo>
                  <a:cubicBezTo>
                    <a:pt x="21551" y="35236"/>
                    <a:pt x="21761" y="34964"/>
                    <a:pt x="21844" y="34545"/>
                  </a:cubicBezTo>
                  <a:cubicBezTo>
                    <a:pt x="20756" y="34399"/>
                    <a:pt x="19668" y="34252"/>
                    <a:pt x="18601" y="34106"/>
                  </a:cubicBezTo>
                  <a:cubicBezTo>
                    <a:pt x="18287" y="34043"/>
                    <a:pt x="17953" y="34043"/>
                    <a:pt x="17639" y="33980"/>
                  </a:cubicBezTo>
                  <a:lnTo>
                    <a:pt x="14730" y="33185"/>
                  </a:lnTo>
                  <a:cubicBezTo>
                    <a:pt x="14186" y="33060"/>
                    <a:pt x="13663" y="32871"/>
                    <a:pt x="13161" y="32620"/>
                  </a:cubicBezTo>
                  <a:cubicBezTo>
                    <a:pt x="12596" y="32327"/>
                    <a:pt x="11989" y="32055"/>
                    <a:pt x="11383" y="31804"/>
                  </a:cubicBezTo>
                  <a:cubicBezTo>
                    <a:pt x="10525" y="31427"/>
                    <a:pt x="9709" y="30946"/>
                    <a:pt x="8955" y="30381"/>
                  </a:cubicBezTo>
                  <a:cubicBezTo>
                    <a:pt x="7847" y="29544"/>
                    <a:pt x="6758" y="28707"/>
                    <a:pt x="5650" y="27850"/>
                  </a:cubicBezTo>
                  <a:cubicBezTo>
                    <a:pt x="5398" y="27640"/>
                    <a:pt x="5168" y="27347"/>
                    <a:pt x="4917" y="27096"/>
                  </a:cubicBezTo>
                  <a:cubicBezTo>
                    <a:pt x="4499" y="26594"/>
                    <a:pt x="4122" y="26071"/>
                    <a:pt x="3725" y="25569"/>
                  </a:cubicBezTo>
                  <a:cubicBezTo>
                    <a:pt x="3432" y="25213"/>
                    <a:pt x="3118" y="24941"/>
                    <a:pt x="2657" y="24878"/>
                  </a:cubicBezTo>
                  <a:cubicBezTo>
                    <a:pt x="1988" y="24774"/>
                    <a:pt x="1465" y="24355"/>
                    <a:pt x="921" y="24041"/>
                  </a:cubicBezTo>
                  <a:cubicBezTo>
                    <a:pt x="460" y="23769"/>
                    <a:pt x="209" y="23246"/>
                    <a:pt x="42" y="22744"/>
                  </a:cubicBezTo>
                  <a:cubicBezTo>
                    <a:pt x="0" y="22681"/>
                    <a:pt x="42" y="22577"/>
                    <a:pt x="42" y="22493"/>
                  </a:cubicBezTo>
                  <a:cubicBezTo>
                    <a:pt x="84" y="22200"/>
                    <a:pt x="460" y="22075"/>
                    <a:pt x="628" y="22263"/>
                  </a:cubicBezTo>
                  <a:cubicBezTo>
                    <a:pt x="816" y="22430"/>
                    <a:pt x="984" y="22640"/>
                    <a:pt x="1130" y="22891"/>
                  </a:cubicBezTo>
                  <a:cubicBezTo>
                    <a:pt x="1360" y="23163"/>
                    <a:pt x="1360" y="23163"/>
                    <a:pt x="1925" y="23351"/>
                  </a:cubicBezTo>
                  <a:cubicBezTo>
                    <a:pt x="1716" y="22891"/>
                    <a:pt x="1528" y="22472"/>
                    <a:pt x="1339" y="22054"/>
                  </a:cubicBezTo>
                  <a:cubicBezTo>
                    <a:pt x="1297" y="21907"/>
                    <a:pt x="1256" y="21761"/>
                    <a:pt x="1256" y="21635"/>
                  </a:cubicBezTo>
                  <a:cubicBezTo>
                    <a:pt x="1256" y="21363"/>
                    <a:pt x="1611" y="21175"/>
                    <a:pt x="1779" y="21363"/>
                  </a:cubicBezTo>
                  <a:cubicBezTo>
                    <a:pt x="1988" y="21552"/>
                    <a:pt x="2176" y="21782"/>
                    <a:pt x="2344" y="22054"/>
                  </a:cubicBezTo>
                  <a:cubicBezTo>
                    <a:pt x="2574" y="22388"/>
                    <a:pt x="2783" y="22723"/>
                    <a:pt x="3034" y="23163"/>
                  </a:cubicBezTo>
                  <a:cubicBezTo>
                    <a:pt x="3181" y="22953"/>
                    <a:pt x="3306" y="22828"/>
                    <a:pt x="3348" y="22681"/>
                  </a:cubicBezTo>
                  <a:cubicBezTo>
                    <a:pt x="3411" y="22514"/>
                    <a:pt x="3411" y="22326"/>
                    <a:pt x="3494" y="22179"/>
                  </a:cubicBezTo>
                  <a:cubicBezTo>
                    <a:pt x="3536" y="22054"/>
                    <a:pt x="3641" y="21907"/>
                    <a:pt x="3766" y="21865"/>
                  </a:cubicBezTo>
                  <a:cubicBezTo>
                    <a:pt x="3955" y="21803"/>
                    <a:pt x="4122" y="21949"/>
                    <a:pt x="4185" y="22096"/>
                  </a:cubicBezTo>
                  <a:cubicBezTo>
                    <a:pt x="4331" y="22368"/>
                    <a:pt x="4394" y="22640"/>
                    <a:pt x="4289" y="22953"/>
                  </a:cubicBezTo>
                  <a:cubicBezTo>
                    <a:pt x="4164" y="23309"/>
                    <a:pt x="4059" y="23644"/>
                    <a:pt x="4227" y="23979"/>
                  </a:cubicBezTo>
                  <a:cubicBezTo>
                    <a:pt x="4248" y="24062"/>
                    <a:pt x="4248" y="24167"/>
                    <a:pt x="4227" y="24251"/>
                  </a:cubicBezTo>
                  <a:cubicBezTo>
                    <a:pt x="3934" y="24795"/>
                    <a:pt x="4248" y="25129"/>
                    <a:pt x="4603" y="25464"/>
                  </a:cubicBezTo>
                  <a:cubicBezTo>
                    <a:pt x="4771" y="25611"/>
                    <a:pt x="4917" y="25757"/>
                    <a:pt x="5022" y="25925"/>
                  </a:cubicBezTo>
                  <a:cubicBezTo>
                    <a:pt x="5650" y="26761"/>
                    <a:pt x="6445" y="27410"/>
                    <a:pt x="7302" y="27975"/>
                  </a:cubicBezTo>
                  <a:cubicBezTo>
                    <a:pt x="7993" y="28456"/>
                    <a:pt x="8642" y="28958"/>
                    <a:pt x="9290" y="29440"/>
                  </a:cubicBezTo>
                  <a:cubicBezTo>
                    <a:pt x="10106" y="30047"/>
                    <a:pt x="10964" y="30549"/>
                    <a:pt x="11885" y="30946"/>
                  </a:cubicBezTo>
                  <a:cubicBezTo>
                    <a:pt x="12178" y="31072"/>
                    <a:pt x="12492" y="31176"/>
                    <a:pt x="12764" y="31323"/>
                  </a:cubicBezTo>
                  <a:cubicBezTo>
                    <a:pt x="13810" y="31909"/>
                    <a:pt x="14961" y="32160"/>
                    <a:pt x="16090" y="32536"/>
                  </a:cubicBezTo>
                  <a:cubicBezTo>
                    <a:pt x="17681" y="33039"/>
                    <a:pt x="19313" y="33164"/>
                    <a:pt x="20924" y="33457"/>
                  </a:cubicBezTo>
                  <a:cubicBezTo>
                    <a:pt x="21028" y="33478"/>
                    <a:pt x="21175" y="33415"/>
                    <a:pt x="21342" y="33415"/>
                  </a:cubicBezTo>
                  <a:cubicBezTo>
                    <a:pt x="19961" y="32557"/>
                    <a:pt x="18790" y="31532"/>
                    <a:pt x="17534" y="30591"/>
                  </a:cubicBezTo>
                  <a:cubicBezTo>
                    <a:pt x="17262" y="30423"/>
                    <a:pt x="17095" y="30151"/>
                    <a:pt x="16844" y="29900"/>
                  </a:cubicBezTo>
                  <a:cubicBezTo>
                    <a:pt x="16739" y="29754"/>
                    <a:pt x="16634" y="29607"/>
                    <a:pt x="16530" y="29440"/>
                  </a:cubicBezTo>
                  <a:cubicBezTo>
                    <a:pt x="16069" y="28749"/>
                    <a:pt x="15525" y="28059"/>
                    <a:pt x="15525" y="27096"/>
                  </a:cubicBezTo>
                  <a:cubicBezTo>
                    <a:pt x="15358" y="27138"/>
                    <a:pt x="15233" y="27180"/>
                    <a:pt x="15149" y="27222"/>
                  </a:cubicBezTo>
                  <a:cubicBezTo>
                    <a:pt x="14626" y="27745"/>
                    <a:pt x="13914" y="27912"/>
                    <a:pt x="13245" y="28122"/>
                  </a:cubicBezTo>
                  <a:cubicBezTo>
                    <a:pt x="12764" y="28268"/>
                    <a:pt x="12324" y="28184"/>
                    <a:pt x="11885" y="27933"/>
                  </a:cubicBezTo>
                  <a:cubicBezTo>
                    <a:pt x="11592" y="27745"/>
                    <a:pt x="11278" y="27557"/>
                    <a:pt x="10964" y="27389"/>
                  </a:cubicBezTo>
                  <a:cubicBezTo>
                    <a:pt x="10504" y="27117"/>
                    <a:pt x="10253" y="26720"/>
                    <a:pt x="10190" y="26176"/>
                  </a:cubicBezTo>
                  <a:cubicBezTo>
                    <a:pt x="9939" y="24523"/>
                    <a:pt x="9939" y="24523"/>
                    <a:pt x="10336" y="22744"/>
                  </a:cubicBezTo>
                  <a:cubicBezTo>
                    <a:pt x="10085" y="22598"/>
                    <a:pt x="9771" y="22514"/>
                    <a:pt x="9458" y="22493"/>
                  </a:cubicBezTo>
                  <a:cubicBezTo>
                    <a:pt x="9248" y="22472"/>
                    <a:pt x="9039" y="22430"/>
                    <a:pt x="8851" y="22388"/>
                  </a:cubicBezTo>
                  <a:cubicBezTo>
                    <a:pt x="8516" y="22284"/>
                    <a:pt x="8307" y="22075"/>
                    <a:pt x="8223" y="21698"/>
                  </a:cubicBezTo>
                  <a:cubicBezTo>
                    <a:pt x="8098" y="20966"/>
                    <a:pt x="8014" y="20275"/>
                    <a:pt x="8328" y="19543"/>
                  </a:cubicBezTo>
                  <a:cubicBezTo>
                    <a:pt x="8516" y="19166"/>
                    <a:pt x="8621" y="18748"/>
                    <a:pt x="8746" y="18350"/>
                  </a:cubicBezTo>
                  <a:cubicBezTo>
                    <a:pt x="8935" y="17764"/>
                    <a:pt x="9207" y="17241"/>
                    <a:pt x="9604" y="16739"/>
                  </a:cubicBezTo>
                  <a:cubicBezTo>
                    <a:pt x="10085" y="16090"/>
                    <a:pt x="10462" y="15358"/>
                    <a:pt x="10880" y="14668"/>
                  </a:cubicBezTo>
                  <a:cubicBezTo>
                    <a:pt x="10734" y="14479"/>
                    <a:pt x="10567" y="14563"/>
                    <a:pt x="10441" y="14584"/>
                  </a:cubicBezTo>
                  <a:cubicBezTo>
                    <a:pt x="9897" y="14668"/>
                    <a:pt x="9353" y="14751"/>
                    <a:pt x="8767" y="14793"/>
                  </a:cubicBezTo>
                  <a:cubicBezTo>
                    <a:pt x="8160" y="14856"/>
                    <a:pt x="7742" y="14521"/>
                    <a:pt x="7679" y="13914"/>
                  </a:cubicBezTo>
                  <a:cubicBezTo>
                    <a:pt x="7637" y="13726"/>
                    <a:pt x="7637" y="13538"/>
                    <a:pt x="7700" y="13391"/>
                  </a:cubicBezTo>
                  <a:cubicBezTo>
                    <a:pt x="7888" y="12743"/>
                    <a:pt x="8119" y="12073"/>
                    <a:pt x="8621" y="11613"/>
                  </a:cubicBezTo>
                  <a:cubicBezTo>
                    <a:pt x="10106" y="10169"/>
                    <a:pt x="11508" y="8663"/>
                    <a:pt x="13182" y="7449"/>
                  </a:cubicBezTo>
                  <a:cubicBezTo>
                    <a:pt x="13559" y="7156"/>
                    <a:pt x="13977" y="6947"/>
                    <a:pt x="14396" y="6717"/>
                  </a:cubicBezTo>
                  <a:cubicBezTo>
                    <a:pt x="14584" y="6612"/>
                    <a:pt x="14751" y="6528"/>
                    <a:pt x="14940" y="6424"/>
                  </a:cubicBezTo>
                  <a:cubicBezTo>
                    <a:pt x="16049" y="5901"/>
                    <a:pt x="17095" y="5357"/>
                    <a:pt x="18078" y="4645"/>
                  </a:cubicBezTo>
                  <a:cubicBezTo>
                    <a:pt x="17743" y="4206"/>
                    <a:pt x="17513" y="3746"/>
                    <a:pt x="17409" y="3160"/>
                  </a:cubicBezTo>
                  <a:cubicBezTo>
                    <a:pt x="17262" y="2406"/>
                    <a:pt x="17450" y="1758"/>
                    <a:pt x="17743" y="1088"/>
                  </a:cubicBezTo>
                  <a:cubicBezTo>
                    <a:pt x="17932" y="712"/>
                    <a:pt x="18204" y="440"/>
                    <a:pt x="18685" y="398"/>
                  </a:cubicBezTo>
                  <a:cubicBezTo>
                    <a:pt x="19919" y="230"/>
                    <a:pt x="21112" y="0"/>
                    <a:pt x="22367" y="189"/>
                  </a:cubicBezTo>
                  <a:cubicBezTo>
                    <a:pt x="22807" y="230"/>
                    <a:pt x="23267" y="230"/>
                    <a:pt x="23707" y="251"/>
                  </a:cubicBezTo>
                  <a:cubicBezTo>
                    <a:pt x="24439" y="314"/>
                    <a:pt x="25171" y="356"/>
                    <a:pt x="25883" y="544"/>
                  </a:cubicBezTo>
                  <a:cubicBezTo>
                    <a:pt x="26427" y="670"/>
                    <a:pt x="26971" y="733"/>
                    <a:pt x="27515" y="733"/>
                  </a:cubicBezTo>
                  <a:cubicBezTo>
                    <a:pt x="28770" y="733"/>
                    <a:pt x="29963" y="1046"/>
                    <a:pt x="31134" y="1444"/>
                  </a:cubicBezTo>
                  <a:cubicBezTo>
                    <a:pt x="31658" y="1611"/>
                    <a:pt x="32181" y="1821"/>
                    <a:pt x="32746" y="2030"/>
                  </a:cubicBezTo>
                  <a:cubicBezTo>
                    <a:pt x="33959" y="1653"/>
                    <a:pt x="35215" y="1800"/>
                    <a:pt x="36470" y="1925"/>
                  </a:cubicBezTo>
                  <a:cubicBezTo>
                    <a:pt x="37077" y="2009"/>
                    <a:pt x="37433" y="2427"/>
                    <a:pt x="37851" y="2825"/>
                  </a:cubicBezTo>
                  <a:cubicBezTo>
                    <a:pt x="37935" y="2909"/>
                    <a:pt x="37935" y="3034"/>
                    <a:pt x="37956" y="3160"/>
                  </a:cubicBezTo>
                  <a:cubicBezTo>
                    <a:pt x="38018" y="3453"/>
                    <a:pt x="38039" y="3746"/>
                    <a:pt x="38081" y="4059"/>
                  </a:cubicBezTo>
                  <a:cubicBezTo>
                    <a:pt x="37851" y="4394"/>
                    <a:pt x="37537" y="4687"/>
                    <a:pt x="37537" y="5168"/>
                  </a:cubicBezTo>
                  <a:cubicBezTo>
                    <a:pt x="37809" y="5419"/>
                    <a:pt x="38060" y="5670"/>
                    <a:pt x="38458" y="5733"/>
                  </a:cubicBezTo>
                  <a:cubicBezTo>
                    <a:pt x="38646" y="5754"/>
                    <a:pt x="38855" y="5880"/>
                    <a:pt x="39002" y="5984"/>
                  </a:cubicBezTo>
                  <a:cubicBezTo>
                    <a:pt x="39274" y="6173"/>
                    <a:pt x="39525" y="6382"/>
                    <a:pt x="39797" y="6570"/>
                  </a:cubicBezTo>
                  <a:cubicBezTo>
                    <a:pt x="40676" y="7114"/>
                    <a:pt x="41157" y="7930"/>
                    <a:pt x="41220" y="8935"/>
                  </a:cubicBezTo>
                  <a:cubicBezTo>
                    <a:pt x="41262" y="9102"/>
                    <a:pt x="41282" y="9228"/>
                    <a:pt x="41282" y="9353"/>
                  </a:cubicBezTo>
                  <a:cubicBezTo>
                    <a:pt x="41408" y="9437"/>
                    <a:pt x="41492" y="9520"/>
                    <a:pt x="41596" y="9562"/>
                  </a:cubicBezTo>
                  <a:cubicBezTo>
                    <a:pt x="43103" y="10462"/>
                    <a:pt x="44023" y="11843"/>
                    <a:pt x="44630" y="13475"/>
                  </a:cubicBezTo>
                  <a:cubicBezTo>
                    <a:pt x="44819" y="13998"/>
                    <a:pt x="45028" y="14521"/>
                    <a:pt x="45195" y="15044"/>
                  </a:cubicBezTo>
                  <a:cubicBezTo>
                    <a:pt x="45300" y="15379"/>
                    <a:pt x="45383" y="15714"/>
                    <a:pt x="45467" y="16049"/>
                  </a:cubicBezTo>
                  <a:cubicBezTo>
                    <a:pt x="45802" y="17681"/>
                    <a:pt x="45802" y="19334"/>
                    <a:pt x="45614" y="20966"/>
                  </a:cubicBezTo>
                  <a:cubicBezTo>
                    <a:pt x="45509" y="21949"/>
                    <a:pt x="45300" y="22828"/>
                    <a:pt x="44860" y="23665"/>
                  </a:cubicBezTo>
                  <a:cubicBezTo>
                    <a:pt x="44212" y="24837"/>
                    <a:pt x="43479" y="25987"/>
                    <a:pt x="42768" y="27138"/>
                  </a:cubicBezTo>
                  <a:cubicBezTo>
                    <a:pt x="42245" y="27975"/>
                    <a:pt x="41471" y="28582"/>
                    <a:pt x="40676" y="29126"/>
                  </a:cubicBezTo>
                  <a:cubicBezTo>
                    <a:pt x="39922" y="29691"/>
                    <a:pt x="39127" y="30214"/>
                    <a:pt x="38353" y="30737"/>
                  </a:cubicBezTo>
                  <a:cubicBezTo>
                    <a:pt x="38186" y="30842"/>
                    <a:pt x="38018" y="30883"/>
                    <a:pt x="37935" y="31009"/>
                  </a:cubicBezTo>
                  <a:cubicBezTo>
                    <a:pt x="37558" y="31532"/>
                    <a:pt x="37077" y="31888"/>
                    <a:pt x="36470" y="32243"/>
                  </a:cubicBezTo>
                  <a:cubicBezTo>
                    <a:pt x="36930" y="32536"/>
                    <a:pt x="37328" y="32767"/>
                    <a:pt x="37746" y="32997"/>
                  </a:cubicBezTo>
                  <a:cubicBezTo>
                    <a:pt x="38123" y="33206"/>
                    <a:pt x="38437" y="33457"/>
                    <a:pt x="38709" y="33771"/>
                  </a:cubicBezTo>
                  <a:cubicBezTo>
                    <a:pt x="38981" y="34043"/>
                    <a:pt x="39295" y="34252"/>
                    <a:pt x="39588" y="34524"/>
                  </a:cubicBezTo>
                  <a:cubicBezTo>
                    <a:pt x="40341" y="35173"/>
                    <a:pt x="41115" y="35800"/>
                    <a:pt x="41847" y="36449"/>
                  </a:cubicBezTo>
                  <a:cubicBezTo>
                    <a:pt x="42203" y="36763"/>
                    <a:pt x="42517" y="37140"/>
                    <a:pt x="42789" y="37495"/>
                  </a:cubicBezTo>
                  <a:cubicBezTo>
                    <a:pt x="43166" y="37956"/>
                    <a:pt x="43563" y="38416"/>
                    <a:pt x="43877" y="38918"/>
                  </a:cubicBezTo>
                  <a:cubicBezTo>
                    <a:pt x="44128" y="39316"/>
                    <a:pt x="44337" y="39734"/>
                    <a:pt x="44526" y="40174"/>
                  </a:cubicBezTo>
                  <a:cubicBezTo>
                    <a:pt x="44651" y="40466"/>
                    <a:pt x="44714" y="40801"/>
                    <a:pt x="44839" y="41094"/>
                  </a:cubicBezTo>
                  <a:cubicBezTo>
                    <a:pt x="44986" y="41262"/>
                    <a:pt x="45153" y="41554"/>
                    <a:pt x="45342" y="41931"/>
                  </a:cubicBezTo>
                  <a:close/>
                  <a:moveTo>
                    <a:pt x="18287" y="19187"/>
                  </a:moveTo>
                  <a:cubicBezTo>
                    <a:pt x="17555" y="20380"/>
                    <a:pt x="17471" y="21677"/>
                    <a:pt x="17304" y="22953"/>
                  </a:cubicBezTo>
                  <a:cubicBezTo>
                    <a:pt x="17241" y="23246"/>
                    <a:pt x="17262" y="23539"/>
                    <a:pt x="17450" y="23790"/>
                  </a:cubicBezTo>
                  <a:cubicBezTo>
                    <a:pt x="17764" y="23644"/>
                    <a:pt x="18015" y="23435"/>
                    <a:pt x="18308" y="23351"/>
                  </a:cubicBezTo>
                  <a:cubicBezTo>
                    <a:pt x="18601" y="23246"/>
                    <a:pt x="18936" y="23246"/>
                    <a:pt x="19229" y="23225"/>
                  </a:cubicBezTo>
                  <a:cubicBezTo>
                    <a:pt x="19313" y="23121"/>
                    <a:pt x="19334" y="23058"/>
                    <a:pt x="19354" y="23016"/>
                  </a:cubicBezTo>
                  <a:cubicBezTo>
                    <a:pt x="19710" y="21635"/>
                    <a:pt x="20484" y="20422"/>
                    <a:pt x="21028" y="19124"/>
                  </a:cubicBezTo>
                  <a:cubicBezTo>
                    <a:pt x="21196" y="18748"/>
                    <a:pt x="21426" y="18392"/>
                    <a:pt x="21635" y="18036"/>
                  </a:cubicBezTo>
                  <a:cubicBezTo>
                    <a:pt x="21719" y="17911"/>
                    <a:pt x="21803" y="17806"/>
                    <a:pt x="21907" y="17702"/>
                  </a:cubicBezTo>
                  <a:cubicBezTo>
                    <a:pt x="22137" y="17430"/>
                    <a:pt x="22493" y="17471"/>
                    <a:pt x="22640" y="17785"/>
                  </a:cubicBezTo>
                  <a:cubicBezTo>
                    <a:pt x="22849" y="18225"/>
                    <a:pt x="23079" y="18685"/>
                    <a:pt x="23163" y="19166"/>
                  </a:cubicBezTo>
                  <a:cubicBezTo>
                    <a:pt x="23267" y="19710"/>
                    <a:pt x="23623" y="20024"/>
                    <a:pt x="24062" y="20296"/>
                  </a:cubicBezTo>
                  <a:cubicBezTo>
                    <a:pt x="24251" y="20401"/>
                    <a:pt x="24460" y="20338"/>
                    <a:pt x="24627" y="20191"/>
                  </a:cubicBezTo>
                  <a:cubicBezTo>
                    <a:pt x="24878" y="19899"/>
                    <a:pt x="25067" y="19564"/>
                    <a:pt x="25171" y="19187"/>
                  </a:cubicBezTo>
                  <a:cubicBezTo>
                    <a:pt x="25318" y="18748"/>
                    <a:pt x="25485" y="18308"/>
                    <a:pt x="25673" y="17890"/>
                  </a:cubicBezTo>
                  <a:cubicBezTo>
                    <a:pt x="25778" y="17660"/>
                    <a:pt x="25904" y="17450"/>
                    <a:pt x="25925" y="17158"/>
                  </a:cubicBezTo>
                  <a:cubicBezTo>
                    <a:pt x="25945" y="16823"/>
                    <a:pt x="26134" y="16509"/>
                    <a:pt x="26448" y="16404"/>
                  </a:cubicBezTo>
                  <a:cubicBezTo>
                    <a:pt x="26950" y="16237"/>
                    <a:pt x="27452" y="16132"/>
                    <a:pt x="27975" y="16446"/>
                  </a:cubicBezTo>
                  <a:cubicBezTo>
                    <a:pt x="28498" y="16781"/>
                    <a:pt x="29063" y="16990"/>
                    <a:pt x="29607" y="17262"/>
                  </a:cubicBezTo>
                  <a:cubicBezTo>
                    <a:pt x="30067" y="17471"/>
                    <a:pt x="30528" y="17367"/>
                    <a:pt x="31009" y="17262"/>
                  </a:cubicBezTo>
                  <a:cubicBezTo>
                    <a:pt x="31114" y="17241"/>
                    <a:pt x="31239" y="17158"/>
                    <a:pt x="31281" y="17074"/>
                  </a:cubicBezTo>
                  <a:cubicBezTo>
                    <a:pt x="31532" y="16634"/>
                    <a:pt x="31804" y="16216"/>
                    <a:pt x="31971" y="15735"/>
                  </a:cubicBezTo>
                  <a:cubicBezTo>
                    <a:pt x="32327" y="14689"/>
                    <a:pt x="32641" y="13601"/>
                    <a:pt x="33018" y="12554"/>
                  </a:cubicBezTo>
                  <a:cubicBezTo>
                    <a:pt x="33143" y="12178"/>
                    <a:pt x="33206" y="11822"/>
                    <a:pt x="33143" y="11404"/>
                  </a:cubicBezTo>
                  <a:cubicBezTo>
                    <a:pt x="32955" y="11236"/>
                    <a:pt x="32746" y="11090"/>
                    <a:pt x="32578" y="10901"/>
                  </a:cubicBezTo>
                  <a:cubicBezTo>
                    <a:pt x="32432" y="10776"/>
                    <a:pt x="32327" y="10650"/>
                    <a:pt x="32285" y="10483"/>
                  </a:cubicBezTo>
                  <a:cubicBezTo>
                    <a:pt x="32202" y="10274"/>
                    <a:pt x="32285" y="10064"/>
                    <a:pt x="32432" y="9939"/>
                  </a:cubicBezTo>
                  <a:cubicBezTo>
                    <a:pt x="32599" y="9813"/>
                    <a:pt x="32746" y="9834"/>
                    <a:pt x="32934" y="9939"/>
                  </a:cubicBezTo>
                  <a:cubicBezTo>
                    <a:pt x="33101" y="10023"/>
                    <a:pt x="33248" y="10127"/>
                    <a:pt x="33373" y="10232"/>
                  </a:cubicBezTo>
                  <a:cubicBezTo>
                    <a:pt x="33729" y="10483"/>
                    <a:pt x="34085" y="10650"/>
                    <a:pt x="34503" y="10713"/>
                  </a:cubicBezTo>
                  <a:cubicBezTo>
                    <a:pt x="34796" y="10776"/>
                    <a:pt x="35089" y="10860"/>
                    <a:pt x="35361" y="10901"/>
                  </a:cubicBezTo>
                  <a:cubicBezTo>
                    <a:pt x="36261" y="11069"/>
                    <a:pt x="37140" y="10901"/>
                    <a:pt x="37956" y="10608"/>
                  </a:cubicBezTo>
                  <a:cubicBezTo>
                    <a:pt x="38855" y="10295"/>
                    <a:pt x="39650" y="9834"/>
                    <a:pt x="40257" y="9018"/>
                  </a:cubicBezTo>
                  <a:cubicBezTo>
                    <a:pt x="40257" y="8328"/>
                    <a:pt x="39964" y="7784"/>
                    <a:pt x="39420" y="7407"/>
                  </a:cubicBezTo>
                  <a:cubicBezTo>
                    <a:pt x="38918" y="7031"/>
                    <a:pt x="38500" y="6612"/>
                    <a:pt x="37830" y="6528"/>
                  </a:cubicBezTo>
                  <a:cubicBezTo>
                    <a:pt x="37600" y="6507"/>
                    <a:pt x="37349" y="6215"/>
                    <a:pt x="37140" y="6047"/>
                  </a:cubicBezTo>
                  <a:cubicBezTo>
                    <a:pt x="36784" y="6173"/>
                    <a:pt x="36554" y="5859"/>
                    <a:pt x="36240" y="5796"/>
                  </a:cubicBezTo>
                  <a:lnTo>
                    <a:pt x="36072" y="5733"/>
                  </a:lnTo>
                  <a:cubicBezTo>
                    <a:pt x="35717" y="5482"/>
                    <a:pt x="35717" y="4854"/>
                    <a:pt x="36135" y="4708"/>
                  </a:cubicBezTo>
                  <a:cubicBezTo>
                    <a:pt x="36449" y="4582"/>
                    <a:pt x="36596" y="4415"/>
                    <a:pt x="36700" y="4080"/>
                  </a:cubicBezTo>
                  <a:cubicBezTo>
                    <a:pt x="36784" y="3850"/>
                    <a:pt x="37077" y="3704"/>
                    <a:pt x="37098" y="3390"/>
                  </a:cubicBezTo>
                  <a:cubicBezTo>
                    <a:pt x="36972" y="3139"/>
                    <a:pt x="36721" y="2930"/>
                    <a:pt x="36449" y="2867"/>
                  </a:cubicBezTo>
                  <a:cubicBezTo>
                    <a:pt x="36052" y="2804"/>
                    <a:pt x="35633" y="2741"/>
                    <a:pt x="35215" y="2741"/>
                  </a:cubicBezTo>
                  <a:cubicBezTo>
                    <a:pt x="34775" y="2741"/>
                    <a:pt x="34357" y="2846"/>
                    <a:pt x="33959" y="3076"/>
                  </a:cubicBezTo>
                  <a:cubicBezTo>
                    <a:pt x="33562" y="3285"/>
                    <a:pt x="33039" y="3390"/>
                    <a:pt x="32725" y="3034"/>
                  </a:cubicBezTo>
                  <a:cubicBezTo>
                    <a:pt x="32432" y="2720"/>
                    <a:pt x="32118" y="2595"/>
                    <a:pt x="31762" y="2490"/>
                  </a:cubicBezTo>
                  <a:cubicBezTo>
                    <a:pt x="31114" y="2302"/>
                    <a:pt x="30444" y="2176"/>
                    <a:pt x="29795" y="1988"/>
                  </a:cubicBezTo>
                  <a:cubicBezTo>
                    <a:pt x="29230" y="1821"/>
                    <a:pt x="28645" y="1716"/>
                    <a:pt x="28080" y="1695"/>
                  </a:cubicBezTo>
                  <a:cubicBezTo>
                    <a:pt x="27075" y="1653"/>
                    <a:pt x="26092" y="1611"/>
                    <a:pt x="25088" y="1297"/>
                  </a:cubicBezTo>
                  <a:cubicBezTo>
                    <a:pt x="24795" y="1235"/>
                    <a:pt x="24523" y="1235"/>
                    <a:pt x="24230" y="1193"/>
                  </a:cubicBezTo>
                  <a:cubicBezTo>
                    <a:pt x="23372" y="1151"/>
                    <a:pt x="22535" y="1088"/>
                    <a:pt x="21656" y="1046"/>
                  </a:cubicBezTo>
                  <a:cubicBezTo>
                    <a:pt x="20694" y="984"/>
                    <a:pt x="19731" y="1130"/>
                    <a:pt x="18810" y="1381"/>
                  </a:cubicBezTo>
                  <a:cubicBezTo>
                    <a:pt x="18769" y="1507"/>
                    <a:pt x="18706" y="1611"/>
                    <a:pt x="18664" y="1758"/>
                  </a:cubicBezTo>
                  <a:cubicBezTo>
                    <a:pt x="18266" y="2930"/>
                    <a:pt x="18518" y="3641"/>
                    <a:pt x="19627" y="4227"/>
                  </a:cubicBezTo>
                  <a:lnTo>
                    <a:pt x="19773" y="4310"/>
                  </a:lnTo>
                  <a:cubicBezTo>
                    <a:pt x="20129" y="4520"/>
                    <a:pt x="20150" y="4959"/>
                    <a:pt x="19815" y="5168"/>
                  </a:cubicBezTo>
                  <a:cubicBezTo>
                    <a:pt x="19459" y="5357"/>
                    <a:pt x="19103" y="5461"/>
                    <a:pt x="18769" y="5587"/>
                  </a:cubicBezTo>
                  <a:cubicBezTo>
                    <a:pt x="18518" y="5670"/>
                    <a:pt x="18246" y="5691"/>
                    <a:pt x="18036" y="5859"/>
                  </a:cubicBezTo>
                  <a:cubicBezTo>
                    <a:pt x="17158" y="6424"/>
                    <a:pt x="16216" y="6884"/>
                    <a:pt x="15316" y="7303"/>
                  </a:cubicBezTo>
                  <a:cubicBezTo>
                    <a:pt x="14228" y="7826"/>
                    <a:pt x="13287" y="8516"/>
                    <a:pt x="12429" y="9332"/>
                  </a:cubicBezTo>
                  <a:cubicBezTo>
                    <a:pt x="11592" y="10127"/>
                    <a:pt x="10776" y="10922"/>
                    <a:pt x="9981" y="11738"/>
                  </a:cubicBezTo>
                  <a:cubicBezTo>
                    <a:pt x="9813" y="11906"/>
                    <a:pt x="9604" y="12052"/>
                    <a:pt x="9479" y="12241"/>
                  </a:cubicBezTo>
                  <a:cubicBezTo>
                    <a:pt x="9165" y="12659"/>
                    <a:pt x="8872" y="13077"/>
                    <a:pt x="8893" y="13705"/>
                  </a:cubicBezTo>
                  <a:cubicBezTo>
                    <a:pt x="9520" y="13621"/>
                    <a:pt x="10106" y="13517"/>
                    <a:pt x="10713" y="13475"/>
                  </a:cubicBezTo>
                  <a:cubicBezTo>
                    <a:pt x="11257" y="13412"/>
                    <a:pt x="11759" y="13266"/>
                    <a:pt x="12199" y="12973"/>
                  </a:cubicBezTo>
                  <a:cubicBezTo>
                    <a:pt x="12387" y="12868"/>
                    <a:pt x="12554" y="12764"/>
                    <a:pt x="12743" y="12680"/>
                  </a:cubicBezTo>
                  <a:cubicBezTo>
                    <a:pt x="13015" y="12575"/>
                    <a:pt x="13328" y="12701"/>
                    <a:pt x="13433" y="12952"/>
                  </a:cubicBezTo>
                  <a:cubicBezTo>
                    <a:pt x="13538" y="13161"/>
                    <a:pt x="13475" y="13370"/>
                    <a:pt x="13266" y="13580"/>
                  </a:cubicBezTo>
                  <a:cubicBezTo>
                    <a:pt x="13224" y="13621"/>
                    <a:pt x="13140" y="13684"/>
                    <a:pt x="13077" y="13747"/>
                  </a:cubicBezTo>
                  <a:cubicBezTo>
                    <a:pt x="12805" y="14061"/>
                    <a:pt x="12533" y="14354"/>
                    <a:pt x="12282" y="14668"/>
                  </a:cubicBezTo>
                  <a:cubicBezTo>
                    <a:pt x="11445" y="15609"/>
                    <a:pt x="10964" y="16760"/>
                    <a:pt x="10232" y="17764"/>
                  </a:cubicBezTo>
                  <a:cubicBezTo>
                    <a:pt x="10148" y="17869"/>
                    <a:pt x="10106" y="18015"/>
                    <a:pt x="10043" y="18141"/>
                  </a:cubicBezTo>
                  <a:cubicBezTo>
                    <a:pt x="9834" y="18811"/>
                    <a:pt x="9625" y="19438"/>
                    <a:pt x="9395" y="20087"/>
                  </a:cubicBezTo>
                  <a:cubicBezTo>
                    <a:pt x="9269" y="20505"/>
                    <a:pt x="9269" y="20903"/>
                    <a:pt x="9479" y="21321"/>
                  </a:cubicBezTo>
                  <a:cubicBezTo>
                    <a:pt x="9981" y="21363"/>
                    <a:pt x="10441" y="21426"/>
                    <a:pt x="10943" y="21447"/>
                  </a:cubicBezTo>
                  <a:cubicBezTo>
                    <a:pt x="11341" y="21468"/>
                    <a:pt x="11550" y="21635"/>
                    <a:pt x="11613" y="22012"/>
                  </a:cubicBezTo>
                  <a:cubicBezTo>
                    <a:pt x="11696" y="22326"/>
                    <a:pt x="11696" y="22681"/>
                    <a:pt x="11571" y="22953"/>
                  </a:cubicBezTo>
                  <a:cubicBezTo>
                    <a:pt x="11173" y="23832"/>
                    <a:pt x="11194" y="24711"/>
                    <a:pt x="11362" y="25653"/>
                  </a:cubicBezTo>
                  <a:cubicBezTo>
                    <a:pt x="11445" y="26092"/>
                    <a:pt x="11613" y="26406"/>
                    <a:pt x="12010" y="26615"/>
                  </a:cubicBezTo>
                  <a:cubicBezTo>
                    <a:pt x="12199" y="26720"/>
                    <a:pt x="12387" y="26824"/>
                    <a:pt x="12554" y="26908"/>
                  </a:cubicBezTo>
                  <a:cubicBezTo>
                    <a:pt x="12743" y="26971"/>
                    <a:pt x="12973" y="27034"/>
                    <a:pt x="13161" y="26992"/>
                  </a:cubicBezTo>
                  <a:cubicBezTo>
                    <a:pt x="14124" y="26720"/>
                    <a:pt x="14961" y="26280"/>
                    <a:pt x="15337" y="25255"/>
                  </a:cubicBezTo>
                  <a:cubicBezTo>
                    <a:pt x="15421" y="25088"/>
                    <a:pt x="15546" y="24878"/>
                    <a:pt x="15693" y="24795"/>
                  </a:cubicBezTo>
                  <a:cubicBezTo>
                    <a:pt x="16090" y="24585"/>
                    <a:pt x="16279" y="24209"/>
                    <a:pt x="16509" y="23895"/>
                  </a:cubicBezTo>
                  <a:cubicBezTo>
                    <a:pt x="16404" y="22619"/>
                    <a:pt x="16823" y="21447"/>
                    <a:pt x="17241" y="20296"/>
                  </a:cubicBezTo>
                  <a:cubicBezTo>
                    <a:pt x="17346" y="19982"/>
                    <a:pt x="17534" y="19710"/>
                    <a:pt x="17722" y="19438"/>
                  </a:cubicBezTo>
                  <a:cubicBezTo>
                    <a:pt x="17722" y="19083"/>
                    <a:pt x="17953" y="19041"/>
                    <a:pt x="18287" y="19187"/>
                  </a:cubicBezTo>
                  <a:close/>
                  <a:moveTo>
                    <a:pt x="27054" y="17262"/>
                  </a:moveTo>
                  <a:cubicBezTo>
                    <a:pt x="26950" y="17513"/>
                    <a:pt x="26929" y="17785"/>
                    <a:pt x="26782" y="17953"/>
                  </a:cubicBezTo>
                  <a:cubicBezTo>
                    <a:pt x="26448" y="18434"/>
                    <a:pt x="26259" y="18957"/>
                    <a:pt x="26113" y="19480"/>
                  </a:cubicBezTo>
                  <a:cubicBezTo>
                    <a:pt x="25945" y="20024"/>
                    <a:pt x="25611" y="20484"/>
                    <a:pt x="25276" y="20924"/>
                  </a:cubicBezTo>
                  <a:cubicBezTo>
                    <a:pt x="24983" y="21280"/>
                    <a:pt x="24125" y="21489"/>
                    <a:pt x="23728" y="21259"/>
                  </a:cubicBezTo>
                  <a:cubicBezTo>
                    <a:pt x="23079" y="20861"/>
                    <a:pt x="22430" y="20443"/>
                    <a:pt x="22242" y="19606"/>
                  </a:cubicBezTo>
                  <a:cubicBezTo>
                    <a:pt x="22221" y="19501"/>
                    <a:pt x="22179" y="19396"/>
                    <a:pt x="22158" y="19313"/>
                  </a:cubicBezTo>
                  <a:cubicBezTo>
                    <a:pt x="21823" y="19396"/>
                    <a:pt x="21761" y="19627"/>
                    <a:pt x="21656" y="19836"/>
                  </a:cubicBezTo>
                  <a:cubicBezTo>
                    <a:pt x="21279" y="20673"/>
                    <a:pt x="20903" y="21510"/>
                    <a:pt x="20547" y="22326"/>
                  </a:cubicBezTo>
                  <a:cubicBezTo>
                    <a:pt x="20359" y="22702"/>
                    <a:pt x="20254" y="23079"/>
                    <a:pt x="20275" y="23539"/>
                  </a:cubicBezTo>
                  <a:cubicBezTo>
                    <a:pt x="20359" y="23644"/>
                    <a:pt x="20443" y="23728"/>
                    <a:pt x="20484" y="23832"/>
                  </a:cubicBezTo>
                  <a:cubicBezTo>
                    <a:pt x="20610" y="24062"/>
                    <a:pt x="20777" y="24272"/>
                    <a:pt x="20882" y="24523"/>
                  </a:cubicBezTo>
                  <a:cubicBezTo>
                    <a:pt x="20987" y="24795"/>
                    <a:pt x="20903" y="25046"/>
                    <a:pt x="20715" y="25150"/>
                  </a:cubicBezTo>
                  <a:cubicBezTo>
                    <a:pt x="20484" y="25255"/>
                    <a:pt x="20338" y="25150"/>
                    <a:pt x="20171" y="24983"/>
                  </a:cubicBezTo>
                  <a:cubicBezTo>
                    <a:pt x="20024" y="24774"/>
                    <a:pt x="19836" y="24585"/>
                    <a:pt x="19627" y="24376"/>
                  </a:cubicBezTo>
                  <a:cubicBezTo>
                    <a:pt x="19229" y="24523"/>
                    <a:pt x="18831" y="24669"/>
                    <a:pt x="18497" y="24795"/>
                  </a:cubicBezTo>
                  <a:cubicBezTo>
                    <a:pt x="18204" y="25213"/>
                    <a:pt x="18183" y="25611"/>
                    <a:pt x="18266" y="26029"/>
                  </a:cubicBezTo>
                  <a:cubicBezTo>
                    <a:pt x="18308" y="26259"/>
                    <a:pt x="18371" y="26489"/>
                    <a:pt x="18371" y="26720"/>
                  </a:cubicBezTo>
                  <a:cubicBezTo>
                    <a:pt x="18371" y="27243"/>
                    <a:pt x="18622" y="27557"/>
                    <a:pt x="19103" y="27724"/>
                  </a:cubicBezTo>
                  <a:cubicBezTo>
                    <a:pt x="19543" y="27850"/>
                    <a:pt x="19836" y="28184"/>
                    <a:pt x="20171" y="28477"/>
                  </a:cubicBezTo>
                  <a:cubicBezTo>
                    <a:pt x="20338" y="28603"/>
                    <a:pt x="20254" y="28917"/>
                    <a:pt x="20066" y="29000"/>
                  </a:cubicBezTo>
                  <a:cubicBezTo>
                    <a:pt x="19919" y="29042"/>
                    <a:pt x="19710" y="29126"/>
                    <a:pt x="19564" y="29042"/>
                  </a:cubicBezTo>
                  <a:cubicBezTo>
                    <a:pt x="19082" y="28812"/>
                    <a:pt x="18580" y="28582"/>
                    <a:pt x="18078" y="28289"/>
                  </a:cubicBezTo>
                  <a:cubicBezTo>
                    <a:pt x="17681" y="28080"/>
                    <a:pt x="17513" y="27745"/>
                    <a:pt x="17450" y="27306"/>
                  </a:cubicBezTo>
                  <a:cubicBezTo>
                    <a:pt x="17367" y="26594"/>
                    <a:pt x="17304" y="25883"/>
                    <a:pt x="17199" y="25213"/>
                  </a:cubicBezTo>
                  <a:cubicBezTo>
                    <a:pt x="17199" y="25109"/>
                    <a:pt x="17116" y="25025"/>
                    <a:pt x="17032" y="24837"/>
                  </a:cubicBezTo>
                  <a:cubicBezTo>
                    <a:pt x="16739" y="25213"/>
                    <a:pt x="16509" y="25506"/>
                    <a:pt x="16300" y="25736"/>
                  </a:cubicBezTo>
                  <a:lnTo>
                    <a:pt x="16300" y="25883"/>
                  </a:lnTo>
                  <a:cubicBezTo>
                    <a:pt x="16321" y="26071"/>
                    <a:pt x="16404" y="26238"/>
                    <a:pt x="16404" y="26406"/>
                  </a:cubicBezTo>
                  <a:cubicBezTo>
                    <a:pt x="16425" y="27410"/>
                    <a:pt x="16886" y="28184"/>
                    <a:pt x="17471" y="28958"/>
                  </a:cubicBezTo>
                  <a:cubicBezTo>
                    <a:pt x="17764" y="29314"/>
                    <a:pt x="18078" y="29649"/>
                    <a:pt x="18476" y="29942"/>
                  </a:cubicBezTo>
                  <a:cubicBezTo>
                    <a:pt x="19208" y="30486"/>
                    <a:pt x="19961" y="31009"/>
                    <a:pt x="20673" y="31595"/>
                  </a:cubicBezTo>
                  <a:cubicBezTo>
                    <a:pt x="21238" y="32055"/>
                    <a:pt x="21865" y="32306"/>
                    <a:pt x="22577" y="32453"/>
                  </a:cubicBezTo>
                  <a:cubicBezTo>
                    <a:pt x="22995" y="32557"/>
                    <a:pt x="23435" y="32662"/>
                    <a:pt x="23853" y="32787"/>
                  </a:cubicBezTo>
                  <a:cubicBezTo>
                    <a:pt x="24460" y="32997"/>
                    <a:pt x="25067" y="33080"/>
                    <a:pt x="25694" y="32976"/>
                  </a:cubicBezTo>
                  <a:cubicBezTo>
                    <a:pt x="25987" y="32934"/>
                    <a:pt x="26301" y="32892"/>
                    <a:pt x="26552" y="32976"/>
                  </a:cubicBezTo>
                  <a:cubicBezTo>
                    <a:pt x="26929" y="33060"/>
                    <a:pt x="27264" y="33039"/>
                    <a:pt x="27598" y="32976"/>
                  </a:cubicBezTo>
                  <a:cubicBezTo>
                    <a:pt x="29168" y="32746"/>
                    <a:pt x="30737" y="32536"/>
                    <a:pt x="32327" y="32327"/>
                  </a:cubicBezTo>
                  <a:cubicBezTo>
                    <a:pt x="32599" y="32306"/>
                    <a:pt x="32850" y="32223"/>
                    <a:pt x="33122" y="32160"/>
                  </a:cubicBezTo>
                  <a:cubicBezTo>
                    <a:pt x="33457" y="32097"/>
                    <a:pt x="33792" y="31951"/>
                    <a:pt x="34147" y="31909"/>
                  </a:cubicBezTo>
                  <a:cubicBezTo>
                    <a:pt x="34817" y="31825"/>
                    <a:pt x="35445" y="31637"/>
                    <a:pt x="36031" y="31218"/>
                  </a:cubicBezTo>
                  <a:cubicBezTo>
                    <a:pt x="36386" y="30967"/>
                    <a:pt x="36763" y="30737"/>
                    <a:pt x="37014" y="30360"/>
                  </a:cubicBezTo>
                  <a:cubicBezTo>
                    <a:pt x="37140" y="30172"/>
                    <a:pt x="37349" y="30047"/>
                    <a:pt x="37537" y="29921"/>
                  </a:cubicBezTo>
                  <a:cubicBezTo>
                    <a:pt x="38437" y="29314"/>
                    <a:pt x="39337" y="28707"/>
                    <a:pt x="40236" y="28080"/>
                  </a:cubicBezTo>
                  <a:cubicBezTo>
                    <a:pt x="40948" y="27598"/>
                    <a:pt x="41596" y="27034"/>
                    <a:pt x="42057" y="26301"/>
                  </a:cubicBezTo>
                  <a:cubicBezTo>
                    <a:pt x="42747" y="25213"/>
                    <a:pt x="43417" y="24104"/>
                    <a:pt x="44044" y="22974"/>
                  </a:cubicBezTo>
                  <a:cubicBezTo>
                    <a:pt x="44421" y="22326"/>
                    <a:pt x="44630" y="21635"/>
                    <a:pt x="44651" y="20882"/>
                  </a:cubicBezTo>
                  <a:cubicBezTo>
                    <a:pt x="44672" y="20212"/>
                    <a:pt x="44756" y="19522"/>
                    <a:pt x="44819" y="18873"/>
                  </a:cubicBezTo>
                  <a:cubicBezTo>
                    <a:pt x="44839" y="18622"/>
                    <a:pt x="44839" y="18350"/>
                    <a:pt x="44819" y="18099"/>
                  </a:cubicBezTo>
                  <a:cubicBezTo>
                    <a:pt x="44651" y="16739"/>
                    <a:pt x="44421" y="15421"/>
                    <a:pt x="43940" y="14145"/>
                  </a:cubicBezTo>
                  <a:cubicBezTo>
                    <a:pt x="43605" y="13203"/>
                    <a:pt x="43166" y="12303"/>
                    <a:pt x="42559" y="11508"/>
                  </a:cubicBezTo>
                  <a:cubicBezTo>
                    <a:pt x="42098" y="10901"/>
                    <a:pt x="41492" y="10420"/>
                    <a:pt x="40864" y="10169"/>
                  </a:cubicBezTo>
                  <a:cubicBezTo>
                    <a:pt x="40341" y="10525"/>
                    <a:pt x="39901" y="10880"/>
                    <a:pt x="39420" y="11152"/>
                  </a:cubicBezTo>
                  <a:cubicBezTo>
                    <a:pt x="38667" y="11634"/>
                    <a:pt x="37830" y="11864"/>
                    <a:pt x="36930" y="11969"/>
                  </a:cubicBezTo>
                  <a:cubicBezTo>
                    <a:pt x="36240" y="12052"/>
                    <a:pt x="35528" y="12094"/>
                    <a:pt x="34838" y="11927"/>
                  </a:cubicBezTo>
                  <a:cubicBezTo>
                    <a:pt x="34712" y="11885"/>
                    <a:pt x="34587" y="11927"/>
                    <a:pt x="34482" y="11927"/>
                  </a:cubicBezTo>
                  <a:cubicBezTo>
                    <a:pt x="34399" y="12241"/>
                    <a:pt x="34378" y="12492"/>
                    <a:pt x="34273" y="12722"/>
                  </a:cubicBezTo>
                  <a:cubicBezTo>
                    <a:pt x="33792" y="13852"/>
                    <a:pt x="33415" y="14982"/>
                    <a:pt x="33122" y="16153"/>
                  </a:cubicBezTo>
                  <a:cubicBezTo>
                    <a:pt x="32955" y="16781"/>
                    <a:pt x="32515" y="17283"/>
                    <a:pt x="32202" y="17869"/>
                  </a:cubicBezTo>
                  <a:cubicBezTo>
                    <a:pt x="32118" y="18015"/>
                    <a:pt x="31888" y="18141"/>
                    <a:pt x="31699" y="18204"/>
                  </a:cubicBezTo>
                  <a:cubicBezTo>
                    <a:pt x="31009" y="18434"/>
                    <a:pt x="30298" y="18622"/>
                    <a:pt x="29565" y="18329"/>
                  </a:cubicBezTo>
                  <a:cubicBezTo>
                    <a:pt x="29042" y="18120"/>
                    <a:pt x="28540" y="17890"/>
                    <a:pt x="28017" y="17639"/>
                  </a:cubicBezTo>
                  <a:cubicBezTo>
                    <a:pt x="27661" y="17471"/>
                    <a:pt x="27410" y="17241"/>
                    <a:pt x="27054" y="17262"/>
                  </a:cubicBezTo>
                  <a:close/>
                  <a:moveTo>
                    <a:pt x="33039" y="51158"/>
                  </a:moveTo>
                  <a:cubicBezTo>
                    <a:pt x="33164" y="50949"/>
                    <a:pt x="33311" y="50782"/>
                    <a:pt x="33352" y="50614"/>
                  </a:cubicBezTo>
                  <a:cubicBezTo>
                    <a:pt x="33541" y="50091"/>
                    <a:pt x="33729" y="49568"/>
                    <a:pt x="33875" y="49003"/>
                  </a:cubicBezTo>
                  <a:cubicBezTo>
                    <a:pt x="33938" y="48878"/>
                    <a:pt x="33959" y="48710"/>
                    <a:pt x="33938" y="48585"/>
                  </a:cubicBezTo>
                  <a:cubicBezTo>
                    <a:pt x="33875" y="48250"/>
                    <a:pt x="34001" y="47957"/>
                    <a:pt x="34085" y="47643"/>
                  </a:cubicBezTo>
                  <a:cubicBezTo>
                    <a:pt x="34399" y="46451"/>
                    <a:pt x="34817" y="45300"/>
                    <a:pt x="34838" y="44044"/>
                  </a:cubicBezTo>
                  <a:cubicBezTo>
                    <a:pt x="34838" y="43668"/>
                    <a:pt x="34984" y="43270"/>
                    <a:pt x="35089" y="42915"/>
                  </a:cubicBezTo>
                  <a:cubicBezTo>
                    <a:pt x="35236" y="42287"/>
                    <a:pt x="35445" y="41659"/>
                    <a:pt x="35549" y="41031"/>
                  </a:cubicBezTo>
                  <a:cubicBezTo>
                    <a:pt x="35675" y="40215"/>
                    <a:pt x="35570" y="39378"/>
                    <a:pt x="35759" y="38604"/>
                  </a:cubicBezTo>
                  <a:cubicBezTo>
                    <a:pt x="35780" y="38458"/>
                    <a:pt x="35738" y="38311"/>
                    <a:pt x="35738" y="38144"/>
                  </a:cubicBezTo>
                  <a:cubicBezTo>
                    <a:pt x="35528" y="36617"/>
                    <a:pt x="35319" y="35068"/>
                    <a:pt x="35089" y="33520"/>
                  </a:cubicBezTo>
                  <a:cubicBezTo>
                    <a:pt x="35047" y="33394"/>
                    <a:pt x="35005" y="33269"/>
                    <a:pt x="34984" y="33122"/>
                  </a:cubicBezTo>
                  <a:cubicBezTo>
                    <a:pt x="34106" y="33101"/>
                    <a:pt x="32704" y="33311"/>
                    <a:pt x="32097" y="33541"/>
                  </a:cubicBezTo>
                  <a:cubicBezTo>
                    <a:pt x="32223" y="34210"/>
                    <a:pt x="31971" y="34754"/>
                    <a:pt x="31595" y="35277"/>
                  </a:cubicBezTo>
                  <a:cubicBezTo>
                    <a:pt x="31469" y="35445"/>
                    <a:pt x="31323" y="35591"/>
                    <a:pt x="31134" y="35633"/>
                  </a:cubicBezTo>
                  <a:cubicBezTo>
                    <a:pt x="30381" y="35884"/>
                    <a:pt x="29607" y="35926"/>
                    <a:pt x="28917" y="35528"/>
                  </a:cubicBezTo>
                  <a:cubicBezTo>
                    <a:pt x="28456" y="35298"/>
                    <a:pt x="28080" y="34964"/>
                    <a:pt x="28080" y="34399"/>
                  </a:cubicBezTo>
                  <a:cubicBezTo>
                    <a:pt x="28080" y="34294"/>
                    <a:pt x="28017" y="34189"/>
                    <a:pt x="27996" y="34043"/>
                  </a:cubicBezTo>
                  <a:cubicBezTo>
                    <a:pt x="27347" y="34127"/>
                    <a:pt x="26720" y="34210"/>
                    <a:pt x="26113" y="34022"/>
                  </a:cubicBezTo>
                  <a:cubicBezTo>
                    <a:pt x="26050" y="34001"/>
                    <a:pt x="25987" y="34022"/>
                    <a:pt x="25925" y="34022"/>
                  </a:cubicBezTo>
                  <a:cubicBezTo>
                    <a:pt x="25192" y="34189"/>
                    <a:pt x="24460" y="34106"/>
                    <a:pt x="23790" y="33917"/>
                  </a:cubicBezTo>
                  <a:cubicBezTo>
                    <a:pt x="23184" y="34315"/>
                    <a:pt x="22807" y="34838"/>
                    <a:pt x="22535" y="35403"/>
                  </a:cubicBezTo>
                  <a:cubicBezTo>
                    <a:pt x="22242" y="35989"/>
                    <a:pt x="21823" y="36512"/>
                    <a:pt x="21342" y="36930"/>
                  </a:cubicBezTo>
                  <a:cubicBezTo>
                    <a:pt x="21112" y="37140"/>
                    <a:pt x="20903" y="37391"/>
                    <a:pt x="20694" y="37621"/>
                  </a:cubicBezTo>
                  <a:cubicBezTo>
                    <a:pt x="20443" y="37914"/>
                    <a:pt x="20171" y="38207"/>
                    <a:pt x="19940" y="38500"/>
                  </a:cubicBezTo>
                  <a:cubicBezTo>
                    <a:pt x="19731" y="38709"/>
                    <a:pt x="19522" y="38918"/>
                    <a:pt x="19354" y="39148"/>
                  </a:cubicBezTo>
                  <a:cubicBezTo>
                    <a:pt x="19082" y="39546"/>
                    <a:pt x="18727" y="39860"/>
                    <a:pt x="18350" y="40111"/>
                  </a:cubicBezTo>
                  <a:cubicBezTo>
                    <a:pt x="17450" y="40738"/>
                    <a:pt x="16614" y="41450"/>
                    <a:pt x="15986" y="42371"/>
                  </a:cubicBezTo>
                  <a:cubicBezTo>
                    <a:pt x="15777" y="42684"/>
                    <a:pt x="15484" y="42977"/>
                    <a:pt x="15170" y="43145"/>
                  </a:cubicBezTo>
                  <a:cubicBezTo>
                    <a:pt x="15044" y="43228"/>
                    <a:pt x="14919" y="43312"/>
                    <a:pt x="14814" y="43417"/>
                  </a:cubicBezTo>
                  <a:cubicBezTo>
                    <a:pt x="14333" y="43835"/>
                    <a:pt x="14375" y="44358"/>
                    <a:pt x="14835" y="44756"/>
                  </a:cubicBezTo>
                  <a:cubicBezTo>
                    <a:pt x="14919" y="44798"/>
                    <a:pt x="14961" y="44860"/>
                    <a:pt x="15044" y="44902"/>
                  </a:cubicBezTo>
                  <a:cubicBezTo>
                    <a:pt x="15986" y="45635"/>
                    <a:pt x="17032" y="46158"/>
                    <a:pt x="18078" y="46702"/>
                  </a:cubicBezTo>
                  <a:cubicBezTo>
                    <a:pt x="18706" y="47057"/>
                    <a:pt x="19396" y="47288"/>
                    <a:pt x="19961" y="47706"/>
                  </a:cubicBezTo>
                  <a:cubicBezTo>
                    <a:pt x="20568" y="48125"/>
                    <a:pt x="21175" y="48417"/>
                    <a:pt x="21823" y="48669"/>
                  </a:cubicBezTo>
                  <a:cubicBezTo>
                    <a:pt x="22263" y="48857"/>
                    <a:pt x="22681" y="49066"/>
                    <a:pt x="23079" y="49317"/>
                  </a:cubicBezTo>
                  <a:cubicBezTo>
                    <a:pt x="23623" y="49715"/>
                    <a:pt x="24230" y="50029"/>
                    <a:pt x="24878" y="50238"/>
                  </a:cubicBezTo>
                  <a:cubicBezTo>
                    <a:pt x="25422" y="50426"/>
                    <a:pt x="26008" y="50614"/>
                    <a:pt x="26531" y="50866"/>
                  </a:cubicBezTo>
                  <a:cubicBezTo>
                    <a:pt x="27243" y="51200"/>
                    <a:pt x="27996" y="51305"/>
                    <a:pt x="28728" y="51493"/>
                  </a:cubicBezTo>
                  <a:cubicBezTo>
                    <a:pt x="29147" y="51577"/>
                    <a:pt x="29607" y="51619"/>
                    <a:pt x="30026" y="51577"/>
                  </a:cubicBezTo>
                  <a:cubicBezTo>
                    <a:pt x="31009" y="51472"/>
                    <a:pt x="32013" y="51284"/>
                    <a:pt x="33039" y="51158"/>
                  </a:cubicBezTo>
                  <a:close/>
                  <a:moveTo>
                    <a:pt x="16927" y="56431"/>
                  </a:moveTo>
                  <a:cubicBezTo>
                    <a:pt x="17450" y="56096"/>
                    <a:pt x="17994" y="55887"/>
                    <a:pt x="18413" y="55469"/>
                  </a:cubicBezTo>
                  <a:cubicBezTo>
                    <a:pt x="18622" y="55259"/>
                    <a:pt x="18915" y="55176"/>
                    <a:pt x="19187" y="55029"/>
                  </a:cubicBezTo>
                  <a:cubicBezTo>
                    <a:pt x="19668" y="54715"/>
                    <a:pt x="20191" y="54443"/>
                    <a:pt x="20631" y="54088"/>
                  </a:cubicBezTo>
                  <a:cubicBezTo>
                    <a:pt x="20882" y="53879"/>
                    <a:pt x="21133" y="53690"/>
                    <a:pt x="21405" y="53481"/>
                  </a:cubicBezTo>
                  <a:cubicBezTo>
                    <a:pt x="21635" y="53293"/>
                    <a:pt x="21907" y="53293"/>
                    <a:pt x="22158" y="53439"/>
                  </a:cubicBezTo>
                  <a:cubicBezTo>
                    <a:pt x="22849" y="53795"/>
                    <a:pt x="23539" y="54067"/>
                    <a:pt x="24104" y="54632"/>
                  </a:cubicBezTo>
                  <a:cubicBezTo>
                    <a:pt x="24313" y="54862"/>
                    <a:pt x="24544" y="55134"/>
                    <a:pt x="24836" y="55259"/>
                  </a:cubicBezTo>
                  <a:cubicBezTo>
                    <a:pt x="25318" y="55490"/>
                    <a:pt x="25401" y="55887"/>
                    <a:pt x="25464" y="56327"/>
                  </a:cubicBezTo>
                  <a:cubicBezTo>
                    <a:pt x="25527" y="57017"/>
                    <a:pt x="25611" y="57687"/>
                    <a:pt x="25736" y="58356"/>
                  </a:cubicBezTo>
                  <a:cubicBezTo>
                    <a:pt x="25841" y="58921"/>
                    <a:pt x="26155" y="59402"/>
                    <a:pt x="26782" y="59507"/>
                  </a:cubicBezTo>
                  <a:cubicBezTo>
                    <a:pt x="27724" y="59653"/>
                    <a:pt x="28666" y="59946"/>
                    <a:pt x="29670" y="59737"/>
                  </a:cubicBezTo>
                  <a:cubicBezTo>
                    <a:pt x="30067" y="59653"/>
                    <a:pt x="30486" y="59674"/>
                    <a:pt x="30904" y="59633"/>
                  </a:cubicBezTo>
                  <a:cubicBezTo>
                    <a:pt x="31114" y="59591"/>
                    <a:pt x="31281" y="59570"/>
                    <a:pt x="31490" y="59549"/>
                  </a:cubicBezTo>
                  <a:cubicBezTo>
                    <a:pt x="31553" y="59298"/>
                    <a:pt x="31595" y="59047"/>
                    <a:pt x="31658" y="58816"/>
                  </a:cubicBezTo>
                  <a:cubicBezTo>
                    <a:pt x="31888" y="57603"/>
                    <a:pt x="32013" y="56389"/>
                    <a:pt x="31804" y="55155"/>
                  </a:cubicBezTo>
                  <a:cubicBezTo>
                    <a:pt x="31762" y="54841"/>
                    <a:pt x="31783" y="54506"/>
                    <a:pt x="31846" y="54192"/>
                  </a:cubicBezTo>
                  <a:cubicBezTo>
                    <a:pt x="31971" y="53606"/>
                    <a:pt x="31846" y="53083"/>
                    <a:pt x="31679" y="52539"/>
                  </a:cubicBezTo>
                  <a:cubicBezTo>
                    <a:pt x="31532" y="52539"/>
                    <a:pt x="31386" y="52518"/>
                    <a:pt x="31281" y="52539"/>
                  </a:cubicBezTo>
                  <a:cubicBezTo>
                    <a:pt x="30507" y="52644"/>
                    <a:pt x="29712" y="52749"/>
                    <a:pt x="28938" y="52623"/>
                  </a:cubicBezTo>
                  <a:cubicBezTo>
                    <a:pt x="28080" y="52498"/>
                    <a:pt x="27201" y="52309"/>
                    <a:pt x="26364" y="51995"/>
                  </a:cubicBezTo>
                  <a:cubicBezTo>
                    <a:pt x="25694" y="51723"/>
                    <a:pt x="24983" y="51472"/>
                    <a:pt x="24292" y="51179"/>
                  </a:cubicBezTo>
                  <a:cubicBezTo>
                    <a:pt x="23769" y="50970"/>
                    <a:pt x="23246" y="50761"/>
                    <a:pt x="22807" y="50447"/>
                  </a:cubicBezTo>
                  <a:cubicBezTo>
                    <a:pt x="22263" y="50049"/>
                    <a:pt x="21656" y="49757"/>
                    <a:pt x="21028" y="49505"/>
                  </a:cubicBezTo>
                  <a:cubicBezTo>
                    <a:pt x="20631" y="49338"/>
                    <a:pt x="20254" y="49213"/>
                    <a:pt x="19940" y="48982"/>
                  </a:cubicBezTo>
                  <a:cubicBezTo>
                    <a:pt x="19208" y="48397"/>
                    <a:pt x="18371" y="48062"/>
                    <a:pt x="17555" y="47643"/>
                  </a:cubicBezTo>
                  <a:cubicBezTo>
                    <a:pt x="16927" y="47350"/>
                    <a:pt x="16676" y="47434"/>
                    <a:pt x="16174" y="47978"/>
                  </a:cubicBezTo>
                  <a:cubicBezTo>
                    <a:pt x="15923" y="48250"/>
                    <a:pt x="15693" y="48501"/>
                    <a:pt x="15400" y="48710"/>
                  </a:cubicBezTo>
                  <a:cubicBezTo>
                    <a:pt x="15149" y="48920"/>
                    <a:pt x="14961" y="49171"/>
                    <a:pt x="14814" y="49443"/>
                  </a:cubicBezTo>
                  <a:cubicBezTo>
                    <a:pt x="14626" y="49798"/>
                    <a:pt x="14354" y="50070"/>
                    <a:pt x="14103" y="50342"/>
                  </a:cubicBezTo>
                  <a:cubicBezTo>
                    <a:pt x="13684" y="50782"/>
                    <a:pt x="13203" y="51179"/>
                    <a:pt x="12764" y="51619"/>
                  </a:cubicBezTo>
                  <a:cubicBezTo>
                    <a:pt x="12596" y="51807"/>
                    <a:pt x="12450" y="52037"/>
                    <a:pt x="12261" y="52246"/>
                  </a:cubicBezTo>
                  <a:cubicBezTo>
                    <a:pt x="12554" y="52665"/>
                    <a:pt x="12764" y="53104"/>
                    <a:pt x="13203" y="53293"/>
                  </a:cubicBezTo>
                  <a:cubicBezTo>
                    <a:pt x="13621" y="53481"/>
                    <a:pt x="13998" y="53711"/>
                    <a:pt x="14291" y="54046"/>
                  </a:cubicBezTo>
                  <a:cubicBezTo>
                    <a:pt x="14354" y="54130"/>
                    <a:pt x="14458" y="54213"/>
                    <a:pt x="14563" y="54213"/>
                  </a:cubicBezTo>
                  <a:cubicBezTo>
                    <a:pt x="14835" y="54213"/>
                    <a:pt x="14940" y="54402"/>
                    <a:pt x="15044" y="54548"/>
                  </a:cubicBezTo>
                  <a:cubicBezTo>
                    <a:pt x="15421" y="55364"/>
                    <a:pt x="16111" y="55887"/>
                    <a:pt x="16927" y="56431"/>
                  </a:cubicBezTo>
                  <a:close/>
                  <a:moveTo>
                    <a:pt x="7888" y="64110"/>
                  </a:moveTo>
                  <a:cubicBezTo>
                    <a:pt x="8286" y="63210"/>
                    <a:pt x="8516" y="62394"/>
                    <a:pt x="8265" y="61537"/>
                  </a:cubicBezTo>
                  <a:cubicBezTo>
                    <a:pt x="8181" y="61181"/>
                    <a:pt x="8160" y="60783"/>
                    <a:pt x="8119" y="60407"/>
                  </a:cubicBezTo>
                  <a:cubicBezTo>
                    <a:pt x="8098" y="60281"/>
                    <a:pt x="8056" y="60156"/>
                    <a:pt x="8014" y="59946"/>
                  </a:cubicBezTo>
                  <a:cubicBezTo>
                    <a:pt x="7637" y="60156"/>
                    <a:pt x="7365" y="60344"/>
                    <a:pt x="7198" y="60679"/>
                  </a:cubicBezTo>
                  <a:cubicBezTo>
                    <a:pt x="7093" y="60930"/>
                    <a:pt x="6947" y="61202"/>
                    <a:pt x="6758" y="61432"/>
                  </a:cubicBezTo>
                  <a:cubicBezTo>
                    <a:pt x="6361" y="61913"/>
                    <a:pt x="6235" y="62478"/>
                    <a:pt x="6047" y="63022"/>
                  </a:cubicBezTo>
                  <a:cubicBezTo>
                    <a:pt x="5817" y="63754"/>
                    <a:pt x="6340" y="64298"/>
                    <a:pt x="7093" y="64236"/>
                  </a:cubicBezTo>
                  <a:cubicBezTo>
                    <a:pt x="7323" y="64173"/>
                    <a:pt x="7595" y="64152"/>
                    <a:pt x="7888" y="64110"/>
                  </a:cubicBezTo>
                  <a:close/>
                  <a:moveTo>
                    <a:pt x="29565" y="71852"/>
                  </a:moveTo>
                  <a:cubicBezTo>
                    <a:pt x="29251" y="71454"/>
                    <a:pt x="28958" y="71078"/>
                    <a:pt x="28666" y="70722"/>
                  </a:cubicBezTo>
                  <a:cubicBezTo>
                    <a:pt x="28561" y="70596"/>
                    <a:pt x="28414" y="70429"/>
                    <a:pt x="28289" y="70387"/>
                  </a:cubicBezTo>
                  <a:cubicBezTo>
                    <a:pt x="27808" y="70304"/>
                    <a:pt x="27410" y="70073"/>
                    <a:pt x="26971" y="69885"/>
                  </a:cubicBezTo>
                  <a:cubicBezTo>
                    <a:pt x="26887" y="69864"/>
                    <a:pt x="26824" y="69906"/>
                    <a:pt x="26657" y="69906"/>
                  </a:cubicBezTo>
                  <a:cubicBezTo>
                    <a:pt x="26678" y="70136"/>
                    <a:pt x="26720" y="70387"/>
                    <a:pt x="26761" y="70596"/>
                  </a:cubicBezTo>
                  <a:cubicBezTo>
                    <a:pt x="26782" y="70701"/>
                    <a:pt x="26824" y="70827"/>
                    <a:pt x="26866" y="70931"/>
                  </a:cubicBezTo>
                  <a:cubicBezTo>
                    <a:pt x="27305" y="71643"/>
                    <a:pt x="27766" y="72312"/>
                    <a:pt x="28456" y="72752"/>
                  </a:cubicBezTo>
                  <a:cubicBezTo>
                    <a:pt x="28749" y="72940"/>
                    <a:pt x="28979" y="72961"/>
                    <a:pt x="29293" y="72814"/>
                  </a:cubicBezTo>
                  <a:cubicBezTo>
                    <a:pt x="29377" y="72542"/>
                    <a:pt x="29461" y="72229"/>
                    <a:pt x="29565" y="71852"/>
                  </a:cubicBezTo>
                  <a:close/>
                  <a:moveTo>
                    <a:pt x="28979" y="33876"/>
                  </a:moveTo>
                  <a:cubicBezTo>
                    <a:pt x="28958" y="34210"/>
                    <a:pt x="29021" y="34440"/>
                    <a:pt x="29251" y="34545"/>
                  </a:cubicBezTo>
                  <a:cubicBezTo>
                    <a:pt x="29712" y="34775"/>
                    <a:pt x="30235" y="34880"/>
                    <a:pt x="30737" y="34608"/>
                  </a:cubicBezTo>
                  <a:cubicBezTo>
                    <a:pt x="30904" y="34294"/>
                    <a:pt x="31051" y="33980"/>
                    <a:pt x="31030" y="33583"/>
                  </a:cubicBezTo>
                  <a:cubicBezTo>
                    <a:pt x="30318" y="33687"/>
                    <a:pt x="29670" y="33771"/>
                    <a:pt x="28979" y="3387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180;p54"/>
            <p:cNvSpPr/>
            <p:nvPr/>
          </p:nvSpPr>
          <p:spPr>
            <a:xfrm>
              <a:off x="5737875" y="3396100"/>
              <a:ext cx="369850" cy="201400"/>
            </a:xfrm>
            <a:custGeom>
              <a:avLst/>
              <a:gdLst/>
              <a:ahLst/>
              <a:cxnLst/>
              <a:rect l="l" t="t" r="r" b="b"/>
              <a:pathLst>
                <a:path w="14794" h="8056" extrusionOk="0">
                  <a:moveTo>
                    <a:pt x="6152" y="7679"/>
                  </a:moveTo>
                  <a:cubicBezTo>
                    <a:pt x="5754" y="7742"/>
                    <a:pt x="5524" y="7763"/>
                    <a:pt x="5315" y="7805"/>
                  </a:cubicBezTo>
                  <a:cubicBezTo>
                    <a:pt x="4164" y="8056"/>
                    <a:pt x="3118" y="7742"/>
                    <a:pt x="2197" y="7135"/>
                  </a:cubicBezTo>
                  <a:cubicBezTo>
                    <a:pt x="1486" y="6633"/>
                    <a:pt x="942" y="5901"/>
                    <a:pt x="523" y="5126"/>
                  </a:cubicBezTo>
                  <a:cubicBezTo>
                    <a:pt x="335" y="4038"/>
                    <a:pt x="0" y="2992"/>
                    <a:pt x="293" y="1904"/>
                  </a:cubicBezTo>
                  <a:cubicBezTo>
                    <a:pt x="398" y="1486"/>
                    <a:pt x="586" y="1276"/>
                    <a:pt x="1005" y="1276"/>
                  </a:cubicBezTo>
                  <a:cubicBezTo>
                    <a:pt x="1046" y="1276"/>
                    <a:pt x="1130" y="1297"/>
                    <a:pt x="1172" y="1276"/>
                  </a:cubicBezTo>
                  <a:cubicBezTo>
                    <a:pt x="1904" y="753"/>
                    <a:pt x="2762" y="1046"/>
                    <a:pt x="3578" y="942"/>
                  </a:cubicBezTo>
                  <a:cubicBezTo>
                    <a:pt x="3704" y="900"/>
                    <a:pt x="3871" y="942"/>
                    <a:pt x="4018" y="963"/>
                  </a:cubicBezTo>
                  <a:cubicBezTo>
                    <a:pt x="5168" y="1151"/>
                    <a:pt x="6298" y="1067"/>
                    <a:pt x="7449" y="900"/>
                  </a:cubicBezTo>
                  <a:cubicBezTo>
                    <a:pt x="9395" y="628"/>
                    <a:pt x="11299" y="356"/>
                    <a:pt x="13224" y="105"/>
                  </a:cubicBezTo>
                  <a:cubicBezTo>
                    <a:pt x="13391" y="63"/>
                    <a:pt x="13517" y="42"/>
                    <a:pt x="13684" y="42"/>
                  </a:cubicBezTo>
                  <a:cubicBezTo>
                    <a:pt x="14417" y="0"/>
                    <a:pt x="14793" y="565"/>
                    <a:pt x="14521" y="1255"/>
                  </a:cubicBezTo>
                  <a:cubicBezTo>
                    <a:pt x="14438" y="1423"/>
                    <a:pt x="14312" y="1590"/>
                    <a:pt x="14166" y="1779"/>
                  </a:cubicBezTo>
                  <a:cubicBezTo>
                    <a:pt x="13622" y="2532"/>
                    <a:pt x="13015" y="3264"/>
                    <a:pt x="12575" y="4101"/>
                  </a:cubicBezTo>
                  <a:cubicBezTo>
                    <a:pt x="12345" y="4520"/>
                    <a:pt x="11906" y="4833"/>
                    <a:pt x="11529" y="5147"/>
                  </a:cubicBezTo>
                  <a:cubicBezTo>
                    <a:pt x="10964" y="5649"/>
                    <a:pt x="10337" y="6089"/>
                    <a:pt x="9751" y="6591"/>
                  </a:cubicBezTo>
                  <a:cubicBezTo>
                    <a:pt x="9416" y="6863"/>
                    <a:pt x="9039" y="7114"/>
                    <a:pt x="8600" y="7219"/>
                  </a:cubicBezTo>
                  <a:cubicBezTo>
                    <a:pt x="7742" y="7365"/>
                    <a:pt x="6905" y="7658"/>
                    <a:pt x="6152" y="7679"/>
                  </a:cubicBezTo>
                  <a:close/>
                  <a:moveTo>
                    <a:pt x="13350" y="1067"/>
                  </a:moveTo>
                  <a:cubicBezTo>
                    <a:pt x="12847" y="1109"/>
                    <a:pt x="12554" y="1151"/>
                    <a:pt x="12262" y="1172"/>
                  </a:cubicBezTo>
                  <a:cubicBezTo>
                    <a:pt x="10567" y="1402"/>
                    <a:pt x="8893" y="1611"/>
                    <a:pt x="7198" y="1883"/>
                  </a:cubicBezTo>
                  <a:cubicBezTo>
                    <a:pt x="6089" y="2030"/>
                    <a:pt x="5022" y="2030"/>
                    <a:pt x="3955" y="1883"/>
                  </a:cubicBezTo>
                  <a:cubicBezTo>
                    <a:pt x="3787" y="1841"/>
                    <a:pt x="3662" y="1820"/>
                    <a:pt x="3515" y="1841"/>
                  </a:cubicBezTo>
                  <a:cubicBezTo>
                    <a:pt x="3013" y="1946"/>
                    <a:pt x="2511" y="1841"/>
                    <a:pt x="2009" y="1716"/>
                  </a:cubicBezTo>
                  <a:cubicBezTo>
                    <a:pt x="1883" y="1695"/>
                    <a:pt x="1737" y="1695"/>
                    <a:pt x="1570" y="1674"/>
                  </a:cubicBezTo>
                  <a:cubicBezTo>
                    <a:pt x="1318" y="2113"/>
                    <a:pt x="1214" y="2553"/>
                    <a:pt x="1277" y="3055"/>
                  </a:cubicBezTo>
                  <a:cubicBezTo>
                    <a:pt x="1423" y="4038"/>
                    <a:pt x="1549" y="4980"/>
                    <a:pt x="2323" y="5775"/>
                  </a:cubicBezTo>
                  <a:cubicBezTo>
                    <a:pt x="3055" y="6507"/>
                    <a:pt x="3871" y="6863"/>
                    <a:pt x="4834" y="6779"/>
                  </a:cubicBezTo>
                  <a:cubicBezTo>
                    <a:pt x="5984" y="6717"/>
                    <a:pt x="7114" y="6549"/>
                    <a:pt x="8223" y="6193"/>
                  </a:cubicBezTo>
                  <a:cubicBezTo>
                    <a:pt x="8537" y="6089"/>
                    <a:pt x="8809" y="5942"/>
                    <a:pt x="9060" y="5733"/>
                  </a:cubicBezTo>
                  <a:cubicBezTo>
                    <a:pt x="9688" y="5210"/>
                    <a:pt x="10337" y="4729"/>
                    <a:pt x="10985" y="4206"/>
                  </a:cubicBezTo>
                  <a:cubicBezTo>
                    <a:pt x="11299" y="3934"/>
                    <a:pt x="11613" y="3704"/>
                    <a:pt x="11822" y="3306"/>
                  </a:cubicBezTo>
                  <a:cubicBezTo>
                    <a:pt x="12031" y="2888"/>
                    <a:pt x="12324" y="2490"/>
                    <a:pt x="12575" y="2134"/>
                  </a:cubicBezTo>
                  <a:cubicBezTo>
                    <a:pt x="12785" y="1799"/>
                    <a:pt x="12994" y="1527"/>
                    <a:pt x="13350" y="106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181;p54"/>
            <p:cNvSpPr/>
            <p:nvPr/>
          </p:nvSpPr>
          <p:spPr>
            <a:xfrm>
              <a:off x="5804825" y="3328600"/>
              <a:ext cx="37175" cy="36125"/>
            </a:xfrm>
            <a:custGeom>
              <a:avLst/>
              <a:gdLst/>
              <a:ahLst/>
              <a:cxnLst/>
              <a:rect l="l" t="t" r="r" b="b"/>
              <a:pathLst>
                <a:path w="1487" h="1445" extrusionOk="0">
                  <a:moveTo>
                    <a:pt x="900" y="22"/>
                  </a:moveTo>
                  <a:cubicBezTo>
                    <a:pt x="1214" y="1"/>
                    <a:pt x="1486" y="231"/>
                    <a:pt x="1486" y="461"/>
                  </a:cubicBezTo>
                  <a:cubicBezTo>
                    <a:pt x="1486" y="775"/>
                    <a:pt x="1214" y="1173"/>
                    <a:pt x="963" y="1298"/>
                  </a:cubicBezTo>
                  <a:cubicBezTo>
                    <a:pt x="607" y="1445"/>
                    <a:pt x="273" y="1340"/>
                    <a:pt x="147" y="1005"/>
                  </a:cubicBezTo>
                  <a:cubicBezTo>
                    <a:pt x="0" y="650"/>
                    <a:pt x="105" y="315"/>
                    <a:pt x="461" y="147"/>
                  </a:cubicBezTo>
                  <a:cubicBezTo>
                    <a:pt x="649" y="106"/>
                    <a:pt x="796" y="43"/>
                    <a:pt x="900" y="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182;p54"/>
            <p:cNvSpPr/>
            <p:nvPr/>
          </p:nvSpPr>
          <p:spPr>
            <a:xfrm>
              <a:off x="6056425" y="3283625"/>
              <a:ext cx="36125" cy="35600"/>
            </a:xfrm>
            <a:custGeom>
              <a:avLst/>
              <a:gdLst/>
              <a:ahLst/>
              <a:cxnLst/>
              <a:rect l="l" t="t" r="r" b="b"/>
              <a:pathLst>
                <a:path w="1445" h="1424" extrusionOk="0">
                  <a:moveTo>
                    <a:pt x="1382" y="586"/>
                  </a:moveTo>
                  <a:cubicBezTo>
                    <a:pt x="1444" y="858"/>
                    <a:pt x="1131" y="1319"/>
                    <a:pt x="817" y="1381"/>
                  </a:cubicBezTo>
                  <a:cubicBezTo>
                    <a:pt x="545" y="1423"/>
                    <a:pt x="105" y="1088"/>
                    <a:pt x="43" y="775"/>
                  </a:cubicBezTo>
                  <a:cubicBezTo>
                    <a:pt x="1" y="524"/>
                    <a:pt x="294" y="126"/>
                    <a:pt x="566" y="42"/>
                  </a:cubicBezTo>
                  <a:cubicBezTo>
                    <a:pt x="859" y="0"/>
                    <a:pt x="1298" y="314"/>
                    <a:pt x="1382" y="5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186;p54"/>
            <p:cNvSpPr/>
            <p:nvPr/>
          </p:nvSpPr>
          <p:spPr>
            <a:xfrm>
              <a:off x="5304225" y="2028200"/>
              <a:ext cx="23575" cy="32975"/>
            </a:xfrm>
            <a:custGeom>
              <a:avLst/>
              <a:gdLst/>
              <a:ahLst/>
              <a:cxnLst/>
              <a:rect l="l" t="t" r="r" b="b"/>
              <a:pathLst>
                <a:path w="943" h="1319" extrusionOk="0">
                  <a:moveTo>
                    <a:pt x="273" y="1"/>
                  </a:moveTo>
                  <a:cubicBezTo>
                    <a:pt x="879" y="147"/>
                    <a:pt x="942" y="231"/>
                    <a:pt x="796" y="649"/>
                  </a:cubicBezTo>
                  <a:cubicBezTo>
                    <a:pt x="796" y="670"/>
                    <a:pt x="775" y="691"/>
                    <a:pt x="775" y="733"/>
                  </a:cubicBezTo>
                  <a:cubicBezTo>
                    <a:pt x="607" y="1152"/>
                    <a:pt x="419" y="1319"/>
                    <a:pt x="273" y="1214"/>
                  </a:cubicBezTo>
                  <a:cubicBezTo>
                    <a:pt x="1" y="1047"/>
                    <a:pt x="42" y="775"/>
                    <a:pt x="63" y="524"/>
                  </a:cubicBezTo>
                  <a:cubicBezTo>
                    <a:pt x="105" y="356"/>
                    <a:pt x="210" y="168"/>
                    <a:pt x="27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" name="Google Shape;1190;p54"/>
          <p:cNvGrpSpPr/>
          <p:nvPr/>
        </p:nvGrpSpPr>
        <p:grpSpPr>
          <a:xfrm>
            <a:off x="1539375" y="2449938"/>
            <a:ext cx="240762" cy="221699"/>
            <a:chOff x="6707925" y="2460900"/>
            <a:chExt cx="240762" cy="221699"/>
          </a:xfrm>
        </p:grpSpPr>
        <p:sp>
          <p:nvSpPr>
            <p:cNvPr id="107" name="Google Shape;1191;p54"/>
            <p:cNvSpPr/>
            <p:nvPr/>
          </p:nvSpPr>
          <p:spPr>
            <a:xfrm>
              <a:off x="6819101" y="2521038"/>
              <a:ext cx="115601" cy="148965"/>
            </a:xfrm>
            <a:custGeom>
              <a:avLst/>
              <a:gdLst/>
              <a:ahLst/>
              <a:cxnLst/>
              <a:rect l="l" t="t" r="r" b="b"/>
              <a:pathLst>
                <a:path w="11766" h="15158" extrusionOk="0">
                  <a:moveTo>
                    <a:pt x="5859" y="0"/>
                  </a:moveTo>
                  <a:cubicBezTo>
                    <a:pt x="6144" y="451"/>
                    <a:pt x="6429" y="878"/>
                    <a:pt x="6690" y="1329"/>
                  </a:cubicBezTo>
                  <a:cubicBezTo>
                    <a:pt x="7046" y="2016"/>
                    <a:pt x="7473" y="2657"/>
                    <a:pt x="7923" y="3297"/>
                  </a:cubicBezTo>
                  <a:cubicBezTo>
                    <a:pt x="8018" y="3392"/>
                    <a:pt x="8089" y="3535"/>
                    <a:pt x="8160" y="3653"/>
                  </a:cubicBezTo>
                  <a:cubicBezTo>
                    <a:pt x="8398" y="4104"/>
                    <a:pt x="8682" y="4507"/>
                    <a:pt x="9038" y="4887"/>
                  </a:cubicBezTo>
                  <a:cubicBezTo>
                    <a:pt x="9418" y="5314"/>
                    <a:pt x="9750" y="5764"/>
                    <a:pt x="10034" y="6239"/>
                  </a:cubicBezTo>
                  <a:cubicBezTo>
                    <a:pt x="10153" y="6405"/>
                    <a:pt x="10272" y="6571"/>
                    <a:pt x="10414" y="6737"/>
                  </a:cubicBezTo>
                  <a:cubicBezTo>
                    <a:pt x="10770" y="7140"/>
                    <a:pt x="11126" y="7520"/>
                    <a:pt x="11766" y="7425"/>
                  </a:cubicBezTo>
                  <a:cubicBezTo>
                    <a:pt x="11576" y="8065"/>
                    <a:pt x="11363" y="8682"/>
                    <a:pt x="11078" y="9299"/>
                  </a:cubicBezTo>
                  <a:cubicBezTo>
                    <a:pt x="11031" y="9417"/>
                    <a:pt x="10959" y="9512"/>
                    <a:pt x="10912" y="9631"/>
                  </a:cubicBezTo>
                  <a:cubicBezTo>
                    <a:pt x="10414" y="10817"/>
                    <a:pt x="9607" y="11861"/>
                    <a:pt x="8564" y="12596"/>
                  </a:cubicBezTo>
                  <a:cubicBezTo>
                    <a:pt x="7876" y="13118"/>
                    <a:pt x="7188" y="13568"/>
                    <a:pt x="6476" y="13995"/>
                  </a:cubicBezTo>
                  <a:cubicBezTo>
                    <a:pt x="6049" y="14256"/>
                    <a:pt x="5575" y="14470"/>
                    <a:pt x="5100" y="14588"/>
                  </a:cubicBezTo>
                  <a:cubicBezTo>
                    <a:pt x="4152" y="14897"/>
                    <a:pt x="3203" y="15087"/>
                    <a:pt x="2206" y="15158"/>
                  </a:cubicBezTo>
                  <a:cubicBezTo>
                    <a:pt x="2183" y="15158"/>
                    <a:pt x="2135" y="15134"/>
                    <a:pt x="2064" y="15110"/>
                  </a:cubicBezTo>
                  <a:cubicBezTo>
                    <a:pt x="2064" y="15039"/>
                    <a:pt x="2064" y="14968"/>
                    <a:pt x="2112" y="14897"/>
                  </a:cubicBezTo>
                  <a:cubicBezTo>
                    <a:pt x="2278" y="14565"/>
                    <a:pt x="2373" y="14185"/>
                    <a:pt x="2349" y="13829"/>
                  </a:cubicBezTo>
                  <a:cubicBezTo>
                    <a:pt x="2325" y="12928"/>
                    <a:pt x="2349" y="12050"/>
                    <a:pt x="2349" y="11173"/>
                  </a:cubicBezTo>
                  <a:cubicBezTo>
                    <a:pt x="2349" y="10508"/>
                    <a:pt x="2301" y="9844"/>
                    <a:pt x="2183" y="9180"/>
                  </a:cubicBezTo>
                  <a:cubicBezTo>
                    <a:pt x="2112" y="8895"/>
                    <a:pt x="2088" y="8587"/>
                    <a:pt x="2112" y="8302"/>
                  </a:cubicBezTo>
                  <a:cubicBezTo>
                    <a:pt x="2112" y="7211"/>
                    <a:pt x="1874" y="6168"/>
                    <a:pt x="1376" y="5219"/>
                  </a:cubicBezTo>
                  <a:cubicBezTo>
                    <a:pt x="1210" y="4887"/>
                    <a:pt x="1068" y="4531"/>
                    <a:pt x="926" y="4175"/>
                  </a:cubicBezTo>
                  <a:cubicBezTo>
                    <a:pt x="641" y="3416"/>
                    <a:pt x="309" y="2657"/>
                    <a:pt x="0" y="1874"/>
                  </a:cubicBezTo>
                  <a:cubicBezTo>
                    <a:pt x="95" y="1803"/>
                    <a:pt x="190" y="1732"/>
                    <a:pt x="285" y="1684"/>
                  </a:cubicBezTo>
                  <a:cubicBezTo>
                    <a:pt x="1115" y="1257"/>
                    <a:pt x="1969" y="925"/>
                    <a:pt x="2871" y="688"/>
                  </a:cubicBezTo>
                  <a:cubicBezTo>
                    <a:pt x="3725" y="451"/>
                    <a:pt x="4602" y="237"/>
                    <a:pt x="5480" y="24"/>
                  </a:cubicBezTo>
                  <a:cubicBezTo>
                    <a:pt x="5599" y="0"/>
                    <a:pt x="5741" y="0"/>
                    <a:pt x="585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192;p54"/>
            <p:cNvSpPr/>
            <p:nvPr/>
          </p:nvSpPr>
          <p:spPr>
            <a:xfrm>
              <a:off x="6751511" y="2544572"/>
              <a:ext cx="80182" cy="124495"/>
            </a:xfrm>
            <a:custGeom>
              <a:avLst/>
              <a:gdLst/>
              <a:ahLst/>
              <a:cxnLst/>
              <a:rect l="l" t="t" r="r" b="b"/>
              <a:pathLst>
                <a:path w="8161" h="12668" extrusionOk="0">
                  <a:moveTo>
                    <a:pt x="0" y="9371"/>
                  </a:moveTo>
                  <a:cubicBezTo>
                    <a:pt x="24" y="8991"/>
                    <a:pt x="48" y="8635"/>
                    <a:pt x="72" y="8327"/>
                  </a:cubicBezTo>
                  <a:cubicBezTo>
                    <a:pt x="119" y="6738"/>
                    <a:pt x="688" y="5220"/>
                    <a:pt x="1685" y="3986"/>
                  </a:cubicBezTo>
                  <a:cubicBezTo>
                    <a:pt x="2396" y="3132"/>
                    <a:pt x="3108" y="2302"/>
                    <a:pt x="3843" y="1472"/>
                  </a:cubicBezTo>
                  <a:cubicBezTo>
                    <a:pt x="4412" y="879"/>
                    <a:pt x="5077" y="380"/>
                    <a:pt x="5812" y="1"/>
                  </a:cubicBezTo>
                  <a:cubicBezTo>
                    <a:pt x="6025" y="25"/>
                    <a:pt x="6049" y="167"/>
                    <a:pt x="6097" y="286"/>
                  </a:cubicBezTo>
                  <a:cubicBezTo>
                    <a:pt x="6405" y="1068"/>
                    <a:pt x="6713" y="1875"/>
                    <a:pt x="7045" y="2658"/>
                  </a:cubicBezTo>
                  <a:cubicBezTo>
                    <a:pt x="7140" y="2895"/>
                    <a:pt x="7235" y="3108"/>
                    <a:pt x="7330" y="3346"/>
                  </a:cubicBezTo>
                  <a:cubicBezTo>
                    <a:pt x="7710" y="4128"/>
                    <a:pt x="7899" y="4959"/>
                    <a:pt x="7876" y="5836"/>
                  </a:cubicBezTo>
                  <a:cubicBezTo>
                    <a:pt x="7876" y="6240"/>
                    <a:pt x="7923" y="6619"/>
                    <a:pt x="7994" y="7022"/>
                  </a:cubicBezTo>
                  <a:cubicBezTo>
                    <a:pt x="8065" y="7520"/>
                    <a:pt x="8113" y="8019"/>
                    <a:pt x="8137" y="8493"/>
                  </a:cubicBezTo>
                  <a:cubicBezTo>
                    <a:pt x="8160" y="9466"/>
                    <a:pt x="8137" y="10438"/>
                    <a:pt x="8137" y="11387"/>
                  </a:cubicBezTo>
                  <a:cubicBezTo>
                    <a:pt x="8160" y="11814"/>
                    <a:pt x="7923" y="12217"/>
                    <a:pt x="7496" y="12383"/>
                  </a:cubicBezTo>
                  <a:cubicBezTo>
                    <a:pt x="7330" y="12454"/>
                    <a:pt x="7188" y="12573"/>
                    <a:pt x="7022" y="12668"/>
                  </a:cubicBezTo>
                  <a:cubicBezTo>
                    <a:pt x="4365" y="12407"/>
                    <a:pt x="1898" y="11245"/>
                    <a:pt x="0" y="937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193;p54"/>
            <p:cNvSpPr/>
            <p:nvPr/>
          </p:nvSpPr>
          <p:spPr>
            <a:xfrm>
              <a:off x="6719116" y="2501690"/>
              <a:ext cx="83670" cy="125428"/>
            </a:xfrm>
            <a:custGeom>
              <a:avLst/>
              <a:gdLst/>
              <a:ahLst/>
              <a:cxnLst/>
              <a:rect l="l" t="t" r="r" b="b"/>
              <a:pathLst>
                <a:path w="8516" h="12763" extrusionOk="0">
                  <a:moveTo>
                    <a:pt x="2894" y="0"/>
                  </a:moveTo>
                  <a:cubicBezTo>
                    <a:pt x="3511" y="238"/>
                    <a:pt x="4128" y="427"/>
                    <a:pt x="4721" y="665"/>
                  </a:cubicBezTo>
                  <a:cubicBezTo>
                    <a:pt x="5053" y="807"/>
                    <a:pt x="5361" y="949"/>
                    <a:pt x="5669" y="1139"/>
                  </a:cubicBezTo>
                  <a:cubicBezTo>
                    <a:pt x="6239" y="1471"/>
                    <a:pt x="6761" y="1851"/>
                    <a:pt x="7306" y="2206"/>
                  </a:cubicBezTo>
                  <a:cubicBezTo>
                    <a:pt x="7757" y="2562"/>
                    <a:pt x="8184" y="2965"/>
                    <a:pt x="8516" y="3416"/>
                  </a:cubicBezTo>
                  <a:cubicBezTo>
                    <a:pt x="8492" y="3487"/>
                    <a:pt x="8492" y="3535"/>
                    <a:pt x="8469" y="3558"/>
                  </a:cubicBezTo>
                  <a:cubicBezTo>
                    <a:pt x="7330" y="4223"/>
                    <a:pt x="6334" y="5100"/>
                    <a:pt x="5527" y="6144"/>
                  </a:cubicBezTo>
                  <a:cubicBezTo>
                    <a:pt x="5076" y="6713"/>
                    <a:pt x="4602" y="7235"/>
                    <a:pt x="4175" y="7804"/>
                  </a:cubicBezTo>
                  <a:cubicBezTo>
                    <a:pt x="3155" y="9085"/>
                    <a:pt x="2562" y="10675"/>
                    <a:pt x="2515" y="12311"/>
                  </a:cubicBezTo>
                  <a:cubicBezTo>
                    <a:pt x="2515" y="12454"/>
                    <a:pt x="2491" y="12596"/>
                    <a:pt x="2467" y="12762"/>
                  </a:cubicBezTo>
                  <a:cubicBezTo>
                    <a:pt x="2396" y="12738"/>
                    <a:pt x="2325" y="12738"/>
                    <a:pt x="2277" y="12715"/>
                  </a:cubicBezTo>
                  <a:cubicBezTo>
                    <a:pt x="1257" y="11576"/>
                    <a:pt x="570" y="10177"/>
                    <a:pt x="309" y="8658"/>
                  </a:cubicBezTo>
                  <a:cubicBezTo>
                    <a:pt x="237" y="8113"/>
                    <a:pt x="214" y="7567"/>
                    <a:pt x="214" y="7022"/>
                  </a:cubicBezTo>
                  <a:cubicBezTo>
                    <a:pt x="214" y="6784"/>
                    <a:pt x="190" y="6524"/>
                    <a:pt x="143" y="6286"/>
                  </a:cubicBezTo>
                  <a:cubicBezTo>
                    <a:pt x="0" y="5622"/>
                    <a:pt x="48" y="4911"/>
                    <a:pt x="261" y="4246"/>
                  </a:cubicBezTo>
                  <a:cubicBezTo>
                    <a:pt x="522" y="3392"/>
                    <a:pt x="878" y="2562"/>
                    <a:pt x="1352" y="1803"/>
                  </a:cubicBezTo>
                  <a:cubicBezTo>
                    <a:pt x="1684" y="1234"/>
                    <a:pt x="2088" y="736"/>
                    <a:pt x="2538" y="285"/>
                  </a:cubicBezTo>
                  <a:cubicBezTo>
                    <a:pt x="2657" y="166"/>
                    <a:pt x="2776" y="95"/>
                    <a:pt x="289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94;p54"/>
            <p:cNvSpPr/>
            <p:nvPr/>
          </p:nvSpPr>
          <p:spPr>
            <a:xfrm>
              <a:off x="6755471" y="2470923"/>
              <a:ext cx="115139" cy="60380"/>
            </a:xfrm>
            <a:custGeom>
              <a:avLst/>
              <a:gdLst/>
              <a:ahLst/>
              <a:cxnLst/>
              <a:rect l="l" t="t" r="r" b="b"/>
              <a:pathLst>
                <a:path w="11719" h="6144" extrusionOk="0">
                  <a:moveTo>
                    <a:pt x="1" y="2491"/>
                  </a:moveTo>
                  <a:cubicBezTo>
                    <a:pt x="119" y="2301"/>
                    <a:pt x="262" y="2135"/>
                    <a:pt x="451" y="1993"/>
                  </a:cubicBezTo>
                  <a:cubicBezTo>
                    <a:pt x="1376" y="1329"/>
                    <a:pt x="2325" y="736"/>
                    <a:pt x="3464" y="522"/>
                  </a:cubicBezTo>
                  <a:cubicBezTo>
                    <a:pt x="4057" y="403"/>
                    <a:pt x="4650" y="309"/>
                    <a:pt x="5267" y="214"/>
                  </a:cubicBezTo>
                  <a:cubicBezTo>
                    <a:pt x="6548" y="0"/>
                    <a:pt x="7852" y="71"/>
                    <a:pt x="9157" y="95"/>
                  </a:cubicBezTo>
                  <a:cubicBezTo>
                    <a:pt x="9536" y="142"/>
                    <a:pt x="9940" y="190"/>
                    <a:pt x="10319" y="285"/>
                  </a:cubicBezTo>
                  <a:cubicBezTo>
                    <a:pt x="10580" y="712"/>
                    <a:pt x="10485" y="1186"/>
                    <a:pt x="10722" y="1613"/>
                  </a:cubicBezTo>
                  <a:cubicBezTo>
                    <a:pt x="10889" y="2016"/>
                    <a:pt x="11031" y="2420"/>
                    <a:pt x="11126" y="2847"/>
                  </a:cubicBezTo>
                  <a:cubicBezTo>
                    <a:pt x="11268" y="3297"/>
                    <a:pt x="11600" y="3653"/>
                    <a:pt x="11719" y="4128"/>
                  </a:cubicBezTo>
                  <a:cubicBezTo>
                    <a:pt x="9702" y="4673"/>
                    <a:pt x="7662" y="5076"/>
                    <a:pt x="5836" y="6144"/>
                  </a:cubicBezTo>
                  <a:cubicBezTo>
                    <a:pt x="5219" y="5646"/>
                    <a:pt x="4816" y="4958"/>
                    <a:pt x="4128" y="4555"/>
                  </a:cubicBezTo>
                  <a:cubicBezTo>
                    <a:pt x="3464" y="4128"/>
                    <a:pt x="2871" y="3748"/>
                    <a:pt x="2230" y="3369"/>
                  </a:cubicBezTo>
                  <a:cubicBezTo>
                    <a:pt x="1590" y="2965"/>
                    <a:pt x="783" y="2823"/>
                    <a:pt x="1" y="249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95;p54"/>
            <p:cNvSpPr/>
            <p:nvPr/>
          </p:nvSpPr>
          <p:spPr>
            <a:xfrm>
              <a:off x="6889020" y="2520566"/>
              <a:ext cx="48958" cy="64586"/>
            </a:xfrm>
            <a:custGeom>
              <a:avLst/>
              <a:gdLst/>
              <a:ahLst/>
              <a:cxnLst/>
              <a:rect l="l" t="t" r="r" b="b"/>
              <a:pathLst>
                <a:path w="4983" h="6572" extrusionOk="0">
                  <a:moveTo>
                    <a:pt x="4792" y="6571"/>
                  </a:moveTo>
                  <a:cubicBezTo>
                    <a:pt x="4579" y="6571"/>
                    <a:pt x="4389" y="6477"/>
                    <a:pt x="4270" y="6334"/>
                  </a:cubicBezTo>
                  <a:cubicBezTo>
                    <a:pt x="4081" y="6144"/>
                    <a:pt x="3938" y="5955"/>
                    <a:pt x="3796" y="5741"/>
                  </a:cubicBezTo>
                  <a:cubicBezTo>
                    <a:pt x="3416" y="5148"/>
                    <a:pt x="3013" y="4603"/>
                    <a:pt x="2539" y="4081"/>
                  </a:cubicBezTo>
                  <a:cubicBezTo>
                    <a:pt x="2349" y="3867"/>
                    <a:pt x="2207" y="3630"/>
                    <a:pt x="2041" y="3369"/>
                  </a:cubicBezTo>
                  <a:cubicBezTo>
                    <a:pt x="1946" y="3227"/>
                    <a:pt x="1851" y="3037"/>
                    <a:pt x="1756" y="2895"/>
                  </a:cubicBezTo>
                  <a:cubicBezTo>
                    <a:pt x="1116" y="2088"/>
                    <a:pt x="665" y="1163"/>
                    <a:pt x="96" y="309"/>
                  </a:cubicBezTo>
                  <a:cubicBezTo>
                    <a:pt x="72" y="238"/>
                    <a:pt x="24" y="143"/>
                    <a:pt x="1" y="72"/>
                  </a:cubicBezTo>
                  <a:cubicBezTo>
                    <a:pt x="72" y="48"/>
                    <a:pt x="167" y="24"/>
                    <a:pt x="262" y="24"/>
                  </a:cubicBezTo>
                  <a:cubicBezTo>
                    <a:pt x="1068" y="1"/>
                    <a:pt x="1851" y="167"/>
                    <a:pt x="2563" y="499"/>
                  </a:cubicBezTo>
                  <a:cubicBezTo>
                    <a:pt x="3227" y="760"/>
                    <a:pt x="3843" y="1116"/>
                    <a:pt x="4436" y="1495"/>
                  </a:cubicBezTo>
                  <a:cubicBezTo>
                    <a:pt x="4579" y="1590"/>
                    <a:pt x="4697" y="1732"/>
                    <a:pt x="4745" y="1875"/>
                  </a:cubicBezTo>
                  <a:cubicBezTo>
                    <a:pt x="4816" y="2207"/>
                    <a:pt x="4887" y="2539"/>
                    <a:pt x="4935" y="2871"/>
                  </a:cubicBezTo>
                  <a:cubicBezTo>
                    <a:pt x="4982" y="4057"/>
                    <a:pt x="4958" y="5243"/>
                    <a:pt x="4863" y="6429"/>
                  </a:cubicBezTo>
                  <a:cubicBezTo>
                    <a:pt x="4863" y="6477"/>
                    <a:pt x="4816" y="6524"/>
                    <a:pt x="4792" y="657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96;p54"/>
            <p:cNvSpPr/>
            <p:nvPr/>
          </p:nvSpPr>
          <p:spPr>
            <a:xfrm>
              <a:off x="6866883" y="2476278"/>
              <a:ext cx="60365" cy="43605"/>
            </a:xfrm>
            <a:custGeom>
              <a:avLst/>
              <a:gdLst/>
              <a:ahLst/>
              <a:cxnLst/>
              <a:rect l="l" t="t" r="r" b="b"/>
              <a:pathLst>
                <a:path w="6144" h="4437" extrusionOk="0">
                  <a:moveTo>
                    <a:pt x="6073" y="4437"/>
                  </a:moveTo>
                  <a:cubicBezTo>
                    <a:pt x="5361" y="4128"/>
                    <a:pt x="4673" y="3749"/>
                    <a:pt x="3914" y="3606"/>
                  </a:cubicBezTo>
                  <a:cubicBezTo>
                    <a:pt x="3155" y="3464"/>
                    <a:pt x="2372" y="3535"/>
                    <a:pt x="1590" y="3488"/>
                  </a:cubicBezTo>
                  <a:cubicBezTo>
                    <a:pt x="807" y="2491"/>
                    <a:pt x="475" y="1258"/>
                    <a:pt x="0" y="1"/>
                  </a:cubicBezTo>
                  <a:cubicBezTo>
                    <a:pt x="166" y="48"/>
                    <a:pt x="285" y="96"/>
                    <a:pt x="380" y="119"/>
                  </a:cubicBezTo>
                  <a:cubicBezTo>
                    <a:pt x="1969" y="570"/>
                    <a:pt x="3392" y="1424"/>
                    <a:pt x="4531" y="2610"/>
                  </a:cubicBezTo>
                  <a:cubicBezTo>
                    <a:pt x="4934" y="2990"/>
                    <a:pt x="5337" y="3393"/>
                    <a:pt x="5717" y="3796"/>
                  </a:cubicBezTo>
                  <a:cubicBezTo>
                    <a:pt x="5883" y="3938"/>
                    <a:pt x="6025" y="4128"/>
                    <a:pt x="6144" y="431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97;p54"/>
            <p:cNvSpPr/>
            <p:nvPr/>
          </p:nvSpPr>
          <p:spPr>
            <a:xfrm>
              <a:off x="6707925" y="2460900"/>
              <a:ext cx="240762" cy="221699"/>
            </a:xfrm>
            <a:custGeom>
              <a:avLst/>
              <a:gdLst/>
              <a:ahLst/>
              <a:cxnLst/>
              <a:rect l="l" t="t" r="r" b="b"/>
              <a:pathLst>
                <a:path w="24505" h="22559" extrusionOk="0">
                  <a:moveTo>
                    <a:pt x="12549" y="0"/>
                  </a:moveTo>
                  <a:cubicBezTo>
                    <a:pt x="13498" y="0"/>
                    <a:pt x="14470" y="71"/>
                    <a:pt x="15419" y="237"/>
                  </a:cubicBezTo>
                  <a:cubicBezTo>
                    <a:pt x="16083" y="380"/>
                    <a:pt x="16748" y="617"/>
                    <a:pt x="17412" y="807"/>
                  </a:cubicBezTo>
                  <a:cubicBezTo>
                    <a:pt x="18811" y="1281"/>
                    <a:pt x="20116" y="2064"/>
                    <a:pt x="21183" y="3108"/>
                  </a:cubicBezTo>
                  <a:cubicBezTo>
                    <a:pt x="21681" y="3558"/>
                    <a:pt x="22132" y="4056"/>
                    <a:pt x="22607" y="4531"/>
                  </a:cubicBezTo>
                  <a:cubicBezTo>
                    <a:pt x="23034" y="4958"/>
                    <a:pt x="23389" y="5456"/>
                    <a:pt x="23650" y="6002"/>
                  </a:cubicBezTo>
                  <a:cubicBezTo>
                    <a:pt x="23745" y="6191"/>
                    <a:pt x="23840" y="6381"/>
                    <a:pt x="23887" y="6595"/>
                  </a:cubicBezTo>
                  <a:cubicBezTo>
                    <a:pt x="23935" y="6832"/>
                    <a:pt x="24054" y="7069"/>
                    <a:pt x="24243" y="7235"/>
                  </a:cubicBezTo>
                  <a:cubicBezTo>
                    <a:pt x="24362" y="7354"/>
                    <a:pt x="24409" y="7543"/>
                    <a:pt x="24386" y="7709"/>
                  </a:cubicBezTo>
                  <a:cubicBezTo>
                    <a:pt x="24362" y="7875"/>
                    <a:pt x="24362" y="8042"/>
                    <a:pt x="24386" y="8208"/>
                  </a:cubicBezTo>
                  <a:cubicBezTo>
                    <a:pt x="24480" y="9465"/>
                    <a:pt x="24504" y="10722"/>
                    <a:pt x="24433" y="11955"/>
                  </a:cubicBezTo>
                  <a:cubicBezTo>
                    <a:pt x="24386" y="13402"/>
                    <a:pt x="23935" y="14707"/>
                    <a:pt x="23366" y="15988"/>
                  </a:cubicBezTo>
                  <a:cubicBezTo>
                    <a:pt x="23318" y="16083"/>
                    <a:pt x="23271" y="16154"/>
                    <a:pt x="23247" y="16225"/>
                  </a:cubicBezTo>
                  <a:cubicBezTo>
                    <a:pt x="22678" y="17601"/>
                    <a:pt x="21729" y="18811"/>
                    <a:pt x="20519" y="19665"/>
                  </a:cubicBezTo>
                  <a:cubicBezTo>
                    <a:pt x="19831" y="20187"/>
                    <a:pt x="19120" y="20661"/>
                    <a:pt x="18384" y="21112"/>
                  </a:cubicBezTo>
                  <a:cubicBezTo>
                    <a:pt x="17673" y="21515"/>
                    <a:pt x="16914" y="21823"/>
                    <a:pt x="16107" y="21989"/>
                  </a:cubicBezTo>
                  <a:cubicBezTo>
                    <a:pt x="15467" y="22132"/>
                    <a:pt x="14802" y="22298"/>
                    <a:pt x="14138" y="22393"/>
                  </a:cubicBezTo>
                  <a:cubicBezTo>
                    <a:pt x="12976" y="22559"/>
                    <a:pt x="11790" y="22535"/>
                    <a:pt x="10651" y="22321"/>
                  </a:cubicBezTo>
                  <a:cubicBezTo>
                    <a:pt x="9015" y="21966"/>
                    <a:pt x="7378" y="21491"/>
                    <a:pt x="5955" y="20566"/>
                  </a:cubicBezTo>
                  <a:cubicBezTo>
                    <a:pt x="4887" y="19902"/>
                    <a:pt x="3915" y="19095"/>
                    <a:pt x="3061" y="18194"/>
                  </a:cubicBezTo>
                  <a:cubicBezTo>
                    <a:pt x="2444" y="17577"/>
                    <a:pt x="1922" y="16889"/>
                    <a:pt x="1471" y="16178"/>
                  </a:cubicBezTo>
                  <a:cubicBezTo>
                    <a:pt x="902" y="15158"/>
                    <a:pt x="499" y="14067"/>
                    <a:pt x="285" y="12952"/>
                  </a:cubicBezTo>
                  <a:cubicBezTo>
                    <a:pt x="238" y="12715"/>
                    <a:pt x="214" y="12477"/>
                    <a:pt x="214" y="12264"/>
                  </a:cubicBezTo>
                  <a:cubicBezTo>
                    <a:pt x="214" y="11789"/>
                    <a:pt x="167" y="11339"/>
                    <a:pt x="119" y="10888"/>
                  </a:cubicBezTo>
                  <a:cubicBezTo>
                    <a:pt x="1" y="10176"/>
                    <a:pt x="48" y="9441"/>
                    <a:pt x="262" y="8777"/>
                  </a:cubicBezTo>
                  <a:cubicBezTo>
                    <a:pt x="499" y="8136"/>
                    <a:pt x="712" y="7520"/>
                    <a:pt x="973" y="6903"/>
                  </a:cubicBezTo>
                  <a:cubicBezTo>
                    <a:pt x="1258" y="6286"/>
                    <a:pt x="1424" y="5693"/>
                    <a:pt x="1637" y="5076"/>
                  </a:cubicBezTo>
                  <a:cubicBezTo>
                    <a:pt x="1709" y="4863"/>
                    <a:pt x="1780" y="4673"/>
                    <a:pt x="2041" y="4649"/>
                  </a:cubicBezTo>
                  <a:cubicBezTo>
                    <a:pt x="2183" y="4602"/>
                    <a:pt x="2302" y="4507"/>
                    <a:pt x="2373" y="4389"/>
                  </a:cubicBezTo>
                  <a:cubicBezTo>
                    <a:pt x="3393" y="3155"/>
                    <a:pt x="4626" y="2135"/>
                    <a:pt x="6002" y="1329"/>
                  </a:cubicBezTo>
                  <a:cubicBezTo>
                    <a:pt x="6761" y="878"/>
                    <a:pt x="7591" y="569"/>
                    <a:pt x="8469" y="427"/>
                  </a:cubicBezTo>
                  <a:cubicBezTo>
                    <a:pt x="9821" y="143"/>
                    <a:pt x="11173" y="0"/>
                    <a:pt x="12549" y="0"/>
                  </a:cubicBezTo>
                  <a:close/>
                  <a:moveTo>
                    <a:pt x="17174" y="6120"/>
                  </a:moveTo>
                  <a:cubicBezTo>
                    <a:pt x="17032" y="6120"/>
                    <a:pt x="16914" y="6120"/>
                    <a:pt x="16771" y="6144"/>
                  </a:cubicBezTo>
                  <a:cubicBezTo>
                    <a:pt x="15894" y="6357"/>
                    <a:pt x="15040" y="6571"/>
                    <a:pt x="14162" y="6808"/>
                  </a:cubicBezTo>
                  <a:cubicBezTo>
                    <a:pt x="13261" y="7045"/>
                    <a:pt x="12407" y="7377"/>
                    <a:pt x="11600" y="7804"/>
                  </a:cubicBezTo>
                  <a:cubicBezTo>
                    <a:pt x="11481" y="7852"/>
                    <a:pt x="11387" y="7923"/>
                    <a:pt x="11292" y="7994"/>
                  </a:cubicBezTo>
                  <a:cubicBezTo>
                    <a:pt x="11624" y="8801"/>
                    <a:pt x="11932" y="9536"/>
                    <a:pt x="12241" y="10295"/>
                  </a:cubicBezTo>
                  <a:cubicBezTo>
                    <a:pt x="12383" y="10651"/>
                    <a:pt x="12501" y="11007"/>
                    <a:pt x="12668" y="11339"/>
                  </a:cubicBezTo>
                  <a:cubicBezTo>
                    <a:pt x="13166" y="12288"/>
                    <a:pt x="13427" y="13355"/>
                    <a:pt x="13403" y="14422"/>
                  </a:cubicBezTo>
                  <a:cubicBezTo>
                    <a:pt x="13403" y="14707"/>
                    <a:pt x="13427" y="15015"/>
                    <a:pt x="13474" y="15300"/>
                  </a:cubicBezTo>
                  <a:cubicBezTo>
                    <a:pt x="13593" y="15964"/>
                    <a:pt x="13640" y="16628"/>
                    <a:pt x="13640" y="17316"/>
                  </a:cubicBezTo>
                  <a:lnTo>
                    <a:pt x="13640" y="19949"/>
                  </a:lnTo>
                  <a:cubicBezTo>
                    <a:pt x="13664" y="20329"/>
                    <a:pt x="13593" y="20708"/>
                    <a:pt x="13403" y="21041"/>
                  </a:cubicBezTo>
                  <a:cubicBezTo>
                    <a:pt x="13379" y="21088"/>
                    <a:pt x="13355" y="21159"/>
                    <a:pt x="13355" y="21230"/>
                  </a:cubicBezTo>
                  <a:cubicBezTo>
                    <a:pt x="13427" y="21254"/>
                    <a:pt x="13474" y="21278"/>
                    <a:pt x="13521" y="21278"/>
                  </a:cubicBezTo>
                  <a:cubicBezTo>
                    <a:pt x="14494" y="21207"/>
                    <a:pt x="15467" y="21017"/>
                    <a:pt x="16392" y="20732"/>
                  </a:cubicBezTo>
                  <a:cubicBezTo>
                    <a:pt x="16890" y="20590"/>
                    <a:pt x="17341" y="20400"/>
                    <a:pt x="17768" y="20139"/>
                  </a:cubicBezTo>
                  <a:cubicBezTo>
                    <a:pt x="18479" y="19688"/>
                    <a:pt x="19191" y="19238"/>
                    <a:pt x="19855" y="18716"/>
                  </a:cubicBezTo>
                  <a:cubicBezTo>
                    <a:pt x="20899" y="17981"/>
                    <a:pt x="21729" y="16961"/>
                    <a:pt x="22203" y="15751"/>
                  </a:cubicBezTo>
                  <a:cubicBezTo>
                    <a:pt x="22251" y="15632"/>
                    <a:pt x="22322" y="15537"/>
                    <a:pt x="22369" y="15419"/>
                  </a:cubicBezTo>
                  <a:cubicBezTo>
                    <a:pt x="22654" y="14826"/>
                    <a:pt x="22891" y="14185"/>
                    <a:pt x="23057" y="13545"/>
                  </a:cubicBezTo>
                  <a:cubicBezTo>
                    <a:pt x="22417" y="13663"/>
                    <a:pt x="22061" y="13284"/>
                    <a:pt x="21729" y="12857"/>
                  </a:cubicBezTo>
                  <a:cubicBezTo>
                    <a:pt x="21587" y="12715"/>
                    <a:pt x="21444" y="12549"/>
                    <a:pt x="21349" y="12382"/>
                  </a:cubicBezTo>
                  <a:cubicBezTo>
                    <a:pt x="21041" y="11884"/>
                    <a:pt x="20709" y="11434"/>
                    <a:pt x="20329" y="11007"/>
                  </a:cubicBezTo>
                  <a:cubicBezTo>
                    <a:pt x="19997" y="10651"/>
                    <a:pt x="19689" y="10224"/>
                    <a:pt x="19452" y="9773"/>
                  </a:cubicBezTo>
                  <a:cubicBezTo>
                    <a:pt x="19404" y="9655"/>
                    <a:pt x="19309" y="9536"/>
                    <a:pt x="19214" y="9417"/>
                  </a:cubicBezTo>
                  <a:cubicBezTo>
                    <a:pt x="18764" y="8801"/>
                    <a:pt x="18337" y="8136"/>
                    <a:pt x="17981" y="7449"/>
                  </a:cubicBezTo>
                  <a:cubicBezTo>
                    <a:pt x="17744" y="6998"/>
                    <a:pt x="17459" y="6571"/>
                    <a:pt x="17174" y="6120"/>
                  </a:cubicBezTo>
                  <a:close/>
                  <a:moveTo>
                    <a:pt x="4436" y="17886"/>
                  </a:moveTo>
                  <a:cubicBezTo>
                    <a:pt x="6310" y="19760"/>
                    <a:pt x="8801" y="20946"/>
                    <a:pt x="11481" y="21183"/>
                  </a:cubicBezTo>
                  <a:cubicBezTo>
                    <a:pt x="11648" y="21088"/>
                    <a:pt x="11790" y="20993"/>
                    <a:pt x="11956" y="20898"/>
                  </a:cubicBezTo>
                  <a:cubicBezTo>
                    <a:pt x="12359" y="20732"/>
                    <a:pt x="12620" y="20353"/>
                    <a:pt x="12573" y="19902"/>
                  </a:cubicBezTo>
                  <a:cubicBezTo>
                    <a:pt x="12549" y="18953"/>
                    <a:pt x="12573" y="17981"/>
                    <a:pt x="12573" y="17032"/>
                  </a:cubicBezTo>
                  <a:cubicBezTo>
                    <a:pt x="12573" y="16534"/>
                    <a:pt x="12501" y="16035"/>
                    <a:pt x="12454" y="15537"/>
                  </a:cubicBezTo>
                  <a:cubicBezTo>
                    <a:pt x="12359" y="15158"/>
                    <a:pt x="12335" y="14755"/>
                    <a:pt x="12335" y="14351"/>
                  </a:cubicBezTo>
                  <a:cubicBezTo>
                    <a:pt x="12359" y="13497"/>
                    <a:pt x="12169" y="12643"/>
                    <a:pt x="11790" y="11861"/>
                  </a:cubicBezTo>
                  <a:cubicBezTo>
                    <a:pt x="11671" y="11647"/>
                    <a:pt x="11576" y="11410"/>
                    <a:pt x="11481" y="11173"/>
                  </a:cubicBezTo>
                  <a:cubicBezTo>
                    <a:pt x="11173" y="10390"/>
                    <a:pt x="10865" y="9583"/>
                    <a:pt x="10533" y="8801"/>
                  </a:cubicBezTo>
                  <a:cubicBezTo>
                    <a:pt x="10485" y="8706"/>
                    <a:pt x="10461" y="8563"/>
                    <a:pt x="10248" y="8516"/>
                  </a:cubicBezTo>
                  <a:cubicBezTo>
                    <a:pt x="9513" y="8919"/>
                    <a:pt x="8872" y="9394"/>
                    <a:pt x="8279" y="9987"/>
                  </a:cubicBezTo>
                  <a:cubicBezTo>
                    <a:pt x="7568" y="10817"/>
                    <a:pt x="6832" y="11647"/>
                    <a:pt x="6121" y="12525"/>
                  </a:cubicBezTo>
                  <a:cubicBezTo>
                    <a:pt x="5124" y="13735"/>
                    <a:pt x="4555" y="15253"/>
                    <a:pt x="4508" y="16842"/>
                  </a:cubicBezTo>
                  <a:cubicBezTo>
                    <a:pt x="4484" y="17150"/>
                    <a:pt x="4460" y="17506"/>
                    <a:pt x="4436" y="17886"/>
                  </a:cubicBezTo>
                  <a:close/>
                  <a:moveTo>
                    <a:pt x="4009" y="4151"/>
                  </a:moveTo>
                  <a:cubicBezTo>
                    <a:pt x="3891" y="4246"/>
                    <a:pt x="3796" y="4317"/>
                    <a:pt x="3677" y="4436"/>
                  </a:cubicBezTo>
                  <a:cubicBezTo>
                    <a:pt x="3227" y="4887"/>
                    <a:pt x="2823" y="5385"/>
                    <a:pt x="2491" y="5954"/>
                  </a:cubicBezTo>
                  <a:cubicBezTo>
                    <a:pt x="2041" y="6713"/>
                    <a:pt x="1661" y="7543"/>
                    <a:pt x="1400" y="8397"/>
                  </a:cubicBezTo>
                  <a:cubicBezTo>
                    <a:pt x="1187" y="9062"/>
                    <a:pt x="1139" y="9773"/>
                    <a:pt x="1282" y="10437"/>
                  </a:cubicBezTo>
                  <a:cubicBezTo>
                    <a:pt x="1329" y="10675"/>
                    <a:pt x="1353" y="10935"/>
                    <a:pt x="1376" y="11173"/>
                  </a:cubicBezTo>
                  <a:cubicBezTo>
                    <a:pt x="1353" y="11718"/>
                    <a:pt x="1376" y="12264"/>
                    <a:pt x="1448" y="12809"/>
                  </a:cubicBezTo>
                  <a:cubicBezTo>
                    <a:pt x="1709" y="14328"/>
                    <a:pt x="2396" y="15727"/>
                    <a:pt x="3440" y="16866"/>
                  </a:cubicBezTo>
                  <a:cubicBezTo>
                    <a:pt x="3464" y="16889"/>
                    <a:pt x="3535" y="16889"/>
                    <a:pt x="3606" y="16913"/>
                  </a:cubicBezTo>
                  <a:cubicBezTo>
                    <a:pt x="3606" y="16747"/>
                    <a:pt x="3630" y="16605"/>
                    <a:pt x="3654" y="16462"/>
                  </a:cubicBezTo>
                  <a:cubicBezTo>
                    <a:pt x="3701" y="14826"/>
                    <a:pt x="4294" y="13236"/>
                    <a:pt x="5314" y="11955"/>
                  </a:cubicBezTo>
                  <a:cubicBezTo>
                    <a:pt x="5765" y="11386"/>
                    <a:pt x="6215" y="10864"/>
                    <a:pt x="6666" y="10295"/>
                  </a:cubicBezTo>
                  <a:cubicBezTo>
                    <a:pt x="7473" y="9251"/>
                    <a:pt x="8469" y="8374"/>
                    <a:pt x="9608" y="7709"/>
                  </a:cubicBezTo>
                  <a:cubicBezTo>
                    <a:pt x="9631" y="7709"/>
                    <a:pt x="9655" y="7638"/>
                    <a:pt x="9679" y="7567"/>
                  </a:cubicBezTo>
                  <a:cubicBezTo>
                    <a:pt x="9323" y="7116"/>
                    <a:pt x="8896" y="6713"/>
                    <a:pt x="8445" y="6357"/>
                  </a:cubicBezTo>
                  <a:cubicBezTo>
                    <a:pt x="7900" y="6002"/>
                    <a:pt x="7378" y="5622"/>
                    <a:pt x="6808" y="5290"/>
                  </a:cubicBezTo>
                  <a:cubicBezTo>
                    <a:pt x="6524" y="5100"/>
                    <a:pt x="6192" y="4958"/>
                    <a:pt x="5860" y="4816"/>
                  </a:cubicBezTo>
                  <a:cubicBezTo>
                    <a:pt x="5267" y="4578"/>
                    <a:pt x="4650" y="4389"/>
                    <a:pt x="4033" y="4151"/>
                  </a:cubicBezTo>
                  <a:close/>
                  <a:moveTo>
                    <a:pt x="4840" y="3511"/>
                  </a:moveTo>
                  <a:cubicBezTo>
                    <a:pt x="5599" y="3843"/>
                    <a:pt x="6405" y="3938"/>
                    <a:pt x="7069" y="4341"/>
                  </a:cubicBezTo>
                  <a:cubicBezTo>
                    <a:pt x="7734" y="4768"/>
                    <a:pt x="8327" y="5171"/>
                    <a:pt x="8991" y="5527"/>
                  </a:cubicBezTo>
                  <a:cubicBezTo>
                    <a:pt x="9631" y="5907"/>
                    <a:pt x="10058" y="6618"/>
                    <a:pt x="10675" y="7116"/>
                  </a:cubicBezTo>
                  <a:cubicBezTo>
                    <a:pt x="12501" y="6073"/>
                    <a:pt x="14541" y="5669"/>
                    <a:pt x="16558" y="5124"/>
                  </a:cubicBezTo>
                  <a:cubicBezTo>
                    <a:pt x="16415" y="4626"/>
                    <a:pt x="16107" y="4270"/>
                    <a:pt x="15965" y="3843"/>
                  </a:cubicBezTo>
                  <a:cubicBezTo>
                    <a:pt x="15870" y="3416"/>
                    <a:pt x="15728" y="3013"/>
                    <a:pt x="15561" y="2609"/>
                  </a:cubicBezTo>
                  <a:cubicBezTo>
                    <a:pt x="15324" y="2182"/>
                    <a:pt x="15419" y="1684"/>
                    <a:pt x="15158" y="1257"/>
                  </a:cubicBezTo>
                  <a:cubicBezTo>
                    <a:pt x="14779" y="1186"/>
                    <a:pt x="14375" y="1115"/>
                    <a:pt x="13996" y="1091"/>
                  </a:cubicBezTo>
                  <a:cubicBezTo>
                    <a:pt x="12691" y="1068"/>
                    <a:pt x="11387" y="996"/>
                    <a:pt x="10106" y="1210"/>
                  </a:cubicBezTo>
                  <a:cubicBezTo>
                    <a:pt x="9513" y="1305"/>
                    <a:pt x="8896" y="1400"/>
                    <a:pt x="8303" y="1495"/>
                  </a:cubicBezTo>
                  <a:cubicBezTo>
                    <a:pt x="7188" y="1732"/>
                    <a:pt x="6215" y="2325"/>
                    <a:pt x="5290" y="2989"/>
                  </a:cubicBezTo>
                  <a:cubicBezTo>
                    <a:pt x="5101" y="3131"/>
                    <a:pt x="4958" y="3297"/>
                    <a:pt x="4840" y="3511"/>
                  </a:cubicBezTo>
                  <a:close/>
                  <a:moveTo>
                    <a:pt x="23223" y="12643"/>
                  </a:moveTo>
                  <a:cubicBezTo>
                    <a:pt x="23247" y="12620"/>
                    <a:pt x="23271" y="12549"/>
                    <a:pt x="23271" y="12501"/>
                  </a:cubicBezTo>
                  <a:cubicBezTo>
                    <a:pt x="23366" y="11315"/>
                    <a:pt x="23389" y="10129"/>
                    <a:pt x="23342" y="8943"/>
                  </a:cubicBezTo>
                  <a:cubicBezTo>
                    <a:pt x="23294" y="8611"/>
                    <a:pt x="23223" y="8302"/>
                    <a:pt x="23152" y="7970"/>
                  </a:cubicBezTo>
                  <a:cubicBezTo>
                    <a:pt x="23105" y="7804"/>
                    <a:pt x="22986" y="7662"/>
                    <a:pt x="22844" y="7591"/>
                  </a:cubicBezTo>
                  <a:cubicBezTo>
                    <a:pt x="22251" y="7188"/>
                    <a:pt x="21634" y="6856"/>
                    <a:pt x="20970" y="6595"/>
                  </a:cubicBezTo>
                  <a:cubicBezTo>
                    <a:pt x="20258" y="6239"/>
                    <a:pt x="19452" y="6073"/>
                    <a:pt x="18669" y="6096"/>
                  </a:cubicBezTo>
                  <a:cubicBezTo>
                    <a:pt x="18574" y="6120"/>
                    <a:pt x="18479" y="6120"/>
                    <a:pt x="18408" y="6144"/>
                  </a:cubicBezTo>
                  <a:cubicBezTo>
                    <a:pt x="18432" y="6239"/>
                    <a:pt x="18455" y="6310"/>
                    <a:pt x="18503" y="6405"/>
                  </a:cubicBezTo>
                  <a:cubicBezTo>
                    <a:pt x="19072" y="7259"/>
                    <a:pt x="19523" y="8184"/>
                    <a:pt x="20163" y="8990"/>
                  </a:cubicBezTo>
                  <a:cubicBezTo>
                    <a:pt x="20258" y="9133"/>
                    <a:pt x="20353" y="9299"/>
                    <a:pt x="20448" y="9465"/>
                  </a:cubicBezTo>
                  <a:cubicBezTo>
                    <a:pt x="20614" y="9702"/>
                    <a:pt x="20756" y="9963"/>
                    <a:pt x="20946" y="10176"/>
                  </a:cubicBezTo>
                  <a:cubicBezTo>
                    <a:pt x="21397" y="10698"/>
                    <a:pt x="21824" y="11244"/>
                    <a:pt x="22203" y="11813"/>
                  </a:cubicBezTo>
                  <a:cubicBezTo>
                    <a:pt x="22346" y="12027"/>
                    <a:pt x="22488" y="12240"/>
                    <a:pt x="22678" y="12406"/>
                  </a:cubicBezTo>
                  <a:cubicBezTo>
                    <a:pt x="22796" y="12572"/>
                    <a:pt x="23010" y="12667"/>
                    <a:pt x="23223" y="12643"/>
                  </a:cubicBezTo>
                  <a:close/>
                  <a:moveTo>
                    <a:pt x="22227" y="6002"/>
                  </a:moveTo>
                  <a:lnTo>
                    <a:pt x="22322" y="5907"/>
                  </a:lnTo>
                  <a:cubicBezTo>
                    <a:pt x="22180" y="5717"/>
                    <a:pt x="22061" y="5527"/>
                    <a:pt x="21895" y="5361"/>
                  </a:cubicBezTo>
                  <a:cubicBezTo>
                    <a:pt x="21515" y="4958"/>
                    <a:pt x="21112" y="4555"/>
                    <a:pt x="20709" y="4175"/>
                  </a:cubicBezTo>
                  <a:cubicBezTo>
                    <a:pt x="19570" y="3013"/>
                    <a:pt x="18123" y="2159"/>
                    <a:pt x="16558" y="1708"/>
                  </a:cubicBezTo>
                  <a:cubicBezTo>
                    <a:pt x="16439" y="1684"/>
                    <a:pt x="16344" y="1637"/>
                    <a:pt x="16178" y="1589"/>
                  </a:cubicBezTo>
                  <a:cubicBezTo>
                    <a:pt x="16653" y="2823"/>
                    <a:pt x="16961" y="4056"/>
                    <a:pt x="17744" y="5076"/>
                  </a:cubicBezTo>
                  <a:cubicBezTo>
                    <a:pt x="18550" y="5124"/>
                    <a:pt x="19333" y="5053"/>
                    <a:pt x="20092" y="5195"/>
                  </a:cubicBezTo>
                  <a:cubicBezTo>
                    <a:pt x="20851" y="5337"/>
                    <a:pt x="21539" y="5717"/>
                    <a:pt x="22251" y="6002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1198;p54"/>
          <p:cNvGrpSpPr/>
          <p:nvPr/>
        </p:nvGrpSpPr>
        <p:grpSpPr>
          <a:xfrm rot="2834949" flipH="1">
            <a:off x="2027869" y="2335770"/>
            <a:ext cx="296620" cy="308120"/>
            <a:chOff x="7653400" y="2205913"/>
            <a:chExt cx="296625" cy="308125"/>
          </a:xfrm>
        </p:grpSpPr>
        <p:sp>
          <p:nvSpPr>
            <p:cNvPr id="115" name="Google Shape;1199;p54"/>
            <p:cNvSpPr/>
            <p:nvPr/>
          </p:nvSpPr>
          <p:spPr>
            <a:xfrm>
              <a:off x="7774250" y="2463788"/>
              <a:ext cx="175775" cy="50250"/>
            </a:xfrm>
            <a:custGeom>
              <a:avLst/>
              <a:gdLst/>
              <a:ahLst/>
              <a:cxnLst/>
              <a:rect l="l" t="t" r="r" b="b"/>
              <a:pathLst>
                <a:path w="7031" h="2010" extrusionOk="0">
                  <a:moveTo>
                    <a:pt x="1088" y="2009"/>
                  </a:moveTo>
                  <a:cubicBezTo>
                    <a:pt x="795" y="1967"/>
                    <a:pt x="565" y="1905"/>
                    <a:pt x="293" y="1842"/>
                  </a:cubicBezTo>
                  <a:cubicBezTo>
                    <a:pt x="105" y="1779"/>
                    <a:pt x="0" y="1654"/>
                    <a:pt x="0" y="1444"/>
                  </a:cubicBezTo>
                  <a:cubicBezTo>
                    <a:pt x="0" y="1256"/>
                    <a:pt x="167" y="1047"/>
                    <a:pt x="377" y="1047"/>
                  </a:cubicBezTo>
                  <a:cubicBezTo>
                    <a:pt x="900" y="1068"/>
                    <a:pt x="1360" y="858"/>
                    <a:pt x="1862" y="754"/>
                  </a:cubicBezTo>
                  <a:cubicBezTo>
                    <a:pt x="2051" y="712"/>
                    <a:pt x="2260" y="649"/>
                    <a:pt x="2469" y="691"/>
                  </a:cubicBezTo>
                  <a:cubicBezTo>
                    <a:pt x="3013" y="733"/>
                    <a:pt x="3557" y="607"/>
                    <a:pt x="4059" y="440"/>
                  </a:cubicBezTo>
                  <a:cubicBezTo>
                    <a:pt x="4687" y="273"/>
                    <a:pt x="5336" y="210"/>
                    <a:pt x="5963" y="84"/>
                  </a:cubicBezTo>
                  <a:cubicBezTo>
                    <a:pt x="6256" y="1"/>
                    <a:pt x="6549" y="105"/>
                    <a:pt x="6779" y="231"/>
                  </a:cubicBezTo>
                  <a:cubicBezTo>
                    <a:pt x="6947" y="335"/>
                    <a:pt x="7030" y="503"/>
                    <a:pt x="6989" y="649"/>
                  </a:cubicBezTo>
                  <a:cubicBezTo>
                    <a:pt x="6926" y="796"/>
                    <a:pt x="6821" y="921"/>
                    <a:pt x="6717" y="963"/>
                  </a:cubicBezTo>
                  <a:cubicBezTo>
                    <a:pt x="6445" y="1068"/>
                    <a:pt x="6131" y="1172"/>
                    <a:pt x="5817" y="1172"/>
                  </a:cubicBezTo>
                  <a:cubicBezTo>
                    <a:pt x="5043" y="1214"/>
                    <a:pt x="4373" y="1486"/>
                    <a:pt x="3641" y="1591"/>
                  </a:cubicBezTo>
                  <a:cubicBezTo>
                    <a:pt x="3432" y="1633"/>
                    <a:pt x="3243" y="1695"/>
                    <a:pt x="3055" y="1695"/>
                  </a:cubicBezTo>
                  <a:cubicBezTo>
                    <a:pt x="2490" y="1675"/>
                    <a:pt x="1946" y="1758"/>
                    <a:pt x="1381" y="1947"/>
                  </a:cubicBezTo>
                  <a:close/>
                </a:path>
              </a:pathLst>
            </a:custGeom>
            <a:solidFill>
              <a:srgbClr val="1D31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200;p54"/>
            <p:cNvSpPr/>
            <p:nvPr/>
          </p:nvSpPr>
          <p:spPr>
            <a:xfrm>
              <a:off x="7747575" y="2299013"/>
              <a:ext cx="115100" cy="84250"/>
            </a:xfrm>
            <a:custGeom>
              <a:avLst/>
              <a:gdLst/>
              <a:ahLst/>
              <a:cxnLst/>
              <a:rect l="l" t="t" r="r" b="b"/>
              <a:pathLst>
                <a:path w="4604" h="3370" extrusionOk="0">
                  <a:moveTo>
                    <a:pt x="3955" y="1"/>
                  </a:moveTo>
                  <a:cubicBezTo>
                    <a:pt x="4143" y="22"/>
                    <a:pt x="4268" y="63"/>
                    <a:pt x="4373" y="84"/>
                  </a:cubicBezTo>
                  <a:cubicBezTo>
                    <a:pt x="4499" y="105"/>
                    <a:pt x="4603" y="315"/>
                    <a:pt x="4520" y="419"/>
                  </a:cubicBezTo>
                  <a:cubicBezTo>
                    <a:pt x="4247" y="838"/>
                    <a:pt x="4038" y="1340"/>
                    <a:pt x="3536" y="1570"/>
                  </a:cubicBezTo>
                  <a:cubicBezTo>
                    <a:pt x="3348" y="1654"/>
                    <a:pt x="3159" y="1737"/>
                    <a:pt x="3013" y="1863"/>
                  </a:cubicBezTo>
                  <a:cubicBezTo>
                    <a:pt x="2427" y="2428"/>
                    <a:pt x="1653" y="2700"/>
                    <a:pt x="1004" y="3160"/>
                  </a:cubicBezTo>
                  <a:cubicBezTo>
                    <a:pt x="900" y="3244"/>
                    <a:pt x="732" y="3307"/>
                    <a:pt x="607" y="3328"/>
                  </a:cubicBezTo>
                  <a:cubicBezTo>
                    <a:pt x="418" y="3369"/>
                    <a:pt x="272" y="3328"/>
                    <a:pt x="126" y="3160"/>
                  </a:cubicBezTo>
                  <a:cubicBezTo>
                    <a:pt x="21" y="3014"/>
                    <a:pt x="0" y="2825"/>
                    <a:pt x="105" y="2700"/>
                  </a:cubicBezTo>
                  <a:cubicBezTo>
                    <a:pt x="377" y="2407"/>
                    <a:pt x="628" y="2072"/>
                    <a:pt x="962" y="1884"/>
                  </a:cubicBezTo>
                  <a:cubicBezTo>
                    <a:pt x="1423" y="1633"/>
                    <a:pt x="1883" y="1382"/>
                    <a:pt x="2260" y="1047"/>
                  </a:cubicBezTo>
                  <a:cubicBezTo>
                    <a:pt x="2615" y="712"/>
                    <a:pt x="3118" y="607"/>
                    <a:pt x="3431" y="210"/>
                  </a:cubicBezTo>
                  <a:cubicBezTo>
                    <a:pt x="3578" y="84"/>
                    <a:pt x="3829" y="63"/>
                    <a:pt x="3955" y="1"/>
                  </a:cubicBezTo>
                  <a:close/>
                </a:path>
              </a:pathLst>
            </a:custGeom>
            <a:solidFill>
              <a:srgbClr val="1D31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201;p54"/>
            <p:cNvSpPr/>
            <p:nvPr/>
          </p:nvSpPr>
          <p:spPr>
            <a:xfrm>
              <a:off x="7653400" y="2205913"/>
              <a:ext cx="36650" cy="138125"/>
            </a:xfrm>
            <a:custGeom>
              <a:avLst/>
              <a:gdLst/>
              <a:ahLst/>
              <a:cxnLst/>
              <a:rect l="l" t="t" r="r" b="b"/>
              <a:pathLst>
                <a:path w="1466" h="5525" extrusionOk="0">
                  <a:moveTo>
                    <a:pt x="1444" y="1277"/>
                  </a:moveTo>
                  <a:cubicBezTo>
                    <a:pt x="1319" y="2365"/>
                    <a:pt x="1214" y="3536"/>
                    <a:pt x="1047" y="4687"/>
                  </a:cubicBezTo>
                  <a:cubicBezTo>
                    <a:pt x="1026" y="4875"/>
                    <a:pt x="942" y="5085"/>
                    <a:pt x="838" y="5231"/>
                  </a:cubicBezTo>
                  <a:cubicBezTo>
                    <a:pt x="754" y="5399"/>
                    <a:pt x="587" y="5524"/>
                    <a:pt x="419" y="5461"/>
                  </a:cubicBezTo>
                  <a:cubicBezTo>
                    <a:pt x="294" y="5399"/>
                    <a:pt x="126" y="5231"/>
                    <a:pt x="84" y="5106"/>
                  </a:cubicBezTo>
                  <a:cubicBezTo>
                    <a:pt x="1" y="4938"/>
                    <a:pt x="1" y="4708"/>
                    <a:pt x="22" y="4499"/>
                  </a:cubicBezTo>
                  <a:cubicBezTo>
                    <a:pt x="105" y="3808"/>
                    <a:pt x="168" y="3097"/>
                    <a:pt x="273" y="2386"/>
                  </a:cubicBezTo>
                  <a:cubicBezTo>
                    <a:pt x="336" y="1842"/>
                    <a:pt x="419" y="1318"/>
                    <a:pt x="503" y="774"/>
                  </a:cubicBezTo>
                  <a:cubicBezTo>
                    <a:pt x="524" y="670"/>
                    <a:pt x="524" y="523"/>
                    <a:pt x="545" y="419"/>
                  </a:cubicBezTo>
                  <a:cubicBezTo>
                    <a:pt x="628" y="168"/>
                    <a:pt x="817" y="0"/>
                    <a:pt x="1026" y="0"/>
                  </a:cubicBezTo>
                  <a:cubicBezTo>
                    <a:pt x="1235" y="0"/>
                    <a:pt x="1382" y="210"/>
                    <a:pt x="1424" y="482"/>
                  </a:cubicBezTo>
                  <a:cubicBezTo>
                    <a:pt x="1465" y="754"/>
                    <a:pt x="1444" y="963"/>
                    <a:pt x="1444" y="1277"/>
                  </a:cubicBezTo>
                  <a:close/>
                </a:path>
              </a:pathLst>
            </a:custGeom>
            <a:solidFill>
              <a:srgbClr val="1D31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" name="Google Shape;1202;p54"/>
          <p:cNvGrpSpPr/>
          <p:nvPr/>
        </p:nvGrpSpPr>
        <p:grpSpPr>
          <a:xfrm rot="-3550959">
            <a:off x="504929" y="4342164"/>
            <a:ext cx="301848" cy="127124"/>
            <a:chOff x="7114150" y="4261900"/>
            <a:chExt cx="301850" cy="127125"/>
          </a:xfrm>
        </p:grpSpPr>
        <p:sp>
          <p:nvSpPr>
            <p:cNvPr id="119" name="Google Shape;1203;p54"/>
            <p:cNvSpPr/>
            <p:nvPr/>
          </p:nvSpPr>
          <p:spPr>
            <a:xfrm>
              <a:off x="7114150" y="4261900"/>
              <a:ext cx="301850" cy="46050"/>
            </a:xfrm>
            <a:custGeom>
              <a:avLst/>
              <a:gdLst/>
              <a:ahLst/>
              <a:cxnLst/>
              <a:rect l="l" t="t" r="r" b="b"/>
              <a:pathLst>
                <a:path w="12074" h="1842" extrusionOk="0">
                  <a:moveTo>
                    <a:pt x="12073" y="1507"/>
                  </a:moveTo>
                  <a:cubicBezTo>
                    <a:pt x="11969" y="1528"/>
                    <a:pt x="11780" y="1653"/>
                    <a:pt x="11697" y="1611"/>
                  </a:cubicBezTo>
                  <a:cubicBezTo>
                    <a:pt x="11278" y="1402"/>
                    <a:pt x="10839" y="1318"/>
                    <a:pt x="10399" y="1214"/>
                  </a:cubicBezTo>
                  <a:cubicBezTo>
                    <a:pt x="9604" y="1026"/>
                    <a:pt x="8830" y="942"/>
                    <a:pt x="8035" y="1005"/>
                  </a:cubicBezTo>
                  <a:cubicBezTo>
                    <a:pt x="6654" y="1088"/>
                    <a:pt x="5231" y="1109"/>
                    <a:pt x="3850" y="1235"/>
                  </a:cubicBezTo>
                  <a:cubicBezTo>
                    <a:pt x="2804" y="1318"/>
                    <a:pt x="1737" y="1465"/>
                    <a:pt x="712" y="1758"/>
                  </a:cubicBezTo>
                  <a:cubicBezTo>
                    <a:pt x="628" y="1779"/>
                    <a:pt x="523" y="1842"/>
                    <a:pt x="461" y="1800"/>
                  </a:cubicBezTo>
                  <a:cubicBezTo>
                    <a:pt x="314" y="1758"/>
                    <a:pt x="168" y="1716"/>
                    <a:pt x="84" y="1590"/>
                  </a:cubicBezTo>
                  <a:cubicBezTo>
                    <a:pt x="0" y="1465"/>
                    <a:pt x="42" y="1277"/>
                    <a:pt x="189" y="1214"/>
                  </a:cubicBezTo>
                  <a:cubicBezTo>
                    <a:pt x="482" y="1046"/>
                    <a:pt x="774" y="858"/>
                    <a:pt x="1088" y="795"/>
                  </a:cubicBezTo>
                  <a:cubicBezTo>
                    <a:pt x="2281" y="502"/>
                    <a:pt x="3515" y="230"/>
                    <a:pt x="4771" y="210"/>
                  </a:cubicBezTo>
                  <a:cubicBezTo>
                    <a:pt x="6110" y="189"/>
                    <a:pt x="7428" y="84"/>
                    <a:pt x="8767" y="21"/>
                  </a:cubicBezTo>
                  <a:cubicBezTo>
                    <a:pt x="9876" y="0"/>
                    <a:pt x="10881" y="293"/>
                    <a:pt x="11759" y="963"/>
                  </a:cubicBezTo>
                  <a:cubicBezTo>
                    <a:pt x="11843" y="1046"/>
                    <a:pt x="11927" y="1130"/>
                    <a:pt x="12010" y="1235"/>
                  </a:cubicBezTo>
                  <a:cubicBezTo>
                    <a:pt x="12073" y="1298"/>
                    <a:pt x="12031" y="1360"/>
                    <a:pt x="12073" y="15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4;p54"/>
            <p:cNvSpPr/>
            <p:nvPr/>
          </p:nvSpPr>
          <p:spPr>
            <a:xfrm>
              <a:off x="7211975" y="4349775"/>
              <a:ext cx="192500" cy="39250"/>
            </a:xfrm>
            <a:custGeom>
              <a:avLst/>
              <a:gdLst/>
              <a:ahLst/>
              <a:cxnLst/>
              <a:rect l="l" t="t" r="r" b="b"/>
              <a:pathLst>
                <a:path w="7700" h="1570" extrusionOk="0">
                  <a:moveTo>
                    <a:pt x="7637" y="649"/>
                  </a:moveTo>
                  <a:cubicBezTo>
                    <a:pt x="7281" y="942"/>
                    <a:pt x="6863" y="963"/>
                    <a:pt x="6424" y="984"/>
                  </a:cubicBezTo>
                  <a:cubicBezTo>
                    <a:pt x="5064" y="1068"/>
                    <a:pt x="3704" y="1130"/>
                    <a:pt x="2323" y="1193"/>
                  </a:cubicBezTo>
                  <a:cubicBezTo>
                    <a:pt x="1695" y="1235"/>
                    <a:pt x="1025" y="1235"/>
                    <a:pt x="439" y="1486"/>
                  </a:cubicBezTo>
                  <a:cubicBezTo>
                    <a:pt x="314" y="1549"/>
                    <a:pt x="84" y="1570"/>
                    <a:pt x="42" y="1402"/>
                  </a:cubicBezTo>
                  <a:cubicBezTo>
                    <a:pt x="0" y="1277"/>
                    <a:pt x="42" y="1130"/>
                    <a:pt x="84" y="984"/>
                  </a:cubicBezTo>
                  <a:cubicBezTo>
                    <a:pt x="251" y="649"/>
                    <a:pt x="565" y="524"/>
                    <a:pt x="879" y="419"/>
                  </a:cubicBezTo>
                  <a:cubicBezTo>
                    <a:pt x="1214" y="314"/>
                    <a:pt x="1590" y="252"/>
                    <a:pt x="1946" y="231"/>
                  </a:cubicBezTo>
                  <a:cubicBezTo>
                    <a:pt x="3473" y="126"/>
                    <a:pt x="4980" y="42"/>
                    <a:pt x="6507" y="0"/>
                  </a:cubicBezTo>
                  <a:cubicBezTo>
                    <a:pt x="6737" y="0"/>
                    <a:pt x="6989" y="21"/>
                    <a:pt x="7240" y="84"/>
                  </a:cubicBezTo>
                  <a:cubicBezTo>
                    <a:pt x="7553" y="105"/>
                    <a:pt x="7700" y="314"/>
                    <a:pt x="7637" y="64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1" name="Google Shape;1205;p54"/>
          <p:cNvGrpSpPr/>
          <p:nvPr/>
        </p:nvGrpSpPr>
        <p:grpSpPr>
          <a:xfrm flipH="1">
            <a:off x="1197188" y="4372226"/>
            <a:ext cx="643950" cy="195675"/>
            <a:chOff x="806663" y="3241275"/>
            <a:chExt cx="643950" cy="195675"/>
          </a:xfrm>
        </p:grpSpPr>
        <p:sp>
          <p:nvSpPr>
            <p:cNvPr id="122" name="Google Shape;1206;p54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07;p54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807200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" name="Google Shape;1433;p59"/>
          <p:cNvSpPr txBox="1">
            <a:spLocks noGrp="1"/>
          </p:cNvSpPr>
          <p:nvPr>
            <p:ph type="title"/>
          </p:nvPr>
        </p:nvSpPr>
        <p:spPr>
          <a:xfrm>
            <a:off x="720100" y="445025"/>
            <a:ext cx="7704000" cy="1136100"/>
          </a:xfrm>
          <a:prstGeom prst="rect">
            <a:avLst/>
          </a:prstGeom>
        </p:spPr>
        <p:txBody>
          <a:bodyPr spcFirstLastPara="1" wrap="square" lIns="180000" tIns="91425" rIns="180000" bIns="91425" anchor="ctr" anchorCtr="0">
            <a:noAutofit/>
          </a:bodyPr>
          <a:lstStyle/>
          <a:p>
            <a:pPr lvl="0">
              <a:buSzPts val="1100"/>
            </a:pPr>
            <a:r>
              <a:rPr lang="en-GB" dirty="0" smtClean="0">
                <a:solidFill>
                  <a:schemeClr val="accent3"/>
                </a:solidFill>
              </a:rPr>
              <a:t>4.</a:t>
            </a:r>
            <a:r>
              <a:rPr lang="en-GB" dirty="0" smtClean="0"/>
              <a:t> </a:t>
            </a:r>
            <a:r>
              <a:rPr lang="es-MX" dirty="0"/>
              <a:t>Habilidades de Lenguaje y comunicación</a:t>
            </a:r>
            <a:endParaRPr dirty="0"/>
          </a:p>
        </p:txBody>
      </p:sp>
      <p:cxnSp>
        <p:nvCxnSpPr>
          <p:cNvPr id="1438" name="Google Shape;1438;p59"/>
          <p:cNvCxnSpPr/>
          <p:nvPr/>
        </p:nvCxnSpPr>
        <p:spPr>
          <a:xfrm flipV="1">
            <a:off x="1089656" y="1842052"/>
            <a:ext cx="3985926" cy="14909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449" name="Google Shape;1449;p59"/>
          <p:cNvGrpSpPr/>
          <p:nvPr/>
        </p:nvGrpSpPr>
        <p:grpSpPr>
          <a:xfrm>
            <a:off x="6770207" y="2115326"/>
            <a:ext cx="1681121" cy="2181097"/>
            <a:chOff x="6770207" y="2115326"/>
            <a:chExt cx="1681121" cy="2181097"/>
          </a:xfrm>
        </p:grpSpPr>
        <p:sp>
          <p:nvSpPr>
            <p:cNvPr id="1450" name="Google Shape;1450;p59"/>
            <p:cNvSpPr/>
            <p:nvPr/>
          </p:nvSpPr>
          <p:spPr>
            <a:xfrm>
              <a:off x="8176042" y="2806261"/>
              <a:ext cx="80988" cy="101585"/>
            </a:xfrm>
            <a:custGeom>
              <a:avLst/>
              <a:gdLst/>
              <a:ahLst/>
              <a:cxnLst/>
              <a:rect l="l" t="t" r="r" b="b"/>
              <a:pathLst>
                <a:path w="3537" h="4437" extrusionOk="0">
                  <a:moveTo>
                    <a:pt x="0" y="1360"/>
                  </a:moveTo>
                  <a:cubicBezTo>
                    <a:pt x="84" y="1235"/>
                    <a:pt x="188" y="1068"/>
                    <a:pt x="272" y="942"/>
                  </a:cubicBezTo>
                  <a:cubicBezTo>
                    <a:pt x="481" y="544"/>
                    <a:pt x="691" y="189"/>
                    <a:pt x="1193" y="126"/>
                  </a:cubicBezTo>
                  <a:cubicBezTo>
                    <a:pt x="1737" y="105"/>
                    <a:pt x="2344" y="0"/>
                    <a:pt x="2783" y="461"/>
                  </a:cubicBezTo>
                  <a:cubicBezTo>
                    <a:pt x="2908" y="607"/>
                    <a:pt x="3013" y="775"/>
                    <a:pt x="3097" y="942"/>
                  </a:cubicBezTo>
                  <a:cubicBezTo>
                    <a:pt x="3180" y="1151"/>
                    <a:pt x="3139" y="1402"/>
                    <a:pt x="3222" y="1612"/>
                  </a:cubicBezTo>
                  <a:cubicBezTo>
                    <a:pt x="3536" y="2386"/>
                    <a:pt x="3222" y="2972"/>
                    <a:pt x="2762" y="3537"/>
                  </a:cubicBezTo>
                  <a:cubicBezTo>
                    <a:pt x="2469" y="3850"/>
                    <a:pt x="2092" y="4081"/>
                    <a:pt x="1674" y="4436"/>
                  </a:cubicBezTo>
                  <a:lnTo>
                    <a:pt x="1758" y="4436"/>
                  </a:lnTo>
                  <a:cubicBezTo>
                    <a:pt x="1737" y="4436"/>
                    <a:pt x="1716" y="4415"/>
                    <a:pt x="1674" y="4394"/>
                  </a:cubicBezTo>
                  <a:cubicBezTo>
                    <a:pt x="1151" y="3390"/>
                    <a:pt x="607" y="2428"/>
                    <a:pt x="0" y="136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59"/>
            <p:cNvSpPr/>
            <p:nvPr/>
          </p:nvSpPr>
          <p:spPr>
            <a:xfrm>
              <a:off x="7299403" y="2891166"/>
              <a:ext cx="49848" cy="86245"/>
            </a:xfrm>
            <a:custGeom>
              <a:avLst/>
              <a:gdLst/>
              <a:ahLst/>
              <a:cxnLst/>
              <a:rect l="l" t="t" r="r" b="b"/>
              <a:pathLst>
                <a:path w="2177" h="3767" extrusionOk="0">
                  <a:moveTo>
                    <a:pt x="1047" y="0"/>
                  </a:moveTo>
                  <a:cubicBezTo>
                    <a:pt x="1215" y="21"/>
                    <a:pt x="1445" y="0"/>
                    <a:pt x="1570" y="84"/>
                  </a:cubicBezTo>
                  <a:cubicBezTo>
                    <a:pt x="1926" y="398"/>
                    <a:pt x="2177" y="753"/>
                    <a:pt x="2031" y="1297"/>
                  </a:cubicBezTo>
                  <a:cubicBezTo>
                    <a:pt x="1884" y="1779"/>
                    <a:pt x="1926" y="2260"/>
                    <a:pt x="1863" y="2762"/>
                  </a:cubicBezTo>
                  <a:cubicBezTo>
                    <a:pt x="1842" y="3076"/>
                    <a:pt x="1842" y="3411"/>
                    <a:pt x="1842" y="3766"/>
                  </a:cubicBezTo>
                  <a:cubicBezTo>
                    <a:pt x="671" y="2846"/>
                    <a:pt x="1" y="2113"/>
                    <a:pt x="10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59"/>
            <p:cNvSpPr/>
            <p:nvPr/>
          </p:nvSpPr>
          <p:spPr>
            <a:xfrm>
              <a:off x="8279397" y="2274459"/>
              <a:ext cx="118333" cy="61018"/>
            </a:xfrm>
            <a:custGeom>
              <a:avLst/>
              <a:gdLst/>
              <a:ahLst/>
              <a:cxnLst/>
              <a:rect l="l" t="t" r="r" b="b"/>
              <a:pathLst>
                <a:path w="5399" h="2784" extrusionOk="0">
                  <a:moveTo>
                    <a:pt x="272" y="2784"/>
                  </a:moveTo>
                  <a:cubicBezTo>
                    <a:pt x="209" y="2721"/>
                    <a:pt x="105" y="2700"/>
                    <a:pt x="63" y="2616"/>
                  </a:cubicBezTo>
                  <a:cubicBezTo>
                    <a:pt x="42" y="2553"/>
                    <a:pt x="0" y="2407"/>
                    <a:pt x="63" y="2365"/>
                  </a:cubicBezTo>
                  <a:cubicBezTo>
                    <a:pt x="356" y="1926"/>
                    <a:pt x="733" y="1549"/>
                    <a:pt x="1235" y="1340"/>
                  </a:cubicBezTo>
                  <a:cubicBezTo>
                    <a:pt x="2239" y="942"/>
                    <a:pt x="3202" y="524"/>
                    <a:pt x="4164" y="168"/>
                  </a:cubicBezTo>
                  <a:cubicBezTo>
                    <a:pt x="4394" y="63"/>
                    <a:pt x="4666" y="43"/>
                    <a:pt x="4917" y="1"/>
                  </a:cubicBezTo>
                  <a:cubicBezTo>
                    <a:pt x="5127" y="1"/>
                    <a:pt x="5294" y="147"/>
                    <a:pt x="5336" y="356"/>
                  </a:cubicBezTo>
                  <a:cubicBezTo>
                    <a:pt x="5399" y="587"/>
                    <a:pt x="5294" y="733"/>
                    <a:pt x="5127" y="879"/>
                  </a:cubicBezTo>
                  <a:cubicBezTo>
                    <a:pt x="5085" y="921"/>
                    <a:pt x="5022" y="942"/>
                    <a:pt x="4980" y="984"/>
                  </a:cubicBezTo>
                  <a:cubicBezTo>
                    <a:pt x="3453" y="1549"/>
                    <a:pt x="1967" y="2156"/>
                    <a:pt x="461" y="2721"/>
                  </a:cubicBezTo>
                  <a:cubicBezTo>
                    <a:pt x="419" y="2784"/>
                    <a:pt x="377" y="2784"/>
                    <a:pt x="272" y="278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59"/>
            <p:cNvSpPr/>
            <p:nvPr/>
          </p:nvSpPr>
          <p:spPr>
            <a:xfrm>
              <a:off x="8005589" y="2115326"/>
              <a:ext cx="28471" cy="128415"/>
            </a:xfrm>
            <a:custGeom>
              <a:avLst/>
              <a:gdLst/>
              <a:ahLst/>
              <a:cxnLst/>
              <a:rect l="l" t="t" r="r" b="b"/>
              <a:pathLst>
                <a:path w="1299" h="5859" extrusionOk="0">
                  <a:moveTo>
                    <a:pt x="1235" y="5733"/>
                  </a:moveTo>
                  <a:cubicBezTo>
                    <a:pt x="838" y="5859"/>
                    <a:pt x="566" y="5754"/>
                    <a:pt x="357" y="5482"/>
                  </a:cubicBezTo>
                  <a:cubicBezTo>
                    <a:pt x="147" y="5231"/>
                    <a:pt x="1" y="4938"/>
                    <a:pt x="1" y="4582"/>
                  </a:cubicBezTo>
                  <a:cubicBezTo>
                    <a:pt x="1" y="3285"/>
                    <a:pt x="22" y="1988"/>
                    <a:pt x="43" y="691"/>
                  </a:cubicBezTo>
                  <a:cubicBezTo>
                    <a:pt x="43" y="523"/>
                    <a:pt x="126" y="314"/>
                    <a:pt x="210" y="147"/>
                  </a:cubicBezTo>
                  <a:cubicBezTo>
                    <a:pt x="231" y="63"/>
                    <a:pt x="357" y="0"/>
                    <a:pt x="440" y="21"/>
                  </a:cubicBezTo>
                  <a:cubicBezTo>
                    <a:pt x="545" y="42"/>
                    <a:pt x="733" y="105"/>
                    <a:pt x="754" y="168"/>
                  </a:cubicBezTo>
                  <a:cubicBezTo>
                    <a:pt x="838" y="398"/>
                    <a:pt x="921" y="628"/>
                    <a:pt x="921" y="858"/>
                  </a:cubicBezTo>
                  <a:lnTo>
                    <a:pt x="984" y="3055"/>
                  </a:lnTo>
                  <a:cubicBezTo>
                    <a:pt x="1026" y="3829"/>
                    <a:pt x="921" y="4645"/>
                    <a:pt x="1256" y="5398"/>
                  </a:cubicBezTo>
                  <a:cubicBezTo>
                    <a:pt x="1298" y="5461"/>
                    <a:pt x="1256" y="5566"/>
                    <a:pt x="1235" y="573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59"/>
            <p:cNvSpPr/>
            <p:nvPr/>
          </p:nvSpPr>
          <p:spPr>
            <a:xfrm>
              <a:off x="7799686" y="2138253"/>
              <a:ext cx="50914" cy="105029"/>
            </a:xfrm>
            <a:custGeom>
              <a:avLst/>
              <a:gdLst/>
              <a:ahLst/>
              <a:cxnLst/>
              <a:rect l="l" t="t" r="r" b="b"/>
              <a:pathLst>
                <a:path w="2323" h="4792" extrusionOk="0">
                  <a:moveTo>
                    <a:pt x="2323" y="4311"/>
                  </a:moveTo>
                  <a:cubicBezTo>
                    <a:pt x="2323" y="4645"/>
                    <a:pt x="2155" y="4792"/>
                    <a:pt x="1946" y="4792"/>
                  </a:cubicBezTo>
                  <a:cubicBezTo>
                    <a:pt x="1653" y="4750"/>
                    <a:pt x="1444" y="4624"/>
                    <a:pt x="1318" y="4373"/>
                  </a:cubicBezTo>
                  <a:cubicBezTo>
                    <a:pt x="1046" y="3788"/>
                    <a:pt x="732" y="3244"/>
                    <a:pt x="544" y="2637"/>
                  </a:cubicBezTo>
                  <a:cubicBezTo>
                    <a:pt x="335" y="1988"/>
                    <a:pt x="209" y="1277"/>
                    <a:pt x="84" y="607"/>
                  </a:cubicBezTo>
                  <a:cubicBezTo>
                    <a:pt x="0" y="231"/>
                    <a:pt x="293" y="0"/>
                    <a:pt x="607" y="147"/>
                  </a:cubicBezTo>
                  <a:cubicBezTo>
                    <a:pt x="795" y="231"/>
                    <a:pt x="963" y="419"/>
                    <a:pt x="1109" y="565"/>
                  </a:cubicBezTo>
                  <a:cubicBezTo>
                    <a:pt x="1214" y="712"/>
                    <a:pt x="1235" y="879"/>
                    <a:pt x="1256" y="1047"/>
                  </a:cubicBezTo>
                  <a:cubicBezTo>
                    <a:pt x="1423" y="2009"/>
                    <a:pt x="1737" y="2909"/>
                    <a:pt x="2155" y="3767"/>
                  </a:cubicBezTo>
                  <a:cubicBezTo>
                    <a:pt x="2260" y="3976"/>
                    <a:pt x="2281" y="4206"/>
                    <a:pt x="2323" y="43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59"/>
            <p:cNvSpPr/>
            <p:nvPr/>
          </p:nvSpPr>
          <p:spPr>
            <a:xfrm>
              <a:off x="8155097" y="2205676"/>
              <a:ext cx="66520" cy="68339"/>
            </a:xfrm>
            <a:custGeom>
              <a:avLst/>
              <a:gdLst/>
              <a:ahLst/>
              <a:cxnLst/>
              <a:rect l="l" t="t" r="r" b="b"/>
              <a:pathLst>
                <a:path w="3035" h="3118" extrusionOk="0">
                  <a:moveTo>
                    <a:pt x="3014" y="670"/>
                  </a:moveTo>
                  <a:cubicBezTo>
                    <a:pt x="3014" y="942"/>
                    <a:pt x="2909" y="1109"/>
                    <a:pt x="2700" y="1297"/>
                  </a:cubicBezTo>
                  <a:cubicBezTo>
                    <a:pt x="2093" y="1841"/>
                    <a:pt x="1424" y="2302"/>
                    <a:pt x="901" y="2909"/>
                  </a:cubicBezTo>
                  <a:cubicBezTo>
                    <a:pt x="754" y="3076"/>
                    <a:pt x="545" y="3118"/>
                    <a:pt x="378" y="3034"/>
                  </a:cubicBezTo>
                  <a:cubicBezTo>
                    <a:pt x="168" y="2971"/>
                    <a:pt x="1" y="2720"/>
                    <a:pt x="22" y="2490"/>
                  </a:cubicBezTo>
                  <a:cubicBezTo>
                    <a:pt x="64" y="2051"/>
                    <a:pt x="336" y="1820"/>
                    <a:pt x="691" y="1569"/>
                  </a:cubicBezTo>
                  <a:cubicBezTo>
                    <a:pt x="1131" y="1256"/>
                    <a:pt x="1570" y="921"/>
                    <a:pt x="2010" y="565"/>
                  </a:cubicBezTo>
                  <a:cubicBezTo>
                    <a:pt x="2156" y="460"/>
                    <a:pt x="2219" y="293"/>
                    <a:pt x="2365" y="188"/>
                  </a:cubicBezTo>
                  <a:cubicBezTo>
                    <a:pt x="2428" y="105"/>
                    <a:pt x="2616" y="0"/>
                    <a:pt x="2700" y="63"/>
                  </a:cubicBezTo>
                  <a:cubicBezTo>
                    <a:pt x="2826" y="105"/>
                    <a:pt x="2930" y="272"/>
                    <a:pt x="3014" y="398"/>
                  </a:cubicBezTo>
                  <a:cubicBezTo>
                    <a:pt x="3035" y="502"/>
                    <a:pt x="3014" y="607"/>
                    <a:pt x="3014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59"/>
            <p:cNvSpPr/>
            <p:nvPr/>
          </p:nvSpPr>
          <p:spPr>
            <a:xfrm>
              <a:off x="7366748" y="2733050"/>
              <a:ext cx="846125" cy="555280"/>
            </a:xfrm>
            <a:custGeom>
              <a:avLst/>
              <a:gdLst/>
              <a:ahLst/>
              <a:cxnLst/>
              <a:rect l="l" t="t" r="r" b="b"/>
              <a:pathLst>
                <a:path w="38605" h="25335" extrusionOk="0">
                  <a:moveTo>
                    <a:pt x="20091" y="1"/>
                  </a:moveTo>
                  <a:cubicBezTo>
                    <a:pt x="19931" y="1"/>
                    <a:pt x="19766" y="44"/>
                    <a:pt x="19606" y="107"/>
                  </a:cubicBezTo>
                  <a:cubicBezTo>
                    <a:pt x="19396" y="191"/>
                    <a:pt x="19166" y="337"/>
                    <a:pt x="19041" y="525"/>
                  </a:cubicBezTo>
                  <a:cubicBezTo>
                    <a:pt x="18643" y="1007"/>
                    <a:pt x="18288" y="1530"/>
                    <a:pt x="17890" y="2011"/>
                  </a:cubicBezTo>
                  <a:cubicBezTo>
                    <a:pt x="17677" y="2285"/>
                    <a:pt x="17463" y="2426"/>
                    <a:pt x="17202" y="2426"/>
                  </a:cubicBezTo>
                  <a:cubicBezTo>
                    <a:pt x="17104" y="2426"/>
                    <a:pt x="16999" y="2407"/>
                    <a:pt x="16886" y="2367"/>
                  </a:cubicBezTo>
                  <a:cubicBezTo>
                    <a:pt x="16383" y="2157"/>
                    <a:pt x="15965" y="1844"/>
                    <a:pt x="15735" y="1258"/>
                  </a:cubicBezTo>
                  <a:cubicBezTo>
                    <a:pt x="15484" y="1248"/>
                    <a:pt x="15257" y="1218"/>
                    <a:pt x="15044" y="1218"/>
                  </a:cubicBezTo>
                  <a:cubicBezTo>
                    <a:pt x="14815" y="1218"/>
                    <a:pt x="14602" y="1253"/>
                    <a:pt x="14396" y="1383"/>
                  </a:cubicBezTo>
                  <a:cubicBezTo>
                    <a:pt x="13998" y="1655"/>
                    <a:pt x="13580" y="1885"/>
                    <a:pt x="13370" y="2304"/>
                  </a:cubicBezTo>
                  <a:cubicBezTo>
                    <a:pt x="13119" y="2911"/>
                    <a:pt x="12534" y="3141"/>
                    <a:pt x="12073" y="3455"/>
                  </a:cubicBezTo>
                  <a:cubicBezTo>
                    <a:pt x="11926" y="3562"/>
                    <a:pt x="11761" y="3615"/>
                    <a:pt x="11595" y="3615"/>
                  </a:cubicBezTo>
                  <a:cubicBezTo>
                    <a:pt x="11406" y="3615"/>
                    <a:pt x="11215" y="3547"/>
                    <a:pt x="11048" y="3413"/>
                  </a:cubicBezTo>
                  <a:cubicBezTo>
                    <a:pt x="10629" y="3057"/>
                    <a:pt x="10232" y="2722"/>
                    <a:pt x="10295" y="2095"/>
                  </a:cubicBezTo>
                  <a:cubicBezTo>
                    <a:pt x="10316" y="1948"/>
                    <a:pt x="10295" y="1760"/>
                    <a:pt x="10232" y="1592"/>
                  </a:cubicBezTo>
                  <a:cubicBezTo>
                    <a:pt x="10099" y="1208"/>
                    <a:pt x="9893" y="1002"/>
                    <a:pt x="9592" y="1002"/>
                  </a:cubicBezTo>
                  <a:cubicBezTo>
                    <a:pt x="9467" y="1002"/>
                    <a:pt x="9325" y="1037"/>
                    <a:pt x="9165" y="1111"/>
                  </a:cubicBezTo>
                  <a:cubicBezTo>
                    <a:pt x="8851" y="1237"/>
                    <a:pt x="8579" y="1425"/>
                    <a:pt x="8307" y="1572"/>
                  </a:cubicBezTo>
                  <a:cubicBezTo>
                    <a:pt x="8035" y="1739"/>
                    <a:pt x="7805" y="1927"/>
                    <a:pt x="7575" y="2095"/>
                  </a:cubicBezTo>
                  <a:cubicBezTo>
                    <a:pt x="7219" y="2367"/>
                    <a:pt x="6842" y="2388"/>
                    <a:pt x="6445" y="2388"/>
                  </a:cubicBezTo>
                  <a:cubicBezTo>
                    <a:pt x="6005" y="2388"/>
                    <a:pt x="5691" y="2241"/>
                    <a:pt x="5482" y="1844"/>
                  </a:cubicBezTo>
                  <a:cubicBezTo>
                    <a:pt x="5273" y="1425"/>
                    <a:pt x="5064" y="1028"/>
                    <a:pt x="4855" y="588"/>
                  </a:cubicBezTo>
                  <a:cubicBezTo>
                    <a:pt x="4766" y="544"/>
                    <a:pt x="4686" y="525"/>
                    <a:pt x="4612" y="525"/>
                  </a:cubicBezTo>
                  <a:cubicBezTo>
                    <a:pt x="4370" y="525"/>
                    <a:pt x="4194" y="726"/>
                    <a:pt x="4018" y="902"/>
                  </a:cubicBezTo>
                  <a:cubicBezTo>
                    <a:pt x="2867" y="2074"/>
                    <a:pt x="1967" y="3413"/>
                    <a:pt x="1235" y="4877"/>
                  </a:cubicBezTo>
                  <a:cubicBezTo>
                    <a:pt x="837" y="5694"/>
                    <a:pt x="502" y="6489"/>
                    <a:pt x="419" y="7409"/>
                  </a:cubicBezTo>
                  <a:cubicBezTo>
                    <a:pt x="314" y="8351"/>
                    <a:pt x="168" y="9313"/>
                    <a:pt x="105" y="10255"/>
                  </a:cubicBezTo>
                  <a:cubicBezTo>
                    <a:pt x="0" y="12033"/>
                    <a:pt x="377" y="13770"/>
                    <a:pt x="879" y="15444"/>
                  </a:cubicBezTo>
                  <a:cubicBezTo>
                    <a:pt x="942" y="15758"/>
                    <a:pt x="1109" y="16072"/>
                    <a:pt x="1256" y="16344"/>
                  </a:cubicBezTo>
                  <a:cubicBezTo>
                    <a:pt x="1862" y="17348"/>
                    <a:pt x="2469" y="18352"/>
                    <a:pt x="3097" y="19315"/>
                  </a:cubicBezTo>
                  <a:cubicBezTo>
                    <a:pt x="3662" y="20173"/>
                    <a:pt x="4331" y="20968"/>
                    <a:pt x="5085" y="21658"/>
                  </a:cubicBezTo>
                  <a:cubicBezTo>
                    <a:pt x="5608" y="22139"/>
                    <a:pt x="6235" y="22411"/>
                    <a:pt x="6863" y="22746"/>
                  </a:cubicBezTo>
                  <a:cubicBezTo>
                    <a:pt x="7805" y="23227"/>
                    <a:pt x="8851" y="23500"/>
                    <a:pt x="9625" y="24253"/>
                  </a:cubicBezTo>
                  <a:cubicBezTo>
                    <a:pt x="9709" y="24336"/>
                    <a:pt x="9876" y="24378"/>
                    <a:pt x="10002" y="24420"/>
                  </a:cubicBezTo>
                  <a:cubicBezTo>
                    <a:pt x="10881" y="24671"/>
                    <a:pt x="11759" y="24964"/>
                    <a:pt x="12701" y="25111"/>
                  </a:cubicBezTo>
                  <a:cubicBezTo>
                    <a:pt x="13674" y="25273"/>
                    <a:pt x="14647" y="25334"/>
                    <a:pt x="15621" y="25334"/>
                  </a:cubicBezTo>
                  <a:cubicBezTo>
                    <a:pt x="15903" y="25334"/>
                    <a:pt x="16185" y="25329"/>
                    <a:pt x="16467" y="25320"/>
                  </a:cubicBezTo>
                  <a:cubicBezTo>
                    <a:pt x="18036" y="25299"/>
                    <a:pt x="19564" y="25152"/>
                    <a:pt x="21070" y="24650"/>
                  </a:cubicBezTo>
                  <a:cubicBezTo>
                    <a:pt x="21907" y="24357"/>
                    <a:pt x="22765" y="24127"/>
                    <a:pt x="23623" y="23855"/>
                  </a:cubicBezTo>
                  <a:cubicBezTo>
                    <a:pt x="26050" y="23165"/>
                    <a:pt x="28394" y="22244"/>
                    <a:pt x="30549" y="20968"/>
                  </a:cubicBezTo>
                  <a:cubicBezTo>
                    <a:pt x="31281" y="20507"/>
                    <a:pt x="32097" y="20173"/>
                    <a:pt x="32850" y="19775"/>
                  </a:cubicBezTo>
                  <a:cubicBezTo>
                    <a:pt x="33269" y="19566"/>
                    <a:pt x="33666" y="19315"/>
                    <a:pt x="34064" y="19085"/>
                  </a:cubicBezTo>
                  <a:cubicBezTo>
                    <a:pt x="35403" y="18269"/>
                    <a:pt x="36470" y="17076"/>
                    <a:pt x="37558" y="16009"/>
                  </a:cubicBezTo>
                  <a:cubicBezTo>
                    <a:pt x="38270" y="15339"/>
                    <a:pt x="38604" y="14502"/>
                    <a:pt x="38583" y="13540"/>
                  </a:cubicBezTo>
                  <a:cubicBezTo>
                    <a:pt x="38562" y="13226"/>
                    <a:pt x="38562" y="12849"/>
                    <a:pt x="38562" y="12494"/>
                  </a:cubicBezTo>
                  <a:cubicBezTo>
                    <a:pt x="38562" y="11343"/>
                    <a:pt x="38374" y="10234"/>
                    <a:pt x="37914" y="9188"/>
                  </a:cubicBezTo>
                  <a:cubicBezTo>
                    <a:pt x="37579" y="8476"/>
                    <a:pt x="37244" y="7807"/>
                    <a:pt x="36910" y="7116"/>
                  </a:cubicBezTo>
                  <a:cubicBezTo>
                    <a:pt x="36658" y="6635"/>
                    <a:pt x="36345" y="6154"/>
                    <a:pt x="35821" y="5966"/>
                  </a:cubicBezTo>
                  <a:cubicBezTo>
                    <a:pt x="35570" y="5108"/>
                    <a:pt x="35570" y="5108"/>
                    <a:pt x="35026" y="4459"/>
                  </a:cubicBezTo>
                  <a:cubicBezTo>
                    <a:pt x="34399" y="3706"/>
                    <a:pt x="33750" y="2932"/>
                    <a:pt x="33122" y="2157"/>
                  </a:cubicBezTo>
                  <a:cubicBezTo>
                    <a:pt x="32620" y="1551"/>
                    <a:pt x="32013" y="1028"/>
                    <a:pt x="31386" y="525"/>
                  </a:cubicBezTo>
                  <a:cubicBezTo>
                    <a:pt x="30967" y="986"/>
                    <a:pt x="30507" y="1320"/>
                    <a:pt x="30214" y="1760"/>
                  </a:cubicBezTo>
                  <a:cubicBezTo>
                    <a:pt x="29885" y="2283"/>
                    <a:pt x="29450" y="2464"/>
                    <a:pt x="28976" y="2464"/>
                  </a:cubicBezTo>
                  <a:cubicBezTo>
                    <a:pt x="28786" y="2464"/>
                    <a:pt x="28591" y="2435"/>
                    <a:pt x="28394" y="2388"/>
                  </a:cubicBezTo>
                  <a:cubicBezTo>
                    <a:pt x="27996" y="2304"/>
                    <a:pt x="27473" y="2157"/>
                    <a:pt x="27347" y="1697"/>
                  </a:cubicBezTo>
                  <a:cubicBezTo>
                    <a:pt x="27180" y="1153"/>
                    <a:pt x="26762" y="944"/>
                    <a:pt x="26364" y="630"/>
                  </a:cubicBezTo>
                  <a:cubicBezTo>
                    <a:pt x="26118" y="440"/>
                    <a:pt x="25855" y="352"/>
                    <a:pt x="25586" y="352"/>
                  </a:cubicBezTo>
                  <a:cubicBezTo>
                    <a:pt x="25352" y="352"/>
                    <a:pt x="25113" y="419"/>
                    <a:pt x="24878" y="546"/>
                  </a:cubicBezTo>
                  <a:cubicBezTo>
                    <a:pt x="24439" y="839"/>
                    <a:pt x="24021" y="1153"/>
                    <a:pt x="23623" y="1530"/>
                  </a:cubicBezTo>
                  <a:cubicBezTo>
                    <a:pt x="23262" y="1849"/>
                    <a:pt x="22932" y="2016"/>
                    <a:pt x="22608" y="2016"/>
                  </a:cubicBezTo>
                  <a:cubicBezTo>
                    <a:pt x="22273" y="2016"/>
                    <a:pt x="21944" y="1839"/>
                    <a:pt x="21593" y="1467"/>
                  </a:cubicBezTo>
                  <a:cubicBezTo>
                    <a:pt x="21447" y="1341"/>
                    <a:pt x="21342" y="1153"/>
                    <a:pt x="21238" y="1007"/>
                  </a:cubicBezTo>
                  <a:lnTo>
                    <a:pt x="20694" y="295"/>
                  </a:lnTo>
                  <a:cubicBezTo>
                    <a:pt x="20514" y="79"/>
                    <a:pt x="20306" y="1"/>
                    <a:pt x="2009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59"/>
            <p:cNvSpPr/>
            <p:nvPr/>
          </p:nvSpPr>
          <p:spPr>
            <a:xfrm>
              <a:off x="7437831" y="2420769"/>
              <a:ext cx="753020" cy="362757"/>
            </a:xfrm>
            <a:custGeom>
              <a:avLst/>
              <a:gdLst/>
              <a:ahLst/>
              <a:cxnLst/>
              <a:rect l="l" t="t" r="r" b="b"/>
              <a:pathLst>
                <a:path w="34357" h="16551" extrusionOk="0">
                  <a:moveTo>
                    <a:pt x="13956" y="15254"/>
                  </a:moveTo>
                  <a:cubicBezTo>
                    <a:pt x="13768" y="15170"/>
                    <a:pt x="13747" y="15170"/>
                    <a:pt x="13705" y="15170"/>
                  </a:cubicBezTo>
                  <a:cubicBezTo>
                    <a:pt x="12764" y="14312"/>
                    <a:pt x="12743" y="14312"/>
                    <a:pt x="11508" y="14354"/>
                  </a:cubicBezTo>
                  <a:cubicBezTo>
                    <a:pt x="11174" y="14396"/>
                    <a:pt x="10860" y="14459"/>
                    <a:pt x="10567" y="14647"/>
                  </a:cubicBezTo>
                  <a:cubicBezTo>
                    <a:pt x="10002" y="15003"/>
                    <a:pt x="9500" y="15400"/>
                    <a:pt x="9102" y="15986"/>
                  </a:cubicBezTo>
                  <a:cubicBezTo>
                    <a:pt x="8872" y="16321"/>
                    <a:pt x="8851" y="16321"/>
                    <a:pt x="8265" y="16551"/>
                  </a:cubicBezTo>
                  <a:cubicBezTo>
                    <a:pt x="8223" y="16404"/>
                    <a:pt x="8161" y="16237"/>
                    <a:pt x="8161" y="16111"/>
                  </a:cubicBezTo>
                  <a:cubicBezTo>
                    <a:pt x="8119" y="15463"/>
                    <a:pt x="7784" y="14940"/>
                    <a:pt x="7303" y="14500"/>
                  </a:cubicBezTo>
                  <a:cubicBezTo>
                    <a:pt x="6968" y="14145"/>
                    <a:pt x="6570" y="14040"/>
                    <a:pt x="6131" y="14187"/>
                  </a:cubicBezTo>
                  <a:cubicBezTo>
                    <a:pt x="5503" y="14354"/>
                    <a:pt x="4876" y="14563"/>
                    <a:pt x="4353" y="15023"/>
                  </a:cubicBezTo>
                  <a:cubicBezTo>
                    <a:pt x="4122" y="15191"/>
                    <a:pt x="3850" y="15358"/>
                    <a:pt x="3620" y="15505"/>
                  </a:cubicBezTo>
                  <a:cubicBezTo>
                    <a:pt x="3537" y="15567"/>
                    <a:pt x="3432" y="15547"/>
                    <a:pt x="3285" y="15567"/>
                  </a:cubicBezTo>
                  <a:cubicBezTo>
                    <a:pt x="3139" y="15442"/>
                    <a:pt x="3013" y="15337"/>
                    <a:pt x="2888" y="15170"/>
                  </a:cubicBezTo>
                  <a:cubicBezTo>
                    <a:pt x="2679" y="14940"/>
                    <a:pt x="2511" y="14626"/>
                    <a:pt x="2239" y="14459"/>
                  </a:cubicBezTo>
                  <a:cubicBezTo>
                    <a:pt x="2051" y="14354"/>
                    <a:pt x="1884" y="14145"/>
                    <a:pt x="1779" y="13935"/>
                  </a:cubicBezTo>
                  <a:cubicBezTo>
                    <a:pt x="1674" y="13726"/>
                    <a:pt x="1549" y="13601"/>
                    <a:pt x="1319" y="13496"/>
                  </a:cubicBezTo>
                  <a:cubicBezTo>
                    <a:pt x="1109" y="13391"/>
                    <a:pt x="900" y="13161"/>
                    <a:pt x="796" y="12931"/>
                  </a:cubicBezTo>
                  <a:cubicBezTo>
                    <a:pt x="356" y="11927"/>
                    <a:pt x="0" y="10881"/>
                    <a:pt x="63" y="9751"/>
                  </a:cubicBezTo>
                  <a:cubicBezTo>
                    <a:pt x="105" y="8767"/>
                    <a:pt x="63" y="7763"/>
                    <a:pt x="63" y="6780"/>
                  </a:cubicBezTo>
                  <a:cubicBezTo>
                    <a:pt x="63" y="6298"/>
                    <a:pt x="105" y="5859"/>
                    <a:pt x="544" y="5461"/>
                  </a:cubicBezTo>
                  <a:cubicBezTo>
                    <a:pt x="1235" y="6152"/>
                    <a:pt x="1632" y="6926"/>
                    <a:pt x="1653" y="7847"/>
                  </a:cubicBezTo>
                  <a:cubicBezTo>
                    <a:pt x="1674" y="8370"/>
                    <a:pt x="1842" y="8809"/>
                    <a:pt x="1967" y="9290"/>
                  </a:cubicBezTo>
                  <a:cubicBezTo>
                    <a:pt x="2051" y="9625"/>
                    <a:pt x="2260" y="9751"/>
                    <a:pt x="2532" y="9730"/>
                  </a:cubicBezTo>
                  <a:cubicBezTo>
                    <a:pt x="2804" y="9709"/>
                    <a:pt x="3013" y="9541"/>
                    <a:pt x="3055" y="9228"/>
                  </a:cubicBezTo>
                  <a:cubicBezTo>
                    <a:pt x="3265" y="7847"/>
                    <a:pt x="3746" y="6549"/>
                    <a:pt x="4206" y="5231"/>
                  </a:cubicBezTo>
                  <a:cubicBezTo>
                    <a:pt x="4520" y="4373"/>
                    <a:pt x="5001" y="3641"/>
                    <a:pt x="5671" y="3034"/>
                  </a:cubicBezTo>
                  <a:cubicBezTo>
                    <a:pt x="5964" y="2783"/>
                    <a:pt x="6298" y="2532"/>
                    <a:pt x="6591" y="2260"/>
                  </a:cubicBezTo>
                  <a:cubicBezTo>
                    <a:pt x="7094" y="1737"/>
                    <a:pt x="7700" y="1695"/>
                    <a:pt x="8349" y="1779"/>
                  </a:cubicBezTo>
                  <a:cubicBezTo>
                    <a:pt x="8956" y="1863"/>
                    <a:pt x="9374" y="2197"/>
                    <a:pt x="9709" y="2699"/>
                  </a:cubicBezTo>
                  <a:cubicBezTo>
                    <a:pt x="10127" y="3264"/>
                    <a:pt x="10420" y="3892"/>
                    <a:pt x="10316" y="4624"/>
                  </a:cubicBezTo>
                  <a:cubicBezTo>
                    <a:pt x="10253" y="4938"/>
                    <a:pt x="10274" y="5294"/>
                    <a:pt x="10274" y="5629"/>
                  </a:cubicBezTo>
                  <a:cubicBezTo>
                    <a:pt x="10274" y="5775"/>
                    <a:pt x="10316" y="5964"/>
                    <a:pt x="10358" y="6131"/>
                  </a:cubicBezTo>
                  <a:cubicBezTo>
                    <a:pt x="10441" y="6361"/>
                    <a:pt x="10630" y="6508"/>
                    <a:pt x="10881" y="6508"/>
                  </a:cubicBezTo>
                  <a:cubicBezTo>
                    <a:pt x="11153" y="6508"/>
                    <a:pt x="11425" y="6298"/>
                    <a:pt x="11425" y="6047"/>
                  </a:cubicBezTo>
                  <a:cubicBezTo>
                    <a:pt x="11383" y="5231"/>
                    <a:pt x="11885" y="4687"/>
                    <a:pt x="12304" y="4101"/>
                  </a:cubicBezTo>
                  <a:cubicBezTo>
                    <a:pt x="12576" y="3725"/>
                    <a:pt x="12889" y="3327"/>
                    <a:pt x="13182" y="2909"/>
                  </a:cubicBezTo>
                  <a:cubicBezTo>
                    <a:pt x="13517" y="2407"/>
                    <a:pt x="13936" y="1967"/>
                    <a:pt x="14459" y="1674"/>
                  </a:cubicBezTo>
                  <a:cubicBezTo>
                    <a:pt x="15589" y="1005"/>
                    <a:pt x="16718" y="272"/>
                    <a:pt x="18078" y="105"/>
                  </a:cubicBezTo>
                  <a:cubicBezTo>
                    <a:pt x="18748" y="21"/>
                    <a:pt x="19459" y="21"/>
                    <a:pt x="20087" y="0"/>
                  </a:cubicBezTo>
                  <a:cubicBezTo>
                    <a:pt x="20275" y="168"/>
                    <a:pt x="20401" y="293"/>
                    <a:pt x="20526" y="377"/>
                  </a:cubicBezTo>
                  <a:cubicBezTo>
                    <a:pt x="20945" y="691"/>
                    <a:pt x="21091" y="1067"/>
                    <a:pt x="21029" y="1591"/>
                  </a:cubicBezTo>
                  <a:cubicBezTo>
                    <a:pt x="21008" y="1883"/>
                    <a:pt x="21008" y="2197"/>
                    <a:pt x="21029" y="2490"/>
                  </a:cubicBezTo>
                  <a:cubicBezTo>
                    <a:pt x="21050" y="2951"/>
                    <a:pt x="20987" y="3411"/>
                    <a:pt x="20715" y="3829"/>
                  </a:cubicBezTo>
                  <a:cubicBezTo>
                    <a:pt x="20610" y="4039"/>
                    <a:pt x="20506" y="4248"/>
                    <a:pt x="20464" y="4457"/>
                  </a:cubicBezTo>
                  <a:cubicBezTo>
                    <a:pt x="20380" y="4771"/>
                    <a:pt x="20464" y="5043"/>
                    <a:pt x="20715" y="5231"/>
                  </a:cubicBezTo>
                  <a:cubicBezTo>
                    <a:pt x="20945" y="5420"/>
                    <a:pt x="21238" y="5399"/>
                    <a:pt x="21531" y="5106"/>
                  </a:cubicBezTo>
                  <a:cubicBezTo>
                    <a:pt x="21824" y="4813"/>
                    <a:pt x="22075" y="4520"/>
                    <a:pt x="22305" y="4206"/>
                  </a:cubicBezTo>
                  <a:cubicBezTo>
                    <a:pt x="22577" y="3850"/>
                    <a:pt x="22870" y="3557"/>
                    <a:pt x="23247" y="3348"/>
                  </a:cubicBezTo>
                  <a:cubicBezTo>
                    <a:pt x="23539" y="3202"/>
                    <a:pt x="23853" y="3034"/>
                    <a:pt x="24084" y="2825"/>
                  </a:cubicBezTo>
                  <a:cubicBezTo>
                    <a:pt x="25025" y="2072"/>
                    <a:pt x="26113" y="2072"/>
                    <a:pt x="27201" y="2155"/>
                  </a:cubicBezTo>
                  <a:cubicBezTo>
                    <a:pt x="27682" y="2176"/>
                    <a:pt x="27892" y="2365"/>
                    <a:pt x="27892" y="2825"/>
                  </a:cubicBezTo>
                  <a:cubicBezTo>
                    <a:pt x="27850" y="3641"/>
                    <a:pt x="28059" y="4478"/>
                    <a:pt x="27641" y="5252"/>
                  </a:cubicBezTo>
                  <a:cubicBezTo>
                    <a:pt x="27536" y="5461"/>
                    <a:pt x="27578" y="5775"/>
                    <a:pt x="27620" y="6047"/>
                  </a:cubicBezTo>
                  <a:cubicBezTo>
                    <a:pt x="27641" y="6340"/>
                    <a:pt x="27850" y="6508"/>
                    <a:pt x="28143" y="6570"/>
                  </a:cubicBezTo>
                  <a:cubicBezTo>
                    <a:pt x="28373" y="6591"/>
                    <a:pt x="28624" y="6591"/>
                    <a:pt x="28854" y="6591"/>
                  </a:cubicBezTo>
                  <a:cubicBezTo>
                    <a:pt x="29775" y="6591"/>
                    <a:pt x="30716" y="6570"/>
                    <a:pt x="31658" y="6591"/>
                  </a:cubicBezTo>
                  <a:cubicBezTo>
                    <a:pt x="31951" y="6591"/>
                    <a:pt x="32244" y="6612"/>
                    <a:pt x="32537" y="6675"/>
                  </a:cubicBezTo>
                  <a:cubicBezTo>
                    <a:pt x="33143" y="6780"/>
                    <a:pt x="33562" y="7093"/>
                    <a:pt x="33708" y="7721"/>
                  </a:cubicBezTo>
                  <a:cubicBezTo>
                    <a:pt x="33771" y="7868"/>
                    <a:pt x="33813" y="8035"/>
                    <a:pt x="33897" y="8181"/>
                  </a:cubicBezTo>
                  <a:cubicBezTo>
                    <a:pt x="34357" y="8914"/>
                    <a:pt x="34190" y="9541"/>
                    <a:pt x="33708" y="10232"/>
                  </a:cubicBezTo>
                  <a:cubicBezTo>
                    <a:pt x="33039" y="11174"/>
                    <a:pt x="32202" y="11990"/>
                    <a:pt x="31281" y="12680"/>
                  </a:cubicBezTo>
                  <a:cubicBezTo>
                    <a:pt x="31051" y="12868"/>
                    <a:pt x="30758" y="12952"/>
                    <a:pt x="30486" y="13057"/>
                  </a:cubicBezTo>
                  <a:cubicBezTo>
                    <a:pt x="30089" y="13203"/>
                    <a:pt x="29691" y="13370"/>
                    <a:pt x="29273" y="13517"/>
                  </a:cubicBezTo>
                  <a:cubicBezTo>
                    <a:pt x="29084" y="13601"/>
                    <a:pt x="28938" y="13726"/>
                    <a:pt x="28729" y="13559"/>
                  </a:cubicBezTo>
                  <a:cubicBezTo>
                    <a:pt x="28059" y="13622"/>
                    <a:pt x="27389" y="13663"/>
                    <a:pt x="26971" y="14249"/>
                  </a:cubicBezTo>
                  <a:cubicBezTo>
                    <a:pt x="26678" y="14710"/>
                    <a:pt x="26113" y="14877"/>
                    <a:pt x="25904" y="15400"/>
                  </a:cubicBezTo>
                  <a:cubicBezTo>
                    <a:pt x="25862" y="15484"/>
                    <a:pt x="25590" y="15505"/>
                    <a:pt x="25444" y="15484"/>
                  </a:cubicBezTo>
                  <a:cubicBezTo>
                    <a:pt x="25339" y="15463"/>
                    <a:pt x="25192" y="15358"/>
                    <a:pt x="25130" y="15254"/>
                  </a:cubicBezTo>
                  <a:cubicBezTo>
                    <a:pt x="24900" y="14605"/>
                    <a:pt x="24335" y="14312"/>
                    <a:pt x="23811" y="13977"/>
                  </a:cubicBezTo>
                  <a:cubicBezTo>
                    <a:pt x="22891" y="13308"/>
                    <a:pt x="21949" y="13308"/>
                    <a:pt x="21008" y="13873"/>
                  </a:cubicBezTo>
                  <a:cubicBezTo>
                    <a:pt x="20568" y="14124"/>
                    <a:pt x="20150" y="14500"/>
                    <a:pt x="19731" y="14814"/>
                  </a:cubicBezTo>
                  <a:cubicBezTo>
                    <a:pt x="19418" y="15044"/>
                    <a:pt x="19229" y="15023"/>
                    <a:pt x="18999" y="14710"/>
                  </a:cubicBezTo>
                  <a:cubicBezTo>
                    <a:pt x="18727" y="14354"/>
                    <a:pt x="18476" y="14019"/>
                    <a:pt x="18183" y="13705"/>
                  </a:cubicBezTo>
                  <a:cubicBezTo>
                    <a:pt x="17597" y="13140"/>
                    <a:pt x="16635" y="12973"/>
                    <a:pt x="15881" y="13350"/>
                  </a:cubicBezTo>
                  <a:cubicBezTo>
                    <a:pt x="15400" y="13580"/>
                    <a:pt x="14961" y="13873"/>
                    <a:pt x="14668" y="14354"/>
                  </a:cubicBezTo>
                  <a:cubicBezTo>
                    <a:pt x="14500" y="14668"/>
                    <a:pt x="14208" y="14940"/>
                    <a:pt x="13956" y="1525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1458;p59"/>
            <p:cNvSpPr/>
            <p:nvPr/>
          </p:nvSpPr>
          <p:spPr>
            <a:xfrm>
              <a:off x="7682728" y="3245826"/>
              <a:ext cx="425134" cy="484311"/>
            </a:xfrm>
            <a:custGeom>
              <a:avLst/>
              <a:gdLst/>
              <a:ahLst/>
              <a:cxnLst/>
              <a:rect l="l" t="t" r="r" b="b"/>
              <a:pathLst>
                <a:path w="19397" h="22097" extrusionOk="0">
                  <a:moveTo>
                    <a:pt x="2093" y="3370"/>
                  </a:moveTo>
                  <a:cubicBezTo>
                    <a:pt x="3348" y="3244"/>
                    <a:pt x="4604" y="3077"/>
                    <a:pt x="5859" y="2951"/>
                  </a:cubicBezTo>
                  <a:cubicBezTo>
                    <a:pt x="6257" y="3642"/>
                    <a:pt x="6780" y="4186"/>
                    <a:pt x="7387" y="4688"/>
                  </a:cubicBezTo>
                  <a:cubicBezTo>
                    <a:pt x="7491" y="4751"/>
                    <a:pt x="7596" y="4897"/>
                    <a:pt x="7701" y="4918"/>
                  </a:cubicBezTo>
                  <a:cubicBezTo>
                    <a:pt x="9416" y="5253"/>
                    <a:pt x="11111" y="4541"/>
                    <a:pt x="11258" y="2533"/>
                  </a:cubicBezTo>
                  <a:cubicBezTo>
                    <a:pt x="11278" y="2177"/>
                    <a:pt x="11258" y="1800"/>
                    <a:pt x="11258" y="1403"/>
                  </a:cubicBezTo>
                  <a:cubicBezTo>
                    <a:pt x="11781" y="1047"/>
                    <a:pt x="12366" y="922"/>
                    <a:pt x="12952" y="650"/>
                  </a:cubicBezTo>
                  <a:cubicBezTo>
                    <a:pt x="13496" y="419"/>
                    <a:pt x="14040" y="210"/>
                    <a:pt x="14626" y="1"/>
                  </a:cubicBezTo>
                  <a:cubicBezTo>
                    <a:pt x="15024" y="336"/>
                    <a:pt x="15254" y="754"/>
                    <a:pt x="15400" y="1235"/>
                  </a:cubicBezTo>
                  <a:cubicBezTo>
                    <a:pt x="15505" y="1507"/>
                    <a:pt x="15568" y="1821"/>
                    <a:pt x="15714" y="2051"/>
                  </a:cubicBezTo>
                  <a:cubicBezTo>
                    <a:pt x="16237" y="2805"/>
                    <a:pt x="16405" y="3621"/>
                    <a:pt x="16551" y="4499"/>
                  </a:cubicBezTo>
                  <a:cubicBezTo>
                    <a:pt x="16698" y="5148"/>
                    <a:pt x="16886" y="5776"/>
                    <a:pt x="17116" y="6404"/>
                  </a:cubicBezTo>
                  <a:cubicBezTo>
                    <a:pt x="17367" y="7220"/>
                    <a:pt x="17556" y="8056"/>
                    <a:pt x="17744" y="8914"/>
                  </a:cubicBezTo>
                  <a:cubicBezTo>
                    <a:pt x="17869" y="9605"/>
                    <a:pt x="18016" y="10274"/>
                    <a:pt x="18288" y="10923"/>
                  </a:cubicBezTo>
                  <a:cubicBezTo>
                    <a:pt x="18413" y="11237"/>
                    <a:pt x="18518" y="11551"/>
                    <a:pt x="18497" y="11906"/>
                  </a:cubicBezTo>
                  <a:cubicBezTo>
                    <a:pt x="18455" y="12639"/>
                    <a:pt x="18644" y="13329"/>
                    <a:pt x="18832" y="14041"/>
                  </a:cubicBezTo>
                  <a:cubicBezTo>
                    <a:pt x="18978" y="14606"/>
                    <a:pt x="19083" y="15191"/>
                    <a:pt x="19083" y="15798"/>
                  </a:cubicBezTo>
                  <a:cubicBezTo>
                    <a:pt x="19083" y="16133"/>
                    <a:pt x="19146" y="16447"/>
                    <a:pt x="19188" y="16782"/>
                  </a:cubicBezTo>
                  <a:cubicBezTo>
                    <a:pt x="19397" y="17660"/>
                    <a:pt x="19334" y="18497"/>
                    <a:pt x="19334" y="19397"/>
                  </a:cubicBezTo>
                  <a:cubicBezTo>
                    <a:pt x="18351" y="19816"/>
                    <a:pt x="17409" y="20150"/>
                    <a:pt x="16405" y="20318"/>
                  </a:cubicBezTo>
                  <a:cubicBezTo>
                    <a:pt x="13162" y="20862"/>
                    <a:pt x="9939" y="21448"/>
                    <a:pt x="6696" y="22013"/>
                  </a:cubicBezTo>
                  <a:cubicBezTo>
                    <a:pt x="6424" y="22075"/>
                    <a:pt x="6173" y="22096"/>
                    <a:pt x="5901" y="22096"/>
                  </a:cubicBezTo>
                  <a:lnTo>
                    <a:pt x="733" y="22096"/>
                  </a:lnTo>
                  <a:cubicBezTo>
                    <a:pt x="503" y="22096"/>
                    <a:pt x="294" y="22054"/>
                    <a:pt x="22" y="22013"/>
                  </a:cubicBezTo>
                  <a:cubicBezTo>
                    <a:pt x="22" y="21699"/>
                    <a:pt x="1" y="21448"/>
                    <a:pt x="22" y="21197"/>
                  </a:cubicBezTo>
                  <a:cubicBezTo>
                    <a:pt x="105" y="20652"/>
                    <a:pt x="210" y="20108"/>
                    <a:pt x="335" y="19564"/>
                  </a:cubicBezTo>
                  <a:cubicBezTo>
                    <a:pt x="461" y="18937"/>
                    <a:pt x="607" y="18330"/>
                    <a:pt x="566" y="17702"/>
                  </a:cubicBezTo>
                  <a:cubicBezTo>
                    <a:pt x="566" y="17388"/>
                    <a:pt x="628" y="17054"/>
                    <a:pt x="712" y="16698"/>
                  </a:cubicBezTo>
                  <a:cubicBezTo>
                    <a:pt x="1151" y="14459"/>
                    <a:pt x="1403" y="12178"/>
                    <a:pt x="1403" y="9898"/>
                  </a:cubicBezTo>
                  <a:cubicBezTo>
                    <a:pt x="1403" y="9647"/>
                    <a:pt x="1403" y="9375"/>
                    <a:pt x="1486" y="9124"/>
                  </a:cubicBezTo>
                  <a:cubicBezTo>
                    <a:pt x="1695" y="8328"/>
                    <a:pt x="1758" y="7554"/>
                    <a:pt x="1695" y="6759"/>
                  </a:cubicBezTo>
                  <a:cubicBezTo>
                    <a:pt x="1675" y="6173"/>
                    <a:pt x="1716" y="5587"/>
                    <a:pt x="1863" y="4981"/>
                  </a:cubicBezTo>
                  <a:cubicBezTo>
                    <a:pt x="2051" y="4395"/>
                    <a:pt x="2051" y="3893"/>
                    <a:pt x="2093" y="337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1459;p59"/>
            <p:cNvSpPr/>
            <p:nvPr/>
          </p:nvSpPr>
          <p:spPr>
            <a:xfrm>
              <a:off x="7693271" y="3702160"/>
              <a:ext cx="409550" cy="243547"/>
            </a:xfrm>
            <a:custGeom>
              <a:avLst/>
              <a:gdLst/>
              <a:ahLst/>
              <a:cxnLst/>
              <a:rect l="l" t="t" r="r" b="b"/>
              <a:pathLst>
                <a:path w="18686" h="11112" extrusionOk="0">
                  <a:moveTo>
                    <a:pt x="12974" y="10463"/>
                  </a:moveTo>
                  <a:cubicBezTo>
                    <a:pt x="12660" y="10149"/>
                    <a:pt x="12555" y="9835"/>
                    <a:pt x="12576" y="9437"/>
                  </a:cubicBezTo>
                  <a:cubicBezTo>
                    <a:pt x="12597" y="9228"/>
                    <a:pt x="12576" y="9040"/>
                    <a:pt x="12576" y="8831"/>
                  </a:cubicBezTo>
                  <a:cubicBezTo>
                    <a:pt x="12597" y="8266"/>
                    <a:pt x="12492" y="7722"/>
                    <a:pt x="12074" y="7220"/>
                  </a:cubicBezTo>
                  <a:cubicBezTo>
                    <a:pt x="11885" y="7220"/>
                    <a:pt x="11676" y="7199"/>
                    <a:pt x="11446" y="7199"/>
                  </a:cubicBezTo>
                  <a:cubicBezTo>
                    <a:pt x="10316" y="7220"/>
                    <a:pt x="9207" y="7220"/>
                    <a:pt x="8077" y="7261"/>
                  </a:cubicBezTo>
                  <a:cubicBezTo>
                    <a:pt x="7220" y="7303"/>
                    <a:pt x="6655" y="7847"/>
                    <a:pt x="6487" y="8705"/>
                  </a:cubicBezTo>
                  <a:cubicBezTo>
                    <a:pt x="6383" y="9186"/>
                    <a:pt x="6215" y="9647"/>
                    <a:pt x="6069" y="10128"/>
                  </a:cubicBezTo>
                  <a:cubicBezTo>
                    <a:pt x="5901" y="10651"/>
                    <a:pt x="5483" y="10902"/>
                    <a:pt x="4918" y="11111"/>
                  </a:cubicBezTo>
                  <a:cubicBezTo>
                    <a:pt x="4646" y="11028"/>
                    <a:pt x="4353" y="10693"/>
                    <a:pt x="3976" y="10797"/>
                  </a:cubicBezTo>
                  <a:cubicBezTo>
                    <a:pt x="2826" y="10463"/>
                    <a:pt x="1612" y="10484"/>
                    <a:pt x="482" y="10191"/>
                  </a:cubicBezTo>
                  <a:cubicBezTo>
                    <a:pt x="231" y="10149"/>
                    <a:pt x="64" y="9981"/>
                    <a:pt x="43" y="9730"/>
                  </a:cubicBezTo>
                  <a:cubicBezTo>
                    <a:pt x="22" y="9563"/>
                    <a:pt x="1" y="9396"/>
                    <a:pt x="43" y="9228"/>
                  </a:cubicBezTo>
                  <a:cubicBezTo>
                    <a:pt x="315" y="8036"/>
                    <a:pt x="252" y="6801"/>
                    <a:pt x="566" y="5629"/>
                  </a:cubicBezTo>
                  <a:cubicBezTo>
                    <a:pt x="650" y="5315"/>
                    <a:pt x="629" y="4960"/>
                    <a:pt x="629" y="4625"/>
                  </a:cubicBezTo>
                  <a:lnTo>
                    <a:pt x="629" y="2512"/>
                  </a:lnTo>
                  <a:cubicBezTo>
                    <a:pt x="880" y="2470"/>
                    <a:pt x="1110" y="2428"/>
                    <a:pt x="1319" y="2428"/>
                  </a:cubicBezTo>
                  <a:lnTo>
                    <a:pt x="5085" y="2428"/>
                  </a:lnTo>
                  <a:cubicBezTo>
                    <a:pt x="5797" y="2428"/>
                    <a:pt x="6487" y="2386"/>
                    <a:pt x="7157" y="2240"/>
                  </a:cubicBezTo>
                  <a:cubicBezTo>
                    <a:pt x="9040" y="1884"/>
                    <a:pt x="10944" y="1591"/>
                    <a:pt x="12827" y="1256"/>
                  </a:cubicBezTo>
                  <a:cubicBezTo>
                    <a:pt x="14375" y="984"/>
                    <a:pt x="15882" y="670"/>
                    <a:pt x="17388" y="168"/>
                  </a:cubicBezTo>
                  <a:cubicBezTo>
                    <a:pt x="17619" y="106"/>
                    <a:pt x="17911" y="43"/>
                    <a:pt x="18121" y="1"/>
                  </a:cubicBezTo>
                  <a:cubicBezTo>
                    <a:pt x="18581" y="252"/>
                    <a:pt x="18686" y="629"/>
                    <a:pt x="18686" y="1089"/>
                  </a:cubicBezTo>
                  <a:lnTo>
                    <a:pt x="18686" y="3872"/>
                  </a:lnTo>
                  <a:cubicBezTo>
                    <a:pt x="18686" y="4081"/>
                    <a:pt x="18686" y="4290"/>
                    <a:pt x="18623" y="4437"/>
                  </a:cubicBezTo>
                  <a:cubicBezTo>
                    <a:pt x="18351" y="4960"/>
                    <a:pt x="18372" y="5546"/>
                    <a:pt x="18372" y="6090"/>
                  </a:cubicBezTo>
                  <a:lnTo>
                    <a:pt x="18372" y="7868"/>
                  </a:lnTo>
                  <a:cubicBezTo>
                    <a:pt x="18372" y="8433"/>
                    <a:pt x="18309" y="8956"/>
                    <a:pt x="18142" y="9521"/>
                  </a:cubicBezTo>
                  <a:cubicBezTo>
                    <a:pt x="17911" y="10337"/>
                    <a:pt x="17326" y="10651"/>
                    <a:pt x="16635" y="10756"/>
                  </a:cubicBezTo>
                  <a:cubicBezTo>
                    <a:pt x="15861" y="10818"/>
                    <a:pt x="15108" y="10797"/>
                    <a:pt x="14354" y="10756"/>
                  </a:cubicBezTo>
                  <a:cubicBezTo>
                    <a:pt x="13915" y="10756"/>
                    <a:pt x="13455" y="10567"/>
                    <a:pt x="12974" y="1046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59"/>
            <p:cNvSpPr/>
            <p:nvPr/>
          </p:nvSpPr>
          <p:spPr>
            <a:xfrm>
              <a:off x="7804267" y="4110798"/>
              <a:ext cx="52295" cy="136699"/>
            </a:xfrm>
            <a:custGeom>
              <a:avLst/>
              <a:gdLst/>
              <a:ahLst/>
              <a:cxnLst/>
              <a:rect l="l" t="t" r="r" b="b"/>
              <a:pathLst>
                <a:path w="2386" h="6237" extrusionOk="0">
                  <a:moveTo>
                    <a:pt x="1591" y="1"/>
                  </a:moveTo>
                  <a:lnTo>
                    <a:pt x="2197" y="1"/>
                  </a:lnTo>
                  <a:cubicBezTo>
                    <a:pt x="2386" y="963"/>
                    <a:pt x="2260" y="1968"/>
                    <a:pt x="2093" y="2930"/>
                  </a:cubicBezTo>
                  <a:cubicBezTo>
                    <a:pt x="1967" y="3914"/>
                    <a:pt x="1444" y="4792"/>
                    <a:pt x="1319" y="5776"/>
                  </a:cubicBezTo>
                  <a:cubicBezTo>
                    <a:pt x="1256" y="6090"/>
                    <a:pt x="1005" y="6236"/>
                    <a:pt x="628" y="6194"/>
                  </a:cubicBezTo>
                  <a:cubicBezTo>
                    <a:pt x="272" y="6173"/>
                    <a:pt x="84" y="6006"/>
                    <a:pt x="84" y="5650"/>
                  </a:cubicBezTo>
                  <a:cubicBezTo>
                    <a:pt x="42" y="4604"/>
                    <a:pt x="0" y="3558"/>
                    <a:pt x="523" y="2574"/>
                  </a:cubicBezTo>
                  <a:cubicBezTo>
                    <a:pt x="942" y="1737"/>
                    <a:pt x="1235" y="859"/>
                    <a:pt x="159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59"/>
            <p:cNvSpPr/>
            <p:nvPr/>
          </p:nvSpPr>
          <p:spPr>
            <a:xfrm>
              <a:off x="8095938" y="4163557"/>
              <a:ext cx="40394" cy="109149"/>
            </a:xfrm>
            <a:custGeom>
              <a:avLst/>
              <a:gdLst/>
              <a:ahLst/>
              <a:cxnLst/>
              <a:rect l="l" t="t" r="r" b="b"/>
              <a:pathLst>
                <a:path w="1843" h="4980" extrusionOk="0">
                  <a:moveTo>
                    <a:pt x="587" y="4980"/>
                  </a:moveTo>
                  <a:cubicBezTo>
                    <a:pt x="1" y="3745"/>
                    <a:pt x="1" y="2490"/>
                    <a:pt x="273" y="1214"/>
                  </a:cubicBezTo>
                  <a:cubicBezTo>
                    <a:pt x="336" y="858"/>
                    <a:pt x="398" y="502"/>
                    <a:pt x="461" y="167"/>
                  </a:cubicBezTo>
                  <a:cubicBezTo>
                    <a:pt x="775" y="0"/>
                    <a:pt x="1068" y="21"/>
                    <a:pt x="1319" y="209"/>
                  </a:cubicBezTo>
                  <a:cubicBezTo>
                    <a:pt x="1507" y="377"/>
                    <a:pt x="1675" y="628"/>
                    <a:pt x="1696" y="858"/>
                  </a:cubicBezTo>
                  <a:cubicBezTo>
                    <a:pt x="1779" y="1360"/>
                    <a:pt x="1779" y="1862"/>
                    <a:pt x="1800" y="2323"/>
                  </a:cubicBezTo>
                  <a:cubicBezTo>
                    <a:pt x="1842" y="2929"/>
                    <a:pt x="1737" y="3515"/>
                    <a:pt x="1549" y="4080"/>
                  </a:cubicBezTo>
                  <a:cubicBezTo>
                    <a:pt x="1403" y="4582"/>
                    <a:pt x="1110" y="4833"/>
                    <a:pt x="587" y="498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59"/>
            <p:cNvSpPr/>
            <p:nvPr/>
          </p:nvSpPr>
          <p:spPr>
            <a:xfrm>
              <a:off x="7833155" y="3282058"/>
              <a:ext cx="75681" cy="52777"/>
            </a:xfrm>
            <a:custGeom>
              <a:avLst/>
              <a:gdLst/>
              <a:ahLst/>
              <a:cxnLst/>
              <a:rect l="l" t="t" r="r" b="b"/>
              <a:pathLst>
                <a:path w="3453" h="2408" extrusionOk="0">
                  <a:moveTo>
                    <a:pt x="1" y="963"/>
                  </a:moveTo>
                  <a:cubicBezTo>
                    <a:pt x="1110" y="566"/>
                    <a:pt x="2156" y="252"/>
                    <a:pt x="3265" y="1"/>
                  </a:cubicBezTo>
                  <a:cubicBezTo>
                    <a:pt x="3453" y="545"/>
                    <a:pt x="3369" y="1005"/>
                    <a:pt x="3139" y="1466"/>
                  </a:cubicBezTo>
                  <a:cubicBezTo>
                    <a:pt x="2846" y="1947"/>
                    <a:pt x="2114" y="2407"/>
                    <a:pt x="1591" y="2261"/>
                  </a:cubicBezTo>
                  <a:cubicBezTo>
                    <a:pt x="1193" y="2156"/>
                    <a:pt x="838" y="1905"/>
                    <a:pt x="482" y="1633"/>
                  </a:cubicBezTo>
                  <a:cubicBezTo>
                    <a:pt x="273" y="1486"/>
                    <a:pt x="168" y="1214"/>
                    <a:pt x="1" y="9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59"/>
            <p:cNvSpPr/>
            <p:nvPr/>
          </p:nvSpPr>
          <p:spPr>
            <a:xfrm>
              <a:off x="7631833" y="2994501"/>
              <a:ext cx="323787" cy="211898"/>
            </a:xfrm>
            <a:custGeom>
              <a:avLst/>
              <a:gdLst/>
              <a:ahLst/>
              <a:cxnLst/>
              <a:rect l="l" t="t" r="r" b="b"/>
              <a:pathLst>
                <a:path w="14773" h="9668" extrusionOk="0">
                  <a:moveTo>
                    <a:pt x="0" y="2093"/>
                  </a:moveTo>
                  <a:cubicBezTo>
                    <a:pt x="607" y="2093"/>
                    <a:pt x="1088" y="2072"/>
                    <a:pt x="1590" y="2093"/>
                  </a:cubicBezTo>
                  <a:cubicBezTo>
                    <a:pt x="2532" y="2156"/>
                    <a:pt x="3432" y="1947"/>
                    <a:pt x="4289" y="1549"/>
                  </a:cubicBezTo>
                  <a:cubicBezTo>
                    <a:pt x="4729" y="1340"/>
                    <a:pt x="5231" y="1235"/>
                    <a:pt x="5691" y="1089"/>
                  </a:cubicBezTo>
                  <a:cubicBezTo>
                    <a:pt x="6277" y="921"/>
                    <a:pt x="6842" y="796"/>
                    <a:pt x="7428" y="587"/>
                  </a:cubicBezTo>
                  <a:cubicBezTo>
                    <a:pt x="8474" y="252"/>
                    <a:pt x="9520" y="1"/>
                    <a:pt x="10650" y="64"/>
                  </a:cubicBezTo>
                  <a:cubicBezTo>
                    <a:pt x="11194" y="84"/>
                    <a:pt x="11759" y="84"/>
                    <a:pt x="12345" y="64"/>
                  </a:cubicBezTo>
                  <a:cubicBezTo>
                    <a:pt x="12973" y="1"/>
                    <a:pt x="13517" y="252"/>
                    <a:pt x="14061" y="482"/>
                  </a:cubicBezTo>
                  <a:cubicBezTo>
                    <a:pt x="14416" y="608"/>
                    <a:pt x="14584" y="880"/>
                    <a:pt x="14647" y="1235"/>
                  </a:cubicBezTo>
                  <a:cubicBezTo>
                    <a:pt x="14772" y="2449"/>
                    <a:pt x="14626" y="3621"/>
                    <a:pt x="14040" y="4709"/>
                  </a:cubicBezTo>
                  <a:cubicBezTo>
                    <a:pt x="14019" y="4771"/>
                    <a:pt x="13998" y="4855"/>
                    <a:pt x="13935" y="4897"/>
                  </a:cubicBezTo>
                  <a:cubicBezTo>
                    <a:pt x="13182" y="5797"/>
                    <a:pt x="12533" y="6759"/>
                    <a:pt x="11655" y="7512"/>
                  </a:cubicBezTo>
                  <a:cubicBezTo>
                    <a:pt x="10587" y="8475"/>
                    <a:pt x="9332" y="9270"/>
                    <a:pt x="7846" y="9521"/>
                  </a:cubicBezTo>
                  <a:cubicBezTo>
                    <a:pt x="7428" y="9605"/>
                    <a:pt x="6989" y="9626"/>
                    <a:pt x="6570" y="9626"/>
                  </a:cubicBezTo>
                  <a:cubicBezTo>
                    <a:pt x="5942" y="9626"/>
                    <a:pt x="5315" y="9667"/>
                    <a:pt x="4687" y="9584"/>
                  </a:cubicBezTo>
                  <a:cubicBezTo>
                    <a:pt x="3662" y="9458"/>
                    <a:pt x="2867" y="8831"/>
                    <a:pt x="2009" y="8307"/>
                  </a:cubicBezTo>
                  <a:cubicBezTo>
                    <a:pt x="1925" y="8245"/>
                    <a:pt x="1862" y="8161"/>
                    <a:pt x="1800" y="8098"/>
                  </a:cubicBezTo>
                  <a:cubicBezTo>
                    <a:pt x="1193" y="7219"/>
                    <a:pt x="565" y="6362"/>
                    <a:pt x="209" y="5336"/>
                  </a:cubicBezTo>
                  <a:cubicBezTo>
                    <a:pt x="126" y="5127"/>
                    <a:pt x="21" y="4897"/>
                    <a:pt x="21" y="4667"/>
                  </a:cubicBezTo>
                  <a:cubicBezTo>
                    <a:pt x="0" y="3851"/>
                    <a:pt x="0" y="3014"/>
                    <a:pt x="0" y="209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59"/>
            <p:cNvSpPr/>
            <p:nvPr/>
          </p:nvSpPr>
          <p:spPr>
            <a:xfrm>
              <a:off x="7998269" y="2915987"/>
              <a:ext cx="174288" cy="167362"/>
            </a:xfrm>
            <a:custGeom>
              <a:avLst/>
              <a:gdLst/>
              <a:ahLst/>
              <a:cxnLst/>
              <a:rect l="l" t="t" r="r" b="b"/>
              <a:pathLst>
                <a:path w="7952" h="7636" extrusionOk="0">
                  <a:moveTo>
                    <a:pt x="3347" y="0"/>
                  </a:moveTo>
                  <a:cubicBezTo>
                    <a:pt x="1417" y="0"/>
                    <a:pt x="227" y="1751"/>
                    <a:pt x="105" y="3541"/>
                  </a:cubicBezTo>
                  <a:cubicBezTo>
                    <a:pt x="0" y="4880"/>
                    <a:pt x="586" y="6156"/>
                    <a:pt x="1590" y="6868"/>
                  </a:cubicBezTo>
                  <a:cubicBezTo>
                    <a:pt x="2105" y="7340"/>
                    <a:pt x="2766" y="7635"/>
                    <a:pt x="3500" y="7635"/>
                  </a:cubicBezTo>
                  <a:cubicBezTo>
                    <a:pt x="3841" y="7635"/>
                    <a:pt x="4197" y="7572"/>
                    <a:pt x="4561" y="7433"/>
                  </a:cubicBezTo>
                  <a:cubicBezTo>
                    <a:pt x="4917" y="7307"/>
                    <a:pt x="5252" y="7119"/>
                    <a:pt x="5566" y="6910"/>
                  </a:cubicBezTo>
                  <a:cubicBezTo>
                    <a:pt x="6821" y="6345"/>
                    <a:pt x="7846" y="5006"/>
                    <a:pt x="7888" y="3687"/>
                  </a:cubicBezTo>
                  <a:cubicBezTo>
                    <a:pt x="7951" y="2620"/>
                    <a:pt x="7428" y="1741"/>
                    <a:pt x="6654" y="1218"/>
                  </a:cubicBezTo>
                  <a:cubicBezTo>
                    <a:pt x="6277" y="758"/>
                    <a:pt x="5754" y="444"/>
                    <a:pt x="5085" y="319"/>
                  </a:cubicBezTo>
                  <a:cubicBezTo>
                    <a:pt x="5043" y="319"/>
                    <a:pt x="4959" y="298"/>
                    <a:pt x="4917" y="298"/>
                  </a:cubicBezTo>
                  <a:cubicBezTo>
                    <a:pt x="4457" y="130"/>
                    <a:pt x="3996" y="26"/>
                    <a:pt x="3515" y="5"/>
                  </a:cubicBezTo>
                  <a:cubicBezTo>
                    <a:pt x="3459" y="2"/>
                    <a:pt x="3403" y="0"/>
                    <a:pt x="334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59"/>
            <p:cNvSpPr/>
            <p:nvPr/>
          </p:nvSpPr>
          <p:spPr>
            <a:xfrm>
              <a:off x="7377751" y="2946477"/>
              <a:ext cx="167866" cy="195855"/>
            </a:xfrm>
            <a:custGeom>
              <a:avLst/>
              <a:gdLst/>
              <a:ahLst/>
              <a:cxnLst/>
              <a:rect l="l" t="t" r="r" b="b"/>
              <a:pathLst>
                <a:path w="7659" h="8936" extrusionOk="0">
                  <a:moveTo>
                    <a:pt x="4365" y="1"/>
                  </a:moveTo>
                  <a:cubicBezTo>
                    <a:pt x="3680" y="1"/>
                    <a:pt x="2991" y="208"/>
                    <a:pt x="2323" y="560"/>
                  </a:cubicBezTo>
                  <a:cubicBezTo>
                    <a:pt x="2218" y="602"/>
                    <a:pt x="2156" y="664"/>
                    <a:pt x="2072" y="706"/>
                  </a:cubicBezTo>
                  <a:cubicBezTo>
                    <a:pt x="1842" y="790"/>
                    <a:pt x="1570" y="874"/>
                    <a:pt x="1340" y="999"/>
                  </a:cubicBezTo>
                  <a:cubicBezTo>
                    <a:pt x="189" y="1606"/>
                    <a:pt x="0" y="3133"/>
                    <a:pt x="126" y="4284"/>
                  </a:cubicBezTo>
                  <a:lnTo>
                    <a:pt x="210" y="4765"/>
                  </a:lnTo>
                  <a:cubicBezTo>
                    <a:pt x="105" y="6837"/>
                    <a:pt x="1068" y="8762"/>
                    <a:pt x="3369" y="8929"/>
                  </a:cubicBezTo>
                  <a:cubicBezTo>
                    <a:pt x="3432" y="8933"/>
                    <a:pt x="3494" y="8935"/>
                    <a:pt x="3557" y="8935"/>
                  </a:cubicBezTo>
                  <a:cubicBezTo>
                    <a:pt x="5726" y="8935"/>
                    <a:pt x="7407" y="6489"/>
                    <a:pt x="7407" y="4556"/>
                  </a:cubicBezTo>
                  <a:cubicBezTo>
                    <a:pt x="7407" y="4431"/>
                    <a:pt x="7407" y="4263"/>
                    <a:pt x="7386" y="4138"/>
                  </a:cubicBezTo>
                  <a:cubicBezTo>
                    <a:pt x="7658" y="2673"/>
                    <a:pt x="7324" y="1125"/>
                    <a:pt x="5964" y="413"/>
                  </a:cubicBezTo>
                  <a:cubicBezTo>
                    <a:pt x="5439" y="128"/>
                    <a:pt x="4903" y="1"/>
                    <a:pt x="436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59"/>
            <p:cNvSpPr/>
            <p:nvPr/>
          </p:nvSpPr>
          <p:spPr>
            <a:xfrm>
              <a:off x="7201175" y="2393238"/>
              <a:ext cx="1250152" cy="1903184"/>
            </a:xfrm>
            <a:custGeom>
              <a:avLst/>
              <a:gdLst/>
              <a:ahLst/>
              <a:cxnLst/>
              <a:rect l="l" t="t" r="r" b="b"/>
              <a:pathLst>
                <a:path w="57039" h="86834" extrusionOk="0">
                  <a:moveTo>
                    <a:pt x="25005" y="71539"/>
                  </a:moveTo>
                  <a:cubicBezTo>
                    <a:pt x="24398" y="72397"/>
                    <a:pt x="23833" y="73129"/>
                    <a:pt x="23498" y="74050"/>
                  </a:cubicBezTo>
                  <a:cubicBezTo>
                    <a:pt x="23561" y="74133"/>
                    <a:pt x="23645" y="74238"/>
                    <a:pt x="23770" y="74280"/>
                  </a:cubicBezTo>
                  <a:cubicBezTo>
                    <a:pt x="24356" y="74573"/>
                    <a:pt x="24858" y="74907"/>
                    <a:pt x="25318" y="75326"/>
                  </a:cubicBezTo>
                  <a:cubicBezTo>
                    <a:pt x="25653" y="75640"/>
                    <a:pt x="26114" y="75828"/>
                    <a:pt x="26490" y="76037"/>
                  </a:cubicBezTo>
                  <a:cubicBezTo>
                    <a:pt x="26720" y="76163"/>
                    <a:pt x="27013" y="76184"/>
                    <a:pt x="27222" y="76351"/>
                  </a:cubicBezTo>
                  <a:cubicBezTo>
                    <a:pt x="27913" y="76916"/>
                    <a:pt x="28792" y="77000"/>
                    <a:pt x="29566" y="77418"/>
                  </a:cubicBezTo>
                  <a:cubicBezTo>
                    <a:pt x="29712" y="77502"/>
                    <a:pt x="29943" y="77439"/>
                    <a:pt x="30131" y="77439"/>
                  </a:cubicBezTo>
                  <a:cubicBezTo>
                    <a:pt x="30570" y="77439"/>
                    <a:pt x="30821" y="77586"/>
                    <a:pt x="30821" y="78004"/>
                  </a:cubicBezTo>
                  <a:cubicBezTo>
                    <a:pt x="30779" y="79176"/>
                    <a:pt x="31072" y="80368"/>
                    <a:pt x="30633" y="81519"/>
                  </a:cubicBezTo>
                  <a:cubicBezTo>
                    <a:pt x="30633" y="82524"/>
                    <a:pt x="30026" y="83340"/>
                    <a:pt x="29922" y="84302"/>
                  </a:cubicBezTo>
                  <a:cubicBezTo>
                    <a:pt x="29901" y="84595"/>
                    <a:pt x="29691" y="84846"/>
                    <a:pt x="29524" y="85076"/>
                  </a:cubicBezTo>
                  <a:cubicBezTo>
                    <a:pt x="29315" y="85390"/>
                    <a:pt x="29001" y="85578"/>
                    <a:pt x="28582" y="85578"/>
                  </a:cubicBezTo>
                  <a:lnTo>
                    <a:pt x="28101" y="85578"/>
                  </a:lnTo>
                  <a:cubicBezTo>
                    <a:pt x="27160" y="85558"/>
                    <a:pt x="26553" y="84972"/>
                    <a:pt x="26553" y="84009"/>
                  </a:cubicBezTo>
                  <a:cubicBezTo>
                    <a:pt x="26553" y="83402"/>
                    <a:pt x="26553" y="82817"/>
                    <a:pt x="26595" y="82231"/>
                  </a:cubicBezTo>
                  <a:cubicBezTo>
                    <a:pt x="26637" y="81938"/>
                    <a:pt x="26678" y="81624"/>
                    <a:pt x="26783" y="81373"/>
                  </a:cubicBezTo>
                  <a:cubicBezTo>
                    <a:pt x="27202" y="80431"/>
                    <a:pt x="27432" y="79406"/>
                    <a:pt x="28059" y="78569"/>
                  </a:cubicBezTo>
                  <a:cubicBezTo>
                    <a:pt x="28122" y="78485"/>
                    <a:pt x="28122" y="78381"/>
                    <a:pt x="28143" y="78234"/>
                  </a:cubicBezTo>
                  <a:cubicBezTo>
                    <a:pt x="27515" y="77753"/>
                    <a:pt x="26867" y="77335"/>
                    <a:pt x="26114" y="77083"/>
                  </a:cubicBezTo>
                  <a:cubicBezTo>
                    <a:pt x="25507" y="76874"/>
                    <a:pt x="24963" y="76560"/>
                    <a:pt x="24502" y="76121"/>
                  </a:cubicBezTo>
                  <a:cubicBezTo>
                    <a:pt x="24147" y="75765"/>
                    <a:pt x="23728" y="75514"/>
                    <a:pt x="23289" y="75284"/>
                  </a:cubicBezTo>
                  <a:cubicBezTo>
                    <a:pt x="23121" y="75200"/>
                    <a:pt x="22996" y="75117"/>
                    <a:pt x="22849" y="75012"/>
                  </a:cubicBezTo>
                  <a:cubicBezTo>
                    <a:pt x="22305" y="74615"/>
                    <a:pt x="22117" y="74050"/>
                    <a:pt x="22431" y="73443"/>
                  </a:cubicBezTo>
                  <a:cubicBezTo>
                    <a:pt x="22745" y="72836"/>
                    <a:pt x="23163" y="72271"/>
                    <a:pt x="23540" y="71664"/>
                  </a:cubicBezTo>
                  <a:cubicBezTo>
                    <a:pt x="23624" y="71560"/>
                    <a:pt x="23665" y="71455"/>
                    <a:pt x="23770" y="71267"/>
                  </a:cubicBezTo>
                  <a:cubicBezTo>
                    <a:pt x="22996" y="71309"/>
                    <a:pt x="22473" y="70953"/>
                    <a:pt x="21971" y="70513"/>
                  </a:cubicBezTo>
                  <a:cubicBezTo>
                    <a:pt x="21636" y="70200"/>
                    <a:pt x="21448" y="69844"/>
                    <a:pt x="21489" y="69363"/>
                  </a:cubicBezTo>
                  <a:cubicBezTo>
                    <a:pt x="21531" y="69070"/>
                    <a:pt x="21573" y="68756"/>
                    <a:pt x="21636" y="68484"/>
                  </a:cubicBezTo>
                  <a:cubicBezTo>
                    <a:pt x="21657" y="68337"/>
                    <a:pt x="21740" y="68191"/>
                    <a:pt x="21678" y="68086"/>
                  </a:cubicBezTo>
                  <a:cubicBezTo>
                    <a:pt x="21427" y="67584"/>
                    <a:pt x="21657" y="67145"/>
                    <a:pt x="21740" y="66664"/>
                  </a:cubicBezTo>
                  <a:cubicBezTo>
                    <a:pt x="22012" y="65262"/>
                    <a:pt x="22222" y="63797"/>
                    <a:pt x="22096" y="62332"/>
                  </a:cubicBezTo>
                  <a:cubicBezTo>
                    <a:pt x="22096" y="62270"/>
                    <a:pt x="22054" y="62228"/>
                    <a:pt x="21992" y="62102"/>
                  </a:cubicBezTo>
                  <a:cubicBezTo>
                    <a:pt x="21866" y="62102"/>
                    <a:pt x="21699" y="62060"/>
                    <a:pt x="21552" y="62039"/>
                  </a:cubicBezTo>
                  <a:cubicBezTo>
                    <a:pt x="21029" y="61935"/>
                    <a:pt x="20841" y="61788"/>
                    <a:pt x="20799" y="61286"/>
                  </a:cubicBezTo>
                  <a:cubicBezTo>
                    <a:pt x="20757" y="60910"/>
                    <a:pt x="20757" y="60554"/>
                    <a:pt x="20799" y="60177"/>
                  </a:cubicBezTo>
                  <a:cubicBezTo>
                    <a:pt x="20820" y="59822"/>
                    <a:pt x="20862" y="59445"/>
                    <a:pt x="20945" y="59110"/>
                  </a:cubicBezTo>
                  <a:cubicBezTo>
                    <a:pt x="21155" y="58043"/>
                    <a:pt x="21385" y="56976"/>
                    <a:pt x="21448" y="55867"/>
                  </a:cubicBezTo>
                  <a:cubicBezTo>
                    <a:pt x="21489" y="54925"/>
                    <a:pt x="21782" y="53984"/>
                    <a:pt x="21908" y="53021"/>
                  </a:cubicBezTo>
                  <a:cubicBezTo>
                    <a:pt x="22075" y="51599"/>
                    <a:pt x="22180" y="50197"/>
                    <a:pt x="22284" y="48753"/>
                  </a:cubicBezTo>
                  <a:cubicBezTo>
                    <a:pt x="22305" y="48397"/>
                    <a:pt x="22284" y="48021"/>
                    <a:pt x="22389" y="47686"/>
                  </a:cubicBezTo>
                  <a:cubicBezTo>
                    <a:pt x="22619" y="46891"/>
                    <a:pt x="22640" y="46117"/>
                    <a:pt x="22640" y="45321"/>
                  </a:cubicBezTo>
                  <a:cubicBezTo>
                    <a:pt x="22640" y="44736"/>
                    <a:pt x="22682" y="44150"/>
                    <a:pt x="22849" y="43543"/>
                  </a:cubicBezTo>
                  <a:cubicBezTo>
                    <a:pt x="22954" y="43124"/>
                    <a:pt x="22954" y="42706"/>
                    <a:pt x="23017" y="42246"/>
                  </a:cubicBezTo>
                  <a:cubicBezTo>
                    <a:pt x="22828" y="42183"/>
                    <a:pt x="22682" y="42120"/>
                    <a:pt x="22515" y="42120"/>
                  </a:cubicBezTo>
                  <a:cubicBezTo>
                    <a:pt x="19815" y="42016"/>
                    <a:pt x="17284" y="41283"/>
                    <a:pt x="14878" y="40091"/>
                  </a:cubicBezTo>
                  <a:cubicBezTo>
                    <a:pt x="13894" y="39609"/>
                    <a:pt x="12953" y="39107"/>
                    <a:pt x="12137" y="38354"/>
                  </a:cubicBezTo>
                  <a:cubicBezTo>
                    <a:pt x="11781" y="37998"/>
                    <a:pt x="11383" y="37726"/>
                    <a:pt x="10965" y="37454"/>
                  </a:cubicBezTo>
                  <a:cubicBezTo>
                    <a:pt x="10065" y="36889"/>
                    <a:pt x="9249" y="36178"/>
                    <a:pt x="8517" y="35425"/>
                  </a:cubicBezTo>
                  <a:cubicBezTo>
                    <a:pt x="7680" y="34546"/>
                    <a:pt x="6822" y="33751"/>
                    <a:pt x="6006" y="32872"/>
                  </a:cubicBezTo>
                  <a:cubicBezTo>
                    <a:pt x="5671" y="32516"/>
                    <a:pt x="5357" y="32140"/>
                    <a:pt x="5064" y="31721"/>
                  </a:cubicBezTo>
                  <a:cubicBezTo>
                    <a:pt x="4416" y="30821"/>
                    <a:pt x="3767" y="29880"/>
                    <a:pt x="3160" y="28938"/>
                  </a:cubicBezTo>
                  <a:cubicBezTo>
                    <a:pt x="2909" y="28520"/>
                    <a:pt x="2658" y="28059"/>
                    <a:pt x="2449" y="27620"/>
                  </a:cubicBezTo>
                  <a:cubicBezTo>
                    <a:pt x="2010" y="26553"/>
                    <a:pt x="1654" y="25444"/>
                    <a:pt x="1173" y="24377"/>
                  </a:cubicBezTo>
                  <a:cubicBezTo>
                    <a:pt x="838" y="23624"/>
                    <a:pt x="817" y="22829"/>
                    <a:pt x="649" y="22054"/>
                  </a:cubicBezTo>
                  <a:cubicBezTo>
                    <a:pt x="398" y="20736"/>
                    <a:pt x="315" y="19439"/>
                    <a:pt x="398" y="18100"/>
                  </a:cubicBezTo>
                  <a:cubicBezTo>
                    <a:pt x="419" y="17660"/>
                    <a:pt x="503" y="17179"/>
                    <a:pt x="545" y="16614"/>
                  </a:cubicBezTo>
                  <a:cubicBezTo>
                    <a:pt x="524" y="16593"/>
                    <a:pt x="419" y="16447"/>
                    <a:pt x="315" y="16321"/>
                  </a:cubicBezTo>
                  <a:cubicBezTo>
                    <a:pt x="85" y="16091"/>
                    <a:pt x="1" y="15819"/>
                    <a:pt x="1" y="15505"/>
                  </a:cubicBezTo>
                  <a:cubicBezTo>
                    <a:pt x="43" y="13936"/>
                    <a:pt x="105" y="12409"/>
                    <a:pt x="126" y="10839"/>
                  </a:cubicBezTo>
                  <a:cubicBezTo>
                    <a:pt x="126" y="10316"/>
                    <a:pt x="357" y="9940"/>
                    <a:pt x="817" y="9709"/>
                  </a:cubicBezTo>
                  <a:cubicBezTo>
                    <a:pt x="1110" y="9730"/>
                    <a:pt x="1235" y="9961"/>
                    <a:pt x="1131" y="10212"/>
                  </a:cubicBezTo>
                  <a:cubicBezTo>
                    <a:pt x="942" y="10693"/>
                    <a:pt x="1005" y="11174"/>
                    <a:pt x="1026" y="11676"/>
                  </a:cubicBezTo>
                  <a:cubicBezTo>
                    <a:pt x="1047" y="12743"/>
                    <a:pt x="1110" y="13790"/>
                    <a:pt x="1131" y="14857"/>
                  </a:cubicBezTo>
                  <a:cubicBezTo>
                    <a:pt x="1131" y="15024"/>
                    <a:pt x="1173" y="15150"/>
                    <a:pt x="1235" y="15401"/>
                  </a:cubicBezTo>
                  <a:cubicBezTo>
                    <a:pt x="1445" y="15233"/>
                    <a:pt x="1549" y="15087"/>
                    <a:pt x="1675" y="15045"/>
                  </a:cubicBezTo>
                  <a:cubicBezTo>
                    <a:pt x="2072" y="14836"/>
                    <a:pt x="2198" y="14501"/>
                    <a:pt x="2302" y="14103"/>
                  </a:cubicBezTo>
                  <a:cubicBezTo>
                    <a:pt x="2512" y="13371"/>
                    <a:pt x="2742" y="12639"/>
                    <a:pt x="2951" y="11906"/>
                  </a:cubicBezTo>
                  <a:cubicBezTo>
                    <a:pt x="3056" y="11509"/>
                    <a:pt x="3328" y="11195"/>
                    <a:pt x="3642" y="10965"/>
                  </a:cubicBezTo>
                  <a:cubicBezTo>
                    <a:pt x="3851" y="10797"/>
                    <a:pt x="4123" y="10944"/>
                    <a:pt x="4165" y="11195"/>
                  </a:cubicBezTo>
                  <a:cubicBezTo>
                    <a:pt x="4165" y="11321"/>
                    <a:pt x="4165" y="11467"/>
                    <a:pt x="4102" y="11593"/>
                  </a:cubicBezTo>
                  <a:cubicBezTo>
                    <a:pt x="3579" y="12639"/>
                    <a:pt x="3495" y="13810"/>
                    <a:pt x="3223" y="14961"/>
                  </a:cubicBezTo>
                  <a:cubicBezTo>
                    <a:pt x="3579" y="15024"/>
                    <a:pt x="3704" y="14773"/>
                    <a:pt x="3851" y="14606"/>
                  </a:cubicBezTo>
                  <a:cubicBezTo>
                    <a:pt x="4332" y="13936"/>
                    <a:pt x="4834" y="13559"/>
                    <a:pt x="5650" y="13141"/>
                  </a:cubicBezTo>
                  <a:cubicBezTo>
                    <a:pt x="5859" y="13246"/>
                    <a:pt x="5943" y="13413"/>
                    <a:pt x="5839" y="13622"/>
                  </a:cubicBezTo>
                  <a:cubicBezTo>
                    <a:pt x="5692" y="13873"/>
                    <a:pt x="5546" y="14082"/>
                    <a:pt x="5420" y="14292"/>
                  </a:cubicBezTo>
                  <a:cubicBezTo>
                    <a:pt x="5169" y="14647"/>
                    <a:pt x="4939" y="14982"/>
                    <a:pt x="4688" y="15338"/>
                  </a:cubicBezTo>
                  <a:cubicBezTo>
                    <a:pt x="4541" y="15505"/>
                    <a:pt x="4395" y="15694"/>
                    <a:pt x="4206" y="15861"/>
                  </a:cubicBezTo>
                  <a:cubicBezTo>
                    <a:pt x="3474" y="16426"/>
                    <a:pt x="2658" y="16719"/>
                    <a:pt x="1696" y="16719"/>
                  </a:cubicBezTo>
                  <a:cubicBezTo>
                    <a:pt x="1361" y="17054"/>
                    <a:pt x="1277" y="17472"/>
                    <a:pt x="1277" y="17953"/>
                  </a:cubicBezTo>
                  <a:cubicBezTo>
                    <a:pt x="1256" y="19627"/>
                    <a:pt x="1549" y="21238"/>
                    <a:pt x="1863" y="22870"/>
                  </a:cubicBezTo>
                  <a:cubicBezTo>
                    <a:pt x="1926" y="23289"/>
                    <a:pt x="2093" y="23707"/>
                    <a:pt x="2240" y="24084"/>
                  </a:cubicBezTo>
                  <a:cubicBezTo>
                    <a:pt x="2616" y="25067"/>
                    <a:pt x="3035" y="26009"/>
                    <a:pt x="3390" y="26951"/>
                  </a:cubicBezTo>
                  <a:cubicBezTo>
                    <a:pt x="3600" y="27495"/>
                    <a:pt x="3893" y="28018"/>
                    <a:pt x="4269" y="28520"/>
                  </a:cubicBezTo>
                  <a:cubicBezTo>
                    <a:pt x="4792" y="29252"/>
                    <a:pt x="5315" y="29943"/>
                    <a:pt x="5797" y="30717"/>
                  </a:cubicBezTo>
                  <a:cubicBezTo>
                    <a:pt x="6320" y="31554"/>
                    <a:pt x="7010" y="32202"/>
                    <a:pt x="7722" y="32851"/>
                  </a:cubicBezTo>
                  <a:cubicBezTo>
                    <a:pt x="7743" y="32872"/>
                    <a:pt x="7826" y="32872"/>
                    <a:pt x="7868" y="32914"/>
                  </a:cubicBezTo>
                  <a:cubicBezTo>
                    <a:pt x="7868" y="32851"/>
                    <a:pt x="7931" y="32746"/>
                    <a:pt x="7889" y="32725"/>
                  </a:cubicBezTo>
                  <a:cubicBezTo>
                    <a:pt x="7199" y="31679"/>
                    <a:pt x="7031" y="30424"/>
                    <a:pt x="6801" y="29252"/>
                  </a:cubicBezTo>
                  <a:cubicBezTo>
                    <a:pt x="6696" y="28792"/>
                    <a:pt x="6571" y="28436"/>
                    <a:pt x="6194" y="28143"/>
                  </a:cubicBezTo>
                  <a:cubicBezTo>
                    <a:pt x="5525" y="27599"/>
                    <a:pt x="5148" y="26783"/>
                    <a:pt x="4583" y="26155"/>
                  </a:cubicBezTo>
                  <a:cubicBezTo>
                    <a:pt x="4290" y="25842"/>
                    <a:pt x="4206" y="25402"/>
                    <a:pt x="4186" y="24963"/>
                  </a:cubicBezTo>
                  <a:cubicBezTo>
                    <a:pt x="4102" y="24084"/>
                    <a:pt x="4395" y="23331"/>
                    <a:pt x="4688" y="22557"/>
                  </a:cubicBezTo>
                  <a:cubicBezTo>
                    <a:pt x="4855" y="22054"/>
                    <a:pt x="5232" y="21782"/>
                    <a:pt x="5755" y="21866"/>
                  </a:cubicBezTo>
                  <a:cubicBezTo>
                    <a:pt x="6152" y="21929"/>
                    <a:pt x="6508" y="21992"/>
                    <a:pt x="6947" y="22075"/>
                  </a:cubicBezTo>
                  <a:cubicBezTo>
                    <a:pt x="7324" y="20820"/>
                    <a:pt x="7994" y="19669"/>
                    <a:pt x="8684" y="18539"/>
                  </a:cubicBezTo>
                  <a:cubicBezTo>
                    <a:pt x="9396" y="17430"/>
                    <a:pt x="10295" y="16447"/>
                    <a:pt x="11279" y="15463"/>
                  </a:cubicBezTo>
                  <a:cubicBezTo>
                    <a:pt x="10609" y="14647"/>
                    <a:pt x="10274" y="13685"/>
                    <a:pt x="10023" y="12722"/>
                  </a:cubicBezTo>
                  <a:cubicBezTo>
                    <a:pt x="9940" y="12409"/>
                    <a:pt x="9856" y="12053"/>
                    <a:pt x="9856" y="11739"/>
                  </a:cubicBezTo>
                  <a:cubicBezTo>
                    <a:pt x="9835" y="10421"/>
                    <a:pt x="9835" y="9103"/>
                    <a:pt x="9856" y="7764"/>
                  </a:cubicBezTo>
                  <a:cubicBezTo>
                    <a:pt x="9856" y="7010"/>
                    <a:pt x="10086" y="6341"/>
                    <a:pt x="10693" y="5839"/>
                  </a:cubicBezTo>
                  <a:cubicBezTo>
                    <a:pt x="11216" y="5399"/>
                    <a:pt x="11718" y="5399"/>
                    <a:pt x="12157" y="5922"/>
                  </a:cubicBezTo>
                  <a:cubicBezTo>
                    <a:pt x="12450" y="6257"/>
                    <a:pt x="12681" y="6676"/>
                    <a:pt x="12953" y="7073"/>
                  </a:cubicBezTo>
                  <a:cubicBezTo>
                    <a:pt x="13057" y="7220"/>
                    <a:pt x="13162" y="7387"/>
                    <a:pt x="13287" y="7596"/>
                  </a:cubicBezTo>
                  <a:cubicBezTo>
                    <a:pt x="13601" y="7220"/>
                    <a:pt x="13706" y="6822"/>
                    <a:pt x="13810" y="6466"/>
                  </a:cubicBezTo>
                  <a:cubicBezTo>
                    <a:pt x="14334" y="4499"/>
                    <a:pt x="15735" y="3265"/>
                    <a:pt x="17284" y="2114"/>
                  </a:cubicBezTo>
                  <a:cubicBezTo>
                    <a:pt x="17472" y="1989"/>
                    <a:pt x="17702" y="1884"/>
                    <a:pt x="17911" y="1884"/>
                  </a:cubicBezTo>
                  <a:cubicBezTo>
                    <a:pt x="18414" y="1863"/>
                    <a:pt x="18916" y="1863"/>
                    <a:pt x="19397" y="1905"/>
                  </a:cubicBezTo>
                  <a:cubicBezTo>
                    <a:pt x="20171" y="1989"/>
                    <a:pt x="20799" y="2386"/>
                    <a:pt x="21238" y="3014"/>
                  </a:cubicBezTo>
                  <a:cubicBezTo>
                    <a:pt x="21552" y="3432"/>
                    <a:pt x="21845" y="3872"/>
                    <a:pt x="22180" y="4374"/>
                  </a:cubicBezTo>
                  <a:cubicBezTo>
                    <a:pt x="22305" y="4290"/>
                    <a:pt x="22431" y="4207"/>
                    <a:pt x="22515" y="4102"/>
                  </a:cubicBezTo>
                  <a:lnTo>
                    <a:pt x="23059" y="3411"/>
                  </a:lnTo>
                  <a:cubicBezTo>
                    <a:pt x="23665" y="2491"/>
                    <a:pt x="24523" y="1884"/>
                    <a:pt x="25465" y="1382"/>
                  </a:cubicBezTo>
                  <a:cubicBezTo>
                    <a:pt x="25862" y="1173"/>
                    <a:pt x="26260" y="1026"/>
                    <a:pt x="26616" y="817"/>
                  </a:cubicBezTo>
                  <a:cubicBezTo>
                    <a:pt x="28038" y="64"/>
                    <a:pt x="29545" y="1"/>
                    <a:pt x="31072" y="106"/>
                  </a:cubicBezTo>
                  <a:cubicBezTo>
                    <a:pt x="31303" y="126"/>
                    <a:pt x="31533" y="315"/>
                    <a:pt x="31784" y="419"/>
                  </a:cubicBezTo>
                  <a:cubicBezTo>
                    <a:pt x="31826" y="440"/>
                    <a:pt x="31888" y="503"/>
                    <a:pt x="31930" y="545"/>
                  </a:cubicBezTo>
                  <a:cubicBezTo>
                    <a:pt x="32976" y="1528"/>
                    <a:pt x="32976" y="1528"/>
                    <a:pt x="32976" y="2951"/>
                  </a:cubicBezTo>
                  <a:cubicBezTo>
                    <a:pt x="32976" y="3160"/>
                    <a:pt x="32997" y="3411"/>
                    <a:pt x="33039" y="3725"/>
                  </a:cubicBezTo>
                  <a:cubicBezTo>
                    <a:pt x="33416" y="3516"/>
                    <a:pt x="33730" y="3349"/>
                    <a:pt x="34044" y="3160"/>
                  </a:cubicBezTo>
                  <a:cubicBezTo>
                    <a:pt x="35969" y="2072"/>
                    <a:pt x="35969" y="2072"/>
                    <a:pt x="38082" y="2177"/>
                  </a:cubicBezTo>
                  <a:cubicBezTo>
                    <a:pt x="38312" y="2177"/>
                    <a:pt x="38542" y="2219"/>
                    <a:pt x="38751" y="2302"/>
                  </a:cubicBezTo>
                  <a:cubicBezTo>
                    <a:pt x="39526" y="2574"/>
                    <a:pt x="39798" y="3160"/>
                    <a:pt x="39860" y="3935"/>
                  </a:cubicBezTo>
                  <a:cubicBezTo>
                    <a:pt x="39881" y="4562"/>
                    <a:pt x="39881" y="5190"/>
                    <a:pt x="39881" y="5818"/>
                  </a:cubicBezTo>
                  <a:lnTo>
                    <a:pt x="39881" y="6550"/>
                  </a:lnTo>
                  <a:cubicBezTo>
                    <a:pt x="40174" y="6571"/>
                    <a:pt x="40383" y="6592"/>
                    <a:pt x="40614" y="6592"/>
                  </a:cubicBezTo>
                  <a:cubicBezTo>
                    <a:pt x="41262" y="6592"/>
                    <a:pt x="41953" y="6613"/>
                    <a:pt x="42601" y="6592"/>
                  </a:cubicBezTo>
                  <a:cubicBezTo>
                    <a:pt x="43355" y="6592"/>
                    <a:pt x="44024" y="6864"/>
                    <a:pt x="44694" y="7199"/>
                  </a:cubicBezTo>
                  <a:cubicBezTo>
                    <a:pt x="44987" y="7324"/>
                    <a:pt x="45175" y="7554"/>
                    <a:pt x="45280" y="7847"/>
                  </a:cubicBezTo>
                  <a:cubicBezTo>
                    <a:pt x="45510" y="8433"/>
                    <a:pt x="45803" y="8998"/>
                    <a:pt x="46012" y="9605"/>
                  </a:cubicBezTo>
                  <a:cubicBezTo>
                    <a:pt x="46221" y="10170"/>
                    <a:pt x="46179" y="10756"/>
                    <a:pt x="45907" y="11321"/>
                  </a:cubicBezTo>
                  <a:cubicBezTo>
                    <a:pt x="45217" y="12681"/>
                    <a:pt x="44150" y="13706"/>
                    <a:pt x="42999" y="14668"/>
                  </a:cubicBezTo>
                  <a:cubicBezTo>
                    <a:pt x="42580" y="15045"/>
                    <a:pt x="42057" y="15296"/>
                    <a:pt x="41471" y="15380"/>
                  </a:cubicBezTo>
                  <a:cubicBezTo>
                    <a:pt x="41199" y="15401"/>
                    <a:pt x="40927" y="15547"/>
                    <a:pt x="40593" y="15610"/>
                  </a:cubicBezTo>
                  <a:cubicBezTo>
                    <a:pt x="41660" y="16907"/>
                    <a:pt x="42706" y="18100"/>
                    <a:pt x="43815" y="19376"/>
                  </a:cubicBezTo>
                  <a:cubicBezTo>
                    <a:pt x="43982" y="19146"/>
                    <a:pt x="44129" y="18937"/>
                    <a:pt x="44254" y="18790"/>
                  </a:cubicBezTo>
                  <a:cubicBezTo>
                    <a:pt x="44652" y="18288"/>
                    <a:pt x="45175" y="18058"/>
                    <a:pt x="45803" y="17995"/>
                  </a:cubicBezTo>
                  <a:cubicBezTo>
                    <a:pt x="46765" y="17891"/>
                    <a:pt x="47623" y="18121"/>
                    <a:pt x="48334" y="18832"/>
                  </a:cubicBezTo>
                  <a:cubicBezTo>
                    <a:pt x="48523" y="19020"/>
                    <a:pt x="48669" y="19230"/>
                    <a:pt x="48732" y="19523"/>
                  </a:cubicBezTo>
                  <a:cubicBezTo>
                    <a:pt x="48795" y="20046"/>
                    <a:pt x="48941" y="20569"/>
                    <a:pt x="49025" y="21092"/>
                  </a:cubicBezTo>
                  <a:cubicBezTo>
                    <a:pt x="49088" y="21552"/>
                    <a:pt x="49046" y="21971"/>
                    <a:pt x="48753" y="22389"/>
                  </a:cubicBezTo>
                  <a:cubicBezTo>
                    <a:pt x="48418" y="22829"/>
                    <a:pt x="48125" y="23310"/>
                    <a:pt x="47728" y="23728"/>
                  </a:cubicBezTo>
                  <a:cubicBezTo>
                    <a:pt x="47414" y="24021"/>
                    <a:pt x="47205" y="24398"/>
                    <a:pt x="46891" y="24795"/>
                  </a:cubicBezTo>
                  <a:cubicBezTo>
                    <a:pt x="47477" y="26469"/>
                    <a:pt x="47351" y="28269"/>
                    <a:pt x="47351" y="30194"/>
                  </a:cubicBezTo>
                  <a:cubicBezTo>
                    <a:pt x="47560" y="30005"/>
                    <a:pt x="47665" y="29943"/>
                    <a:pt x="47707" y="29838"/>
                  </a:cubicBezTo>
                  <a:cubicBezTo>
                    <a:pt x="48125" y="29147"/>
                    <a:pt x="48544" y="28415"/>
                    <a:pt x="48920" y="27683"/>
                  </a:cubicBezTo>
                  <a:cubicBezTo>
                    <a:pt x="49548" y="26427"/>
                    <a:pt x="50113" y="25172"/>
                    <a:pt x="50720" y="23917"/>
                  </a:cubicBezTo>
                  <a:cubicBezTo>
                    <a:pt x="50866" y="23540"/>
                    <a:pt x="51013" y="23184"/>
                    <a:pt x="51117" y="22787"/>
                  </a:cubicBezTo>
                  <a:cubicBezTo>
                    <a:pt x="51536" y="21155"/>
                    <a:pt x="51870" y="19481"/>
                    <a:pt x="52477" y="17891"/>
                  </a:cubicBezTo>
                  <a:cubicBezTo>
                    <a:pt x="52686" y="17367"/>
                    <a:pt x="52791" y="16803"/>
                    <a:pt x="52854" y="16238"/>
                  </a:cubicBezTo>
                  <a:cubicBezTo>
                    <a:pt x="52938" y="15715"/>
                    <a:pt x="52917" y="15191"/>
                    <a:pt x="52959" y="14626"/>
                  </a:cubicBezTo>
                  <a:cubicBezTo>
                    <a:pt x="52163" y="14417"/>
                    <a:pt x="51745" y="13810"/>
                    <a:pt x="51452" y="13078"/>
                  </a:cubicBezTo>
                  <a:cubicBezTo>
                    <a:pt x="51368" y="12869"/>
                    <a:pt x="51347" y="12639"/>
                    <a:pt x="51347" y="12409"/>
                  </a:cubicBezTo>
                  <a:cubicBezTo>
                    <a:pt x="51389" y="11153"/>
                    <a:pt x="51452" y="9898"/>
                    <a:pt x="51536" y="8642"/>
                  </a:cubicBezTo>
                  <a:cubicBezTo>
                    <a:pt x="51536" y="8496"/>
                    <a:pt x="51598" y="8391"/>
                    <a:pt x="51661" y="8266"/>
                  </a:cubicBezTo>
                  <a:cubicBezTo>
                    <a:pt x="51703" y="8182"/>
                    <a:pt x="51975" y="8182"/>
                    <a:pt x="51996" y="8287"/>
                  </a:cubicBezTo>
                  <a:cubicBezTo>
                    <a:pt x="52059" y="8454"/>
                    <a:pt x="52101" y="8600"/>
                    <a:pt x="52122" y="8768"/>
                  </a:cubicBezTo>
                  <a:cubicBezTo>
                    <a:pt x="52184" y="9856"/>
                    <a:pt x="52268" y="10965"/>
                    <a:pt x="52289" y="12032"/>
                  </a:cubicBezTo>
                  <a:cubicBezTo>
                    <a:pt x="52289" y="12513"/>
                    <a:pt x="52435" y="12869"/>
                    <a:pt x="52645" y="13246"/>
                  </a:cubicBezTo>
                  <a:cubicBezTo>
                    <a:pt x="52749" y="13413"/>
                    <a:pt x="53000" y="13518"/>
                    <a:pt x="53231" y="13706"/>
                  </a:cubicBezTo>
                  <a:cubicBezTo>
                    <a:pt x="53314" y="13392"/>
                    <a:pt x="53419" y="13183"/>
                    <a:pt x="53419" y="12974"/>
                  </a:cubicBezTo>
                  <a:cubicBezTo>
                    <a:pt x="53461" y="12325"/>
                    <a:pt x="53461" y="11634"/>
                    <a:pt x="53482" y="10986"/>
                  </a:cubicBezTo>
                  <a:cubicBezTo>
                    <a:pt x="53523" y="10379"/>
                    <a:pt x="53586" y="9814"/>
                    <a:pt x="53775" y="9291"/>
                  </a:cubicBezTo>
                  <a:cubicBezTo>
                    <a:pt x="54005" y="9228"/>
                    <a:pt x="54067" y="9375"/>
                    <a:pt x="54088" y="9500"/>
                  </a:cubicBezTo>
                  <a:cubicBezTo>
                    <a:pt x="54172" y="10023"/>
                    <a:pt x="54256" y="10546"/>
                    <a:pt x="54298" y="11069"/>
                  </a:cubicBezTo>
                  <a:cubicBezTo>
                    <a:pt x="54360" y="11781"/>
                    <a:pt x="54381" y="12450"/>
                    <a:pt x="54402" y="13162"/>
                  </a:cubicBezTo>
                  <a:cubicBezTo>
                    <a:pt x="54402" y="13308"/>
                    <a:pt x="54465" y="13476"/>
                    <a:pt x="54486" y="13622"/>
                  </a:cubicBezTo>
                  <a:cubicBezTo>
                    <a:pt x="54591" y="13601"/>
                    <a:pt x="54695" y="13601"/>
                    <a:pt x="54716" y="13580"/>
                  </a:cubicBezTo>
                  <a:cubicBezTo>
                    <a:pt x="55155" y="12994"/>
                    <a:pt x="55658" y="12471"/>
                    <a:pt x="55846" y="11739"/>
                  </a:cubicBezTo>
                  <a:cubicBezTo>
                    <a:pt x="56034" y="11090"/>
                    <a:pt x="56264" y="10442"/>
                    <a:pt x="56516" y="9709"/>
                  </a:cubicBezTo>
                  <a:cubicBezTo>
                    <a:pt x="56913" y="10253"/>
                    <a:pt x="57039" y="10756"/>
                    <a:pt x="56913" y="11279"/>
                  </a:cubicBezTo>
                  <a:cubicBezTo>
                    <a:pt x="56725" y="12116"/>
                    <a:pt x="56495" y="12932"/>
                    <a:pt x="56055" y="13685"/>
                  </a:cubicBezTo>
                  <a:cubicBezTo>
                    <a:pt x="55637" y="14417"/>
                    <a:pt x="55051" y="14815"/>
                    <a:pt x="54277" y="14940"/>
                  </a:cubicBezTo>
                  <a:cubicBezTo>
                    <a:pt x="54109" y="14961"/>
                    <a:pt x="53963" y="14982"/>
                    <a:pt x="53754" y="15024"/>
                  </a:cubicBezTo>
                  <a:cubicBezTo>
                    <a:pt x="53733" y="15233"/>
                    <a:pt x="53691" y="15443"/>
                    <a:pt x="53691" y="15610"/>
                  </a:cubicBezTo>
                  <a:cubicBezTo>
                    <a:pt x="53775" y="16761"/>
                    <a:pt x="53544" y="17849"/>
                    <a:pt x="53231" y="18937"/>
                  </a:cubicBezTo>
                  <a:cubicBezTo>
                    <a:pt x="52896" y="20192"/>
                    <a:pt x="52582" y="21448"/>
                    <a:pt x="52289" y="22703"/>
                  </a:cubicBezTo>
                  <a:cubicBezTo>
                    <a:pt x="52122" y="23414"/>
                    <a:pt x="51891" y="24084"/>
                    <a:pt x="51578" y="24774"/>
                  </a:cubicBezTo>
                  <a:cubicBezTo>
                    <a:pt x="51034" y="25862"/>
                    <a:pt x="50531" y="26992"/>
                    <a:pt x="50029" y="28122"/>
                  </a:cubicBezTo>
                  <a:cubicBezTo>
                    <a:pt x="49506" y="29273"/>
                    <a:pt x="48857" y="30340"/>
                    <a:pt x="48104" y="31365"/>
                  </a:cubicBezTo>
                  <a:cubicBezTo>
                    <a:pt x="47581" y="32035"/>
                    <a:pt x="46974" y="32663"/>
                    <a:pt x="46221" y="33123"/>
                  </a:cubicBezTo>
                  <a:cubicBezTo>
                    <a:pt x="45949" y="33269"/>
                    <a:pt x="45740" y="33479"/>
                    <a:pt x="45510" y="33667"/>
                  </a:cubicBezTo>
                  <a:cubicBezTo>
                    <a:pt x="45321" y="33793"/>
                    <a:pt x="45112" y="33981"/>
                    <a:pt x="44903" y="34002"/>
                  </a:cubicBezTo>
                  <a:cubicBezTo>
                    <a:pt x="44443" y="34065"/>
                    <a:pt x="44150" y="34337"/>
                    <a:pt x="43815" y="34609"/>
                  </a:cubicBezTo>
                  <a:cubicBezTo>
                    <a:pt x="42769" y="35383"/>
                    <a:pt x="41702" y="36199"/>
                    <a:pt x="40467" y="36743"/>
                  </a:cubicBezTo>
                  <a:cubicBezTo>
                    <a:pt x="39630" y="37140"/>
                    <a:pt x="38814" y="37622"/>
                    <a:pt x="37998" y="38061"/>
                  </a:cubicBezTo>
                  <a:cubicBezTo>
                    <a:pt x="37852" y="38145"/>
                    <a:pt x="37684" y="38270"/>
                    <a:pt x="37517" y="38375"/>
                  </a:cubicBezTo>
                  <a:cubicBezTo>
                    <a:pt x="38040" y="39337"/>
                    <a:pt x="38521" y="40258"/>
                    <a:pt x="39002" y="41199"/>
                  </a:cubicBezTo>
                  <a:cubicBezTo>
                    <a:pt x="39149" y="41492"/>
                    <a:pt x="39233" y="41827"/>
                    <a:pt x="39316" y="42141"/>
                  </a:cubicBezTo>
                  <a:cubicBezTo>
                    <a:pt x="39546" y="43208"/>
                    <a:pt x="39839" y="44254"/>
                    <a:pt x="40258" y="45280"/>
                  </a:cubicBezTo>
                  <a:cubicBezTo>
                    <a:pt x="40488" y="45886"/>
                    <a:pt x="40593" y="46556"/>
                    <a:pt x="40718" y="47205"/>
                  </a:cubicBezTo>
                  <a:cubicBezTo>
                    <a:pt x="40886" y="48000"/>
                    <a:pt x="41074" y="48753"/>
                    <a:pt x="41388" y="49506"/>
                  </a:cubicBezTo>
                  <a:cubicBezTo>
                    <a:pt x="41513" y="49799"/>
                    <a:pt x="41618" y="50134"/>
                    <a:pt x="41618" y="50448"/>
                  </a:cubicBezTo>
                  <a:cubicBezTo>
                    <a:pt x="41618" y="51243"/>
                    <a:pt x="41827" y="51975"/>
                    <a:pt x="41974" y="52707"/>
                  </a:cubicBezTo>
                  <a:cubicBezTo>
                    <a:pt x="42120" y="53272"/>
                    <a:pt x="42183" y="53879"/>
                    <a:pt x="42267" y="54465"/>
                  </a:cubicBezTo>
                  <a:cubicBezTo>
                    <a:pt x="42287" y="54695"/>
                    <a:pt x="42287" y="54925"/>
                    <a:pt x="42350" y="55135"/>
                  </a:cubicBezTo>
                  <a:cubicBezTo>
                    <a:pt x="42643" y="56411"/>
                    <a:pt x="42539" y="57708"/>
                    <a:pt x="42559" y="59005"/>
                  </a:cubicBezTo>
                  <a:cubicBezTo>
                    <a:pt x="42559" y="59194"/>
                    <a:pt x="42580" y="59445"/>
                    <a:pt x="42476" y="59591"/>
                  </a:cubicBezTo>
                  <a:cubicBezTo>
                    <a:pt x="42120" y="60073"/>
                    <a:pt x="42183" y="60658"/>
                    <a:pt x="42183" y="61202"/>
                  </a:cubicBezTo>
                  <a:lnTo>
                    <a:pt x="42183" y="63399"/>
                  </a:lnTo>
                  <a:cubicBezTo>
                    <a:pt x="42183" y="63881"/>
                    <a:pt x="42183" y="64320"/>
                    <a:pt x="42015" y="64759"/>
                  </a:cubicBezTo>
                  <a:cubicBezTo>
                    <a:pt x="41911" y="65031"/>
                    <a:pt x="41932" y="65345"/>
                    <a:pt x="41932" y="65659"/>
                  </a:cubicBezTo>
                  <a:cubicBezTo>
                    <a:pt x="41932" y="66622"/>
                    <a:pt x="41974" y="67584"/>
                    <a:pt x="41932" y="68526"/>
                  </a:cubicBezTo>
                  <a:cubicBezTo>
                    <a:pt x="41827" y="69865"/>
                    <a:pt x="41220" y="70932"/>
                    <a:pt x="39923" y="71434"/>
                  </a:cubicBezTo>
                  <a:cubicBezTo>
                    <a:pt x="39546" y="71560"/>
                    <a:pt x="39128" y="71581"/>
                    <a:pt x="38710" y="71664"/>
                  </a:cubicBezTo>
                  <a:cubicBezTo>
                    <a:pt x="37956" y="73443"/>
                    <a:pt x="37329" y="75305"/>
                    <a:pt x="37580" y="77335"/>
                  </a:cubicBezTo>
                  <a:cubicBezTo>
                    <a:pt x="38270" y="77837"/>
                    <a:pt x="38919" y="78339"/>
                    <a:pt x="39609" y="78841"/>
                  </a:cubicBezTo>
                  <a:cubicBezTo>
                    <a:pt x="39756" y="78946"/>
                    <a:pt x="39944" y="79050"/>
                    <a:pt x="40132" y="79092"/>
                  </a:cubicBezTo>
                  <a:cubicBezTo>
                    <a:pt x="40572" y="79280"/>
                    <a:pt x="41032" y="79469"/>
                    <a:pt x="41513" y="79636"/>
                  </a:cubicBezTo>
                  <a:cubicBezTo>
                    <a:pt x="41660" y="79699"/>
                    <a:pt x="41827" y="79783"/>
                    <a:pt x="41974" y="79783"/>
                  </a:cubicBezTo>
                  <a:cubicBezTo>
                    <a:pt x="42811" y="79804"/>
                    <a:pt x="43229" y="80327"/>
                    <a:pt x="43501" y="80996"/>
                  </a:cubicBezTo>
                  <a:cubicBezTo>
                    <a:pt x="43647" y="81394"/>
                    <a:pt x="43710" y="81833"/>
                    <a:pt x="43752" y="82252"/>
                  </a:cubicBezTo>
                  <a:cubicBezTo>
                    <a:pt x="43815" y="82628"/>
                    <a:pt x="43731" y="82984"/>
                    <a:pt x="43773" y="83361"/>
                  </a:cubicBezTo>
                  <a:cubicBezTo>
                    <a:pt x="43878" y="84114"/>
                    <a:pt x="43627" y="84804"/>
                    <a:pt x="43396" y="85474"/>
                  </a:cubicBezTo>
                  <a:cubicBezTo>
                    <a:pt x="43145" y="86206"/>
                    <a:pt x="42078" y="86834"/>
                    <a:pt x="41325" y="86792"/>
                  </a:cubicBezTo>
                  <a:cubicBezTo>
                    <a:pt x="40844" y="86729"/>
                    <a:pt x="40530" y="86478"/>
                    <a:pt x="40383" y="86018"/>
                  </a:cubicBezTo>
                  <a:cubicBezTo>
                    <a:pt x="40007" y="84930"/>
                    <a:pt x="40007" y="83800"/>
                    <a:pt x="40070" y="82670"/>
                  </a:cubicBezTo>
                  <a:cubicBezTo>
                    <a:pt x="40090" y="82419"/>
                    <a:pt x="40174" y="82147"/>
                    <a:pt x="40216" y="81896"/>
                  </a:cubicBezTo>
                  <a:cubicBezTo>
                    <a:pt x="40321" y="81457"/>
                    <a:pt x="40404" y="80996"/>
                    <a:pt x="40488" y="80620"/>
                  </a:cubicBezTo>
                  <a:cubicBezTo>
                    <a:pt x="40383" y="80515"/>
                    <a:pt x="40362" y="80431"/>
                    <a:pt x="40300" y="80410"/>
                  </a:cubicBezTo>
                  <a:cubicBezTo>
                    <a:pt x="39358" y="80222"/>
                    <a:pt x="38647" y="79573"/>
                    <a:pt x="37914" y="79050"/>
                  </a:cubicBezTo>
                  <a:cubicBezTo>
                    <a:pt x="37601" y="78799"/>
                    <a:pt x="37287" y="78548"/>
                    <a:pt x="36910" y="78444"/>
                  </a:cubicBezTo>
                  <a:cubicBezTo>
                    <a:pt x="36554" y="78360"/>
                    <a:pt x="36429" y="78109"/>
                    <a:pt x="36408" y="77753"/>
                  </a:cubicBezTo>
                  <a:cubicBezTo>
                    <a:pt x="36324" y="76372"/>
                    <a:pt x="36408" y="74991"/>
                    <a:pt x="36847" y="73652"/>
                  </a:cubicBezTo>
                  <a:cubicBezTo>
                    <a:pt x="37057" y="73003"/>
                    <a:pt x="37245" y="72355"/>
                    <a:pt x="37663" y="71832"/>
                  </a:cubicBezTo>
                  <a:cubicBezTo>
                    <a:pt x="37580" y="71727"/>
                    <a:pt x="37538" y="71643"/>
                    <a:pt x="37475" y="71643"/>
                  </a:cubicBezTo>
                  <a:cubicBezTo>
                    <a:pt x="36722" y="71664"/>
                    <a:pt x="35989" y="71350"/>
                    <a:pt x="35257" y="71267"/>
                  </a:cubicBezTo>
                  <a:cubicBezTo>
                    <a:pt x="34713" y="71204"/>
                    <a:pt x="34106" y="70534"/>
                    <a:pt x="34085" y="69969"/>
                  </a:cubicBezTo>
                  <a:cubicBezTo>
                    <a:pt x="34044" y="69488"/>
                    <a:pt x="34085" y="69028"/>
                    <a:pt x="34044" y="68589"/>
                  </a:cubicBezTo>
                  <a:cubicBezTo>
                    <a:pt x="34023" y="68086"/>
                    <a:pt x="33876" y="67961"/>
                    <a:pt x="33395" y="67898"/>
                  </a:cubicBezTo>
                  <a:cubicBezTo>
                    <a:pt x="32516" y="67793"/>
                    <a:pt x="31616" y="67982"/>
                    <a:pt x="30738" y="68065"/>
                  </a:cubicBezTo>
                  <a:cubicBezTo>
                    <a:pt x="30361" y="68086"/>
                    <a:pt x="30068" y="68337"/>
                    <a:pt x="30068" y="68714"/>
                  </a:cubicBezTo>
                  <a:cubicBezTo>
                    <a:pt x="30110" y="69237"/>
                    <a:pt x="29817" y="69677"/>
                    <a:pt x="29691" y="70116"/>
                  </a:cubicBezTo>
                  <a:cubicBezTo>
                    <a:pt x="29440" y="70911"/>
                    <a:pt x="28771" y="71371"/>
                    <a:pt x="28122" y="71853"/>
                  </a:cubicBezTo>
                  <a:cubicBezTo>
                    <a:pt x="27641" y="71853"/>
                    <a:pt x="27139" y="71978"/>
                    <a:pt x="26762" y="71832"/>
                  </a:cubicBezTo>
                  <a:cubicBezTo>
                    <a:pt x="26134" y="71622"/>
                    <a:pt x="25590" y="71664"/>
                    <a:pt x="25005" y="71539"/>
                  </a:cubicBezTo>
                  <a:close/>
                  <a:moveTo>
                    <a:pt x="23310" y="16782"/>
                  </a:moveTo>
                  <a:cubicBezTo>
                    <a:pt x="22787" y="16761"/>
                    <a:pt x="22368" y="16656"/>
                    <a:pt x="21971" y="16928"/>
                  </a:cubicBezTo>
                  <a:cubicBezTo>
                    <a:pt x="21573" y="17179"/>
                    <a:pt x="21155" y="17409"/>
                    <a:pt x="20945" y="17828"/>
                  </a:cubicBezTo>
                  <a:cubicBezTo>
                    <a:pt x="20694" y="18435"/>
                    <a:pt x="20108" y="18665"/>
                    <a:pt x="19648" y="18979"/>
                  </a:cubicBezTo>
                  <a:cubicBezTo>
                    <a:pt x="19334" y="19230"/>
                    <a:pt x="18937" y="19188"/>
                    <a:pt x="18623" y="18937"/>
                  </a:cubicBezTo>
                  <a:cubicBezTo>
                    <a:pt x="18204" y="18602"/>
                    <a:pt x="17807" y="18246"/>
                    <a:pt x="17870" y="17619"/>
                  </a:cubicBezTo>
                  <a:cubicBezTo>
                    <a:pt x="17891" y="17472"/>
                    <a:pt x="17870" y="17284"/>
                    <a:pt x="17807" y="17137"/>
                  </a:cubicBezTo>
                  <a:cubicBezTo>
                    <a:pt x="17639" y="16572"/>
                    <a:pt x="17284" y="16405"/>
                    <a:pt x="16740" y="16635"/>
                  </a:cubicBezTo>
                  <a:cubicBezTo>
                    <a:pt x="16426" y="16761"/>
                    <a:pt x="16175" y="16949"/>
                    <a:pt x="15882" y="17116"/>
                  </a:cubicBezTo>
                  <a:cubicBezTo>
                    <a:pt x="15610" y="17263"/>
                    <a:pt x="15380" y="17451"/>
                    <a:pt x="15150" y="17639"/>
                  </a:cubicBezTo>
                  <a:cubicBezTo>
                    <a:pt x="14815" y="17891"/>
                    <a:pt x="14417" y="17912"/>
                    <a:pt x="14020" y="17912"/>
                  </a:cubicBezTo>
                  <a:cubicBezTo>
                    <a:pt x="13580" y="17912"/>
                    <a:pt x="13266" y="17765"/>
                    <a:pt x="13057" y="17367"/>
                  </a:cubicBezTo>
                  <a:cubicBezTo>
                    <a:pt x="12848" y="16949"/>
                    <a:pt x="12639" y="16551"/>
                    <a:pt x="12429" y="16112"/>
                  </a:cubicBezTo>
                  <a:cubicBezTo>
                    <a:pt x="12053" y="15924"/>
                    <a:pt x="11823" y="16196"/>
                    <a:pt x="11593" y="16426"/>
                  </a:cubicBezTo>
                  <a:cubicBezTo>
                    <a:pt x="10442" y="17598"/>
                    <a:pt x="9542" y="18937"/>
                    <a:pt x="8810" y="20401"/>
                  </a:cubicBezTo>
                  <a:cubicBezTo>
                    <a:pt x="8433" y="21217"/>
                    <a:pt x="8077" y="22013"/>
                    <a:pt x="8015" y="22933"/>
                  </a:cubicBezTo>
                  <a:cubicBezTo>
                    <a:pt x="7910" y="23875"/>
                    <a:pt x="7743" y="24858"/>
                    <a:pt x="7701" y="25779"/>
                  </a:cubicBezTo>
                  <a:cubicBezTo>
                    <a:pt x="7596" y="27578"/>
                    <a:pt x="7952" y="29294"/>
                    <a:pt x="8454" y="30968"/>
                  </a:cubicBezTo>
                  <a:cubicBezTo>
                    <a:pt x="8538" y="31282"/>
                    <a:pt x="8684" y="31596"/>
                    <a:pt x="8852" y="31888"/>
                  </a:cubicBezTo>
                  <a:cubicBezTo>
                    <a:pt x="9437" y="32872"/>
                    <a:pt x="10044" y="33876"/>
                    <a:pt x="10672" y="34839"/>
                  </a:cubicBezTo>
                  <a:cubicBezTo>
                    <a:pt x="11258" y="35697"/>
                    <a:pt x="11906" y="36492"/>
                    <a:pt x="12660" y="37203"/>
                  </a:cubicBezTo>
                  <a:cubicBezTo>
                    <a:pt x="13183" y="37663"/>
                    <a:pt x="13810" y="37956"/>
                    <a:pt x="14438" y="38270"/>
                  </a:cubicBezTo>
                  <a:cubicBezTo>
                    <a:pt x="15380" y="38772"/>
                    <a:pt x="16426" y="39023"/>
                    <a:pt x="17221" y="39777"/>
                  </a:cubicBezTo>
                  <a:cubicBezTo>
                    <a:pt x="17284" y="39860"/>
                    <a:pt x="17451" y="39923"/>
                    <a:pt x="17577" y="39944"/>
                  </a:cubicBezTo>
                  <a:cubicBezTo>
                    <a:pt x="18476" y="40195"/>
                    <a:pt x="19334" y="40488"/>
                    <a:pt x="20276" y="40655"/>
                  </a:cubicBezTo>
                  <a:cubicBezTo>
                    <a:pt x="21531" y="40865"/>
                    <a:pt x="22787" y="40886"/>
                    <a:pt x="24042" y="40865"/>
                  </a:cubicBezTo>
                  <a:cubicBezTo>
                    <a:pt x="25611" y="40823"/>
                    <a:pt x="27160" y="40676"/>
                    <a:pt x="28645" y="40174"/>
                  </a:cubicBezTo>
                  <a:cubicBezTo>
                    <a:pt x="29482" y="39881"/>
                    <a:pt x="30340" y="39651"/>
                    <a:pt x="31198" y="39400"/>
                  </a:cubicBezTo>
                  <a:cubicBezTo>
                    <a:pt x="33646" y="38689"/>
                    <a:pt x="35969" y="37768"/>
                    <a:pt x="38145" y="36492"/>
                  </a:cubicBezTo>
                  <a:cubicBezTo>
                    <a:pt x="38877" y="36052"/>
                    <a:pt x="39672" y="35697"/>
                    <a:pt x="40446" y="35320"/>
                  </a:cubicBezTo>
                  <a:cubicBezTo>
                    <a:pt x="40865" y="35111"/>
                    <a:pt x="41241" y="34839"/>
                    <a:pt x="41639" y="34609"/>
                  </a:cubicBezTo>
                  <a:cubicBezTo>
                    <a:pt x="42978" y="33793"/>
                    <a:pt x="44045" y="32621"/>
                    <a:pt x="45154" y="31554"/>
                  </a:cubicBezTo>
                  <a:cubicBezTo>
                    <a:pt x="45844" y="30863"/>
                    <a:pt x="46200" y="30026"/>
                    <a:pt x="46158" y="29064"/>
                  </a:cubicBezTo>
                  <a:lnTo>
                    <a:pt x="46158" y="27955"/>
                  </a:lnTo>
                  <a:cubicBezTo>
                    <a:pt x="46158" y="26804"/>
                    <a:pt x="45991" y="25716"/>
                    <a:pt x="45510" y="24670"/>
                  </a:cubicBezTo>
                  <a:cubicBezTo>
                    <a:pt x="45196" y="23958"/>
                    <a:pt x="44861" y="23289"/>
                    <a:pt x="44526" y="22598"/>
                  </a:cubicBezTo>
                  <a:cubicBezTo>
                    <a:pt x="44254" y="22096"/>
                    <a:pt x="43940" y="21636"/>
                    <a:pt x="43417" y="21448"/>
                  </a:cubicBezTo>
                  <a:cubicBezTo>
                    <a:pt x="43187" y="20590"/>
                    <a:pt x="43187" y="20590"/>
                    <a:pt x="42643" y="19941"/>
                  </a:cubicBezTo>
                  <a:cubicBezTo>
                    <a:pt x="42015" y="19167"/>
                    <a:pt x="41346" y="18414"/>
                    <a:pt x="40718" y="17639"/>
                  </a:cubicBezTo>
                  <a:cubicBezTo>
                    <a:pt x="40237" y="17033"/>
                    <a:pt x="39630" y="16510"/>
                    <a:pt x="39002" y="16007"/>
                  </a:cubicBezTo>
                  <a:cubicBezTo>
                    <a:pt x="38584" y="16447"/>
                    <a:pt x="38103" y="16803"/>
                    <a:pt x="37831" y="17242"/>
                  </a:cubicBezTo>
                  <a:cubicBezTo>
                    <a:pt x="37349" y="17974"/>
                    <a:pt x="36701" y="18016"/>
                    <a:pt x="35989" y="17870"/>
                  </a:cubicBezTo>
                  <a:cubicBezTo>
                    <a:pt x="35592" y="17786"/>
                    <a:pt x="35069" y="17639"/>
                    <a:pt x="34943" y="17179"/>
                  </a:cubicBezTo>
                  <a:cubicBezTo>
                    <a:pt x="34797" y="16635"/>
                    <a:pt x="34378" y="16426"/>
                    <a:pt x="33981" y="16112"/>
                  </a:cubicBezTo>
                  <a:cubicBezTo>
                    <a:pt x="33500" y="15735"/>
                    <a:pt x="32976" y="15735"/>
                    <a:pt x="32495" y="16028"/>
                  </a:cubicBezTo>
                  <a:cubicBezTo>
                    <a:pt x="32035" y="16321"/>
                    <a:pt x="31616" y="16635"/>
                    <a:pt x="31240" y="16991"/>
                  </a:cubicBezTo>
                  <a:cubicBezTo>
                    <a:pt x="30507" y="17660"/>
                    <a:pt x="29901" y="17681"/>
                    <a:pt x="29189" y="16949"/>
                  </a:cubicBezTo>
                  <a:cubicBezTo>
                    <a:pt x="29064" y="16823"/>
                    <a:pt x="28959" y="16635"/>
                    <a:pt x="28855" y="16468"/>
                  </a:cubicBezTo>
                  <a:lnTo>
                    <a:pt x="28310" y="15777"/>
                  </a:lnTo>
                  <a:cubicBezTo>
                    <a:pt x="27997" y="15401"/>
                    <a:pt x="27599" y="15422"/>
                    <a:pt x="27202" y="15589"/>
                  </a:cubicBezTo>
                  <a:cubicBezTo>
                    <a:pt x="26992" y="15673"/>
                    <a:pt x="26783" y="15819"/>
                    <a:pt x="26658" y="16007"/>
                  </a:cubicBezTo>
                  <a:cubicBezTo>
                    <a:pt x="26260" y="16489"/>
                    <a:pt x="25904" y="17012"/>
                    <a:pt x="25507" y="17493"/>
                  </a:cubicBezTo>
                  <a:cubicBezTo>
                    <a:pt x="25214" y="17870"/>
                    <a:pt x="24900" y="17995"/>
                    <a:pt x="24481" y="17828"/>
                  </a:cubicBezTo>
                  <a:cubicBezTo>
                    <a:pt x="23937" y="17702"/>
                    <a:pt x="23519" y="17388"/>
                    <a:pt x="23310" y="16782"/>
                  </a:cubicBezTo>
                  <a:close/>
                  <a:moveTo>
                    <a:pt x="24753" y="16510"/>
                  </a:moveTo>
                  <a:cubicBezTo>
                    <a:pt x="25005" y="16196"/>
                    <a:pt x="25297" y="15903"/>
                    <a:pt x="25486" y="15589"/>
                  </a:cubicBezTo>
                  <a:cubicBezTo>
                    <a:pt x="25758" y="15087"/>
                    <a:pt x="26218" y="14836"/>
                    <a:pt x="26678" y="14564"/>
                  </a:cubicBezTo>
                  <a:cubicBezTo>
                    <a:pt x="27411" y="14208"/>
                    <a:pt x="28415" y="14354"/>
                    <a:pt x="28980" y="14940"/>
                  </a:cubicBezTo>
                  <a:cubicBezTo>
                    <a:pt x="29294" y="15254"/>
                    <a:pt x="29524" y="15589"/>
                    <a:pt x="29796" y="15924"/>
                  </a:cubicBezTo>
                  <a:cubicBezTo>
                    <a:pt x="30026" y="16238"/>
                    <a:pt x="30215" y="16279"/>
                    <a:pt x="30528" y="16028"/>
                  </a:cubicBezTo>
                  <a:cubicBezTo>
                    <a:pt x="30947" y="15715"/>
                    <a:pt x="31365" y="15380"/>
                    <a:pt x="31805" y="15087"/>
                  </a:cubicBezTo>
                  <a:cubicBezTo>
                    <a:pt x="32746" y="14522"/>
                    <a:pt x="33688" y="14543"/>
                    <a:pt x="34608" y="15191"/>
                  </a:cubicBezTo>
                  <a:cubicBezTo>
                    <a:pt x="35111" y="15568"/>
                    <a:pt x="35676" y="15840"/>
                    <a:pt x="35948" y="16468"/>
                  </a:cubicBezTo>
                  <a:cubicBezTo>
                    <a:pt x="35989" y="16572"/>
                    <a:pt x="36115" y="16677"/>
                    <a:pt x="36261" y="16719"/>
                  </a:cubicBezTo>
                  <a:cubicBezTo>
                    <a:pt x="36408" y="16740"/>
                    <a:pt x="36680" y="16719"/>
                    <a:pt x="36701" y="16635"/>
                  </a:cubicBezTo>
                  <a:cubicBezTo>
                    <a:pt x="36910" y="16112"/>
                    <a:pt x="37475" y="15924"/>
                    <a:pt x="37768" y="15484"/>
                  </a:cubicBezTo>
                  <a:cubicBezTo>
                    <a:pt x="38186" y="14857"/>
                    <a:pt x="38877" y="14857"/>
                    <a:pt x="39526" y="14773"/>
                  </a:cubicBezTo>
                  <a:cubicBezTo>
                    <a:pt x="39714" y="14961"/>
                    <a:pt x="39881" y="14836"/>
                    <a:pt x="40070" y="14752"/>
                  </a:cubicBezTo>
                  <a:cubicBezTo>
                    <a:pt x="40467" y="14585"/>
                    <a:pt x="40865" y="14438"/>
                    <a:pt x="41283" y="14271"/>
                  </a:cubicBezTo>
                  <a:cubicBezTo>
                    <a:pt x="41534" y="14166"/>
                    <a:pt x="41848" y="14103"/>
                    <a:pt x="42078" y="13915"/>
                  </a:cubicBezTo>
                  <a:cubicBezTo>
                    <a:pt x="42999" y="13204"/>
                    <a:pt x="43836" y="12388"/>
                    <a:pt x="44526" y="11446"/>
                  </a:cubicBezTo>
                  <a:cubicBezTo>
                    <a:pt x="44987" y="10797"/>
                    <a:pt x="45112" y="10149"/>
                    <a:pt x="44694" y="9417"/>
                  </a:cubicBezTo>
                  <a:cubicBezTo>
                    <a:pt x="44631" y="9291"/>
                    <a:pt x="44547" y="9103"/>
                    <a:pt x="44526" y="8935"/>
                  </a:cubicBezTo>
                  <a:cubicBezTo>
                    <a:pt x="44359" y="8308"/>
                    <a:pt x="43940" y="7994"/>
                    <a:pt x="43334" y="7889"/>
                  </a:cubicBezTo>
                  <a:cubicBezTo>
                    <a:pt x="43062" y="7847"/>
                    <a:pt x="42748" y="7826"/>
                    <a:pt x="42455" y="7826"/>
                  </a:cubicBezTo>
                  <a:lnTo>
                    <a:pt x="39651" y="7826"/>
                  </a:lnTo>
                  <a:cubicBezTo>
                    <a:pt x="39421" y="7826"/>
                    <a:pt x="39191" y="7826"/>
                    <a:pt x="38940" y="7784"/>
                  </a:cubicBezTo>
                  <a:cubicBezTo>
                    <a:pt x="38668" y="7743"/>
                    <a:pt x="38458" y="7554"/>
                    <a:pt x="38417" y="7261"/>
                  </a:cubicBezTo>
                  <a:cubicBezTo>
                    <a:pt x="38396" y="7010"/>
                    <a:pt x="38354" y="6696"/>
                    <a:pt x="38458" y="6487"/>
                  </a:cubicBezTo>
                  <a:cubicBezTo>
                    <a:pt x="38877" y="5692"/>
                    <a:pt x="38668" y="4855"/>
                    <a:pt x="38689" y="4060"/>
                  </a:cubicBezTo>
                  <a:cubicBezTo>
                    <a:pt x="38689" y="3579"/>
                    <a:pt x="38479" y="3391"/>
                    <a:pt x="37998" y="3370"/>
                  </a:cubicBezTo>
                  <a:cubicBezTo>
                    <a:pt x="36910" y="3286"/>
                    <a:pt x="35801" y="3328"/>
                    <a:pt x="34901" y="4060"/>
                  </a:cubicBezTo>
                  <a:cubicBezTo>
                    <a:pt x="34629" y="4269"/>
                    <a:pt x="34316" y="4395"/>
                    <a:pt x="34064" y="4583"/>
                  </a:cubicBezTo>
                  <a:cubicBezTo>
                    <a:pt x="33688" y="4792"/>
                    <a:pt x="33374" y="5064"/>
                    <a:pt x="33123" y="5441"/>
                  </a:cubicBezTo>
                  <a:cubicBezTo>
                    <a:pt x="32914" y="5755"/>
                    <a:pt x="32621" y="6069"/>
                    <a:pt x="32328" y="6320"/>
                  </a:cubicBezTo>
                  <a:cubicBezTo>
                    <a:pt x="32035" y="6592"/>
                    <a:pt x="31763" y="6613"/>
                    <a:pt x="31512" y="6466"/>
                  </a:cubicBezTo>
                  <a:cubicBezTo>
                    <a:pt x="31261" y="6257"/>
                    <a:pt x="31177" y="5985"/>
                    <a:pt x="31261" y="5671"/>
                  </a:cubicBezTo>
                  <a:cubicBezTo>
                    <a:pt x="31303" y="5462"/>
                    <a:pt x="31407" y="5232"/>
                    <a:pt x="31512" y="5043"/>
                  </a:cubicBezTo>
                  <a:cubicBezTo>
                    <a:pt x="31742" y="4625"/>
                    <a:pt x="31868" y="4186"/>
                    <a:pt x="31826" y="3704"/>
                  </a:cubicBezTo>
                  <a:cubicBezTo>
                    <a:pt x="31805" y="3432"/>
                    <a:pt x="31805" y="3119"/>
                    <a:pt x="31826" y="2826"/>
                  </a:cubicBezTo>
                  <a:cubicBezTo>
                    <a:pt x="31888" y="2323"/>
                    <a:pt x="31742" y="1905"/>
                    <a:pt x="31344" y="1591"/>
                  </a:cubicBezTo>
                  <a:cubicBezTo>
                    <a:pt x="31198" y="1486"/>
                    <a:pt x="31072" y="1382"/>
                    <a:pt x="30884" y="1235"/>
                  </a:cubicBezTo>
                  <a:cubicBezTo>
                    <a:pt x="30235" y="1256"/>
                    <a:pt x="29566" y="1256"/>
                    <a:pt x="28875" y="1340"/>
                  </a:cubicBezTo>
                  <a:cubicBezTo>
                    <a:pt x="27515" y="1486"/>
                    <a:pt x="26386" y="2219"/>
                    <a:pt x="25277" y="2909"/>
                  </a:cubicBezTo>
                  <a:cubicBezTo>
                    <a:pt x="24753" y="3223"/>
                    <a:pt x="24335" y="3642"/>
                    <a:pt x="23979" y="4123"/>
                  </a:cubicBezTo>
                  <a:cubicBezTo>
                    <a:pt x="23707" y="4541"/>
                    <a:pt x="23393" y="4918"/>
                    <a:pt x="23101" y="5336"/>
                  </a:cubicBezTo>
                  <a:cubicBezTo>
                    <a:pt x="22682" y="5901"/>
                    <a:pt x="22180" y="6466"/>
                    <a:pt x="22243" y="7261"/>
                  </a:cubicBezTo>
                  <a:cubicBezTo>
                    <a:pt x="22264" y="7554"/>
                    <a:pt x="21950" y="7743"/>
                    <a:pt x="21678" y="7743"/>
                  </a:cubicBezTo>
                  <a:cubicBezTo>
                    <a:pt x="21427" y="7743"/>
                    <a:pt x="21238" y="7575"/>
                    <a:pt x="21155" y="7345"/>
                  </a:cubicBezTo>
                  <a:cubicBezTo>
                    <a:pt x="21113" y="7199"/>
                    <a:pt x="21092" y="7031"/>
                    <a:pt x="21092" y="6843"/>
                  </a:cubicBezTo>
                  <a:cubicBezTo>
                    <a:pt x="21092" y="6508"/>
                    <a:pt x="21050" y="6194"/>
                    <a:pt x="21113" y="5860"/>
                  </a:cubicBezTo>
                  <a:cubicBezTo>
                    <a:pt x="21217" y="5127"/>
                    <a:pt x="20924" y="4499"/>
                    <a:pt x="20506" y="3914"/>
                  </a:cubicBezTo>
                  <a:cubicBezTo>
                    <a:pt x="20171" y="3453"/>
                    <a:pt x="19753" y="3077"/>
                    <a:pt x="19146" y="3014"/>
                  </a:cubicBezTo>
                  <a:cubicBezTo>
                    <a:pt x="18518" y="2930"/>
                    <a:pt x="17891" y="2930"/>
                    <a:pt x="17388" y="3474"/>
                  </a:cubicBezTo>
                  <a:cubicBezTo>
                    <a:pt x="17137" y="3767"/>
                    <a:pt x="16802" y="3997"/>
                    <a:pt x="16489" y="4269"/>
                  </a:cubicBezTo>
                  <a:cubicBezTo>
                    <a:pt x="15798" y="4855"/>
                    <a:pt x="15338" y="5587"/>
                    <a:pt x="15024" y="6466"/>
                  </a:cubicBezTo>
                  <a:cubicBezTo>
                    <a:pt x="14543" y="7764"/>
                    <a:pt x="14103" y="9082"/>
                    <a:pt x="13873" y="10463"/>
                  </a:cubicBezTo>
                  <a:cubicBezTo>
                    <a:pt x="13810" y="10777"/>
                    <a:pt x="13601" y="10965"/>
                    <a:pt x="13350" y="10965"/>
                  </a:cubicBezTo>
                  <a:cubicBezTo>
                    <a:pt x="13057" y="10986"/>
                    <a:pt x="12869" y="10860"/>
                    <a:pt x="12764" y="10505"/>
                  </a:cubicBezTo>
                  <a:cubicBezTo>
                    <a:pt x="12639" y="10044"/>
                    <a:pt x="12471" y="9563"/>
                    <a:pt x="12450" y="9082"/>
                  </a:cubicBezTo>
                  <a:cubicBezTo>
                    <a:pt x="12429" y="8161"/>
                    <a:pt x="12011" y="7366"/>
                    <a:pt x="11362" y="6696"/>
                  </a:cubicBezTo>
                  <a:cubicBezTo>
                    <a:pt x="10902" y="7052"/>
                    <a:pt x="10860" y="7533"/>
                    <a:pt x="10860" y="7994"/>
                  </a:cubicBezTo>
                  <a:cubicBezTo>
                    <a:pt x="10860" y="8998"/>
                    <a:pt x="10902" y="9981"/>
                    <a:pt x="10860" y="10986"/>
                  </a:cubicBezTo>
                  <a:cubicBezTo>
                    <a:pt x="10797" y="12116"/>
                    <a:pt x="11153" y="13162"/>
                    <a:pt x="11593" y="14145"/>
                  </a:cubicBezTo>
                  <a:cubicBezTo>
                    <a:pt x="11697" y="14375"/>
                    <a:pt x="11885" y="14626"/>
                    <a:pt x="12116" y="14731"/>
                  </a:cubicBezTo>
                  <a:cubicBezTo>
                    <a:pt x="12346" y="14836"/>
                    <a:pt x="12471" y="14961"/>
                    <a:pt x="12576" y="15171"/>
                  </a:cubicBezTo>
                  <a:cubicBezTo>
                    <a:pt x="12681" y="15380"/>
                    <a:pt x="12827" y="15589"/>
                    <a:pt x="13036" y="15694"/>
                  </a:cubicBezTo>
                  <a:cubicBezTo>
                    <a:pt x="13350" y="15882"/>
                    <a:pt x="13476" y="16154"/>
                    <a:pt x="13685" y="16405"/>
                  </a:cubicBezTo>
                  <a:cubicBezTo>
                    <a:pt x="13810" y="16551"/>
                    <a:pt x="13936" y="16656"/>
                    <a:pt x="14082" y="16782"/>
                  </a:cubicBezTo>
                  <a:cubicBezTo>
                    <a:pt x="14229" y="16761"/>
                    <a:pt x="14334" y="16761"/>
                    <a:pt x="14417" y="16740"/>
                  </a:cubicBezTo>
                  <a:cubicBezTo>
                    <a:pt x="14668" y="16572"/>
                    <a:pt x="14940" y="16426"/>
                    <a:pt x="15150" y="16238"/>
                  </a:cubicBezTo>
                  <a:cubicBezTo>
                    <a:pt x="15673" y="15798"/>
                    <a:pt x="16300" y="15589"/>
                    <a:pt x="16928" y="15401"/>
                  </a:cubicBezTo>
                  <a:cubicBezTo>
                    <a:pt x="17367" y="15275"/>
                    <a:pt x="17765" y="15380"/>
                    <a:pt x="18100" y="15715"/>
                  </a:cubicBezTo>
                  <a:cubicBezTo>
                    <a:pt x="18581" y="16154"/>
                    <a:pt x="18916" y="16677"/>
                    <a:pt x="18958" y="17347"/>
                  </a:cubicBezTo>
                  <a:cubicBezTo>
                    <a:pt x="18999" y="17493"/>
                    <a:pt x="19041" y="17619"/>
                    <a:pt x="19062" y="17786"/>
                  </a:cubicBezTo>
                  <a:cubicBezTo>
                    <a:pt x="19648" y="17556"/>
                    <a:pt x="19648" y="17556"/>
                    <a:pt x="19899" y="17200"/>
                  </a:cubicBezTo>
                  <a:cubicBezTo>
                    <a:pt x="20297" y="16656"/>
                    <a:pt x="20799" y="16238"/>
                    <a:pt x="21364" y="15882"/>
                  </a:cubicBezTo>
                  <a:cubicBezTo>
                    <a:pt x="21657" y="15694"/>
                    <a:pt x="21971" y="15589"/>
                    <a:pt x="22305" y="15589"/>
                  </a:cubicBezTo>
                  <a:cubicBezTo>
                    <a:pt x="23540" y="15526"/>
                    <a:pt x="23603" y="15526"/>
                    <a:pt x="24502" y="16405"/>
                  </a:cubicBezTo>
                  <a:cubicBezTo>
                    <a:pt x="24544" y="16447"/>
                    <a:pt x="24586" y="16447"/>
                    <a:pt x="24753" y="16510"/>
                  </a:cubicBezTo>
                  <a:close/>
                  <a:moveTo>
                    <a:pt x="24063" y="42267"/>
                  </a:moveTo>
                  <a:cubicBezTo>
                    <a:pt x="24021" y="42790"/>
                    <a:pt x="24021" y="43292"/>
                    <a:pt x="23917" y="43794"/>
                  </a:cubicBezTo>
                  <a:cubicBezTo>
                    <a:pt x="23770" y="44380"/>
                    <a:pt x="23728" y="44966"/>
                    <a:pt x="23749" y="45573"/>
                  </a:cubicBezTo>
                  <a:cubicBezTo>
                    <a:pt x="23770" y="46347"/>
                    <a:pt x="23749" y="47163"/>
                    <a:pt x="23540" y="47916"/>
                  </a:cubicBezTo>
                  <a:cubicBezTo>
                    <a:pt x="23456" y="48188"/>
                    <a:pt x="23456" y="48439"/>
                    <a:pt x="23456" y="48711"/>
                  </a:cubicBezTo>
                  <a:cubicBezTo>
                    <a:pt x="23456" y="51013"/>
                    <a:pt x="23205" y="53251"/>
                    <a:pt x="22766" y="55511"/>
                  </a:cubicBezTo>
                  <a:cubicBezTo>
                    <a:pt x="22703" y="55825"/>
                    <a:pt x="22619" y="56160"/>
                    <a:pt x="22619" y="56495"/>
                  </a:cubicBezTo>
                  <a:cubicBezTo>
                    <a:pt x="22661" y="57122"/>
                    <a:pt x="22515" y="57750"/>
                    <a:pt x="22389" y="58357"/>
                  </a:cubicBezTo>
                  <a:cubicBezTo>
                    <a:pt x="22264" y="58901"/>
                    <a:pt x="22159" y="59445"/>
                    <a:pt x="22075" y="60010"/>
                  </a:cubicBezTo>
                  <a:cubicBezTo>
                    <a:pt x="22054" y="60261"/>
                    <a:pt x="22075" y="60533"/>
                    <a:pt x="22075" y="60805"/>
                  </a:cubicBezTo>
                  <a:cubicBezTo>
                    <a:pt x="22347" y="60847"/>
                    <a:pt x="22577" y="60889"/>
                    <a:pt x="22787" y="60889"/>
                  </a:cubicBezTo>
                  <a:lnTo>
                    <a:pt x="27955" y="60889"/>
                  </a:lnTo>
                  <a:cubicBezTo>
                    <a:pt x="28227" y="60889"/>
                    <a:pt x="28478" y="60868"/>
                    <a:pt x="28750" y="60805"/>
                  </a:cubicBezTo>
                  <a:cubicBezTo>
                    <a:pt x="31993" y="60261"/>
                    <a:pt x="35215" y="59696"/>
                    <a:pt x="38458" y="59110"/>
                  </a:cubicBezTo>
                  <a:cubicBezTo>
                    <a:pt x="39463" y="58922"/>
                    <a:pt x="40404" y="58587"/>
                    <a:pt x="41388" y="58189"/>
                  </a:cubicBezTo>
                  <a:cubicBezTo>
                    <a:pt x="41388" y="57311"/>
                    <a:pt x="41451" y="56453"/>
                    <a:pt x="41241" y="55574"/>
                  </a:cubicBezTo>
                  <a:cubicBezTo>
                    <a:pt x="41179" y="55260"/>
                    <a:pt x="41116" y="54925"/>
                    <a:pt x="41137" y="54591"/>
                  </a:cubicBezTo>
                  <a:cubicBezTo>
                    <a:pt x="41137" y="53984"/>
                    <a:pt x="41032" y="53419"/>
                    <a:pt x="40886" y="52833"/>
                  </a:cubicBezTo>
                  <a:cubicBezTo>
                    <a:pt x="40697" y="52122"/>
                    <a:pt x="40509" y="51431"/>
                    <a:pt x="40551" y="50699"/>
                  </a:cubicBezTo>
                  <a:cubicBezTo>
                    <a:pt x="40551" y="50385"/>
                    <a:pt x="40446" y="50029"/>
                    <a:pt x="40342" y="49715"/>
                  </a:cubicBezTo>
                  <a:cubicBezTo>
                    <a:pt x="40070" y="49067"/>
                    <a:pt x="39923" y="48418"/>
                    <a:pt x="39777" y="47707"/>
                  </a:cubicBezTo>
                  <a:cubicBezTo>
                    <a:pt x="39630" y="46870"/>
                    <a:pt x="39421" y="46033"/>
                    <a:pt x="39149" y="45196"/>
                  </a:cubicBezTo>
                  <a:cubicBezTo>
                    <a:pt x="38940" y="44568"/>
                    <a:pt x="38730" y="43940"/>
                    <a:pt x="38605" y="43292"/>
                  </a:cubicBezTo>
                  <a:cubicBezTo>
                    <a:pt x="38458" y="42455"/>
                    <a:pt x="38312" y="41597"/>
                    <a:pt x="37768" y="40865"/>
                  </a:cubicBezTo>
                  <a:cubicBezTo>
                    <a:pt x="37621" y="40614"/>
                    <a:pt x="37538" y="40300"/>
                    <a:pt x="37454" y="40028"/>
                  </a:cubicBezTo>
                  <a:cubicBezTo>
                    <a:pt x="37308" y="39547"/>
                    <a:pt x="37057" y="39128"/>
                    <a:pt x="36680" y="38793"/>
                  </a:cubicBezTo>
                  <a:cubicBezTo>
                    <a:pt x="36094" y="39023"/>
                    <a:pt x="35550" y="39212"/>
                    <a:pt x="35006" y="39442"/>
                  </a:cubicBezTo>
                  <a:cubicBezTo>
                    <a:pt x="34420" y="39714"/>
                    <a:pt x="33813" y="39839"/>
                    <a:pt x="33290" y="40195"/>
                  </a:cubicBezTo>
                  <a:cubicBezTo>
                    <a:pt x="33290" y="40593"/>
                    <a:pt x="33332" y="40969"/>
                    <a:pt x="33290" y="41325"/>
                  </a:cubicBezTo>
                  <a:cubicBezTo>
                    <a:pt x="33165" y="43334"/>
                    <a:pt x="31470" y="44066"/>
                    <a:pt x="29733" y="43710"/>
                  </a:cubicBezTo>
                  <a:cubicBezTo>
                    <a:pt x="29629" y="43689"/>
                    <a:pt x="29524" y="43543"/>
                    <a:pt x="29419" y="43480"/>
                  </a:cubicBezTo>
                  <a:cubicBezTo>
                    <a:pt x="28855" y="42978"/>
                    <a:pt x="28331" y="42455"/>
                    <a:pt x="27913" y="41743"/>
                  </a:cubicBezTo>
                  <a:cubicBezTo>
                    <a:pt x="26574" y="41974"/>
                    <a:pt x="25339" y="42120"/>
                    <a:pt x="24063" y="42267"/>
                  </a:cubicBezTo>
                  <a:close/>
                  <a:moveTo>
                    <a:pt x="35425" y="70179"/>
                  </a:moveTo>
                  <a:cubicBezTo>
                    <a:pt x="35906" y="70304"/>
                    <a:pt x="36366" y="70493"/>
                    <a:pt x="36805" y="70513"/>
                  </a:cubicBezTo>
                  <a:cubicBezTo>
                    <a:pt x="37559" y="70576"/>
                    <a:pt x="38354" y="70597"/>
                    <a:pt x="39086" y="70513"/>
                  </a:cubicBezTo>
                  <a:cubicBezTo>
                    <a:pt x="39777" y="70430"/>
                    <a:pt x="40362" y="70095"/>
                    <a:pt x="40593" y="69279"/>
                  </a:cubicBezTo>
                  <a:cubicBezTo>
                    <a:pt x="40760" y="68735"/>
                    <a:pt x="40823" y="68191"/>
                    <a:pt x="40823" y="67647"/>
                  </a:cubicBezTo>
                  <a:lnTo>
                    <a:pt x="40823" y="65868"/>
                  </a:lnTo>
                  <a:cubicBezTo>
                    <a:pt x="40823" y="65283"/>
                    <a:pt x="40802" y="64739"/>
                    <a:pt x="41053" y="64215"/>
                  </a:cubicBezTo>
                  <a:cubicBezTo>
                    <a:pt x="41137" y="64048"/>
                    <a:pt x="41137" y="63818"/>
                    <a:pt x="41137" y="63630"/>
                  </a:cubicBezTo>
                  <a:lnTo>
                    <a:pt x="41137" y="60868"/>
                  </a:lnTo>
                  <a:cubicBezTo>
                    <a:pt x="41137" y="60386"/>
                    <a:pt x="41032" y="60031"/>
                    <a:pt x="40572" y="59759"/>
                  </a:cubicBezTo>
                  <a:cubicBezTo>
                    <a:pt x="40321" y="59822"/>
                    <a:pt x="40070" y="59863"/>
                    <a:pt x="39839" y="59947"/>
                  </a:cubicBezTo>
                  <a:cubicBezTo>
                    <a:pt x="38333" y="60449"/>
                    <a:pt x="36826" y="60763"/>
                    <a:pt x="35278" y="61014"/>
                  </a:cubicBezTo>
                  <a:cubicBezTo>
                    <a:pt x="33395" y="61370"/>
                    <a:pt x="31491" y="61642"/>
                    <a:pt x="29608" y="62018"/>
                  </a:cubicBezTo>
                  <a:cubicBezTo>
                    <a:pt x="28917" y="62144"/>
                    <a:pt x="28248" y="62207"/>
                    <a:pt x="27536" y="62207"/>
                  </a:cubicBezTo>
                  <a:lnTo>
                    <a:pt x="23770" y="62207"/>
                  </a:lnTo>
                  <a:cubicBezTo>
                    <a:pt x="23561" y="62207"/>
                    <a:pt x="23331" y="62249"/>
                    <a:pt x="23059" y="62270"/>
                  </a:cubicBezTo>
                  <a:lnTo>
                    <a:pt x="23059" y="64404"/>
                  </a:lnTo>
                  <a:cubicBezTo>
                    <a:pt x="23059" y="64739"/>
                    <a:pt x="23101" y="65073"/>
                    <a:pt x="23017" y="65387"/>
                  </a:cubicBezTo>
                  <a:cubicBezTo>
                    <a:pt x="22703" y="66559"/>
                    <a:pt x="22766" y="67814"/>
                    <a:pt x="22494" y="69007"/>
                  </a:cubicBezTo>
                  <a:cubicBezTo>
                    <a:pt x="22473" y="69153"/>
                    <a:pt x="22473" y="69342"/>
                    <a:pt x="22494" y="69488"/>
                  </a:cubicBezTo>
                  <a:cubicBezTo>
                    <a:pt x="22515" y="69760"/>
                    <a:pt x="22682" y="69886"/>
                    <a:pt x="22933" y="69969"/>
                  </a:cubicBezTo>
                  <a:cubicBezTo>
                    <a:pt x="24084" y="70262"/>
                    <a:pt x="25297" y="70221"/>
                    <a:pt x="26427" y="70576"/>
                  </a:cubicBezTo>
                  <a:cubicBezTo>
                    <a:pt x="26804" y="70472"/>
                    <a:pt x="27076" y="70785"/>
                    <a:pt x="27369" y="70890"/>
                  </a:cubicBezTo>
                  <a:cubicBezTo>
                    <a:pt x="27913" y="70681"/>
                    <a:pt x="28331" y="70409"/>
                    <a:pt x="28520" y="69886"/>
                  </a:cubicBezTo>
                  <a:cubicBezTo>
                    <a:pt x="28666" y="69425"/>
                    <a:pt x="28813" y="68944"/>
                    <a:pt x="28938" y="68484"/>
                  </a:cubicBezTo>
                  <a:cubicBezTo>
                    <a:pt x="29106" y="67605"/>
                    <a:pt x="29671" y="67061"/>
                    <a:pt x="30528" y="67040"/>
                  </a:cubicBezTo>
                  <a:cubicBezTo>
                    <a:pt x="31658" y="66977"/>
                    <a:pt x="32767" y="66977"/>
                    <a:pt x="33897" y="66956"/>
                  </a:cubicBezTo>
                  <a:cubicBezTo>
                    <a:pt x="34127" y="66956"/>
                    <a:pt x="34336" y="66977"/>
                    <a:pt x="34525" y="66977"/>
                  </a:cubicBezTo>
                  <a:cubicBezTo>
                    <a:pt x="34964" y="67480"/>
                    <a:pt x="35069" y="68024"/>
                    <a:pt x="35027" y="68609"/>
                  </a:cubicBezTo>
                  <a:lnTo>
                    <a:pt x="35027" y="69216"/>
                  </a:lnTo>
                  <a:cubicBezTo>
                    <a:pt x="35006" y="69530"/>
                    <a:pt x="35111" y="69865"/>
                    <a:pt x="35425" y="70179"/>
                  </a:cubicBezTo>
                  <a:close/>
                  <a:moveTo>
                    <a:pt x="44589" y="20380"/>
                  </a:moveTo>
                  <a:cubicBezTo>
                    <a:pt x="45196" y="21448"/>
                    <a:pt x="45740" y="22410"/>
                    <a:pt x="46305" y="23393"/>
                  </a:cubicBezTo>
                  <a:cubicBezTo>
                    <a:pt x="46326" y="23414"/>
                    <a:pt x="46347" y="23435"/>
                    <a:pt x="46368" y="23435"/>
                  </a:cubicBezTo>
                  <a:lnTo>
                    <a:pt x="46305" y="23435"/>
                  </a:lnTo>
                  <a:cubicBezTo>
                    <a:pt x="46723" y="23080"/>
                    <a:pt x="47079" y="22829"/>
                    <a:pt x="47372" y="22515"/>
                  </a:cubicBezTo>
                  <a:cubicBezTo>
                    <a:pt x="47832" y="21971"/>
                    <a:pt x="48146" y="21364"/>
                    <a:pt x="47832" y="20611"/>
                  </a:cubicBezTo>
                  <a:cubicBezTo>
                    <a:pt x="47769" y="20401"/>
                    <a:pt x="47790" y="20150"/>
                    <a:pt x="47707" y="19920"/>
                  </a:cubicBezTo>
                  <a:cubicBezTo>
                    <a:pt x="47644" y="19753"/>
                    <a:pt x="47518" y="19585"/>
                    <a:pt x="47393" y="19460"/>
                  </a:cubicBezTo>
                  <a:cubicBezTo>
                    <a:pt x="46953" y="19020"/>
                    <a:pt x="46347" y="19104"/>
                    <a:pt x="45803" y="19125"/>
                  </a:cubicBezTo>
                  <a:cubicBezTo>
                    <a:pt x="45300" y="19146"/>
                    <a:pt x="45070" y="19544"/>
                    <a:pt x="44882" y="19920"/>
                  </a:cubicBezTo>
                  <a:cubicBezTo>
                    <a:pt x="44798" y="20108"/>
                    <a:pt x="44694" y="20255"/>
                    <a:pt x="44589" y="20380"/>
                  </a:cubicBezTo>
                  <a:close/>
                  <a:moveTo>
                    <a:pt x="29106" y="78360"/>
                  </a:moveTo>
                  <a:cubicBezTo>
                    <a:pt x="28750" y="79218"/>
                    <a:pt x="28457" y="80096"/>
                    <a:pt x="28038" y="80892"/>
                  </a:cubicBezTo>
                  <a:cubicBezTo>
                    <a:pt x="27515" y="81896"/>
                    <a:pt x="27557" y="82942"/>
                    <a:pt x="27599" y="83988"/>
                  </a:cubicBezTo>
                  <a:cubicBezTo>
                    <a:pt x="27599" y="84344"/>
                    <a:pt x="27766" y="84511"/>
                    <a:pt x="28143" y="84532"/>
                  </a:cubicBezTo>
                  <a:cubicBezTo>
                    <a:pt x="28520" y="84553"/>
                    <a:pt x="28771" y="84428"/>
                    <a:pt x="28834" y="84114"/>
                  </a:cubicBezTo>
                  <a:cubicBezTo>
                    <a:pt x="28959" y="83130"/>
                    <a:pt x="29461" y="82252"/>
                    <a:pt x="29608" y="81268"/>
                  </a:cubicBezTo>
                  <a:cubicBezTo>
                    <a:pt x="29733" y="80327"/>
                    <a:pt x="29880" y="79322"/>
                    <a:pt x="29712" y="78339"/>
                  </a:cubicBezTo>
                  <a:cubicBezTo>
                    <a:pt x="29503" y="78360"/>
                    <a:pt x="29315" y="78360"/>
                    <a:pt x="29106" y="78360"/>
                  </a:cubicBezTo>
                  <a:close/>
                  <a:moveTo>
                    <a:pt x="41409" y="85746"/>
                  </a:moveTo>
                  <a:cubicBezTo>
                    <a:pt x="41932" y="85641"/>
                    <a:pt x="42225" y="85369"/>
                    <a:pt x="42371" y="84846"/>
                  </a:cubicBezTo>
                  <a:cubicBezTo>
                    <a:pt x="42559" y="84281"/>
                    <a:pt x="42664" y="83695"/>
                    <a:pt x="42643" y="83089"/>
                  </a:cubicBezTo>
                  <a:cubicBezTo>
                    <a:pt x="42601" y="82607"/>
                    <a:pt x="42601" y="82105"/>
                    <a:pt x="42539" y="81624"/>
                  </a:cubicBezTo>
                  <a:cubicBezTo>
                    <a:pt x="42476" y="81394"/>
                    <a:pt x="42329" y="81143"/>
                    <a:pt x="42141" y="80975"/>
                  </a:cubicBezTo>
                  <a:cubicBezTo>
                    <a:pt x="41911" y="80787"/>
                    <a:pt x="41597" y="80766"/>
                    <a:pt x="41283" y="80913"/>
                  </a:cubicBezTo>
                  <a:cubicBezTo>
                    <a:pt x="41220" y="81268"/>
                    <a:pt x="41179" y="81624"/>
                    <a:pt x="41095" y="81959"/>
                  </a:cubicBezTo>
                  <a:cubicBezTo>
                    <a:pt x="40823" y="83256"/>
                    <a:pt x="40823" y="84511"/>
                    <a:pt x="41409" y="85746"/>
                  </a:cubicBezTo>
                  <a:close/>
                  <a:moveTo>
                    <a:pt x="28834" y="41513"/>
                  </a:moveTo>
                  <a:cubicBezTo>
                    <a:pt x="29001" y="41764"/>
                    <a:pt x="29106" y="42036"/>
                    <a:pt x="29294" y="42183"/>
                  </a:cubicBezTo>
                  <a:cubicBezTo>
                    <a:pt x="29629" y="42455"/>
                    <a:pt x="30005" y="42706"/>
                    <a:pt x="30403" y="42811"/>
                  </a:cubicBezTo>
                  <a:cubicBezTo>
                    <a:pt x="30926" y="42978"/>
                    <a:pt x="31679" y="42518"/>
                    <a:pt x="31930" y="41995"/>
                  </a:cubicBezTo>
                  <a:cubicBezTo>
                    <a:pt x="32202" y="41555"/>
                    <a:pt x="32244" y="41095"/>
                    <a:pt x="32077" y="40530"/>
                  </a:cubicBezTo>
                  <a:cubicBezTo>
                    <a:pt x="30989" y="40802"/>
                    <a:pt x="29922" y="41116"/>
                    <a:pt x="28834" y="41513"/>
                  </a:cubicBezTo>
                  <a:close/>
                  <a:moveTo>
                    <a:pt x="5671" y="22975"/>
                  </a:moveTo>
                  <a:cubicBezTo>
                    <a:pt x="4625" y="25088"/>
                    <a:pt x="5315" y="25821"/>
                    <a:pt x="6466" y="26720"/>
                  </a:cubicBezTo>
                  <a:cubicBezTo>
                    <a:pt x="6466" y="26365"/>
                    <a:pt x="6487" y="26051"/>
                    <a:pt x="6487" y="25737"/>
                  </a:cubicBezTo>
                  <a:cubicBezTo>
                    <a:pt x="6508" y="25235"/>
                    <a:pt x="6508" y="24733"/>
                    <a:pt x="6655" y="24272"/>
                  </a:cubicBezTo>
                  <a:cubicBezTo>
                    <a:pt x="6801" y="23728"/>
                    <a:pt x="6550" y="23373"/>
                    <a:pt x="6194" y="23059"/>
                  </a:cubicBezTo>
                  <a:cubicBezTo>
                    <a:pt x="6069" y="22996"/>
                    <a:pt x="5839" y="23017"/>
                    <a:pt x="5671" y="2297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59"/>
            <p:cNvSpPr/>
            <p:nvPr/>
          </p:nvSpPr>
          <p:spPr>
            <a:xfrm>
              <a:off x="7602462" y="2968834"/>
              <a:ext cx="375622" cy="264172"/>
            </a:xfrm>
            <a:custGeom>
              <a:avLst/>
              <a:gdLst/>
              <a:ahLst/>
              <a:cxnLst/>
              <a:rect l="l" t="t" r="r" b="b"/>
              <a:pathLst>
                <a:path w="17138" h="12053" extrusionOk="0">
                  <a:moveTo>
                    <a:pt x="7387" y="12031"/>
                  </a:moveTo>
                  <a:lnTo>
                    <a:pt x="6487" y="12031"/>
                  </a:lnTo>
                  <a:cubicBezTo>
                    <a:pt x="5609" y="12031"/>
                    <a:pt x="4793" y="11822"/>
                    <a:pt x="4039" y="11382"/>
                  </a:cubicBezTo>
                  <a:cubicBezTo>
                    <a:pt x="2198" y="10357"/>
                    <a:pt x="1905" y="10064"/>
                    <a:pt x="922" y="8223"/>
                  </a:cubicBezTo>
                  <a:cubicBezTo>
                    <a:pt x="796" y="7972"/>
                    <a:pt x="691" y="7742"/>
                    <a:pt x="545" y="7512"/>
                  </a:cubicBezTo>
                  <a:cubicBezTo>
                    <a:pt x="189" y="6779"/>
                    <a:pt x="1" y="6026"/>
                    <a:pt x="64" y="5210"/>
                  </a:cubicBezTo>
                  <a:cubicBezTo>
                    <a:pt x="106" y="4582"/>
                    <a:pt x="106" y="3955"/>
                    <a:pt x="106" y="3327"/>
                  </a:cubicBezTo>
                  <a:cubicBezTo>
                    <a:pt x="106" y="2992"/>
                    <a:pt x="231" y="2678"/>
                    <a:pt x="440" y="2406"/>
                  </a:cubicBezTo>
                  <a:cubicBezTo>
                    <a:pt x="754" y="2009"/>
                    <a:pt x="963" y="1967"/>
                    <a:pt x="1466" y="2155"/>
                  </a:cubicBezTo>
                  <a:cubicBezTo>
                    <a:pt x="1591" y="2197"/>
                    <a:pt x="1696" y="2281"/>
                    <a:pt x="1842" y="2281"/>
                  </a:cubicBezTo>
                  <a:cubicBezTo>
                    <a:pt x="2993" y="2281"/>
                    <a:pt x="4165" y="2302"/>
                    <a:pt x="5211" y="1695"/>
                  </a:cubicBezTo>
                  <a:cubicBezTo>
                    <a:pt x="5650" y="1444"/>
                    <a:pt x="6090" y="1318"/>
                    <a:pt x="6592" y="1214"/>
                  </a:cubicBezTo>
                  <a:cubicBezTo>
                    <a:pt x="7178" y="1109"/>
                    <a:pt x="7743" y="921"/>
                    <a:pt x="8329" y="732"/>
                  </a:cubicBezTo>
                  <a:cubicBezTo>
                    <a:pt x="9542" y="314"/>
                    <a:pt x="10798" y="63"/>
                    <a:pt x="12116" y="105"/>
                  </a:cubicBezTo>
                  <a:cubicBezTo>
                    <a:pt x="12534" y="126"/>
                    <a:pt x="12974" y="167"/>
                    <a:pt x="13392" y="105"/>
                  </a:cubicBezTo>
                  <a:cubicBezTo>
                    <a:pt x="14292" y="0"/>
                    <a:pt x="15087" y="335"/>
                    <a:pt x="15882" y="691"/>
                  </a:cubicBezTo>
                  <a:cubicBezTo>
                    <a:pt x="16614" y="1025"/>
                    <a:pt x="16970" y="1632"/>
                    <a:pt x="17033" y="2406"/>
                  </a:cubicBezTo>
                  <a:cubicBezTo>
                    <a:pt x="17137" y="3641"/>
                    <a:pt x="16970" y="4833"/>
                    <a:pt x="16489" y="5984"/>
                  </a:cubicBezTo>
                  <a:cubicBezTo>
                    <a:pt x="16217" y="6570"/>
                    <a:pt x="15882" y="7093"/>
                    <a:pt x="15464" y="7553"/>
                  </a:cubicBezTo>
                  <a:cubicBezTo>
                    <a:pt x="15192" y="7825"/>
                    <a:pt x="14920" y="8056"/>
                    <a:pt x="14731" y="8369"/>
                  </a:cubicBezTo>
                  <a:cubicBezTo>
                    <a:pt x="14020" y="9520"/>
                    <a:pt x="12953" y="10253"/>
                    <a:pt x="11844" y="10901"/>
                  </a:cubicBezTo>
                  <a:cubicBezTo>
                    <a:pt x="10735" y="11592"/>
                    <a:pt x="9479" y="12052"/>
                    <a:pt x="8078" y="12010"/>
                  </a:cubicBezTo>
                  <a:cubicBezTo>
                    <a:pt x="7847" y="12010"/>
                    <a:pt x="7617" y="12010"/>
                    <a:pt x="7387" y="12031"/>
                  </a:cubicBezTo>
                  <a:close/>
                  <a:moveTo>
                    <a:pt x="1340" y="3264"/>
                  </a:moveTo>
                  <a:lnTo>
                    <a:pt x="1340" y="5859"/>
                  </a:lnTo>
                  <a:cubicBezTo>
                    <a:pt x="1340" y="6089"/>
                    <a:pt x="1445" y="6298"/>
                    <a:pt x="1528" y="6549"/>
                  </a:cubicBezTo>
                  <a:cubicBezTo>
                    <a:pt x="1884" y="7533"/>
                    <a:pt x="2512" y="8432"/>
                    <a:pt x="3119" y="9290"/>
                  </a:cubicBezTo>
                  <a:cubicBezTo>
                    <a:pt x="3160" y="9374"/>
                    <a:pt x="3244" y="9437"/>
                    <a:pt x="3328" y="9499"/>
                  </a:cubicBezTo>
                  <a:cubicBezTo>
                    <a:pt x="4186" y="10002"/>
                    <a:pt x="4981" y="10629"/>
                    <a:pt x="5985" y="10776"/>
                  </a:cubicBezTo>
                  <a:cubicBezTo>
                    <a:pt x="6613" y="10859"/>
                    <a:pt x="7241" y="10838"/>
                    <a:pt x="7868" y="10838"/>
                  </a:cubicBezTo>
                  <a:cubicBezTo>
                    <a:pt x="8287" y="10838"/>
                    <a:pt x="8747" y="10776"/>
                    <a:pt x="9166" y="10734"/>
                  </a:cubicBezTo>
                  <a:cubicBezTo>
                    <a:pt x="10651" y="10462"/>
                    <a:pt x="11907" y="9709"/>
                    <a:pt x="12974" y="8704"/>
                  </a:cubicBezTo>
                  <a:cubicBezTo>
                    <a:pt x="13811" y="7951"/>
                    <a:pt x="14501" y="6968"/>
                    <a:pt x="15254" y="6089"/>
                  </a:cubicBezTo>
                  <a:cubicBezTo>
                    <a:pt x="15296" y="6047"/>
                    <a:pt x="15338" y="5984"/>
                    <a:pt x="15359" y="5921"/>
                  </a:cubicBezTo>
                  <a:cubicBezTo>
                    <a:pt x="15903" y="4812"/>
                    <a:pt x="16049" y="3641"/>
                    <a:pt x="15966" y="2427"/>
                  </a:cubicBezTo>
                  <a:cubicBezTo>
                    <a:pt x="15924" y="2071"/>
                    <a:pt x="15715" y="1841"/>
                    <a:pt x="15380" y="1674"/>
                  </a:cubicBezTo>
                  <a:cubicBezTo>
                    <a:pt x="14836" y="1444"/>
                    <a:pt x="14292" y="1214"/>
                    <a:pt x="13643" y="1255"/>
                  </a:cubicBezTo>
                  <a:cubicBezTo>
                    <a:pt x="13099" y="1276"/>
                    <a:pt x="12534" y="1276"/>
                    <a:pt x="11948" y="1255"/>
                  </a:cubicBezTo>
                  <a:cubicBezTo>
                    <a:pt x="10860" y="1214"/>
                    <a:pt x="9772" y="1444"/>
                    <a:pt x="8726" y="1779"/>
                  </a:cubicBezTo>
                  <a:cubicBezTo>
                    <a:pt x="8161" y="1967"/>
                    <a:pt x="7596" y="2092"/>
                    <a:pt x="7010" y="2281"/>
                  </a:cubicBezTo>
                  <a:cubicBezTo>
                    <a:pt x="6529" y="2406"/>
                    <a:pt x="6048" y="2532"/>
                    <a:pt x="5588" y="2741"/>
                  </a:cubicBezTo>
                  <a:cubicBezTo>
                    <a:pt x="4730" y="3139"/>
                    <a:pt x="3851" y="3348"/>
                    <a:pt x="2909" y="3306"/>
                  </a:cubicBezTo>
                  <a:cubicBezTo>
                    <a:pt x="2428" y="3243"/>
                    <a:pt x="1947" y="3264"/>
                    <a:pt x="1340" y="326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59"/>
            <p:cNvSpPr/>
            <p:nvPr/>
          </p:nvSpPr>
          <p:spPr>
            <a:xfrm>
              <a:off x="7950574" y="2879382"/>
              <a:ext cx="49994" cy="45435"/>
            </a:xfrm>
            <a:custGeom>
              <a:avLst/>
              <a:gdLst/>
              <a:ahLst/>
              <a:cxnLst/>
              <a:rect l="l" t="t" r="r" b="b"/>
              <a:pathLst>
                <a:path w="2281" h="2073" extrusionOk="0">
                  <a:moveTo>
                    <a:pt x="1151" y="1"/>
                  </a:moveTo>
                  <a:cubicBezTo>
                    <a:pt x="1235" y="22"/>
                    <a:pt x="1444" y="22"/>
                    <a:pt x="1611" y="85"/>
                  </a:cubicBezTo>
                  <a:cubicBezTo>
                    <a:pt x="1716" y="106"/>
                    <a:pt x="1862" y="210"/>
                    <a:pt x="1925" y="315"/>
                  </a:cubicBezTo>
                  <a:cubicBezTo>
                    <a:pt x="2281" y="796"/>
                    <a:pt x="2092" y="1466"/>
                    <a:pt x="1590" y="1717"/>
                  </a:cubicBezTo>
                  <a:cubicBezTo>
                    <a:pt x="1235" y="1905"/>
                    <a:pt x="879" y="2072"/>
                    <a:pt x="502" y="1759"/>
                  </a:cubicBezTo>
                  <a:cubicBezTo>
                    <a:pt x="126" y="1445"/>
                    <a:pt x="0" y="1110"/>
                    <a:pt x="84" y="629"/>
                  </a:cubicBezTo>
                  <a:cubicBezTo>
                    <a:pt x="146" y="189"/>
                    <a:pt x="418" y="22"/>
                    <a:pt x="11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59"/>
            <p:cNvSpPr/>
            <p:nvPr/>
          </p:nvSpPr>
          <p:spPr>
            <a:xfrm>
              <a:off x="7535982" y="2913795"/>
              <a:ext cx="48613" cy="34871"/>
            </a:xfrm>
            <a:custGeom>
              <a:avLst/>
              <a:gdLst/>
              <a:ahLst/>
              <a:cxnLst/>
              <a:rect l="l" t="t" r="r" b="b"/>
              <a:pathLst>
                <a:path w="2218" h="1591" extrusionOk="0">
                  <a:moveTo>
                    <a:pt x="1046" y="1590"/>
                  </a:moveTo>
                  <a:cubicBezTo>
                    <a:pt x="942" y="1590"/>
                    <a:pt x="816" y="1590"/>
                    <a:pt x="691" y="1549"/>
                  </a:cubicBezTo>
                  <a:cubicBezTo>
                    <a:pt x="544" y="1486"/>
                    <a:pt x="377" y="1381"/>
                    <a:pt x="314" y="1256"/>
                  </a:cubicBezTo>
                  <a:cubicBezTo>
                    <a:pt x="0" y="649"/>
                    <a:pt x="377" y="0"/>
                    <a:pt x="1025" y="0"/>
                  </a:cubicBezTo>
                  <a:cubicBezTo>
                    <a:pt x="1151" y="0"/>
                    <a:pt x="1276" y="21"/>
                    <a:pt x="1423" y="21"/>
                  </a:cubicBezTo>
                  <a:cubicBezTo>
                    <a:pt x="1988" y="126"/>
                    <a:pt x="2218" y="523"/>
                    <a:pt x="2051" y="1109"/>
                  </a:cubicBezTo>
                  <a:cubicBezTo>
                    <a:pt x="1967" y="1339"/>
                    <a:pt x="1800" y="1486"/>
                    <a:pt x="1548" y="1528"/>
                  </a:cubicBezTo>
                  <a:cubicBezTo>
                    <a:pt x="1423" y="1590"/>
                    <a:pt x="1255" y="1590"/>
                    <a:pt x="1046" y="15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70" name="Google Shape;1470;p59"/>
            <p:cNvGrpSpPr/>
            <p:nvPr/>
          </p:nvGrpSpPr>
          <p:grpSpPr>
            <a:xfrm>
              <a:off x="6770207" y="2260792"/>
              <a:ext cx="622325" cy="515017"/>
              <a:chOff x="6723850" y="2210963"/>
              <a:chExt cx="709850" cy="587450"/>
            </a:xfrm>
          </p:grpSpPr>
          <p:sp>
            <p:nvSpPr>
              <p:cNvPr id="1471" name="Google Shape;1471;p59"/>
              <p:cNvSpPr/>
              <p:nvPr/>
            </p:nvSpPr>
            <p:spPr>
              <a:xfrm>
                <a:off x="6750000" y="2239738"/>
                <a:ext cx="654925" cy="475500"/>
              </a:xfrm>
              <a:custGeom>
                <a:avLst/>
                <a:gdLst/>
                <a:ahLst/>
                <a:cxnLst/>
                <a:rect l="l" t="t" r="r" b="b"/>
                <a:pathLst>
                  <a:path w="26197" h="19020" extrusionOk="0">
                    <a:moveTo>
                      <a:pt x="4729" y="18622"/>
                    </a:moveTo>
                    <a:cubicBezTo>
                      <a:pt x="4373" y="18769"/>
                      <a:pt x="4080" y="18894"/>
                      <a:pt x="3788" y="18978"/>
                    </a:cubicBezTo>
                    <a:cubicBezTo>
                      <a:pt x="3557" y="19020"/>
                      <a:pt x="3327" y="18999"/>
                      <a:pt x="3076" y="18999"/>
                    </a:cubicBezTo>
                    <a:cubicBezTo>
                      <a:pt x="2239" y="18999"/>
                      <a:pt x="1402" y="19020"/>
                      <a:pt x="482" y="18978"/>
                    </a:cubicBezTo>
                    <a:cubicBezTo>
                      <a:pt x="461" y="18622"/>
                      <a:pt x="440" y="18308"/>
                      <a:pt x="419" y="18036"/>
                    </a:cubicBezTo>
                    <a:cubicBezTo>
                      <a:pt x="398" y="17660"/>
                      <a:pt x="440" y="17262"/>
                      <a:pt x="314" y="16927"/>
                    </a:cubicBezTo>
                    <a:cubicBezTo>
                      <a:pt x="0" y="16048"/>
                      <a:pt x="105" y="15128"/>
                      <a:pt x="105" y="14270"/>
                    </a:cubicBezTo>
                    <a:cubicBezTo>
                      <a:pt x="503" y="13851"/>
                      <a:pt x="879" y="13600"/>
                      <a:pt x="1381" y="13433"/>
                    </a:cubicBezTo>
                    <a:cubicBezTo>
                      <a:pt x="2197" y="13119"/>
                      <a:pt x="2951" y="12596"/>
                      <a:pt x="3536" y="11906"/>
                    </a:cubicBezTo>
                    <a:cubicBezTo>
                      <a:pt x="4164" y="11173"/>
                      <a:pt x="4897" y="10608"/>
                      <a:pt x="5775" y="10148"/>
                    </a:cubicBezTo>
                    <a:cubicBezTo>
                      <a:pt x="5796" y="9939"/>
                      <a:pt x="5859" y="9709"/>
                      <a:pt x="5838" y="9478"/>
                    </a:cubicBezTo>
                    <a:cubicBezTo>
                      <a:pt x="5775" y="8453"/>
                      <a:pt x="5964" y="7470"/>
                      <a:pt x="6277" y="6465"/>
                    </a:cubicBezTo>
                    <a:cubicBezTo>
                      <a:pt x="6382" y="6172"/>
                      <a:pt x="6424" y="5859"/>
                      <a:pt x="6424" y="5587"/>
                    </a:cubicBezTo>
                    <a:cubicBezTo>
                      <a:pt x="6403" y="4289"/>
                      <a:pt x="6947" y="3201"/>
                      <a:pt x="7512" y="2134"/>
                    </a:cubicBezTo>
                    <a:cubicBezTo>
                      <a:pt x="7637" y="1883"/>
                      <a:pt x="7826" y="1674"/>
                      <a:pt x="8035" y="1527"/>
                    </a:cubicBezTo>
                    <a:cubicBezTo>
                      <a:pt x="9081" y="795"/>
                      <a:pt x="10190" y="314"/>
                      <a:pt x="11508" y="314"/>
                    </a:cubicBezTo>
                    <a:lnTo>
                      <a:pt x="13433" y="314"/>
                    </a:lnTo>
                    <a:cubicBezTo>
                      <a:pt x="13894" y="314"/>
                      <a:pt x="14333" y="356"/>
                      <a:pt x="14731" y="146"/>
                    </a:cubicBezTo>
                    <a:cubicBezTo>
                      <a:pt x="14793" y="84"/>
                      <a:pt x="14898" y="63"/>
                      <a:pt x="15003" y="63"/>
                    </a:cubicBezTo>
                    <a:cubicBezTo>
                      <a:pt x="15986" y="21"/>
                      <a:pt x="16969" y="0"/>
                      <a:pt x="17911" y="63"/>
                    </a:cubicBezTo>
                    <a:cubicBezTo>
                      <a:pt x="18329" y="544"/>
                      <a:pt x="18497" y="1046"/>
                      <a:pt x="18455" y="1632"/>
                    </a:cubicBezTo>
                    <a:cubicBezTo>
                      <a:pt x="18350" y="3201"/>
                      <a:pt x="18601" y="4729"/>
                      <a:pt x="18706" y="6277"/>
                    </a:cubicBezTo>
                    <a:cubicBezTo>
                      <a:pt x="18748" y="6989"/>
                      <a:pt x="18873" y="7700"/>
                      <a:pt x="18873" y="8411"/>
                    </a:cubicBezTo>
                    <a:cubicBezTo>
                      <a:pt x="18873" y="8976"/>
                      <a:pt x="19376" y="9374"/>
                      <a:pt x="19962" y="9395"/>
                    </a:cubicBezTo>
                    <a:cubicBezTo>
                      <a:pt x="20192" y="9395"/>
                      <a:pt x="20422" y="9395"/>
                      <a:pt x="20652" y="9374"/>
                    </a:cubicBezTo>
                    <a:cubicBezTo>
                      <a:pt x="20903" y="9353"/>
                      <a:pt x="21112" y="9290"/>
                      <a:pt x="21322" y="9248"/>
                    </a:cubicBezTo>
                    <a:cubicBezTo>
                      <a:pt x="21594" y="9709"/>
                      <a:pt x="21782" y="10232"/>
                      <a:pt x="22158" y="10546"/>
                    </a:cubicBezTo>
                    <a:cubicBezTo>
                      <a:pt x="22682" y="10985"/>
                      <a:pt x="23163" y="11550"/>
                      <a:pt x="23979" y="11466"/>
                    </a:cubicBezTo>
                    <a:cubicBezTo>
                      <a:pt x="24565" y="11403"/>
                      <a:pt x="25109" y="11466"/>
                      <a:pt x="25736" y="11487"/>
                    </a:cubicBezTo>
                    <a:cubicBezTo>
                      <a:pt x="25757" y="12219"/>
                      <a:pt x="25883" y="12868"/>
                      <a:pt x="26071" y="13496"/>
                    </a:cubicBezTo>
                    <a:cubicBezTo>
                      <a:pt x="26197" y="13956"/>
                      <a:pt x="26134" y="14437"/>
                      <a:pt x="26050" y="14939"/>
                    </a:cubicBezTo>
                    <a:cubicBezTo>
                      <a:pt x="25297" y="15128"/>
                      <a:pt x="24586" y="15002"/>
                      <a:pt x="23895" y="15023"/>
                    </a:cubicBezTo>
                    <a:cubicBezTo>
                      <a:pt x="23058" y="14019"/>
                      <a:pt x="21991" y="13496"/>
                      <a:pt x="20757" y="13328"/>
                    </a:cubicBezTo>
                    <a:cubicBezTo>
                      <a:pt x="20547" y="13287"/>
                      <a:pt x="20380" y="13245"/>
                      <a:pt x="20192" y="13161"/>
                    </a:cubicBezTo>
                    <a:cubicBezTo>
                      <a:pt x="19564" y="12952"/>
                      <a:pt x="18936" y="12847"/>
                      <a:pt x="18309" y="13161"/>
                    </a:cubicBezTo>
                    <a:cubicBezTo>
                      <a:pt x="18288" y="13182"/>
                      <a:pt x="18246" y="13224"/>
                      <a:pt x="18225" y="13224"/>
                    </a:cubicBezTo>
                    <a:cubicBezTo>
                      <a:pt x="17911" y="13287"/>
                      <a:pt x="17493" y="13245"/>
                      <a:pt x="17262" y="13454"/>
                    </a:cubicBezTo>
                    <a:cubicBezTo>
                      <a:pt x="16886" y="13789"/>
                      <a:pt x="16656" y="14228"/>
                      <a:pt x="16363" y="14647"/>
                    </a:cubicBezTo>
                    <a:cubicBezTo>
                      <a:pt x="16195" y="14919"/>
                      <a:pt x="16028" y="15149"/>
                      <a:pt x="15902" y="15442"/>
                    </a:cubicBezTo>
                    <a:cubicBezTo>
                      <a:pt x="15609" y="16153"/>
                      <a:pt x="15003" y="16320"/>
                      <a:pt x="14354" y="16362"/>
                    </a:cubicBezTo>
                    <a:cubicBezTo>
                      <a:pt x="13998" y="16383"/>
                      <a:pt x="13622" y="16467"/>
                      <a:pt x="13266" y="16572"/>
                    </a:cubicBezTo>
                    <a:cubicBezTo>
                      <a:pt x="12847" y="16697"/>
                      <a:pt x="12387" y="16718"/>
                      <a:pt x="12011" y="16802"/>
                    </a:cubicBezTo>
                    <a:cubicBezTo>
                      <a:pt x="11299" y="15881"/>
                      <a:pt x="11299" y="15881"/>
                      <a:pt x="10148" y="15442"/>
                    </a:cubicBezTo>
                    <a:cubicBezTo>
                      <a:pt x="9730" y="15253"/>
                      <a:pt x="9311" y="15170"/>
                      <a:pt x="8872" y="15212"/>
                    </a:cubicBezTo>
                    <a:cubicBezTo>
                      <a:pt x="8705" y="15232"/>
                      <a:pt x="8495" y="15253"/>
                      <a:pt x="8370" y="15149"/>
                    </a:cubicBezTo>
                    <a:cubicBezTo>
                      <a:pt x="7930" y="14856"/>
                      <a:pt x="7512" y="15044"/>
                      <a:pt x="7114" y="15170"/>
                    </a:cubicBezTo>
                    <a:cubicBezTo>
                      <a:pt x="6319" y="15463"/>
                      <a:pt x="5650" y="15860"/>
                      <a:pt x="5106" y="16488"/>
                    </a:cubicBezTo>
                    <a:cubicBezTo>
                      <a:pt x="4855" y="16739"/>
                      <a:pt x="4708" y="17032"/>
                      <a:pt x="4708" y="17408"/>
                    </a:cubicBezTo>
                    <a:cubicBezTo>
                      <a:pt x="4729" y="17785"/>
                      <a:pt x="4729" y="18162"/>
                      <a:pt x="4729" y="18622"/>
                    </a:cubicBezTo>
                    <a:close/>
                    <a:moveTo>
                      <a:pt x="17032" y="9709"/>
                    </a:moveTo>
                    <a:cubicBezTo>
                      <a:pt x="17032" y="9290"/>
                      <a:pt x="16969" y="8976"/>
                      <a:pt x="17032" y="8683"/>
                    </a:cubicBezTo>
                    <a:cubicBezTo>
                      <a:pt x="17137" y="8160"/>
                      <a:pt x="17032" y="7679"/>
                      <a:pt x="16969" y="7177"/>
                    </a:cubicBezTo>
                    <a:cubicBezTo>
                      <a:pt x="16907" y="6633"/>
                      <a:pt x="16844" y="6110"/>
                      <a:pt x="16844" y="5545"/>
                    </a:cubicBezTo>
                    <a:cubicBezTo>
                      <a:pt x="16802" y="4645"/>
                      <a:pt x="16844" y="3724"/>
                      <a:pt x="16802" y="2804"/>
                    </a:cubicBezTo>
                    <a:cubicBezTo>
                      <a:pt x="16781" y="2197"/>
                      <a:pt x="16614" y="2030"/>
                      <a:pt x="16028" y="1967"/>
                    </a:cubicBezTo>
                    <a:cubicBezTo>
                      <a:pt x="15526" y="1946"/>
                      <a:pt x="15003" y="1946"/>
                      <a:pt x="14521" y="1946"/>
                    </a:cubicBezTo>
                    <a:cubicBezTo>
                      <a:pt x="13726" y="1946"/>
                      <a:pt x="12952" y="1841"/>
                      <a:pt x="12220" y="2239"/>
                    </a:cubicBezTo>
                    <a:cubicBezTo>
                      <a:pt x="12115" y="2281"/>
                      <a:pt x="11948" y="2281"/>
                      <a:pt x="11822" y="2281"/>
                    </a:cubicBezTo>
                    <a:cubicBezTo>
                      <a:pt x="11278" y="2239"/>
                      <a:pt x="10776" y="2490"/>
                      <a:pt x="10253" y="2595"/>
                    </a:cubicBezTo>
                    <a:cubicBezTo>
                      <a:pt x="9186" y="2825"/>
                      <a:pt x="8872" y="3808"/>
                      <a:pt x="8307" y="4540"/>
                    </a:cubicBezTo>
                    <a:cubicBezTo>
                      <a:pt x="8286" y="4582"/>
                      <a:pt x="8286" y="4666"/>
                      <a:pt x="8286" y="4750"/>
                    </a:cubicBezTo>
                    <a:cubicBezTo>
                      <a:pt x="8244" y="5691"/>
                      <a:pt x="7868" y="6570"/>
                      <a:pt x="7763" y="7512"/>
                    </a:cubicBezTo>
                    <a:cubicBezTo>
                      <a:pt x="7658" y="8432"/>
                      <a:pt x="7533" y="9311"/>
                      <a:pt x="7972" y="10190"/>
                    </a:cubicBezTo>
                    <a:cubicBezTo>
                      <a:pt x="8558" y="11341"/>
                      <a:pt x="8914" y="11362"/>
                      <a:pt x="10086" y="11236"/>
                    </a:cubicBezTo>
                    <a:cubicBezTo>
                      <a:pt x="10169" y="11236"/>
                      <a:pt x="10232" y="11173"/>
                      <a:pt x="10274" y="11173"/>
                    </a:cubicBezTo>
                    <a:cubicBezTo>
                      <a:pt x="10609" y="11131"/>
                      <a:pt x="10923" y="11069"/>
                      <a:pt x="11278" y="10985"/>
                    </a:cubicBezTo>
                    <a:cubicBezTo>
                      <a:pt x="11613" y="10943"/>
                      <a:pt x="11927" y="10859"/>
                      <a:pt x="12262" y="10818"/>
                    </a:cubicBezTo>
                    <a:cubicBezTo>
                      <a:pt x="12492" y="10755"/>
                      <a:pt x="12722" y="10713"/>
                      <a:pt x="12952" y="10671"/>
                    </a:cubicBezTo>
                    <a:cubicBezTo>
                      <a:pt x="13517" y="10608"/>
                      <a:pt x="14082" y="10546"/>
                      <a:pt x="14647" y="10420"/>
                    </a:cubicBezTo>
                    <a:cubicBezTo>
                      <a:pt x="15233" y="10294"/>
                      <a:pt x="15798" y="10022"/>
                      <a:pt x="16425" y="10002"/>
                    </a:cubicBezTo>
                    <a:cubicBezTo>
                      <a:pt x="16572" y="10022"/>
                      <a:pt x="16781" y="9813"/>
                      <a:pt x="17032" y="9709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2" name="Google Shape;1472;p59"/>
              <p:cNvSpPr/>
              <p:nvPr/>
            </p:nvSpPr>
            <p:spPr>
              <a:xfrm>
                <a:off x="7165850" y="2588638"/>
                <a:ext cx="152775" cy="134450"/>
              </a:xfrm>
              <a:custGeom>
                <a:avLst/>
                <a:gdLst/>
                <a:ahLst/>
                <a:cxnLst/>
                <a:rect l="l" t="t" r="r" b="b"/>
                <a:pathLst>
                  <a:path w="6111" h="5378" extrusionOk="0">
                    <a:moveTo>
                      <a:pt x="2511" y="5294"/>
                    </a:moveTo>
                    <a:cubicBezTo>
                      <a:pt x="2009" y="5377"/>
                      <a:pt x="1507" y="5147"/>
                      <a:pt x="1131" y="4645"/>
                    </a:cubicBezTo>
                    <a:cubicBezTo>
                      <a:pt x="963" y="4457"/>
                      <a:pt x="817" y="4289"/>
                      <a:pt x="649" y="4122"/>
                    </a:cubicBezTo>
                    <a:cubicBezTo>
                      <a:pt x="356" y="3787"/>
                      <a:pt x="1" y="3473"/>
                      <a:pt x="43" y="2992"/>
                    </a:cubicBezTo>
                    <a:cubicBezTo>
                      <a:pt x="126" y="2448"/>
                      <a:pt x="43" y="1841"/>
                      <a:pt x="503" y="1381"/>
                    </a:cubicBezTo>
                    <a:cubicBezTo>
                      <a:pt x="670" y="1193"/>
                      <a:pt x="838" y="963"/>
                      <a:pt x="984" y="753"/>
                    </a:cubicBezTo>
                    <a:cubicBezTo>
                      <a:pt x="1172" y="544"/>
                      <a:pt x="1382" y="419"/>
                      <a:pt x="1675" y="356"/>
                    </a:cubicBezTo>
                    <a:cubicBezTo>
                      <a:pt x="2177" y="251"/>
                      <a:pt x="2637" y="63"/>
                      <a:pt x="3139" y="21"/>
                    </a:cubicBezTo>
                    <a:cubicBezTo>
                      <a:pt x="3495" y="0"/>
                      <a:pt x="3872" y="0"/>
                      <a:pt x="4227" y="105"/>
                    </a:cubicBezTo>
                    <a:cubicBezTo>
                      <a:pt x="4897" y="251"/>
                      <a:pt x="5315" y="565"/>
                      <a:pt x="5420" y="1297"/>
                    </a:cubicBezTo>
                    <a:cubicBezTo>
                      <a:pt x="5462" y="1716"/>
                      <a:pt x="5650" y="2134"/>
                      <a:pt x="5880" y="2511"/>
                    </a:cubicBezTo>
                    <a:cubicBezTo>
                      <a:pt x="6110" y="2888"/>
                      <a:pt x="6089" y="3201"/>
                      <a:pt x="5859" y="3515"/>
                    </a:cubicBezTo>
                    <a:cubicBezTo>
                      <a:pt x="5148" y="4541"/>
                      <a:pt x="4227" y="5231"/>
                      <a:pt x="2930" y="5273"/>
                    </a:cubicBezTo>
                    <a:cubicBezTo>
                      <a:pt x="2846" y="5273"/>
                      <a:pt x="2742" y="5273"/>
                      <a:pt x="2511" y="5294"/>
                    </a:cubicBezTo>
                    <a:close/>
                    <a:moveTo>
                      <a:pt x="4436" y="2867"/>
                    </a:moveTo>
                    <a:lnTo>
                      <a:pt x="4436" y="2239"/>
                    </a:lnTo>
                    <a:cubicBezTo>
                      <a:pt x="4395" y="1569"/>
                      <a:pt x="3997" y="1214"/>
                      <a:pt x="3328" y="1214"/>
                    </a:cubicBezTo>
                    <a:cubicBezTo>
                      <a:pt x="2909" y="1214"/>
                      <a:pt x="2532" y="1297"/>
                      <a:pt x="2135" y="1486"/>
                    </a:cubicBezTo>
                    <a:cubicBezTo>
                      <a:pt x="1570" y="1779"/>
                      <a:pt x="1172" y="2511"/>
                      <a:pt x="1277" y="3160"/>
                    </a:cubicBezTo>
                    <a:cubicBezTo>
                      <a:pt x="1361" y="3662"/>
                      <a:pt x="1716" y="3976"/>
                      <a:pt x="2239" y="4038"/>
                    </a:cubicBezTo>
                    <a:cubicBezTo>
                      <a:pt x="2951" y="4143"/>
                      <a:pt x="3558" y="3808"/>
                      <a:pt x="4185" y="3578"/>
                    </a:cubicBezTo>
                    <a:cubicBezTo>
                      <a:pt x="4290" y="3557"/>
                      <a:pt x="4374" y="3369"/>
                      <a:pt x="4395" y="3264"/>
                    </a:cubicBezTo>
                    <a:cubicBezTo>
                      <a:pt x="4436" y="3055"/>
                      <a:pt x="4436" y="2846"/>
                      <a:pt x="4436" y="2867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3" name="Google Shape;1473;p59"/>
              <p:cNvSpPr/>
              <p:nvPr/>
            </p:nvSpPr>
            <p:spPr>
              <a:xfrm>
                <a:off x="6894900" y="2634663"/>
                <a:ext cx="146475" cy="137600"/>
              </a:xfrm>
              <a:custGeom>
                <a:avLst/>
                <a:gdLst/>
                <a:ahLst/>
                <a:cxnLst/>
                <a:rect l="l" t="t" r="r" b="b"/>
                <a:pathLst>
                  <a:path w="5859" h="5504" extrusionOk="0">
                    <a:moveTo>
                      <a:pt x="2909" y="5420"/>
                    </a:moveTo>
                    <a:cubicBezTo>
                      <a:pt x="2511" y="5378"/>
                      <a:pt x="2093" y="5336"/>
                      <a:pt x="1716" y="5231"/>
                    </a:cubicBezTo>
                    <a:cubicBezTo>
                      <a:pt x="1109" y="5085"/>
                      <a:pt x="921" y="4771"/>
                      <a:pt x="879" y="4060"/>
                    </a:cubicBezTo>
                    <a:cubicBezTo>
                      <a:pt x="837" y="3641"/>
                      <a:pt x="628" y="3285"/>
                      <a:pt x="377" y="3013"/>
                    </a:cubicBezTo>
                    <a:cubicBezTo>
                      <a:pt x="0" y="2616"/>
                      <a:pt x="63" y="2197"/>
                      <a:pt x="105" y="1779"/>
                    </a:cubicBezTo>
                    <a:cubicBezTo>
                      <a:pt x="168" y="1423"/>
                      <a:pt x="481" y="1235"/>
                      <a:pt x="733" y="1026"/>
                    </a:cubicBezTo>
                    <a:cubicBezTo>
                      <a:pt x="795" y="984"/>
                      <a:pt x="963" y="942"/>
                      <a:pt x="1005" y="984"/>
                    </a:cubicBezTo>
                    <a:cubicBezTo>
                      <a:pt x="1256" y="1214"/>
                      <a:pt x="1444" y="1026"/>
                      <a:pt x="1590" y="837"/>
                    </a:cubicBezTo>
                    <a:cubicBezTo>
                      <a:pt x="2218" y="42"/>
                      <a:pt x="3013" y="0"/>
                      <a:pt x="3871" y="398"/>
                    </a:cubicBezTo>
                    <a:cubicBezTo>
                      <a:pt x="3976" y="461"/>
                      <a:pt x="4059" y="482"/>
                      <a:pt x="4143" y="523"/>
                    </a:cubicBezTo>
                    <a:cubicBezTo>
                      <a:pt x="4478" y="712"/>
                      <a:pt x="4917" y="712"/>
                      <a:pt x="5127" y="1151"/>
                    </a:cubicBezTo>
                    <a:cubicBezTo>
                      <a:pt x="5440" y="1842"/>
                      <a:pt x="5859" y="2448"/>
                      <a:pt x="5754" y="3244"/>
                    </a:cubicBezTo>
                    <a:cubicBezTo>
                      <a:pt x="5650" y="3955"/>
                      <a:pt x="5399" y="4499"/>
                      <a:pt x="4729" y="4896"/>
                    </a:cubicBezTo>
                    <a:cubicBezTo>
                      <a:pt x="4143" y="5210"/>
                      <a:pt x="3620" y="5503"/>
                      <a:pt x="2909" y="5420"/>
                    </a:cubicBezTo>
                    <a:close/>
                    <a:moveTo>
                      <a:pt x="3306" y="4060"/>
                    </a:moveTo>
                    <a:cubicBezTo>
                      <a:pt x="3306" y="4060"/>
                      <a:pt x="3306" y="4039"/>
                      <a:pt x="3306" y="4060"/>
                    </a:cubicBezTo>
                    <a:lnTo>
                      <a:pt x="3913" y="4060"/>
                    </a:lnTo>
                    <a:cubicBezTo>
                      <a:pt x="4478" y="4018"/>
                      <a:pt x="4896" y="3557"/>
                      <a:pt x="4917" y="2992"/>
                    </a:cubicBezTo>
                    <a:cubicBezTo>
                      <a:pt x="4959" y="2155"/>
                      <a:pt x="3955" y="1360"/>
                      <a:pt x="3097" y="1611"/>
                    </a:cubicBezTo>
                    <a:cubicBezTo>
                      <a:pt x="2783" y="1674"/>
                      <a:pt x="2469" y="1821"/>
                      <a:pt x="2155" y="1946"/>
                    </a:cubicBezTo>
                    <a:cubicBezTo>
                      <a:pt x="1946" y="2030"/>
                      <a:pt x="1841" y="2239"/>
                      <a:pt x="1862" y="2448"/>
                    </a:cubicBezTo>
                    <a:cubicBezTo>
                      <a:pt x="1883" y="2700"/>
                      <a:pt x="1967" y="2972"/>
                      <a:pt x="2009" y="3223"/>
                    </a:cubicBezTo>
                    <a:cubicBezTo>
                      <a:pt x="2114" y="3934"/>
                      <a:pt x="2218" y="4039"/>
                      <a:pt x="2909" y="406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4" name="Google Shape;1474;p59"/>
              <p:cNvSpPr/>
              <p:nvPr/>
            </p:nvSpPr>
            <p:spPr>
              <a:xfrm>
                <a:off x="7306575" y="2467263"/>
                <a:ext cx="89975" cy="41875"/>
              </a:xfrm>
              <a:custGeom>
                <a:avLst/>
                <a:gdLst/>
                <a:ahLst/>
                <a:cxnLst/>
                <a:rect l="l" t="t" r="r" b="b"/>
                <a:pathLst>
                  <a:path w="3599" h="1675" extrusionOk="0">
                    <a:moveTo>
                      <a:pt x="3473" y="1549"/>
                    </a:moveTo>
                    <a:cubicBezTo>
                      <a:pt x="3055" y="1549"/>
                      <a:pt x="2741" y="1528"/>
                      <a:pt x="2448" y="1549"/>
                    </a:cubicBezTo>
                    <a:cubicBezTo>
                      <a:pt x="1318" y="1675"/>
                      <a:pt x="586" y="1131"/>
                      <a:pt x="0" y="273"/>
                    </a:cubicBezTo>
                    <a:cubicBezTo>
                      <a:pt x="649" y="43"/>
                      <a:pt x="2427" y="1"/>
                      <a:pt x="3411" y="210"/>
                    </a:cubicBezTo>
                    <a:cubicBezTo>
                      <a:pt x="3599" y="608"/>
                      <a:pt x="3515" y="1047"/>
                      <a:pt x="3473" y="1549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5" name="Google Shape;1475;p59"/>
              <p:cNvSpPr/>
              <p:nvPr/>
            </p:nvSpPr>
            <p:spPr>
              <a:xfrm>
                <a:off x="7058100" y="2312963"/>
                <a:ext cx="105175" cy="168450"/>
              </a:xfrm>
              <a:custGeom>
                <a:avLst/>
                <a:gdLst/>
                <a:ahLst/>
                <a:cxnLst/>
                <a:rect l="l" t="t" r="r" b="b"/>
                <a:pathLst>
                  <a:path w="4207" h="6738" extrusionOk="0">
                    <a:moveTo>
                      <a:pt x="0" y="6633"/>
                    </a:moveTo>
                    <a:lnTo>
                      <a:pt x="0" y="565"/>
                    </a:lnTo>
                    <a:cubicBezTo>
                      <a:pt x="795" y="84"/>
                      <a:pt x="1695" y="0"/>
                      <a:pt x="3369" y="251"/>
                    </a:cubicBezTo>
                    <a:cubicBezTo>
                      <a:pt x="3390" y="419"/>
                      <a:pt x="3432" y="607"/>
                      <a:pt x="3432" y="816"/>
                    </a:cubicBezTo>
                    <a:lnTo>
                      <a:pt x="3432" y="3139"/>
                    </a:lnTo>
                    <a:cubicBezTo>
                      <a:pt x="3411" y="3704"/>
                      <a:pt x="3495" y="4227"/>
                      <a:pt x="3788" y="4708"/>
                    </a:cubicBezTo>
                    <a:cubicBezTo>
                      <a:pt x="3829" y="4792"/>
                      <a:pt x="3892" y="4896"/>
                      <a:pt x="3913" y="4980"/>
                    </a:cubicBezTo>
                    <a:cubicBezTo>
                      <a:pt x="4206" y="5692"/>
                      <a:pt x="4039" y="5943"/>
                      <a:pt x="3285" y="6068"/>
                    </a:cubicBezTo>
                    <a:cubicBezTo>
                      <a:pt x="2992" y="6131"/>
                      <a:pt x="2700" y="6236"/>
                      <a:pt x="2428" y="6298"/>
                    </a:cubicBezTo>
                    <a:cubicBezTo>
                      <a:pt x="1632" y="6529"/>
                      <a:pt x="900" y="6738"/>
                      <a:pt x="0" y="663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6" name="Google Shape;1476;p59"/>
              <p:cNvSpPr/>
              <p:nvPr/>
            </p:nvSpPr>
            <p:spPr>
              <a:xfrm>
                <a:off x="6960275" y="2326038"/>
                <a:ext cx="70650" cy="168975"/>
              </a:xfrm>
              <a:custGeom>
                <a:avLst/>
                <a:gdLst/>
                <a:ahLst/>
                <a:cxnLst/>
                <a:rect l="l" t="t" r="r" b="b"/>
                <a:pathLst>
                  <a:path w="2826" h="6759" extrusionOk="0">
                    <a:moveTo>
                      <a:pt x="84" y="6006"/>
                    </a:moveTo>
                    <a:cubicBezTo>
                      <a:pt x="1" y="5273"/>
                      <a:pt x="63" y="4604"/>
                      <a:pt x="210" y="3934"/>
                    </a:cubicBezTo>
                    <a:cubicBezTo>
                      <a:pt x="419" y="3118"/>
                      <a:pt x="545" y="2281"/>
                      <a:pt x="733" y="1340"/>
                    </a:cubicBezTo>
                    <a:cubicBezTo>
                      <a:pt x="1235" y="837"/>
                      <a:pt x="1591" y="0"/>
                      <a:pt x="2700" y="84"/>
                    </a:cubicBezTo>
                    <a:cubicBezTo>
                      <a:pt x="2825" y="775"/>
                      <a:pt x="2721" y="1465"/>
                      <a:pt x="2721" y="2176"/>
                    </a:cubicBezTo>
                    <a:cubicBezTo>
                      <a:pt x="2721" y="2867"/>
                      <a:pt x="2721" y="3537"/>
                      <a:pt x="2700" y="4227"/>
                    </a:cubicBezTo>
                    <a:cubicBezTo>
                      <a:pt x="2679" y="4917"/>
                      <a:pt x="2763" y="5629"/>
                      <a:pt x="2637" y="6319"/>
                    </a:cubicBezTo>
                    <a:cubicBezTo>
                      <a:pt x="2093" y="6466"/>
                      <a:pt x="1570" y="6591"/>
                      <a:pt x="1026" y="6759"/>
                    </a:cubicBezTo>
                    <a:cubicBezTo>
                      <a:pt x="775" y="6529"/>
                      <a:pt x="440" y="6278"/>
                      <a:pt x="84" y="600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7" name="Google Shape;1477;p59"/>
              <p:cNvSpPr/>
              <p:nvPr/>
            </p:nvSpPr>
            <p:spPr>
              <a:xfrm>
                <a:off x="7226000" y="2644063"/>
                <a:ext cx="24100" cy="19400"/>
              </a:xfrm>
              <a:custGeom>
                <a:avLst/>
                <a:gdLst/>
                <a:ahLst/>
                <a:cxnLst/>
                <a:rect l="l" t="t" r="r" b="b"/>
                <a:pathLst>
                  <a:path w="964" h="776" extrusionOk="0">
                    <a:moveTo>
                      <a:pt x="1" y="775"/>
                    </a:moveTo>
                    <a:cubicBezTo>
                      <a:pt x="85" y="210"/>
                      <a:pt x="419" y="85"/>
                      <a:pt x="775" y="1"/>
                    </a:cubicBezTo>
                    <a:cubicBezTo>
                      <a:pt x="838" y="1"/>
                      <a:pt x="942" y="43"/>
                      <a:pt x="942" y="85"/>
                    </a:cubicBezTo>
                    <a:cubicBezTo>
                      <a:pt x="963" y="147"/>
                      <a:pt x="963" y="315"/>
                      <a:pt x="922" y="357"/>
                    </a:cubicBezTo>
                    <a:cubicBezTo>
                      <a:pt x="733" y="566"/>
                      <a:pt x="440" y="712"/>
                      <a:pt x="1" y="775"/>
                    </a:cubicBezTo>
                    <a:close/>
                  </a:path>
                </a:pathLst>
              </a:custGeom>
              <a:solidFill>
                <a:srgbClr val="897E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8" name="Google Shape;1478;p59"/>
              <p:cNvSpPr/>
              <p:nvPr/>
            </p:nvSpPr>
            <p:spPr>
              <a:xfrm>
                <a:off x="6974925" y="2698988"/>
                <a:ext cx="13625" cy="7875"/>
              </a:xfrm>
              <a:custGeom>
                <a:avLst/>
                <a:gdLst/>
                <a:ahLst/>
                <a:cxnLst/>
                <a:rect l="l" t="t" r="r" b="b"/>
                <a:pathLst>
                  <a:path w="545" h="315" extrusionOk="0">
                    <a:moveTo>
                      <a:pt x="545" y="231"/>
                    </a:moveTo>
                    <a:cubicBezTo>
                      <a:pt x="335" y="294"/>
                      <a:pt x="210" y="315"/>
                      <a:pt x="105" y="315"/>
                    </a:cubicBezTo>
                    <a:cubicBezTo>
                      <a:pt x="42" y="315"/>
                      <a:pt x="21" y="147"/>
                      <a:pt x="1" y="85"/>
                    </a:cubicBezTo>
                    <a:cubicBezTo>
                      <a:pt x="63" y="43"/>
                      <a:pt x="189" y="1"/>
                      <a:pt x="252" y="1"/>
                    </a:cubicBezTo>
                    <a:cubicBezTo>
                      <a:pt x="335" y="22"/>
                      <a:pt x="377" y="106"/>
                      <a:pt x="545" y="231"/>
                    </a:cubicBezTo>
                    <a:close/>
                  </a:path>
                </a:pathLst>
              </a:custGeom>
              <a:solidFill>
                <a:srgbClr val="897E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9" name="Google Shape;1479;p59"/>
              <p:cNvSpPr/>
              <p:nvPr/>
            </p:nvSpPr>
            <p:spPr>
              <a:xfrm>
                <a:off x="6723850" y="2210963"/>
                <a:ext cx="709850" cy="587450"/>
              </a:xfrm>
              <a:custGeom>
                <a:avLst/>
                <a:gdLst/>
                <a:ahLst/>
                <a:cxnLst/>
                <a:rect l="l" t="t" r="r" b="b"/>
                <a:pathLst>
                  <a:path w="28394" h="23498" extrusionOk="0">
                    <a:moveTo>
                      <a:pt x="28163" y="13977"/>
                    </a:moveTo>
                    <a:cubicBezTo>
                      <a:pt x="28059" y="13601"/>
                      <a:pt x="28017" y="13245"/>
                      <a:pt x="28017" y="12868"/>
                    </a:cubicBezTo>
                    <a:cubicBezTo>
                      <a:pt x="28017" y="12073"/>
                      <a:pt x="27975" y="11257"/>
                      <a:pt x="28017" y="10441"/>
                    </a:cubicBezTo>
                    <a:cubicBezTo>
                      <a:pt x="28017" y="9897"/>
                      <a:pt x="27745" y="9520"/>
                      <a:pt x="27306" y="9311"/>
                    </a:cubicBezTo>
                    <a:cubicBezTo>
                      <a:pt x="27075" y="9207"/>
                      <a:pt x="26782" y="9186"/>
                      <a:pt x="26510" y="9186"/>
                    </a:cubicBezTo>
                    <a:lnTo>
                      <a:pt x="21740" y="9186"/>
                    </a:lnTo>
                    <a:cubicBezTo>
                      <a:pt x="21468" y="9186"/>
                      <a:pt x="21217" y="9144"/>
                      <a:pt x="20966" y="9102"/>
                    </a:cubicBezTo>
                    <a:cubicBezTo>
                      <a:pt x="20945" y="8956"/>
                      <a:pt x="20924" y="8851"/>
                      <a:pt x="20924" y="8746"/>
                    </a:cubicBezTo>
                    <a:cubicBezTo>
                      <a:pt x="20840" y="6675"/>
                      <a:pt x="20610" y="4603"/>
                      <a:pt x="20715" y="2553"/>
                    </a:cubicBezTo>
                    <a:cubicBezTo>
                      <a:pt x="20736" y="1925"/>
                      <a:pt x="20526" y="1402"/>
                      <a:pt x="20233" y="921"/>
                    </a:cubicBezTo>
                    <a:cubicBezTo>
                      <a:pt x="19899" y="377"/>
                      <a:pt x="19459" y="0"/>
                      <a:pt x="18748" y="42"/>
                    </a:cubicBezTo>
                    <a:cubicBezTo>
                      <a:pt x="17932" y="63"/>
                      <a:pt x="17137" y="42"/>
                      <a:pt x="16321" y="42"/>
                    </a:cubicBezTo>
                    <a:cubicBezTo>
                      <a:pt x="16153" y="42"/>
                      <a:pt x="15944" y="0"/>
                      <a:pt x="15818" y="84"/>
                    </a:cubicBezTo>
                    <a:cubicBezTo>
                      <a:pt x="14961" y="502"/>
                      <a:pt x="14019" y="356"/>
                      <a:pt x="13119" y="377"/>
                    </a:cubicBezTo>
                    <a:cubicBezTo>
                      <a:pt x="12324" y="398"/>
                      <a:pt x="11529" y="377"/>
                      <a:pt x="10713" y="628"/>
                    </a:cubicBezTo>
                    <a:cubicBezTo>
                      <a:pt x="9646" y="984"/>
                      <a:pt x="8767" y="1528"/>
                      <a:pt x="7972" y="2302"/>
                    </a:cubicBezTo>
                    <a:cubicBezTo>
                      <a:pt x="7721" y="2574"/>
                      <a:pt x="7554" y="2930"/>
                      <a:pt x="7407" y="3243"/>
                    </a:cubicBezTo>
                    <a:cubicBezTo>
                      <a:pt x="6926" y="4331"/>
                      <a:pt x="6424" y="5419"/>
                      <a:pt x="6487" y="6654"/>
                    </a:cubicBezTo>
                    <a:cubicBezTo>
                      <a:pt x="6487" y="6947"/>
                      <a:pt x="6382" y="7261"/>
                      <a:pt x="6298" y="7533"/>
                    </a:cubicBezTo>
                    <a:cubicBezTo>
                      <a:pt x="6005" y="8432"/>
                      <a:pt x="5838" y="9311"/>
                      <a:pt x="5880" y="10232"/>
                    </a:cubicBezTo>
                    <a:cubicBezTo>
                      <a:pt x="5901" y="10504"/>
                      <a:pt x="5880" y="10776"/>
                      <a:pt x="5880" y="11048"/>
                    </a:cubicBezTo>
                    <a:cubicBezTo>
                      <a:pt x="5650" y="11194"/>
                      <a:pt x="5482" y="11362"/>
                      <a:pt x="5273" y="11466"/>
                    </a:cubicBezTo>
                    <a:cubicBezTo>
                      <a:pt x="4834" y="11676"/>
                      <a:pt x="4499" y="11969"/>
                      <a:pt x="4080" y="12220"/>
                    </a:cubicBezTo>
                    <a:cubicBezTo>
                      <a:pt x="3243" y="12764"/>
                      <a:pt x="2427" y="13433"/>
                      <a:pt x="1402" y="13663"/>
                    </a:cubicBezTo>
                    <a:cubicBezTo>
                      <a:pt x="1088" y="13747"/>
                      <a:pt x="816" y="13956"/>
                      <a:pt x="481" y="14082"/>
                    </a:cubicBezTo>
                    <a:cubicBezTo>
                      <a:pt x="147" y="14228"/>
                      <a:pt x="0" y="14521"/>
                      <a:pt x="0" y="14898"/>
                    </a:cubicBezTo>
                    <a:lnTo>
                      <a:pt x="0" y="17241"/>
                    </a:lnTo>
                    <a:cubicBezTo>
                      <a:pt x="0" y="17451"/>
                      <a:pt x="42" y="17639"/>
                      <a:pt x="126" y="17848"/>
                    </a:cubicBezTo>
                    <a:cubicBezTo>
                      <a:pt x="314" y="18350"/>
                      <a:pt x="335" y="18831"/>
                      <a:pt x="335" y="19334"/>
                    </a:cubicBezTo>
                    <a:cubicBezTo>
                      <a:pt x="335" y="19648"/>
                      <a:pt x="314" y="19940"/>
                      <a:pt x="335" y="20254"/>
                    </a:cubicBezTo>
                    <a:cubicBezTo>
                      <a:pt x="398" y="20882"/>
                      <a:pt x="753" y="21280"/>
                      <a:pt x="1318" y="21342"/>
                    </a:cubicBezTo>
                    <a:cubicBezTo>
                      <a:pt x="1486" y="21384"/>
                      <a:pt x="1674" y="21384"/>
                      <a:pt x="1821" y="21384"/>
                    </a:cubicBezTo>
                    <a:lnTo>
                      <a:pt x="4185" y="21384"/>
                    </a:lnTo>
                    <a:cubicBezTo>
                      <a:pt x="4771" y="21384"/>
                      <a:pt x="5398" y="21384"/>
                      <a:pt x="5963" y="21091"/>
                    </a:cubicBezTo>
                    <a:cubicBezTo>
                      <a:pt x="6026" y="21070"/>
                      <a:pt x="6131" y="21112"/>
                      <a:pt x="6277" y="21133"/>
                    </a:cubicBezTo>
                    <a:cubicBezTo>
                      <a:pt x="6382" y="21342"/>
                      <a:pt x="6487" y="21552"/>
                      <a:pt x="6549" y="21761"/>
                    </a:cubicBezTo>
                    <a:cubicBezTo>
                      <a:pt x="7031" y="22912"/>
                      <a:pt x="7888" y="23435"/>
                      <a:pt x="9102" y="23477"/>
                    </a:cubicBezTo>
                    <a:cubicBezTo>
                      <a:pt x="9583" y="23497"/>
                      <a:pt x="10106" y="23477"/>
                      <a:pt x="10608" y="23477"/>
                    </a:cubicBezTo>
                    <a:cubicBezTo>
                      <a:pt x="10943" y="23477"/>
                      <a:pt x="11299" y="23393"/>
                      <a:pt x="11550" y="23184"/>
                    </a:cubicBezTo>
                    <a:cubicBezTo>
                      <a:pt x="11717" y="23058"/>
                      <a:pt x="11864" y="22912"/>
                      <a:pt x="12052" y="22849"/>
                    </a:cubicBezTo>
                    <a:cubicBezTo>
                      <a:pt x="12785" y="22556"/>
                      <a:pt x="13119" y="21949"/>
                      <a:pt x="13412" y="21280"/>
                    </a:cubicBezTo>
                    <a:cubicBezTo>
                      <a:pt x="13559" y="20903"/>
                      <a:pt x="13559" y="20547"/>
                      <a:pt x="13601" y="20171"/>
                    </a:cubicBezTo>
                    <a:cubicBezTo>
                      <a:pt x="13621" y="19710"/>
                      <a:pt x="13496" y="19250"/>
                      <a:pt x="13601" y="18831"/>
                    </a:cubicBezTo>
                    <a:cubicBezTo>
                      <a:pt x="14751" y="18559"/>
                      <a:pt x="15839" y="18559"/>
                      <a:pt x="16886" y="18204"/>
                    </a:cubicBezTo>
                    <a:cubicBezTo>
                      <a:pt x="17137" y="18873"/>
                      <a:pt x="17304" y="19459"/>
                      <a:pt x="17576" y="20045"/>
                    </a:cubicBezTo>
                    <a:cubicBezTo>
                      <a:pt x="18015" y="21070"/>
                      <a:pt x="18769" y="21635"/>
                      <a:pt x="19919" y="21698"/>
                    </a:cubicBezTo>
                    <a:cubicBezTo>
                      <a:pt x="20484" y="21719"/>
                      <a:pt x="21008" y="21635"/>
                      <a:pt x="21531" y="21405"/>
                    </a:cubicBezTo>
                    <a:cubicBezTo>
                      <a:pt x="21907" y="21217"/>
                      <a:pt x="22326" y="21028"/>
                      <a:pt x="22744" y="20924"/>
                    </a:cubicBezTo>
                    <a:cubicBezTo>
                      <a:pt x="23330" y="20777"/>
                      <a:pt x="23769" y="20443"/>
                      <a:pt x="24083" y="19920"/>
                    </a:cubicBezTo>
                    <a:cubicBezTo>
                      <a:pt x="24313" y="19543"/>
                      <a:pt x="24711" y="19250"/>
                      <a:pt x="24878" y="18873"/>
                    </a:cubicBezTo>
                    <a:cubicBezTo>
                      <a:pt x="25046" y="18455"/>
                      <a:pt x="25025" y="17953"/>
                      <a:pt x="25088" y="17513"/>
                    </a:cubicBezTo>
                    <a:cubicBezTo>
                      <a:pt x="25401" y="17304"/>
                      <a:pt x="25757" y="17367"/>
                      <a:pt x="26071" y="17346"/>
                    </a:cubicBezTo>
                    <a:cubicBezTo>
                      <a:pt x="26510" y="17325"/>
                      <a:pt x="26971" y="17346"/>
                      <a:pt x="27410" y="17304"/>
                    </a:cubicBezTo>
                    <a:cubicBezTo>
                      <a:pt x="27912" y="17241"/>
                      <a:pt x="28268" y="16927"/>
                      <a:pt x="28289" y="16467"/>
                    </a:cubicBezTo>
                    <a:cubicBezTo>
                      <a:pt x="28289" y="15672"/>
                      <a:pt x="28394" y="14814"/>
                      <a:pt x="28163" y="13977"/>
                    </a:cubicBezTo>
                    <a:close/>
                    <a:moveTo>
                      <a:pt x="26720" y="10462"/>
                    </a:moveTo>
                    <a:cubicBezTo>
                      <a:pt x="26908" y="10860"/>
                      <a:pt x="26824" y="11278"/>
                      <a:pt x="26782" y="11780"/>
                    </a:cubicBezTo>
                    <a:cubicBezTo>
                      <a:pt x="26364" y="11780"/>
                      <a:pt x="26050" y="11759"/>
                      <a:pt x="25757" y="11780"/>
                    </a:cubicBezTo>
                    <a:cubicBezTo>
                      <a:pt x="24627" y="11906"/>
                      <a:pt x="23895" y="11362"/>
                      <a:pt x="23309" y="10504"/>
                    </a:cubicBezTo>
                    <a:cubicBezTo>
                      <a:pt x="23937" y="10316"/>
                      <a:pt x="25715" y="10295"/>
                      <a:pt x="26720" y="10462"/>
                    </a:cubicBezTo>
                    <a:close/>
                    <a:moveTo>
                      <a:pt x="12575" y="20171"/>
                    </a:moveTo>
                    <a:cubicBezTo>
                      <a:pt x="12471" y="20882"/>
                      <a:pt x="12220" y="21426"/>
                      <a:pt x="11550" y="21824"/>
                    </a:cubicBezTo>
                    <a:cubicBezTo>
                      <a:pt x="10985" y="22158"/>
                      <a:pt x="10441" y="22451"/>
                      <a:pt x="9751" y="22368"/>
                    </a:cubicBezTo>
                    <a:cubicBezTo>
                      <a:pt x="9353" y="22326"/>
                      <a:pt x="8935" y="22284"/>
                      <a:pt x="8558" y="22179"/>
                    </a:cubicBezTo>
                    <a:cubicBezTo>
                      <a:pt x="7951" y="22033"/>
                      <a:pt x="7763" y="21719"/>
                      <a:pt x="7721" y="21008"/>
                    </a:cubicBezTo>
                    <a:cubicBezTo>
                      <a:pt x="7679" y="20589"/>
                      <a:pt x="7470" y="20233"/>
                      <a:pt x="7219" y="19961"/>
                    </a:cubicBezTo>
                    <a:cubicBezTo>
                      <a:pt x="6842" y="19564"/>
                      <a:pt x="6905" y="19145"/>
                      <a:pt x="6947" y="18727"/>
                    </a:cubicBezTo>
                    <a:cubicBezTo>
                      <a:pt x="7010" y="18371"/>
                      <a:pt x="7323" y="18183"/>
                      <a:pt x="7575" y="17974"/>
                    </a:cubicBezTo>
                    <a:cubicBezTo>
                      <a:pt x="7637" y="17932"/>
                      <a:pt x="7805" y="17890"/>
                      <a:pt x="7847" y="17932"/>
                    </a:cubicBezTo>
                    <a:cubicBezTo>
                      <a:pt x="8098" y="18162"/>
                      <a:pt x="8286" y="17974"/>
                      <a:pt x="8432" y="17785"/>
                    </a:cubicBezTo>
                    <a:cubicBezTo>
                      <a:pt x="9060" y="16990"/>
                      <a:pt x="9855" y="16948"/>
                      <a:pt x="10713" y="17346"/>
                    </a:cubicBezTo>
                    <a:cubicBezTo>
                      <a:pt x="10818" y="17409"/>
                      <a:pt x="10901" y="17430"/>
                      <a:pt x="10985" y="17471"/>
                    </a:cubicBezTo>
                    <a:cubicBezTo>
                      <a:pt x="11320" y="17660"/>
                      <a:pt x="11759" y="17660"/>
                      <a:pt x="11969" y="18099"/>
                    </a:cubicBezTo>
                    <a:cubicBezTo>
                      <a:pt x="12261" y="18769"/>
                      <a:pt x="12701" y="19396"/>
                      <a:pt x="12575" y="20171"/>
                    </a:cubicBezTo>
                    <a:close/>
                    <a:moveTo>
                      <a:pt x="23560" y="18622"/>
                    </a:moveTo>
                    <a:cubicBezTo>
                      <a:pt x="22849" y="19648"/>
                      <a:pt x="21949" y="20338"/>
                      <a:pt x="20631" y="20380"/>
                    </a:cubicBezTo>
                    <a:cubicBezTo>
                      <a:pt x="20526" y="20380"/>
                      <a:pt x="20422" y="20401"/>
                      <a:pt x="20191" y="20401"/>
                    </a:cubicBezTo>
                    <a:cubicBezTo>
                      <a:pt x="19689" y="20484"/>
                      <a:pt x="19187" y="20254"/>
                      <a:pt x="18790" y="19752"/>
                    </a:cubicBezTo>
                    <a:cubicBezTo>
                      <a:pt x="18643" y="19564"/>
                      <a:pt x="18476" y="19396"/>
                      <a:pt x="18329" y="19229"/>
                    </a:cubicBezTo>
                    <a:cubicBezTo>
                      <a:pt x="18036" y="18894"/>
                      <a:pt x="17681" y="18580"/>
                      <a:pt x="17723" y="18099"/>
                    </a:cubicBezTo>
                    <a:cubicBezTo>
                      <a:pt x="17806" y="17555"/>
                      <a:pt x="17723" y="16948"/>
                      <a:pt x="18183" y="16488"/>
                    </a:cubicBezTo>
                    <a:cubicBezTo>
                      <a:pt x="18350" y="16300"/>
                      <a:pt x="18518" y="16070"/>
                      <a:pt x="18664" y="15860"/>
                    </a:cubicBezTo>
                    <a:cubicBezTo>
                      <a:pt x="18852" y="15651"/>
                      <a:pt x="19062" y="15526"/>
                      <a:pt x="19355" y="15463"/>
                    </a:cubicBezTo>
                    <a:cubicBezTo>
                      <a:pt x="19857" y="15358"/>
                      <a:pt x="20317" y="15170"/>
                      <a:pt x="20819" y="15128"/>
                    </a:cubicBezTo>
                    <a:cubicBezTo>
                      <a:pt x="21175" y="15107"/>
                      <a:pt x="21552" y="15107"/>
                      <a:pt x="21907" y="15212"/>
                    </a:cubicBezTo>
                    <a:cubicBezTo>
                      <a:pt x="22577" y="15358"/>
                      <a:pt x="22995" y="15672"/>
                      <a:pt x="23100" y="16404"/>
                    </a:cubicBezTo>
                    <a:cubicBezTo>
                      <a:pt x="23142" y="16823"/>
                      <a:pt x="23330" y="17241"/>
                      <a:pt x="23560" y="17618"/>
                    </a:cubicBezTo>
                    <a:cubicBezTo>
                      <a:pt x="23832" y="17974"/>
                      <a:pt x="23769" y="18287"/>
                      <a:pt x="23560" y="18622"/>
                    </a:cubicBezTo>
                    <a:close/>
                    <a:moveTo>
                      <a:pt x="27117" y="16090"/>
                    </a:moveTo>
                    <a:cubicBezTo>
                      <a:pt x="26364" y="16279"/>
                      <a:pt x="25653" y="16153"/>
                      <a:pt x="24983" y="16174"/>
                    </a:cubicBezTo>
                    <a:cubicBezTo>
                      <a:pt x="24146" y="15170"/>
                      <a:pt x="23058" y="14647"/>
                      <a:pt x="21844" y="14479"/>
                    </a:cubicBezTo>
                    <a:cubicBezTo>
                      <a:pt x="21635" y="14438"/>
                      <a:pt x="21447" y="14396"/>
                      <a:pt x="21259" y="14312"/>
                    </a:cubicBezTo>
                    <a:cubicBezTo>
                      <a:pt x="20631" y="14103"/>
                      <a:pt x="20003" y="13998"/>
                      <a:pt x="19375" y="14312"/>
                    </a:cubicBezTo>
                    <a:cubicBezTo>
                      <a:pt x="19355" y="14333"/>
                      <a:pt x="19313" y="14375"/>
                      <a:pt x="19292" y="14375"/>
                    </a:cubicBezTo>
                    <a:cubicBezTo>
                      <a:pt x="18978" y="14438"/>
                      <a:pt x="18559" y="14396"/>
                      <a:pt x="18329" y="14605"/>
                    </a:cubicBezTo>
                    <a:cubicBezTo>
                      <a:pt x="17953" y="14940"/>
                      <a:pt x="17723" y="15379"/>
                      <a:pt x="17430" y="15798"/>
                    </a:cubicBezTo>
                    <a:cubicBezTo>
                      <a:pt x="17262" y="16070"/>
                      <a:pt x="17095" y="16300"/>
                      <a:pt x="16969" y="16593"/>
                    </a:cubicBezTo>
                    <a:cubicBezTo>
                      <a:pt x="16676" y="17304"/>
                      <a:pt x="16090" y="17471"/>
                      <a:pt x="15421" y="17513"/>
                    </a:cubicBezTo>
                    <a:cubicBezTo>
                      <a:pt x="15065" y="17534"/>
                      <a:pt x="14689" y="17618"/>
                      <a:pt x="14333" y="17723"/>
                    </a:cubicBezTo>
                    <a:cubicBezTo>
                      <a:pt x="13914" y="17848"/>
                      <a:pt x="13475" y="17869"/>
                      <a:pt x="13077" y="17953"/>
                    </a:cubicBezTo>
                    <a:cubicBezTo>
                      <a:pt x="12366" y="17032"/>
                      <a:pt x="12366" y="17032"/>
                      <a:pt x="11215" y="16593"/>
                    </a:cubicBezTo>
                    <a:cubicBezTo>
                      <a:pt x="10797" y="16404"/>
                      <a:pt x="10378" y="16321"/>
                      <a:pt x="9939" y="16363"/>
                    </a:cubicBezTo>
                    <a:cubicBezTo>
                      <a:pt x="9772" y="16383"/>
                      <a:pt x="9562" y="16404"/>
                      <a:pt x="9437" y="16300"/>
                    </a:cubicBezTo>
                    <a:cubicBezTo>
                      <a:pt x="8997" y="16007"/>
                      <a:pt x="8579" y="16195"/>
                      <a:pt x="8181" y="16321"/>
                    </a:cubicBezTo>
                    <a:cubicBezTo>
                      <a:pt x="7407" y="16614"/>
                      <a:pt x="6717" y="17011"/>
                      <a:pt x="6173" y="17639"/>
                    </a:cubicBezTo>
                    <a:cubicBezTo>
                      <a:pt x="5943" y="17890"/>
                      <a:pt x="5775" y="18183"/>
                      <a:pt x="5775" y="18559"/>
                    </a:cubicBezTo>
                    <a:lnTo>
                      <a:pt x="5775" y="19773"/>
                    </a:lnTo>
                    <a:cubicBezTo>
                      <a:pt x="5419" y="19920"/>
                      <a:pt x="5126" y="20045"/>
                      <a:pt x="4834" y="20129"/>
                    </a:cubicBezTo>
                    <a:cubicBezTo>
                      <a:pt x="4603" y="20171"/>
                      <a:pt x="4373" y="20150"/>
                      <a:pt x="4122" y="20150"/>
                    </a:cubicBezTo>
                    <a:cubicBezTo>
                      <a:pt x="3285" y="20150"/>
                      <a:pt x="2448" y="20171"/>
                      <a:pt x="1528" y="20129"/>
                    </a:cubicBezTo>
                    <a:cubicBezTo>
                      <a:pt x="1507" y="19773"/>
                      <a:pt x="1486" y="19459"/>
                      <a:pt x="1465" y="19187"/>
                    </a:cubicBezTo>
                    <a:cubicBezTo>
                      <a:pt x="1444" y="18811"/>
                      <a:pt x="1486" y="18413"/>
                      <a:pt x="1360" y="18078"/>
                    </a:cubicBezTo>
                    <a:cubicBezTo>
                      <a:pt x="1046" y="17199"/>
                      <a:pt x="1151" y="16279"/>
                      <a:pt x="1151" y="15421"/>
                    </a:cubicBezTo>
                    <a:cubicBezTo>
                      <a:pt x="1549" y="15002"/>
                      <a:pt x="1925" y="14751"/>
                      <a:pt x="2427" y="14584"/>
                    </a:cubicBezTo>
                    <a:cubicBezTo>
                      <a:pt x="3243" y="14270"/>
                      <a:pt x="3997" y="13747"/>
                      <a:pt x="4582" y="13057"/>
                    </a:cubicBezTo>
                    <a:cubicBezTo>
                      <a:pt x="5210" y="12324"/>
                      <a:pt x="5943" y="11759"/>
                      <a:pt x="6821" y="11299"/>
                    </a:cubicBezTo>
                    <a:cubicBezTo>
                      <a:pt x="6842" y="11090"/>
                      <a:pt x="6905" y="10860"/>
                      <a:pt x="6884" y="10629"/>
                    </a:cubicBezTo>
                    <a:cubicBezTo>
                      <a:pt x="6821" y="9604"/>
                      <a:pt x="7010" y="8621"/>
                      <a:pt x="7323" y="7616"/>
                    </a:cubicBezTo>
                    <a:cubicBezTo>
                      <a:pt x="7428" y="7323"/>
                      <a:pt x="7470" y="7010"/>
                      <a:pt x="7470" y="6738"/>
                    </a:cubicBezTo>
                    <a:cubicBezTo>
                      <a:pt x="7449" y="5440"/>
                      <a:pt x="7993" y="4352"/>
                      <a:pt x="8558" y="3285"/>
                    </a:cubicBezTo>
                    <a:cubicBezTo>
                      <a:pt x="8683" y="3034"/>
                      <a:pt x="8872" y="2825"/>
                      <a:pt x="9081" y="2678"/>
                    </a:cubicBezTo>
                    <a:cubicBezTo>
                      <a:pt x="10127" y="1946"/>
                      <a:pt x="11236" y="1465"/>
                      <a:pt x="12554" y="1465"/>
                    </a:cubicBezTo>
                    <a:lnTo>
                      <a:pt x="14479" y="1465"/>
                    </a:lnTo>
                    <a:cubicBezTo>
                      <a:pt x="14940" y="1465"/>
                      <a:pt x="15379" y="1507"/>
                      <a:pt x="15777" y="1297"/>
                    </a:cubicBezTo>
                    <a:cubicBezTo>
                      <a:pt x="15839" y="1235"/>
                      <a:pt x="15944" y="1214"/>
                      <a:pt x="16049" y="1214"/>
                    </a:cubicBezTo>
                    <a:cubicBezTo>
                      <a:pt x="17032" y="1193"/>
                      <a:pt x="18015" y="1151"/>
                      <a:pt x="18957" y="1214"/>
                    </a:cubicBezTo>
                    <a:cubicBezTo>
                      <a:pt x="19375" y="1716"/>
                      <a:pt x="19543" y="2197"/>
                      <a:pt x="19501" y="2783"/>
                    </a:cubicBezTo>
                    <a:cubicBezTo>
                      <a:pt x="19396" y="4352"/>
                      <a:pt x="19647" y="5901"/>
                      <a:pt x="19752" y="7428"/>
                    </a:cubicBezTo>
                    <a:cubicBezTo>
                      <a:pt x="19794" y="8140"/>
                      <a:pt x="19919" y="8851"/>
                      <a:pt x="19919" y="9562"/>
                    </a:cubicBezTo>
                    <a:cubicBezTo>
                      <a:pt x="19919" y="10127"/>
                      <a:pt x="20422" y="10525"/>
                      <a:pt x="21008" y="10546"/>
                    </a:cubicBezTo>
                    <a:cubicBezTo>
                      <a:pt x="21238" y="10546"/>
                      <a:pt x="21468" y="10546"/>
                      <a:pt x="21698" y="10525"/>
                    </a:cubicBezTo>
                    <a:cubicBezTo>
                      <a:pt x="21949" y="10504"/>
                      <a:pt x="22158" y="10441"/>
                      <a:pt x="22368" y="10399"/>
                    </a:cubicBezTo>
                    <a:cubicBezTo>
                      <a:pt x="22640" y="10860"/>
                      <a:pt x="22828" y="11383"/>
                      <a:pt x="23204" y="11697"/>
                    </a:cubicBezTo>
                    <a:cubicBezTo>
                      <a:pt x="23728" y="12136"/>
                      <a:pt x="24209" y="12701"/>
                      <a:pt x="25025" y="12617"/>
                    </a:cubicBezTo>
                    <a:cubicBezTo>
                      <a:pt x="25611" y="12554"/>
                      <a:pt x="26155" y="12617"/>
                      <a:pt x="26782" y="12638"/>
                    </a:cubicBezTo>
                    <a:cubicBezTo>
                      <a:pt x="26803" y="13370"/>
                      <a:pt x="26929" y="14019"/>
                      <a:pt x="27117" y="14647"/>
                    </a:cubicBezTo>
                    <a:cubicBezTo>
                      <a:pt x="27243" y="15107"/>
                      <a:pt x="27180" y="15588"/>
                      <a:pt x="27117" y="1609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0" name="Google Shape;1480;p59"/>
              <p:cNvSpPr/>
              <p:nvPr/>
            </p:nvSpPr>
            <p:spPr>
              <a:xfrm>
                <a:off x="6938300" y="2285763"/>
                <a:ext cx="241175" cy="238025"/>
              </a:xfrm>
              <a:custGeom>
                <a:avLst/>
                <a:gdLst/>
                <a:ahLst/>
                <a:cxnLst/>
                <a:rect l="l" t="t" r="r" b="b"/>
                <a:pathLst>
                  <a:path w="9647" h="9521" extrusionOk="0">
                    <a:moveTo>
                      <a:pt x="9312" y="3704"/>
                    </a:moveTo>
                    <a:cubicBezTo>
                      <a:pt x="9270" y="2804"/>
                      <a:pt x="9312" y="1883"/>
                      <a:pt x="9270" y="963"/>
                    </a:cubicBezTo>
                    <a:cubicBezTo>
                      <a:pt x="9249" y="356"/>
                      <a:pt x="9082" y="189"/>
                      <a:pt x="8496" y="126"/>
                    </a:cubicBezTo>
                    <a:cubicBezTo>
                      <a:pt x="7994" y="105"/>
                      <a:pt x="7471" y="105"/>
                      <a:pt x="6989" y="105"/>
                    </a:cubicBezTo>
                    <a:cubicBezTo>
                      <a:pt x="6194" y="105"/>
                      <a:pt x="5420" y="0"/>
                      <a:pt x="4688" y="398"/>
                    </a:cubicBezTo>
                    <a:cubicBezTo>
                      <a:pt x="4583" y="440"/>
                      <a:pt x="4416" y="440"/>
                      <a:pt x="4290" y="440"/>
                    </a:cubicBezTo>
                    <a:cubicBezTo>
                      <a:pt x="3746" y="398"/>
                      <a:pt x="3244" y="649"/>
                      <a:pt x="2721" y="754"/>
                    </a:cubicBezTo>
                    <a:cubicBezTo>
                      <a:pt x="1654" y="984"/>
                      <a:pt x="1340" y="1967"/>
                      <a:pt x="775" y="2679"/>
                    </a:cubicBezTo>
                    <a:cubicBezTo>
                      <a:pt x="754" y="2741"/>
                      <a:pt x="754" y="2825"/>
                      <a:pt x="754" y="2888"/>
                    </a:cubicBezTo>
                    <a:cubicBezTo>
                      <a:pt x="712" y="3850"/>
                      <a:pt x="336" y="4729"/>
                      <a:pt x="231" y="5671"/>
                    </a:cubicBezTo>
                    <a:cubicBezTo>
                      <a:pt x="126" y="6591"/>
                      <a:pt x="1" y="7470"/>
                      <a:pt x="440" y="8349"/>
                    </a:cubicBezTo>
                    <a:cubicBezTo>
                      <a:pt x="1026" y="9479"/>
                      <a:pt x="1382" y="9521"/>
                      <a:pt x="2554" y="9395"/>
                    </a:cubicBezTo>
                    <a:cubicBezTo>
                      <a:pt x="2637" y="9395"/>
                      <a:pt x="2700" y="9332"/>
                      <a:pt x="2742" y="9332"/>
                    </a:cubicBezTo>
                    <a:cubicBezTo>
                      <a:pt x="3077" y="9290"/>
                      <a:pt x="3391" y="9228"/>
                      <a:pt x="3746" y="9144"/>
                    </a:cubicBezTo>
                    <a:cubicBezTo>
                      <a:pt x="4081" y="9102"/>
                      <a:pt x="4395" y="9018"/>
                      <a:pt x="4730" y="8977"/>
                    </a:cubicBezTo>
                    <a:cubicBezTo>
                      <a:pt x="4960" y="8914"/>
                      <a:pt x="5190" y="8872"/>
                      <a:pt x="5420" y="8830"/>
                    </a:cubicBezTo>
                    <a:cubicBezTo>
                      <a:pt x="5985" y="8767"/>
                      <a:pt x="6550" y="8705"/>
                      <a:pt x="7115" y="8579"/>
                    </a:cubicBezTo>
                    <a:cubicBezTo>
                      <a:pt x="7701" y="8453"/>
                      <a:pt x="8266" y="8181"/>
                      <a:pt x="8893" y="8161"/>
                    </a:cubicBezTo>
                    <a:cubicBezTo>
                      <a:pt x="9103" y="8161"/>
                      <a:pt x="9312" y="7951"/>
                      <a:pt x="9542" y="7847"/>
                    </a:cubicBezTo>
                    <a:cubicBezTo>
                      <a:pt x="9542" y="7428"/>
                      <a:pt x="9479" y="7114"/>
                      <a:pt x="9542" y="6821"/>
                    </a:cubicBezTo>
                    <a:cubicBezTo>
                      <a:pt x="9647" y="6298"/>
                      <a:pt x="9542" y="5796"/>
                      <a:pt x="9479" y="5315"/>
                    </a:cubicBezTo>
                    <a:cubicBezTo>
                      <a:pt x="9396" y="4792"/>
                      <a:pt x="9333" y="4227"/>
                      <a:pt x="9312" y="3704"/>
                    </a:cubicBezTo>
                    <a:close/>
                    <a:moveTo>
                      <a:pt x="3600" y="5838"/>
                    </a:moveTo>
                    <a:cubicBezTo>
                      <a:pt x="3579" y="6528"/>
                      <a:pt x="3663" y="7240"/>
                      <a:pt x="3558" y="7930"/>
                    </a:cubicBezTo>
                    <a:cubicBezTo>
                      <a:pt x="2993" y="8077"/>
                      <a:pt x="2470" y="8202"/>
                      <a:pt x="1926" y="8370"/>
                    </a:cubicBezTo>
                    <a:cubicBezTo>
                      <a:pt x="1633" y="8140"/>
                      <a:pt x="1319" y="7889"/>
                      <a:pt x="963" y="7617"/>
                    </a:cubicBezTo>
                    <a:cubicBezTo>
                      <a:pt x="880" y="6884"/>
                      <a:pt x="942" y="6215"/>
                      <a:pt x="1089" y="5545"/>
                    </a:cubicBezTo>
                    <a:cubicBezTo>
                      <a:pt x="1298" y="4729"/>
                      <a:pt x="1424" y="3892"/>
                      <a:pt x="1612" y="2951"/>
                    </a:cubicBezTo>
                    <a:cubicBezTo>
                      <a:pt x="2114" y="2448"/>
                      <a:pt x="2470" y="1611"/>
                      <a:pt x="3579" y="1695"/>
                    </a:cubicBezTo>
                    <a:cubicBezTo>
                      <a:pt x="3704" y="2386"/>
                      <a:pt x="3600" y="3076"/>
                      <a:pt x="3600" y="3787"/>
                    </a:cubicBezTo>
                    <a:cubicBezTo>
                      <a:pt x="3642" y="4478"/>
                      <a:pt x="3642" y="5148"/>
                      <a:pt x="3600" y="5838"/>
                    </a:cubicBezTo>
                    <a:close/>
                    <a:moveTo>
                      <a:pt x="8056" y="7156"/>
                    </a:moveTo>
                    <a:cubicBezTo>
                      <a:pt x="7764" y="7219"/>
                      <a:pt x="7471" y="7324"/>
                      <a:pt x="7199" y="7407"/>
                    </a:cubicBezTo>
                    <a:cubicBezTo>
                      <a:pt x="6466" y="7617"/>
                      <a:pt x="5692" y="7826"/>
                      <a:pt x="4792" y="7742"/>
                    </a:cubicBezTo>
                    <a:lnTo>
                      <a:pt x="4792" y="1674"/>
                    </a:lnTo>
                    <a:cubicBezTo>
                      <a:pt x="5587" y="1193"/>
                      <a:pt x="6487" y="1130"/>
                      <a:pt x="8161" y="1360"/>
                    </a:cubicBezTo>
                    <a:cubicBezTo>
                      <a:pt x="8182" y="1549"/>
                      <a:pt x="8224" y="1716"/>
                      <a:pt x="8224" y="1925"/>
                    </a:cubicBezTo>
                    <a:lnTo>
                      <a:pt x="8224" y="4269"/>
                    </a:lnTo>
                    <a:cubicBezTo>
                      <a:pt x="8203" y="4813"/>
                      <a:pt x="8287" y="5336"/>
                      <a:pt x="8580" y="5838"/>
                    </a:cubicBezTo>
                    <a:cubicBezTo>
                      <a:pt x="8621" y="5901"/>
                      <a:pt x="8684" y="6005"/>
                      <a:pt x="8705" y="6089"/>
                    </a:cubicBezTo>
                    <a:cubicBezTo>
                      <a:pt x="8977" y="6780"/>
                      <a:pt x="8810" y="7031"/>
                      <a:pt x="8056" y="715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1" name="Google Shape;1481;p59"/>
              <p:cNvSpPr/>
              <p:nvPr/>
            </p:nvSpPr>
            <p:spPr>
              <a:xfrm>
                <a:off x="7195150" y="2618963"/>
                <a:ext cx="81625" cy="73250"/>
              </a:xfrm>
              <a:custGeom>
                <a:avLst/>
                <a:gdLst/>
                <a:ahLst/>
                <a:cxnLst/>
                <a:rect l="l" t="t" r="r" b="b"/>
                <a:pathLst>
                  <a:path w="3265" h="2930" extrusionOk="0">
                    <a:moveTo>
                      <a:pt x="3264" y="1026"/>
                    </a:moveTo>
                    <a:cubicBezTo>
                      <a:pt x="3223" y="356"/>
                      <a:pt x="2825" y="1"/>
                      <a:pt x="2156" y="1"/>
                    </a:cubicBezTo>
                    <a:cubicBezTo>
                      <a:pt x="1737" y="1"/>
                      <a:pt x="1360" y="84"/>
                      <a:pt x="963" y="273"/>
                    </a:cubicBezTo>
                    <a:cubicBezTo>
                      <a:pt x="398" y="566"/>
                      <a:pt x="0" y="1298"/>
                      <a:pt x="105" y="1947"/>
                    </a:cubicBezTo>
                    <a:cubicBezTo>
                      <a:pt x="189" y="2449"/>
                      <a:pt x="544" y="2763"/>
                      <a:pt x="1067" y="2825"/>
                    </a:cubicBezTo>
                    <a:cubicBezTo>
                      <a:pt x="1779" y="2930"/>
                      <a:pt x="2386" y="2595"/>
                      <a:pt x="3013" y="2365"/>
                    </a:cubicBezTo>
                    <a:cubicBezTo>
                      <a:pt x="3118" y="2344"/>
                      <a:pt x="3202" y="2156"/>
                      <a:pt x="3223" y="2051"/>
                    </a:cubicBezTo>
                    <a:cubicBezTo>
                      <a:pt x="3264" y="1863"/>
                      <a:pt x="3264" y="1654"/>
                      <a:pt x="3264" y="1675"/>
                    </a:cubicBezTo>
                    <a:close/>
                    <a:moveTo>
                      <a:pt x="2176" y="1361"/>
                    </a:moveTo>
                    <a:cubicBezTo>
                      <a:pt x="1967" y="1570"/>
                      <a:pt x="1695" y="1716"/>
                      <a:pt x="1256" y="1779"/>
                    </a:cubicBezTo>
                    <a:cubicBezTo>
                      <a:pt x="1339" y="1214"/>
                      <a:pt x="1674" y="1089"/>
                      <a:pt x="2051" y="1005"/>
                    </a:cubicBezTo>
                    <a:cubicBezTo>
                      <a:pt x="2093" y="1005"/>
                      <a:pt x="2197" y="1047"/>
                      <a:pt x="2197" y="1089"/>
                    </a:cubicBezTo>
                    <a:cubicBezTo>
                      <a:pt x="2197" y="1193"/>
                      <a:pt x="2218" y="1319"/>
                      <a:pt x="2176" y="136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2" name="Google Shape;1482;p59"/>
              <p:cNvSpPr/>
              <p:nvPr/>
            </p:nvSpPr>
            <p:spPr>
              <a:xfrm>
                <a:off x="6940925" y="2668138"/>
                <a:ext cx="77975" cy="68025"/>
              </a:xfrm>
              <a:custGeom>
                <a:avLst/>
                <a:gdLst/>
                <a:ahLst/>
                <a:cxnLst/>
                <a:rect l="l" t="t" r="r" b="b"/>
                <a:pathLst>
                  <a:path w="3119" h="2721" extrusionOk="0">
                    <a:moveTo>
                      <a:pt x="1256" y="231"/>
                    </a:moveTo>
                    <a:cubicBezTo>
                      <a:pt x="942" y="314"/>
                      <a:pt x="628" y="440"/>
                      <a:pt x="314" y="586"/>
                    </a:cubicBezTo>
                    <a:cubicBezTo>
                      <a:pt x="105" y="649"/>
                      <a:pt x="0" y="858"/>
                      <a:pt x="21" y="1068"/>
                    </a:cubicBezTo>
                    <a:cubicBezTo>
                      <a:pt x="42" y="1340"/>
                      <a:pt x="126" y="1591"/>
                      <a:pt x="168" y="1863"/>
                    </a:cubicBezTo>
                    <a:cubicBezTo>
                      <a:pt x="273" y="2574"/>
                      <a:pt x="377" y="2679"/>
                      <a:pt x="1068" y="2700"/>
                    </a:cubicBezTo>
                    <a:lnTo>
                      <a:pt x="1486" y="2700"/>
                    </a:lnTo>
                    <a:lnTo>
                      <a:pt x="1486" y="2700"/>
                    </a:lnTo>
                    <a:cubicBezTo>
                      <a:pt x="1695" y="2700"/>
                      <a:pt x="1905" y="2721"/>
                      <a:pt x="2093" y="2700"/>
                    </a:cubicBezTo>
                    <a:cubicBezTo>
                      <a:pt x="2658" y="2637"/>
                      <a:pt x="3076" y="2197"/>
                      <a:pt x="3097" y="1633"/>
                    </a:cubicBezTo>
                    <a:cubicBezTo>
                      <a:pt x="3118" y="796"/>
                      <a:pt x="2114" y="0"/>
                      <a:pt x="1256" y="231"/>
                    </a:cubicBezTo>
                    <a:close/>
                    <a:moveTo>
                      <a:pt x="1486" y="1549"/>
                    </a:moveTo>
                    <a:cubicBezTo>
                      <a:pt x="1423" y="1549"/>
                      <a:pt x="1402" y="1381"/>
                      <a:pt x="1381" y="1319"/>
                    </a:cubicBezTo>
                    <a:cubicBezTo>
                      <a:pt x="1465" y="1277"/>
                      <a:pt x="1570" y="1235"/>
                      <a:pt x="1653" y="1235"/>
                    </a:cubicBezTo>
                    <a:cubicBezTo>
                      <a:pt x="1716" y="1235"/>
                      <a:pt x="1779" y="1340"/>
                      <a:pt x="1925" y="1465"/>
                    </a:cubicBezTo>
                    <a:cubicBezTo>
                      <a:pt x="1695" y="1528"/>
                      <a:pt x="1591" y="1549"/>
                      <a:pt x="1486" y="154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83" name="Google Shape;1483;p59"/>
          <p:cNvGrpSpPr/>
          <p:nvPr/>
        </p:nvGrpSpPr>
        <p:grpSpPr>
          <a:xfrm>
            <a:off x="5412800" y="2831850"/>
            <a:ext cx="1674898" cy="1765450"/>
            <a:chOff x="5412800" y="2831850"/>
            <a:chExt cx="1674898" cy="1765450"/>
          </a:xfrm>
        </p:grpSpPr>
        <p:sp>
          <p:nvSpPr>
            <p:cNvPr id="1484" name="Google Shape;1484;p59"/>
            <p:cNvSpPr/>
            <p:nvPr/>
          </p:nvSpPr>
          <p:spPr>
            <a:xfrm>
              <a:off x="5697875" y="3002375"/>
              <a:ext cx="848475" cy="536200"/>
            </a:xfrm>
            <a:custGeom>
              <a:avLst/>
              <a:gdLst/>
              <a:ahLst/>
              <a:cxnLst/>
              <a:rect l="l" t="t" r="r" b="b"/>
              <a:pathLst>
                <a:path w="33939" h="21448" extrusionOk="0">
                  <a:moveTo>
                    <a:pt x="32830" y="8475"/>
                  </a:moveTo>
                  <a:cubicBezTo>
                    <a:pt x="32683" y="8182"/>
                    <a:pt x="32620" y="7847"/>
                    <a:pt x="32495" y="7554"/>
                  </a:cubicBezTo>
                  <a:cubicBezTo>
                    <a:pt x="32307" y="7178"/>
                    <a:pt x="32160" y="6780"/>
                    <a:pt x="31909" y="6445"/>
                  </a:cubicBezTo>
                  <a:cubicBezTo>
                    <a:pt x="31219" y="5399"/>
                    <a:pt x="30277" y="4562"/>
                    <a:pt x="29461" y="3621"/>
                  </a:cubicBezTo>
                  <a:cubicBezTo>
                    <a:pt x="29294" y="3432"/>
                    <a:pt x="29126" y="3307"/>
                    <a:pt x="28938" y="3160"/>
                  </a:cubicBezTo>
                  <a:cubicBezTo>
                    <a:pt x="28289" y="2721"/>
                    <a:pt x="27620" y="2282"/>
                    <a:pt x="26971" y="1863"/>
                  </a:cubicBezTo>
                  <a:cubicBezTo>
                    <a:pt x="26239" y="1424"/>
                    <a:pt x="25569" y="901"/>
                    <a:pt x="24753" y="629"/>
                  </a:cubicBezTo>
                  <a:cubicBezTo>
                    <a:pt x="22765" y="1"/>
                    <a:pt x="22765" y="1"/>
                    <a:pt x="20673" y="85"/>
                  </a:cubicBezTo>
                  <a:cubicBezTo>
                    <a:pt x="20234" y="106"/>
                    <a:pt x="19773" y="126"/>
                    <a:pt x="19313" y="106"/>
                  </a:cubicBezTo>
                  <a:cubicBezTo>
                    <a:pt x="18790" y="106"/>
                    <a:pt x="18288" y="210"/>
                    <a:pt x="17869" y="503"/>
                  </a:cubicBezTo>
                  <a:cubicBezTo>
                    <a:pt x="17472" y="733"/>
                    <a:pt x="17053" y="838"/>
                    <a:pt x="16593" y="838"/>
                  </a:cubicBezTo>
                  <a:cubicBezTo>
                    <a:pt x="15756" y="859"/>
                    <a:pt x="14919" y="922"/>
                    <a:pt x="14082" y="942"/>
                  </a:cubicBezTo>
                  <a:cubicBezTo>
                    <a:pt x="13894" y="942"/>
                    <a:pt x="13664" y="922"/>
                    <a:pt x="13496" y="1005"/>
                  </a:cubicBezTo>
                  <a:cubicBezTo>
                    <a:pt x="13015" y="1256"/>
                    <a:pt x="12450" y="1235"/>
                    <a:pt x="11927" y="1382"/>
                  </a:cubicBezTo>
                  <a:cubicBezTo>
                    <a:pt x="11257" y="1612"/>
                    <a:pt x="10462" y="1675"/>
                    <a:pt x="9918" y="2135"/>
                  </a:cubicBezTo>
                  <a:cubicBezTo>
                    <a:pt x="8705" y="3119"/>
                    <a:pt x="7135" y="3537"/>
                    <a:pt x="5943" y="4520"/>
                  </a:cubicBezTo>
                  <a:cubicBezTo>
                    <a:pt x="5880" y="4562"/>
                    <a:pt x="5838" y="4604"/>
                    <a:pt x="5775" y="4604"/>
                  </a:cubicBezTo>
                  <a:cubicBezTo>
                    <a:pt x="4897" y="4897"/>
                    <a:pt x="4311" y="5546"/>
                    <a:pt x="3850" y="6299"/>
                  </a:cubicBezTo>
                  <a:cubicBezTo>
                    <a:pt x="3118" y="7429"/>
                    <a:pt x="2365" y="8559"/>
                    <a:pt x="1591" y="9709"/>
                  </a:cubicBezTo>
                  <a:cubicBezTo>
                    <a:pt x="1444" y="9940"/>
                    <a:pt x="1277" y="10170"/>
                    <a:pt x="1151" y="10442"/>
                  </a:cubicBezTo>
                  <a:cubicBezTo>
                    <a:pt x="1068" y="10567"/>
                    <a:pt x="1005" y="10735"/>
                    <a:pt x="1026" y="10881"/>
                  </a:cubicBezTo>
                  <a:cubicBezTo>
                    <a:pt x="1026" y="11069"/>
                    <a:pt x="1130" y="11216"/>
                    <a:pt x="1214" y="11488"/>
                  </a:cubicBezTo>
                  <a:cubicBezTo>
                    <a:pt x="440" y="11718"/>
                    <a:pt x="377" y="12367"/>
                    <a:pt x="314" y="13036"/>
                  </a:cubicBezTo>
                  <a:cubicBezTo>
                    <a:pt x="231" y="13706"/>
                    <a:pt x="189" y="14354"/>
                    <a:pt x="105" y="15045"/>
                  </a:cubicBezTo>
                  <a:cubicBezTo>
                    <a:pt x="1" y="16028"/>
                    <a:pt x="21" y="17033"/>
                    <a:pt x="84" y="18016"/>
                  </a:cubicBezTo>
                  <a:cubicBezTo>
                    <a:pt x="168" y="19272"/>
                    <a:pt x="733" y="20318"/>
                    <a:pt x="1256" y="21448"/>
                  </a:cubicBezTo>
                  <a:cubicBezTo>
                    <a:pt x="2365" y="21448"/>
                    <a:pt x="3306" y="21427"/>
                    <a:pt x="4164" y="20925"/>
                  </a:cubicBezTo>
                  <a:cubicBezTo>
                    <a:pt x="4666" y="20632"/>
                    <a:pt x="5148" y="20360"/>
                    <a:pt x="5629" y="20067"/>
                  </a:cubicBezTo>
                  <a:cubicBezTo>
                    <a:pt x="5817" y="19962"/>
                    <a:pt x="5985" y="19836"/>
                    <a:pt x="6131" y="19648"/>
                  </a:cubicBezTo>
                  <a:cubicBezTo>
                    <a:pt x="6822" y="18728"/>
                    <a:pt x="7721" y="18016"/>
                    <a:pt x="8579" y="17284"/>
                  </a:cubicBezTo>
                  <a:cubicBezTo>
                    <a:pt x="8872" y="17033"/>
                    <a:pt x="9102" y="16761"/>
                    <a:pt x="9228" y="16384"/>
                  </a:cubicBezTo>
                  <a:cubicBezTo>
                    <a:pt x="9374" y="15987"/>
                    <a:pt x="9563" y="15610"/>
                    <a:pt x="9856" y="15338"/>
                  </a:cubicBezTo>
                  <a:cubicBezTo>
                    <a:pt x="10169" y="15045"/>
                    <a:pt x="10337" y="14668"/>
                    <a:pt x="10420" y="14250"/>
                  </a:cubicBezTo>
                  <a:cubicBezTo>
                    <a:pt x="10525" y="13559"/>
                    <a:pt x="10839" y="12932"/>
                    <a:pt x="10860" y="12220"/>
                  </a:cubicBezTo>
                  <a:cubicBezTo>
                    <a:pt x="10860" y="11739"/>
                    <a:pt x="11404" y="11614"/>
                    <a:pt x="11801" y="11948"/>
                  </a:cubicBezTo>
                  <a:cubicBezTo>
                    <a:pt x="11885" y="12032"/>
                    <a:pt x="11906" y="12116"/>
                    <a:pt x="11990" y="12199"/>
                  </a:cubicBezTo>
                  <a:cubicBezTo>
                    <a:pt x="12241" y="12471"/>
                    <a:pt x="12534" y="12534"/>
                    <a:pt x="12848" y="12367"/>
                  </a:cubicBezTo>
                  <a:cubicBezTo>
                    <a:pt x="13245" y="12158"/>
                    <a:pt x="13601" y="11948"/>
                    <a:pt x="13789" y="11509"/>
                  </a:cubicBezTo>
                  <a:cubicBezTo>
                    <a:pt x="14019" y="10965"/>
                    <a:pt x="14375" y="10463"/>
                    <a:pt x="14605" y="9898"/>
                  </a:cubicBezTo>
                  <a:cubicBezTo>
                    <a:pt x="14940" y="9019"/>
                    <a:pt x="15212" y="8161"/>
                    <a:pt x="15526" y="7282"/>
                  </a:cubicBezTo>
                  <a:cubicBezTo>
                    <a:pt x="15672" y="6822"/>
                    <a:pt x="15777" y="6383"/>
                    <a:pt x="15630" y="5860"/>
                  </a:cubicBezTo>
                  <a:cubicBezTo>
                    <a:pt x="15484" y="5441"/>
                    <a:pt x="15568" y="5023"/>
                    <a:pt x="15861" y="4688"/>
                  </a:cubicBezTo>
                  <a:cubicBezTo>
                    <a:pt x="15923" y="4583"/>
                    <a:pt x="16091" y="4479"/>
                    <a:pt x="16258" y="4479"/>
                  </a:cubicBezTo>
                  <a:cubicBezTo>
                    <a:pt x="16426" y="4479"/>
                    <a:pt x="16530" y="4625"/>
                    <a:pt x="16572" y="4813"/>
                  </a:cubicBezTo>
                  <a:cubicBezTo>
                    <a:pt x="16614" y="5211"/>
                    <a:pt x="16635" y="5567"/>
                    <a:pt x="16677" y="5880"/>
                  </a:cubicBezTo>
                  <a:cubicBezTo>
                    <a:pt x="17137" y="6445"/>
                    <a:pt x="17576" y="6885"/>
                    <a:pt x="17932" y="7408"/>
                  </a:cubicBezTo>
                  <a:cubicBezTo>
                    <a:pt x="18518" y="8370"/>
                    <a:pt x="19313" y="9165"/>
                    <a:pt x="20171" y="9856"/>
                  </a:cubicBezTo>
                  <a:cubicBezTo>
                    <a:pt x="21092" y="10630"/>
                    <a:pt x="22054" y="11069"/>
                    <a:pt x="23226" y="10693"/>
                  </a:cubicBezTo>
                  <a:cubicBezTo>
                    <a:pt x="23749" y="10212"/>
                    <a:pt x="23749" y="10212"/>
                    <a:pt x="24000" y="9479"/>
                  </a:cubicBezTo>
                  <a:cubicBezTo>
                    <a:pt x="24042" y="9333"/>
                    <a:pt x="24063" y="9228"/>
                    <a:pt x="24146" y="9124"/>
                  </a:cubicBezTo>
                  <a:cubicBezTo>
                    <a:pt x="24314" y="8914"/>
                    <a:pt x="24481" y="8747"/>
                    <a:pt x="24774" y="8768"/>
                  </a:cubicBezTo>
                  <a:cubicBezTo>
                    <a:pt x="25046" y="8789"/>
                    <a:pt x="25213" y="9019"/>
                    <a:pt x="25276" y="9417"/>
                  </a:cubicBezTo>
                  <a:cubicBezTo>
                    <a:pt x="25297" y="9521"/>
                    <a:pt x="25297" y="9605"/>
                    <a:pt x="25297" y="9709"/>
                  </a:cubicBezTo>
                  <a:cubicBezTo>
                    <a:pt x="25297" y="10777"/>
                    <a:pt x="25674" y="11718"/>
                    <a:pt x="26218" y="12639"/>
                  </a:cubicBezTo>
                  <a:cubicBezTo>
                    <a:pt x="26741" y="13497"/>
                    <a:pt x="27390" y="14103"/>
                    <a:pt x="28331" y="14417"/>
                  </a:cubicBezTo>
                  <a:cubicBezTo>
                    <a:pt x="28603" y="14501"/>
                    <a:pt x="28833" y="14564"/>
                    <a:pt x="29063" y="14647"/>
                  </a:cubicBezTo>
                  <a:cubicBezTo>
                    <a:pt x="30110" y="14940"/>
                    <a:pt x="31093" y="14815"/>
                    <a:pt x="31993" y="14208"/>
                  </a:cubicBezTo>
                  <a:cubicBezTo>
                    <a:pt x="32286" y="14020"/>
                    <a:pt x="32516" y="13769"/>
                    <a:pt x="32892" y="13727"/>
                  </a:cubicBezTo>
                  <a:cubicBezTo>
                    <a:pt x="33227" y="13894"/>
                    <a:pt x="33353" y="14313"/>
                    <a:pt x="33729" y="14354"/>
                  </a:cubicBezTo>
                  <a:cubicBezTo>
                    <a:pt x="33792" y="14313"/>
                    <a:pt x="33855" y="14292"/>
                    <a:pt x="33876" y="14229"/>
                  </a:cubicBezTo>
                  <a:cubicBezTo>
                    <a:pt x="33897" y="14103"/>
                    <a:pt x="33939" y="13978"/>
                    <a:pt x="33897" y="13873"/>
                  </a:cubicBezTo>
                  <a:cubicBezTo>
                    <a:pt x="33771" y="12053"/>
                    <a:pt x="33688" y="10212"/>
                    <a:pt x="32830" y="847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59"/>
            <p:cNvSpPr/>
            <p:nvPr/>
          </p:nvSpPr>
          <p:spPr>
            <a:xfrm>
              <a:off x="5747050" y="3180225"/>
              <a:ext cx="799825" cy="625650"/>
            </a:xfrm>
            <a:custGeom>
              <a:avLst/>
              <a:gdLst/>
              <a:ahLst/>
              <a:cxnLst/>
              <a:rect l="l" t="t" r="r" b="b"/>
              <a:pathLst>
                <a:path w="31993" h="25026" extrusionOk="0">
                  <a:moveTo>
                    <a:pt x="30674" y="7931"/>
                  </a:moveTo>
                  <a:cubicBezTo>
                    <a:pt x="31093" y="8119"/>
                    <a:pt x="31511" y="8266"/>
                    <a:pt x="31993" y="8454"/>
                  </a:cubicBezTo>
                  <a:cubicBezTo>
                    <a:pt x="31867" y="8914"/>
                    <a:pt x="31930" y="9417"/>
                    <a:pt x="31804" y="9940"/>
                  </a:cubicBezTo>
                  <a:cubicBezTo>
                    <a:pt x="31700" y="10337"/>
                    <a:pt x="31804" y="10798"/>
                    <a:pt x="31721" y="11258"/>
                  </a:cubicBezTo>
                  <a:cubicBezTo>
                    <a:pt x="31679" y="11467"/>
                    <a:pt x="31679" y="11697"/>
                    <a:pt x="31574" y="11906"/>
                  </a:cubicBezTo>
                  <a:cubicBezTo>
                    <a:pt x="31051" y="13057"/>
                    <a:pt x="30632" y="14250"/>
                    <a:pt x="29900" y="15296"/>
                  </a:cubicBezTo>
                  <a:cubicBezTo>
                    <a:pt x="29356" y="16091"/>
                    <a:pt x="28854" y="16865"/>
                    <a:pt x="28268" y="17640"/>
                  </a:cubicBezTo>
                  <a:cubicBezTo>
                    <a:pt x="26741" y="19669"/>
                    <a:pt x="24753" y="21197"/>
                    <a:pt x="22619" y="22578"/>
                  </a:cubicBezTo>
                  <a:cubicBezTo>
                    <a:pt x="21426" y="23352"/>
                    <a:pt x="20108" y="23875"/>
                    <a:pt x="18748" y="24356"/>
                  </a:cubicBezTo>
                  <a:cubicBezTo>
                    <a:pt x="18622" y="24398"/>
                    <a:pt x="18518" y="24419"/>
                    <a:pt x="18392" y="24461"/>
                  </a:cubicBezTo>
                  <a:cubicBezTo>
                    <a:pt x="16530" y="24816"/>
                    <a:pt x="14647" y="25026"/>
                    <a:pt x="12743" y="24712"/>
                  </a:cubicBezTo>
                  <a:cubicBezTo>
                    <a:pt x="11718" y="24565"/>
                    <a:pt x="10734" y="24189"/>
                    <a:pt x="9730" y="23896"/>
                  </a:cubicBezTo>
                  <a:cubicBezTo>
                    <a:pt x="9521" y="23854"/>
                    <a:pt x="9311" y="23749"/>
                    <a:pt x="9081" y="23666"/>
                  </a:cubicBezTo>
                  <a:cubicBezTo>
                    <a:pt x="7700" y="23247"/>
                    <a:pt x="6466" y="22473"/>
                    <a:pt x="5294" y="21636"/>
                  </a:cubicBezTo>
                  <a:cubicBezTo>
                    <a:pt x="5022" y="21448"/>
                    <a:pt x="4792" y="21217"/>
                    <a:pt x="4562" y="20987"/>
                  </a:cubicBezTo>
                  <a:cubicBezTo>
                    <a:pt x="3474" y="19941"/>
                    <a:pt x="2407" y="18832"/>
                    <a:pt x="1319" y="17786"/>
                  </a:cubicBezTo>
                  <a:cubicBezTo>
                    <a:pt x="691" y="17200"/>
                    <a:pt x="335" y="16468"/>
                    <a:pt x="0" y="15673"/>
                  </a:cubicBezTo>
                  <a:cubicBezTo>
                    <a:pt x="210" y="15610"/>
                    <a:pt x="398" y="15526"/>
                    <a:pt x="544" y="15526"/>
                  </a:cubicBezTo>
                  <a:cubicBezTo>
                    <a:pt x="1486" y="15484"/>
                    <a:pt x="2365" y="15191"/>
                    <a:pt x="3160" y="14689"/>
                  </a:cubicBezTo>
                  <a:cubicBezTo>
                    <a:pt x="3411" y="14543"/>
                    <a:pt x="3641" y="14417"/>
                    <a:pt x="3892" y="14271"/>
                  </a:cubicBezTo>
                  <a:cubicBezTo>
                    <a:pt x="4520" y="13957"/>
                    <a:pt x="5022" y="13497"/>
                    <a:pt x="5503" y="12974"/>
                  </a:cubicBezTo>
                  <a:cubicBezTo>
                    <a:pt x="6068" y="12346"/>
                    <a:pt x="6696" y="11760"/>
                    <a:pt x="7345" y="11216"/>
                  </a:cubicBezTo>
                  <a:cubicBezTo>
                    <a:pt x="7847" y="10798"/>
                    <a:pt x="8244" y="10358"/>
                    <a:pt x="8453" y="9709"/>
                  </a:cubicBezTo>
                  <a:cubicBezTo>
                    <a:pt x="8537" y="9437"/>
                    <a:pt x="8684" y="9186"/>
                    <a:pt x="8893" y="8977"/>
                  </a:cubicBezTo>
                  <a:cubicBezTo>
                    <a:pt x="9311" y="8559"/>
                    <a:pt x="9521" y="8036"/>
                    <a:pt x="9625" y="7450"/>
                  </a:cubicBezTo>
                  <a:cubicBezTo>
                    <a:pt x="9688" y="7136"/>
                    <a:pt x="9793" y="6822"/>
                    <a:pt x="9855" y="6508"/>
                  </a:cubicBezTo>
                  <a:cubicBezTo>
                    <a:pt x="9960" y="6487"/>
                    <a:pt x="10065" y="6445"/>
                    <a:pt x="10148" y="6466"/>
                  </a:cubicBezTo>
                  <a:cubicBezTo>
                    <a:pt x="10839" y="6613"/>
                    <a:pt x="11404" y="6404"/>
                    <a:pt x="11948" y="6069"/>
                  </a:cubicBezTo>
                  <a:cubicBezTo>
                    <a:pt x="12345" y="5839"/>
                    <a:pt x="12575" y="5525"/>
                    <a:pt x="12785" y="5106"/>
                  </a:cubicBezTo>
                  <a:cubicBezTo>
                    <a:pt x="13496" y="3746"/>
                    <a:pt x="13873" y="2240"/>
                    <a:pt x="14249" y="775"/>
                  </a:cubicBezTo>
                  <a:cubicBezTo>
                    <a:pt x="14333" y="545"/>
                    <a:pt x="14417" y="315"/>
                    <a:pt x="14500" y="1"/>
                  </a:cubicBezTo>
                  <a:cubicBezTo>
                    <a:pt x="14668" y="147"/>
                    <a:pt x="14835" y="252"/>
                    <a:pt x="14961" y="419"/>
                  </a:cubicBezTo>
                  <a:cubicBezTo>
                    <a:pt x="15149" y="650"/>
                    <a:pt x="15275" y="922"/>
                    <a:pt x="15442" y="1173"/>
                  </a:cubicBezTo>
                  <a:cubicBezTo>
                    <a:pt x="16237" y="2595"/>
                    <a:pt x="17430" y="3600"/>
                    <a:pt x="18811" y="4416"/>
                  </a:cubicBezTo>
                  <a:cubicBezTo>
                    <a:pt x="19355" y="4751"/>
                    <a:pt x="19941" y="4939"/>
                    <a:pt x="20568" y="4834"/>
                  </a:cubicBezTo>
                  <a:cubicBezTo>
                    <a:pt x="20673" y="4813"/>
                    <a:pt x="20736" y="4834"/>
                    <a:pt x="20840" y="4813"/>
                  </a:cubicBezTo>
                  <a:cubicBezTo>
                    <a:pt x="21656" y="4751"/>
                    <a:pt x="21656" y="4751"/>
                    <a:pt x="22368" y="4374"/>
                  </a:cubicBezTo>
                  <a:cubicBezTo>
                    <a:pt x="22410" y="4416"/>
                    <a:pt x="22472" y="4437"/>
                    <a:pt x="22493" y="4500"/>
                  </a:cubicBezTo>
                  <a:cubicBezTo>
                    <a:pt x="22786" y="5023"/>
                    <a:pt x="23100" y="5525"/>
                    <a:pt x="23330" y="6069"/>
                  </a:cubicBezTo>
                  <a:cubicBezTo>
                    <a:pt x="23749" y="7052"/>
                    <a:pt x="24565" y="7680"/>
                    <a:pt x="25443" y="8161"/>
                  </a:cubicBezTo>
                  <a:cubicBezTo>
                    <a:pt x="26029" y="8454"/>
                    <a:pt x="26657" y="8684"/>
                    <a:pt x="27306" y="8789"/>
                  </a:cubicBezTo>
                  <a:cubicBezTo>
                    <a:pt x="28519" y="8998"/>
                    <a:pt x="29733" y="8852"/>
                    <a:pt x="30674" y="7931"/>
                  </a:cubicBezTo>
                  <a:close/>
                  <a:moveTo>
                    <a:pt x="11215" y="15380"/>
                  </a:moveTo>
                  <a:cubicBezTo>
                    <a:pt x="11111" y="15694"/>
                    <a:pt x="11090" y="15924"/>
                    <a:pt x="10985" y="16112"/>
                  </a:cubicBezTo>
                  <a:cubicBezTo>
                    <a:pt x="10567" y="16844"/>
                    <a:pt x="10546" y="17619"/>
                    <a:pt x="10671" y="18435"/>
                  </a:cubicBezTo>
                  <a:cubicBezTo>
                    <a:pt x="10734" y="18728"/>
                    <a:pt x="10734" y="19020"/>
                    <a:pt x="10755" y="19292"/>
                  </a:cubicBezTo>
                  <a:cubicBezTo>
                    <a:pt x="10797" y="19899"/>
                    <a:pt x="11048" y="20422"/>
                    <a:pt x="11383" y="20925"/>
                  </a:cubicBezTo>
                  <a:cubicBezTo>
                    <a:pt x="11864" y="21657"/>
                    <a:pt x="12534" y="22264"/>
                    <a:pt x="13287" y="22745"/>
                  </a:cubicBezTo>
                  <a:cubicBezTo>
                    <a:pt x="13789" y="23101"/>
                    <a:pt x="14333" y="23310"/>
                    <a:pt x="14940" y="23331"/>
                  </a:cubicBezTo>
                  <a:cubicBezTo>
                    <a:pt x="15400" y="23352"/>
                    <a:pt x="15902" y="23435"/>
                    <a:pt x="16363" y="23435"/>
                  </a:cubicBezTo>
                  <a:cubicBezTo>
                    <a:pt x="17597" y="23456"/>
                    <a:pt x="18727" y="23205"/>
                    <a:pt x="19648" y="22389"/>
                  </a:cubicBezTo>
                  <a:cubicBezTo>
                    <a:pt x="20003" y="22075"/>
                    <a:pt x="20380" y="21782"/>
                    <a:pt x="20736" y="21510"/>
                  </a:cubicBezTo>
                  <a:cubicBezTo>
                    <a:pt x="21259" y="21134"/>
                    <a:pt x="21593" y="20611"/>
                    <a:pt x="21907" y="20067"/>
                  </a:cubicBezTo>
                  <a:cubicBezTo>
                    <a:pt x="22577" y="18937"/>
                    <a:pt x="22912" y="17681"/>
                    <a:pt x="23560" y="16552"/>
                  </a:cubicBezTo>
                  <a:cubicBezTo>
                    <a:pt x="23623" y="16489"/>
                    <a:pt x="23644" y="16384"/>
                    <a:pt x="23644" y="16300"/>
                  </a:cubicBezTo>
                  <a:cubicBezTo>
                    <a:pt x="23581" y="15861"/>
                    <a:pt x="23749" y="15484"/>
                    <a:pt x="23958" y="15129"/>
                  </a:cubicBezTo>
                  <a:cubicBezTo>
                    <a:pt x="24188" y="14647"/>
                    <a:pt x="23895" y="14124"/>
                    <a:pt x="23372" y="14020"/>
                  </a:cubicBezTo>
                  <a:cubicBezTo>
                    <a:pt x="23246" y="13999"/>
                    <a:pt x="23121" y="13999"/>
                    <a:pt x="22995" y="13999"/>
                  </a:cubicBezTo>
                  <a:cubicBezTo>
                    <a:pt x="21049" y="13831"/>
                    <a:pt x="19145" y="14062"/>
                    <a:pt x="17283" y="14522"/>
                  </a:cubicBezTo>
                  <a:cubicBezTo>
                    <a:pt x="16425" y="14731"/>
                    <a:pt x="15526" y="14857"/>
                    <a:pt x="14647" y="14878"/>
                  </a:cubicBezTo>
                  <a:cubicBezTo>
                    <a:pt x="14103" y="14899"/>
                    <a:pt x="13580" y="14940"/>
                    <a:pt x="13057" y="15150"/>
                  </a:cubicBezTo>
                  <a:cubicBezTo>
                    <a:pt x="12743" y="15275"/>
                    <a:pt x="12366" y="15275"/>
                    <a:pt x="12031" y="15338"/>
                  </a:cubicBezTo>
                  <a:cubicBezTo>
                    <a:pt x="11738" y="15380"/>
                    <a:pt x="11487" y="15359"/>
                    <a:pt x="11215" y="15380"/>
                  </a:cubicBezTo>
                  <a:close/>
                  <a:moveTo>
                    <a:pt x="10797" y="11007"/>
                  </a:moveTo>
                  <a:cubicBezTo>
                    <a:pt x="10274" y="11049"/>
                    <a:pt x="10065" y="11342"/>
                    <a:pt x="10127" y="11927"/>
                  </a:cubicBezTo>
                  <a:cubicBezTo>
                    <a:pt x="10148" y="12346"/>
                    <a:pt x="10441" y="12576"/>
                    <a:pt x="10839" y="12555"/>
                  </a:cubicBezTo>
                  <a:cubicBezTo>
                    <a:pt x="11362" y="12534"/>
                    <a:pt x="11697" y="12116"/>
                    <a:pt x="11634" y="11593"/>
                  </a:cubicBezTo>
                  <a:cubicBezTo>
                    <a:pt x="11613" y="11174"/>
                    <a:pt x="11320" y="10986"/>
                    <a:pt x="10797" y="11007"/>
                  </a:cubicBezTo>
                  <a:close/>
                  <a:moveTo>
                    <a:pt x="23560" y="11174"/>
                  </a:moveTo>
                  <a:cubicBezTo>
                    <a:pt x="23560" y="11111"/>
                    <a:pt x="23560" y="11049"/>
                    <a:pt x="23539" y="10986"/>
                  </a:cubicBezTo>
                  <a:cubicBezTo>
                    <a:pt x="23456" y="10567"/>
                    <a:pt x="23205" y="10358"/>
                    <a:pt x="22786" y="10379"/>
                  </a:cubicBezTo>
                  <a:cubicBezTo>
                    <a:pt x="22389" y="10421"/>
                    <a:pt x="22179" y="10651"/>
                    <a:pt x="22200" y="11090"/>
                  </a:cubicBezTo>
                  <a:cubicBezTo>
                    <a:pt x="22200" y="11216"/>
                    <a:pt x="22242" y="11362"/>
                    <a:pt x="22263" y="11488"/>
                  </a:cubicBezTo>
                  <a:cubicBezTo>
                    <a:pt x="22326" y="11802"/>
                    <a:pt x="22577" y="11990"/>
                    <a:pt x="22891" y="11990"/>
                  </a:cubicBezTo>
                  <a:cubicBezTo>
                    <a:pt x="23393" y="11990"/>
                    <a:pt x="23623" y="11697"/>
                    <a:pt x="23560" y="1117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59"/>
            <p:cNvSpPr/>
            <p:nvPr/>
          </p:nvSpPr>
          <p:spPr>
            <a:xfrm>
              <a:off x="5444700" y="3030625"/>
              <a:ext cx="260525" cy="324350"/>
            </a:xfrm>
            <a:custGeom>
              <a:avLst/>
              <a:gdLst/>
              <a:ahLst/>
              <a:cxnLst/>
              <a:rect l="l" t="t" r="r" b="b"/>
              <a:pathLst>
                <a:path w="10421" h="12974" extrusionOk="0">
                  <a:moveTo>
                    <a:pt x="3578" y="2219"/>
                  </a:moveTo>
                  <a:cubicBezTo>
                    <a:pt x="3411" y="1758"/>
                    <a:pt x="3537" y="1465"/>
                    <a:pt x="3725" y="1193"/>
                  </a:cubicBezTo>
                  <a:cubicBezTo>
                    <a:pt x="4332" y="315"/>
                    <a:pt x="5210" y="1"/>
                    <a:pt x="6319" y="294"/>
                  </a:cubicBezTo>
                  <a:cubicBezTo>
                    <a:pt x="7073" y="503"/>
                    <a:pt x="7784" y="838"/>
                    <a:pt x="8412" y="1298"/>
                  </a:cubicBezTo>
                  <a:cubicBezTo>
                    <a:pt x="8454" y="1340"/>
                    <a:pt x="8537" y="1382"/>
                    <a:pt x="8558" y="1445"/>
                  </a:cubicBezTo>
                  <a:cubicBezTo>
                    <a:pt x="8851" y="2198"/>
                    <a:pt x="9604" y="2616"/>
                    <a:pt x="9960" y="3328"/>
                  </a:cubicBezTo>
                  <a:cubicBezTo>
                    <a:pt x="10107" y="3621"/>
                    <a:pt x="10232" y="3976"/>
                    <a:pt x="10420" y="4311"/>
                  </a:cubicBezTo>
                  <a:lnTo>
                    <a:pt x="9311" y="5880"/>
                  </a:lnTo>
                  <a:cubicBezTo>
                    <a:pt x="9144" y="6152"/>
                    <a:pt x="8977" y="6403"/>
                    <a:pt x="8851" y="6696"/>
                  </a:cubicBezTo>
                  <a:cubicBezTo>
                    <a:pt x="8558" y="7261"/>
                    <a:pt x="8412" y="7889"/>
                    <a:pt x="8558" y="8559"/>
                  </a:cubicBezTo>
                  <a:cubicBezTo>
                    <a:pt x="8767" y="9458"/>
                    <a:pt x="8495" y="10170"/>
                    <a:pt x="7847" y="10797"/>
                  </a:cubicBezTo>
                  <a:cubicBezTo>
                    <a:pt x="7617" y="11007"/>
                    <a:pt x="7428" y="11279"/>
                    <a:pt x="7219" y="11509"/>
                  </a:cubicBezTo>
                  <a:cubicBezTo>
                    <a:pt x="6801" y="11948"/>
                    <a:pt x="6361" y="12325"/>
                    <a:pt x="5734" y="12450"/>
                  </a:cubicBezTo>
                  <a:cubicBezTo>
                    <a:pt x="5399" y="12534"/>
                    <a:pt x="5085" y="12680"/>
                    <a:pt x="4750" y="12764"/>
                  </a:cubicBezTo>
                  <a:cubicBezTo>
                    <a:pt x="4457" y="12848"/>
                    <a:pt x="4185" y="12890"/>
                    <a:pt x="3913" y="12911"/>
                  </a:cubicBezTo>
                  <a:cubicBezTo>
                    <a:pt x="3097" y="12973"/>
                    <a:pt x="3013" y="12534"/>
                    <a:pt x="3076" y="11948"/>
                  </a:cubicBezTo>
                  <a:cubicBezTo>
                    <a:pt x="3097" y="11739"/>
                    <a:pt x="3223" y="11530"/>
                    <a:pt x="3327" y="11341"/>
                  </a:cubicBezTo>
                  <a:cubicBezTo>
                    <a:pt x="3746" y="10546"/>
                    <a:pt x="4185" y="9730"/>
                    <a:pt x="4646" y="8914"/>
                  </a:cubicBezTo>
                  <a:cubicBezTo>
                    <a:pt x="4897" y="8475"/>
                    <a:pt x="5022" y="7973"/>
                    <a:pt x="5106" y="7471"/>
                  </a:cubicBezTo>
                  <a:cubicBezTo>
                    <a:pt x="5210" y="6801"/>
                    <a:pt x="4750" y="6278"/>
                    <a:pt x="4039" y="6278"/>
                  </a:cubicBezTo>
                  <a:cubicBezTo>
                    <a:pt x="3139" y="6278"/>
                    <a:pt x="2239" y="6362"/>
                    <a:pt x="1340" y="6403"/>
                  </a:cubicBezTo>
                  <a:cubicBezTo>
                    <a:pt x="1089" y="6403"/>
                    <a:pt x="816" y="6424"/>
                    <a:pt x="586" y="6382"/>
                  </a:cubicBezTo>
                  <a:cubicBezTo>
                    <a:pt x="210" y="6320"/>
                    <a:pt x="0" y="5943"/>
                    <a:pt x="210" y="5650"/>
                  </a:cubicBezTo>
                  <a:cubicBezTo>
                    <a:pt x="670" y="5002"/>
                    <a:pt x="1193" y="4395"/>
                    <a:pt x="1925" y="4060"/>
                  </a:cubicBezTo>
                  <a:cubicBezTo>
                    <a:pt x="2156" y="3955"/>
                    <a:pt x="2386" y="3872"/>
                    <a:pt x="2595" y="3746"/>
                  </a:cubicBezTo>
                  <a:cubicBezTo>
                    <a:pt x="3013" y="3474"/>
                    <a:pt x="3432" y="3369"/>
                    <a:pt x="3955" y="3495"/>
                  </a:cubicBezTo>
                  <a:cubicBezTo>
                    <a:pt x="4332" y="3579"/>
                    <a:pt x="4708" y="3495"/>
                    <a:pt x="5106" y="3474"/>
                  </a:cubicBezTo>
                  <a:cubicBezTo>
                    <a:pt x="5441" y="3432"/>
                    <a:pt x="5650" y="3118"/>
                    <a:pt x="5608" y="2763"/>
                  </a:cubicBezTo>
                  <a:cubicBezTo>
                    <a:pt x="5545" y="2428"/>
                    <a:pt x="5294" y="2177"/>
                    <a:pt x="4959" y="2177"/>
                  </a:cubicBezTo>
                  <a:cubicBezTo>
                    <a:pt x="4478" y="2198"/>
                    <a:pt x="4039" y="2219"/>
                    <a:pt x="3578" y="22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59"/>
            <p:cNvSpPr/>
            <p:nvPr/>
          </p:nvSpPr>
          <p:spPr>
            <a:xfrm>
              <a:off x="6401425" y="2856450"/>
              <a:ext cx="256350" cy="298175"/>
            </a:xfrm>
            <a:custGeom>
              <a:avLst/>
              <a:gdLst/>
              <a:ahLst/>
              <a:cxnLst/>
              <a:rect l="l" t="t" r="r" b="b"/>
              <a:pathLst>
                <a:path w="10254" h="11927" extrusionOk="0">
                  <a:moveTo>
                    <a:pt x="252" y="5943"/>
                  </a:moveTo>
                  <a:cubicBezTo>
                    <a:pt x="1" y="4708"/>
                    <a:pt x="43" y="3599"/>
                    <a:pt x="273" y="2490"/>
                  </a:cubicBezTo>
                  <a:cubicBezTo>
                    <a:pt x="461" y="1632"/>
                    <a:pt x="1005" y="942"/>
                    <a:pt x="1612" y="377"/>
                  </a:cubicBezTo>
                  <a:cubicBezTo>
                    <a:pt x="1968" y="0"/>
                    <a:pt x="2407" y="105"/>
                    <a:pt x="2784" y="565"/>
                  </a:cubicBezTo>
                  <a:cubicBezTo>
                    <a:pt x="3537" y="1444"/>
                    <a:pt x="3872" y="2490"/>
                    <a:pt x="3976" y="3599"/>
                  </a:cubicBezTo>
                  <a:cubicBezTo>
                    <a:pt x="4018" y="3976"/>
                    <a:pt x="4039" y="4373"/>
                    <a:pt x="4081" y="4750"/>
                  </a:cubicBezTo>
                  <a:cubicBezTo>
                    <a:pt x="4123" y="4980"/>
                    <a:pt x="4248" y="5168"/>
                    <a:pt x="4499" y="5231"/>
                  </a:cubicBezTo>
                  <a:cubicBezTo>
                    <a:pt x="4771" y="5315"/>
                    <a:pt x="4960" y="5210"/>
                    <a:pt x="5085" y="5022"/>
                  </a:cubicBezTo>
                  <a:cubicBezTo>
                    <a:pt x="5232" y="4792"/>
                    <a:pt x="5378" y="4562"/>
                    <a:pt x="5504" y="4290"/>
                  </a:cubicBezTo>
                  <a:cubicBezTo>
                    <a:pt x="5755" y="3725"/>
                    <a:pt x="6110" y="3160"/>
                    <a:pt x="6529" y="2699"/>
                  </a:cubicBezTo>
                  <a:cubicBezTo>
                    <a:pt x="6885" y="2302"/>
                    <a:pt x="6885" y="2281"/>
                    <a:pt x="7575" y="2051"/>
                  </a:cubicBezTo>
                  <a:cubicBezTo>
                    <a:pt x="8098" y="2323"/>
                    <a:pt x="8517" y="2678"/>
                    <a:pt x="8579" y="3348"/>
                  </a:cubicBezTo>
                  <a:cubicBezTo>
                    <a:pt x="8621" y="3641"/>
                    <a:pt x="8747" y="3892"/>
                    <a:pt x="8872" y="4185"/>
                  </a:cubicBezTo>
                  <a:cubicBezTo>
                    <a:pt x="9061" y="4603"/>
                    <a:pt x="8998" y="4980"/>
                    <a:pt x="8726" y="5252"/>
                  </a:cubicBezTo>
                  <a:cubicBezTo>
                    <a:pt x="8328" y="5712"/>
                    <a:pt x="7994" y="6194"/>
                    <a:pt x="7470" y="6549"/>
                  </a:cubicBezTo>
                  <a:cubicBezTo>
                    <a:pt x="7052" y="6821"/>
                    <a:pt x="7115" y="7282"/>
                    <a:pt x="7596" y="7533"/>
                  </a:cubicBezTo>
                  <a:cubicBezTo>
                    <a:pt x="7638" y="7554"/>
                    <a:pt x="7701" y="7616"/>
                    <a:pt x="7784" y="7616"/>
                  </a:cubicBezTo>
                  <a:cubicBezTo>
                    <a:pt x="8412" y="7826"/>
                    <a:pt x="8935" y="8223"/>
                    <a:pt x="9416" y="8663"/>
                  </a:cubicBezTo>
                  <a:cubicBezTo>
                    <a:pt x="9563" y="8788"/>
                    <a:pt x="9730" y="8893"/>
                    <a:pt x="9835" y="8976"/>
                  </a:cubicBezTo>
                  <a:cubicBezTo>
                    <a:pt x="10253" y="9918"/>
                    <a:pt x="9898" y="10525"/>
                    <a:pt x="9249" y="11006"/>
                  </a:cubicBezTo>
                  <a:cubicBezTo>
                    <a:pt x="8935" y="11257"/>
                    <a:pt x="8621" y="11404"/>
                    <a:pt x="8224" y="11487"/>
                  </a:cubicBezTo>
                  <a:cubicBezTo>
                    <a:pt x="7784" y="11592"/>
                    <a:pt x="7366" y="11717"/>
                    <a:pt x="6947" y="11822"/>
                  </a:cubicBezTo>
                  <a:cubicBezTo>
                    <a:pt x="6424" y="11927"/>
                    <a:pt x="5901" y="11906"/>
                    <a:pt x="5336" y="11906"/>
                  </a:cubicBezTo>
                  <a:cubicBezTo>
                    <a:pt x="5190" y="11906"/>
                    <a:pt x="4981" y="11738"/>
                    <a:pt x="4876" y="11613"/>
                  </a:cubicBezTo>
                  <a:cubicBezTo>
                    <a:pt x="4750" y="11487"/>
                    <a:pt x="4667" y="11278"/>
                    <a:pt x="4562" y="11111"/>
                  </a:cubicBezTo>
                  <a:cubicBezTo>
                    <a:pt x="4750" y="10567"/>
                    <a:pt x="4604" y="10023"/>
                    <a:pt x="4478" y="9500"/>
                  </a:cubicBezTo>
                  <a:cubicBezTo>
                    <a:pt x="4457" y="9311"/>
                    <a:pt x="4353" y="9144"/>
                    <a:pt x="4227" y="8976"/>
                  </a:cubicBezTo>
                  <a:cubicBezTo>
                    <a:pt x="3809" y="8474"/>
                    <a:pt x="3349" y="7972"/>
                    <a:pt x="2909" y="7491"/>
                  </a:cubicBezTo>
                  <a:cubicBezTo>
                    <a:pt x="2784" y="7323"/>
                    <a:pt x="2616" y="7198"/>
                    <a:pt x="2512" y="7051"/>
                  </a:cubicBezTo>
                  <a:cubicBezTo>
                    <a:pt x="2198" y="6549"/>
                    <a:pt x="1758" y="6361"/>
                    <a:pt x="1235" y="6256"/>
                  </a:cubicBezTo>
                  <a:cubicBezTo>
                    <a:pt x="900" y="6152"/>
                    <a:pt x="608" y="6047"/>
                    <a:pt x="252" y="594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59"/>
            <p:cNvSpPr/>
            <p:nvPr/>
          </p:nvSpPr>
          <p:spPr>
            <a:xfrm>
              <a:off x="6277975" y="4004625"/>
              <a:ext cx="169000" cy="146500"/>
            </a:xfrm>
            <a:custGeom>
              <a:avLst/>
              <a:gdLst/>
              <a:ahLst/>
              <a:cxnLst/>
              <a:rect l="l" t="t" r="r" b="b"/>
              <a:pathLst>
                <a:path w="6760" h="5860" extrusionOk="0">
                  <a:moveTo>
                    <a:pt x="4186" y="1"/>
                  </a:moveTo>
                  <a:cubicBezTo>
                    <a:pt x="3516" y="1"/>
                    <a:pt x="2846" y="84"/>
                    <a:pt x="2198" y="252"/>
                  </a:cubicBezTo>
                  <a:cubicBezTo>
                    <a:pt x="1612" y="377"/>
                    <a:pt x="1235" y="670"/>
                    <a:pt x="963" y="1130"/>
                  </a:cubicBezTo>
                  <a:cubicBezTo>
                    <a:pt x="733" y="1549"/>
                    <a:pt x="545" y="1967"/>
                    <a:pt x="315" y="2386"/>
                  </a:cubicBezTo>
                  <a:cubicBezTo>
                    <a:pt x="1" y="2972"/>
                    <a:pt x="84" y="3558"/>
                    <a:pt x="189" y="4164"/>
                  </a:cubicBezTo>
                  <a:cubicBezTo>
                    <a:pt x="210" y="4353"/>
                    <a:pt x="315" y="4520"/>
                    <a:pt x="440" y="4687"/>
                  </a:cubicBezTo>
                  <a:cubicBezTo>
                    <a:pt x="1068" y="5420"/>
                    <a:pt x="1884" y="5838"/>
                    <a:pt x="2825" y="5859"/>
                  </a:cubicBezTo>
                  <a:cubicBezTo>
                    <a:pt x="3118" y="5859"/>
                    <a:pt x="3411" y="5838"/>
                    <a:pt x="3683" y="5817"/>
                  </a:cubicBezTo>
                  <a:cubicBezTo>
                    <a:pt x="3997" y="5775"/>
                    <a:pt x="4332" y="5817"/>
                    <a:pt x="4667" y="5755"/>
                  </a:cubicBezTo>
                  <a:cubicBezTo>
                    <a:pt x="5357" y="5650"/>
                    <a:pt x="5943" y="5315"/>
                    <a:pt x="6173" y="4625"/>
                  </a:cubicBezTo>
                  <a:cubicBezTo>
                    <a:pt x="6508" y="3704"/>
                    <a:pt x="6759" y="2721"/>
                    <a:pt x="6550" y="1654"/>
                  </a:cubicBezTo>
                  <a:cubicBezTo>
                    <a:pt x="6466" y="1235"/>
                    <a:pt x="6299" y="921"/>
                    <a:pt x="5985" y="670"/>
                  </a:cubicBezTo>
                  <a:cubicBezTo>
                    <a:pt x="5462" y="210"/>
                    <a:pt x="4834" y="42"/>
                    <a:pt x="41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59"/>
            <p:cNvSpPr/>
            <p:nvPr/>
          </p:nvSpPr>
          <p:spPr>
            <a:xfrm>
              <a:off x="5624650" y="3527575"/>
              <a:ext cx="122950" cy="121375"/>
            </a:xfrm>
            <a:custGeom>
              <a:avLst/>
              <a:gdLst/>
              <a:ahLst/>
              <a:cxnLst/>
              <a:rect l="l" t="t" r="r" b="b"/>
              <a:pathLst>
                <a:path w="4918" h="4855" extrusionOk="0">
                  <a:moveTo>
                    <a:pt x="293" y="398"/>
                  </a:moveTo>
                  <a:cubicBezTo>
                    <a:pt x="1088" y="0"/>
                    <a:pt x="1737" y="398"/>
                    <a:pt x="2365" y="565"/>
                  </a:cubicBezTo>
                  <a:cubicBezTo>
                    <a:pt x="2678" y="649"/>
                    <a:pt x="2950" y="963"/>
                    <a:pt x="3118" y="1297"/>
                  </a:cubicBezTo>
                  <a:cubicBezTo>
                    <a:pt x="3285" y="1611"/>
                    <a:pt x="3432" y="1967"/>
                    <a:pt x="3620" y="2281"/>
                  </a:cubicBezTo>
                  <a:cubicBezTo>
                    <a:pt x="3997" y="3055"/>
                    <a:pt x="4352" y="3871"/>
                    <a:pt x="4917" y="4541"/>
                  </a:cubicBezTo>
                  <a:cubicBezTo>
                    <a:pt x="4436" y="4687"/>
                    <a:pt x="2783" y="4854"/>
                    <a:pt x="2427" y="4792"/>
                  </a:cubicBezTo>
                  <a:cubicBezTo>
                    <a:pt x="1632" y="4582"/>
                    <a:pt x="921" y="4206"/>
                    <a:pt x="523" y="3390"/>
                  </a:cubicBezTo>
                  <a:cubicBezTo>
                    <a:pt x="63" y="2344"/>
                    <a:pt x="0" y="1381"/>
                    <a:pt x="293" y="39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59"/>
            <p:cNvSpPr/>
            <p:nvPr/>
          </p:nvSpPr>
          <p:spPr>
            <a:xfrm>
              <a:off x="5829175" y="4433550"/>
              <a:ext cx="108825" cy="125575"/>
            </a:xfrm>
            <a:custGeom>
              <a:avLst/>
              <a:gdLst/>
              <a:ahLst/>
              <a:cxnLst/>
              <a:rect l="l" t="t" r="r" b="b"/>
              <a:pathLst>
                <a:path w="4353" h="5023" extrusionOk="0">
                  <a:moveTo>
                    <a:pt x="691" y="1"/>
                  </a:moveTo>
                  <a:cubicBezTo>
                    <a:pt x="1423" y="398"/>
                    <a:pt x="1967" y="984"/>
                    <a:pt x="2553" y="1466"/>
                  </a:cubicBezTo>
                  <a:cubicBezTo>
                    <a:pt x="3223" y="2072"/>
                    <a:pt x="3892" y="2721"/>
                    <a:pt x="4164" y="3621"/>
                  </a:cubicBezTo>
                  <a:cubicBezTo>
                    <a:pt x="4352" y="4165"/>
                    <a:pt x="4269" y="4437"/>
                    <a:pt x="3746" y="4688"/>
                  </a:cubicBezTo>
                  <a:cubicBezTo>
                    <a:pt x="3160" y="5002"/>
                    <a:pt x="2469" y="5023"/>
                    <a:pt x="1821" y="5023"/>
                  </a:cubicBezTo>
                  <a:cubicBezTo>
                    <a:pt x="1695" y="5023"/>
                    <a:pt x="1549" y="4981"/>
                    <a:pt x="1444" y="4897"/>
                  </a:cubicBezTo>
                  <a:cubicBezTo>
                    <a:pt x="816" y="4437"/>
                    <a:pt x="377" y="3851"/>
                    <a:pt x="272" y="3077"/>
                  </a:cubicBezTo>
                  <a:cubicBezTo>
                    <a:pt x="230" y="2616"/>
                    <a:pt x="230" y="2177"/>
                    <a:pt x="126" y="1738"/>
                  </a:cubicBezTo>
                  <a:cubicBezTo>
                    <a:pt x="0" y="1047"/>
                    <a:pt x="126" y="482"/>
                    <a:pt x="69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59"/>
            <p:cNvSpPr/>
            <p:nvPr/>
          </p:nvSpPr>
          <p:spPr>
            <a:xfrm>
              <a:off x="6548950" y="3417725"/>
              <a:ext cx="113525" cy="116150"/>
            </a:xfrm>
            <a:custGeom>
              <a:avLst/>
              <a:gdLst/>
              <a:ahLst/>
              <a:cxnLst/>
              <a:rect l="l" t="t" r="r" b="b"/>
              <a:pathLst>
                <a:path w="4541" h="4646" extrusionOk="0">
                  <a:moveTo>
                    <a:pt x="0" y="4436"/>
                  </a:moveTo>
                  <a:cubicBezTo>
                    <a:pt x="21" y="4290"/>
                    <a:pt x="42" y="4185"/>
                    <a:pt x="63" y="4101"/>
                  </a:cubicBezTo>
                  <a:cubicBezTo>
                    <a:pt x="523" y="3181"/>
                    <a:pt x="795" y="2218"/>
                    <a:pt x="1067" y="1235"/>
                  </a:cubicBezTo>
                  <a:cubicBezTo>
                    <a:pt x="1130" y="879"/>
                    <a:pt x="1193" y="544"/>
                    <a:pt x="1549" y="356"/>
                  </a:cubicBezTo>
                  <a:cubicBezTo>
                    <a:pt x="2030" y="126"/>
                    <a:pt x="2532" y="0"/>
                    <a:pt x="3055" y="189"/>
                  </a:cubicBezTo>
                  <a:cubicBezTo>
                    <a:pt x="4352" y="628"/>
                    <a:pt x="4541" y="1716"/>
                    <a:pt x="4038" y="2741"/>
                  </a:cubicBezTo>
                  <a:cubicBezTo>
                    <a:pt x="3620" y="3118"/>
                    <a:pt x="3202" y="3494"/>
                    <a:pt x="2762" y="3808"/>
                  </a:cubicBezTo>
                  <a:cubicBezTo>
                    <a:pt x="2386" y="4080"/>
                    <a:pt x="1967" y="4206"/>
                    <a:pt x="1590" y="4415"/>
                  </a:cubicBezTo>
                  <a:cubicBezTo>
                    <a:pt x="1172" y="4645"/>
                    <a:pt x="753" y="4645"/>
                    <a:pt x="272" y="4603"/>
                  </a:cubicBezTo>
                  <a:cubicBezTo>
                    <a:pt x="209" y="4624"/>
                    <a:pt x="126" y="4541"/>
                    <a:pt x="0" y="443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59"/>
            <p:cNvSpPr/>
            <p:nvPr/>
          </p:nvSpPr>
          <p:spPr>
            <a:xfrm>
              <a:off x="6156625" y="4479600"/>
              <a:ext cx="87375" cy="94700"/>
            </a:xfrm>
            <a:custGeom>
              <a:avLst/>
              <a:gdLst/>
              <a:ahLst/>
              <a:cxnLst/>
              <a:rect l="l" t="t" r="r" b="b"/>
              <a:pathLst>
                <a:path w="3495" h="3788" extrusionOk="0">
                  <a:moveTo>
                    <a:pt x="3495" y="3264"/>
                  </a:moveTo>
                  <a:cubicBezTo>
                    <a:pt x="3244" y="3536"/>
                    <a:pt x="2972" y="3662"/>
                    <a:pt x="2637" y="3704"/>
                  </a:cubicBezTo>
                  <a:cubicBezTo>
                    <a:pt x="2135" y="3787"/>
                    <a:pt x="1716" y="3683"/>
                    <a:pt x="1298" y="3285"/>
                  </a:cubicBezTo>
                  <a:cubicBezTo>
                    <a:pt x="649" y="2637"/>
                    <a:pt x="210" y="1904"/>
                    <a:pt x="126" y="984"/>
                  </a:cubicBezTo>
                  <a:cubicBezTo>
                    <a:pt x="105" y="670"/>
                    <a:pt x="1" y="356"/>
                    <a:pt x="126" y="0"/>
                  </a:cubicBezTo>
                  <a:cubicBezTo>
                    <a:pt x="1047" y="461"/>
                    <a:pt x="1905" y="879"/>
                    <a:pt x="2616" y="1590"/>
                  </a:cubicBezTo>
                  <a:cubicBezTo>
                    <a:pt x="3097" y="2072"/>
                    <a:pt x="3348" y="2657"/>
                    <a:pt x="3495" y="326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59"/>
            <p:cNvSpPr/>
            <p:nvPr/>
          </p:nvSpPr>
          <p:spPr>
            <a:xfrm>
              <a:off x="5682175" y="3147800"/>
              <a:ext cx="82675" cy="116150"/>
            </a:xfrm>
            <a:custGeom>
              <a:avLst/>
              <a:gdLst/>
              <a:ahLst/>
              <a:cxnLst/>
              <a:rect l="l" t="t" r="r" b="b"/>
              <a:pathLst>
                <a:path w="3307" h="4646" extrusionOk="0">
                  <a:moveTo>
                    <a:pt x="3307" y="147"/>
                  </a:moveTo>
                  <a:cubicBezTo>
                    <a:pt x="2846" y="1026"/>
                    <a:pt x="2365" y="1716"/>
                    <a:pt x="1842" y="2407"/>
                  </a:cubicBezTo>
                  <a:cubicBezTo>
                    <a:pt x="1319" y="3097"/>
                    <a:pt x="733" y="3788"/>
                    <a:pt x="461" y="4625"/>
                  </a:cubicBezTo>
                  <a:cubicBezTo>
                    <a:pt x="252" y="4646"/>
                    <a:pt x="210" y="4520"/>
                    <a:pt x="189" y="4395"/>
                  </a:cubicBezTo>
                  <a:cubicBezTo>
                    <a:pt x="64" y="3600"/>
                    <a:pt x="1" y="2846"/>
                    <a:pt x="461" y="2156"/>
                  </a:cubicBezTo>
                  <a:cubicBezTo>
                    <a:pt x="608" y="1926"/>
                    <a:pt x="796" y="1716"/>
                    <a:pt x="942" y="1486"/>
                  </a:cubicBezTo>
                  <a:cubicBezTo>
                    <a:pt x="1089" y="1277"/>
                    <a:pt x="1235" y="1068"/>
                    <a:pt x="1340" y="838"/>
                  </a:cubicBezTo>
                  <a:cubicBezTo>
                    <a:pt x="1779" y="126"/>
                    <a:pt x="2407" y="1"/>
                    <a:pt x="3307" y="1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59"/>
            <p:cNvSpPr/>
            <p:nvPr/>
          </p:nvSpPr>
          <p:spPr>
            <a:xfrm>
              <a:off x="6402475" y="3033775"/>
              <a:ext cx="83725" cy="77950"/>
            </a:xfrm>
            <a:custGeom>
              <a:avLst/>
              <a:gdLst/>
              <a:ahLst/>
              <a:cxnLst/>
              <a:rect l="l" t="t" r="r" b="b"/>
              <a:pathLst>
                <a:path w="3349" h="3118" extrusionOk="0">
                  <a:moveTo>
                    <a:pt x="3348" y="3118"/>
                  </a:moveTo>
                  <a:cubicBezTo>
                    <a:pt x="2532" y="2720"/>
                    <a:pt x="2239" y="1967"/>
                    <a:pt x="1675" y="1528"/>
                  </a:cubicBezTo>
                  <a:cubicBezTo>
                    <a:pt x="1089" y="1046"/>
                    <a:pt x="566" y="544"/>
                    <a:pt x="1" y="0"/>
                  </a:cubicBezTo>
                  <a:cubicBezTo>
                    <a:pt x="419" y="63"/>
                    <a:pt x="754" y="105"/>
                    <a:pt x="1089" y="168"/>
                  </a:cubicBezTo>
                  <a:cubicBezTo>
                    <a:pt x="1256" y="189"/>
                    <a:pt x="1423" y="272"/>
                    <a:pt x="1507" y="377"/>
                  </a:cubicBezTo>
                  <a:cubicBezTo>
                    <a:pt x="2093" y="1067"/>
                    <a:pt x="2763" y="1695"/>
                    <a:pt x="3202" y="2511"/>
                  </a:cubicBezTo>
                  <a:cubicBezTo>
                    <a:pt x="3265" y="2637"/>
                    <a:pt x="3286" y="2846"/>
                    <a:pt x="3348" y="311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59"/>
            <p:cNvSpPr/>
            <p:nvPr/>
          </p:nvSpPr>
          <p:spPr>
            <a:xfrm>
              <a:off x="6090200" y="3833575"/>
              <a:ext cx="51800" cy="31400"/>
            </a:xfrm>
            <a:custGeom>
              <a:avLst/>
              <a:gdLst/>
              <a:ahLst/>
              <a:cxnLst/>
              <a:rect l="l" t="t" r="r" b="b"/>
              <a:pathLst>
                <a:path w="2072" h="1256" extrusionOk="0">
                  <a:moveTo>
                    <a:pt x="0" y="1"/>
                  </a:moveTo>
                  <a:lnTo>
                    <a:pt x="2072" y="1"/>
                  </a:lnTo>
                  <a:cubicBezTo>
                    <a:pt x="2051" y="921"/>
                    <a:pt x="1737" y="1256"/>
                    <a:pt x="900" y="1193"/>
                  </a:cubicBezTo>
                  <a:cubicBezTo>
                    <a:pt x="314" y="1193"/>
                    <a:pt x="63" y="858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59"/>
            <p:cNvSpPr/>
            <p:nvPr/>
          </p:nvSpPr>
          <p:spPr>
            <a:xfrm>
              <a:off x="6184350" y="3855025"/>
              <a:ext cx="346825" cy="300800"/>
            </a:xfrm>
            <a:custGeom>
              <a:avLst/>
              <a:gdLst/>
              <a:ahLst/>
              <a:cxnLst/>
              <a:rect l="l" t="t" r="r" b="b"/>
              <a:pathLst>
                <a:path w="13873" h="12032" extrusionOk="0">
                  <a:moveTo>
                    <a:pt x="11195" y="10065"/>
                  </a:moveTo>
                  <a:cubicBezTo>
                    <a:pt x="11174" y="10044"/>
                    <a:pt x="11153" y="10023"/>
                    <a:pt x="11153" y="10002"/>
                  </a:cubicBezTo>
                  <a:cubicBezTo>
                    <a:pt x="11383" y="9228"/>
                    <a:pt x="11216" y="8474"/>
                    <a:pt x="11153" y="7721"/>
                  </a:cubicBezTo>
                  <a:cubicBezTo>
                    <a:pt x="11069" y="6696"/>
                    <a:pt x="10462" y="6047"/>
                    <a:pt x="9604" y="5629"/>
                  </a:cubicBezTo>
                  <a:cubicBezTo>
                    <a:pt x="9311" y="5461"/>
                    <a:pt x="8998" y="5336"/>
                    <a:pt x="8684" y="5315"/>
                  </a:cubicBezTo>
                  <a:cubicBezTo>
                    <a:pt x="7407" y="5148"/>
                    <a:pt x="6110" y="5043"/>
                    <a:pt x="5064" y="5985"/>
                  </a:cubicBezTo>
                  <a:cubicBezTo>
                    <a:pt x="5001" y="6047"/>
                    <a:pt x="4980" y="6089"/>
                    <a:pt x="4918" y="6131"/>
                  </a:cubicBezTo>
                  <a:cubicBezTo>
                    <a:pt x="3620" y="6570"/>
                    <a:pt x="3348" y="7826"/>
                    <a:pt x="2888" y="8893"/>
                  </a:cubicBezTo>
                  <a:cubicBezTo>
                    <a:pt x="2909" y="9876"/>
                    <a:pt x="2825" y="10902"/>
                    <a:pt x="3746" y="11676"/>
                  </a:cubicBezTo>
                  <a:cubicBezTo>
                    <a:pt x="3829" y="11718"/>
                    <a:pt x="3871" y="11801"/>
                    <a:pt x="3955" y="11885"/>
                  </a:cubicBezTo>
                  <a:cubicBezTo>
                    <a:pt x="3976" y="11906"/>
                    <a:pt x="3976" y="11927"/>
                    <a:pt x="4018" y="12031"/>
                  </a:cubicBezTo>
                  <a:cubicBezTo>
                    <a:pt x="3829" y="12011"/>
                    <a:pt x="3662" y="12011"/>
                    <a:pt x="3537" y="11927"/>
                  </a:cubicBezTo>
                  <a:cubicBezTo>
                    <a:pt x="2658" y="11508"/>
                    <a:pt x="1988" y="10839"/>
                    <a:pt x="1465" y="10002"/>
                  </a:cubicBezTo>
                  <a:cubicBezTo>
                    <a:pt x="1130" y="9437"/>
                    <a:pt x="816" y="8872"/>
                    <a:pt x="524" y="8265"/>
                  </a:cubicBezTo>
                  <a:cubicBezTo>
                    <a:pt x="398" y="7972"/>
                    <a:pt x="314" y="7658"/>
                    <a:pt x="252" y="7345"/>
                  </a:cubicBezTo>
                  <a:cubicBezTo>
                    <a:pt x="189" y="7031"/>
                    <a:pt x="189" y="6696"/>
                    <a:pt x="147" y="6382"/>
                  </a:cubicBezTo>
                  <a:cubicBezTo>
                    <a:pt x="0" y="5775"/>
                    <a:pt x="147" y="5231"/>
                    <a:pt x="398" y="4708"/>
                  </a:cubicBezTo>
                  <a:cubicBezTo>
                    <a:pt x="712" y="4080"/>
                    <a:pt x="1047" y="3474"/>
                    <a:pt x="1549" y="2992"/>
                  </a:cubicBezTo>
                  <a:cubicBezTo>
                    <a:pt x="1674" y="2846"/>
                    <a:pt x="1821" y="2700"/>
                    <a:pt x="1988" y="2637"/>
                  </a:cubicBezTo>
                  <a:cubicBezTo>
                    <a:pt x="2679" y="2428"/>
                    <a:pt x="3034" y="1946"/>
                    <a:pt x="3306" y="1360"/>
                  </a:cubicBezTo>
                  <a:cubicBezTo>
                    <a:pt x="3725" y="419"/>
                    <a:pt x="4562" y="126"/>
                    <a:pt x="5441" y="84"/>
                  </a:cubicBezTo>
                  <a:cubicBezTo>
                    <a:pt x="6591" y="0"/>
                    <a:pt x="7742" y="126"/>
                    <a:pt x="8851" y="649"/>
                  </a:cubicBezTo>
                  <a:cubicBezTo>
                    <a:pt x="9918" y="1151"/>
                    <a:pt x="10964" y="1653"/>
                    <a:pt x="11927" y="2365"/>
                  </a:cubicBezTo>
                  <a:cubicBezTo>
                    <a:pt x="12324" y="2637"/>
                    <a:pt x="12701" y="2992"/>
                    <a:pt x="13036" y="3348"/>
                  </a:cubicBezTo>
                  <a:cubicBezTo>
                    <a:pt x="13475" y="3829"/>
                    <a:pt x="13705" y="4394"/>
                    <a:pt x="13747" y="5022"/>
                  </a:cubicBezTo>
                  <a:lnTo>
                    <a:pt x="13810" y="5880"/>
                  </a:lnTo>
                  <a:cubicBezTo>
                    <a:pt x="13810" y="6026"/>
                    <a:pt x="13873" y="6152"/>
                    <a:pt x="13810" y="6277"/>
                  </a:cubicBezTo>
                  <a:cubicBezTo>
                    <a:pt x="13350" y="7826"/>
                    <a:pt x="12827" y="9290"/>
                    <a:pt x="11278" y="10106"/>
                  </a:cubicBezTo>
                  <a:cubicBezTo>
                    <a:pt x="11257" y="10065"/>
                    <a:pt x="11236" y="10065"/>
                    <a:pt x="11195" y="10065"/>
                  </a:cubicBezTo>
                  <a:close/>
                  <a:moveTo>
                    <a:pt x="3767" y="4248"/>
                  </a:moveTo>
                  <a:cubicBezTo>
                    <a:pt x="3432" y="4520"/>
                    <a:pt x="3285" y="4876"/>
                    <a:pt x="3097" y="5231"/>
                  </a:cubicBezTo>
                  <a:cubicBezTo>
                    <a:pt x="3495" y="5420"/>
                    <a:pt x="3829" y="5441"/>
                    <a:pt x="4081" y="5127"/>
                  </a:cubicBezTo>
                  <a:cubicBezTo>
                    <a:pt x="4269" y="4917"/>
                    <a:pt x="4164" y="4687"/>
                    <a:pt x="3767" y="4248"/>
                  </a:cubicBezTo>
                  <a:close/>
                  <a:moveTo>
                    <a:pt x="11027" y="5231"/>
                  </a:moveTo>
                  <a:cubicBezTo>
                    <a:pt x="11278" y="5231"/>
                    <a:pt x="11488" y="5022"/>
                    <a:pt x="11488" y="4771"/>
                  </a:cubicBezTo>
                  <a:cubicBezTo>
                    <a:pt x="11488" y="4478"/>
                    <a:pt x="11236" y="4185"/>
                    <a:pt x="10964" y="4206"/>
                  </a:cubicBezTo>
                  <a:cubicBezTo>
                    <a:pt x="10755" y="4206"/>
                    <a:pt x="10567" y="4415"/>
                    <a:pt x="10567" y="4666"/>
                  </a:cubicBezTo>
                  <a:cubicBezTo>
                    <a:pt x="10525" y="4980"/>
                    <a:pt x="10734" y="5231"/>
                    <a:pt x="11027" y="523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59"/>
            <p:cNvSpPr/>
            <p:nvPr/>
          </p:nvSpPr>
          <p:spPr>
            <a:xfrm>
              <a:off x="6249200" y="4175675"/>
              <a:ext cx="164275" cy="199850"/>
            </a:xfrm>
            <a:custGeom>
              <a:avLst/>
              <a:gdLst/>
              <a:ahLst/>
              <a:cxnLst/>
              <a:rect l="l" t="t" r="r" b="b"/>
              <a:pathLst>
                <a:path w="6571" h="7994" extrusionOk="0">
                  <a:moveTo>
                    <a:pt x="901" y="335"/>
                  </a:moveTo>
                  <a:cubicBezTo>
                    <a:pt x="2805" y="482"/>
                    <a:pt x="4604" y="461"/>
                    <a:pt x="6445" y="1"/>
                  </a:cubicBezTo>
                  <a:cubicBezTo>
                    <a:pt x="6341" y="335"/>
                    <a:pt x="6383" y="628"/>
                    <a:pt x="6466" y="900"/>
                  </a:cubicBezTo>
                  <a:cubicBezTo>
                    <a:pt x="6571" y="1423"/>
                    <a:pt x="6571" y="2009"/>
                    <a:pt x="6550" y="2532"/>
                  </a:cubicBezTo>
                  <a:cubicBezTo>
                    <a:pt x="6487" y="3139"/>
                    <a:pt x="6404" y="3725"/>
                    <a:pt x="6487" y="4353"/>
                  </a:cubicBezTo>
                  <a:cubicBezTo>
                    <a:pt x="6508" y="4562"/>
                    <a:pt x="6466" y="4813"/>
                    <a:pt x="6466" y="5022"/>
                  </a:cubicBezTo>
                  <a:cubicBezTo>
                    <a:pt x="6425" y="5294"/>
                    <a:pt x="6383" y="5587"/>
                    <a:pt x="6383" y="5880"/>
                  </a:cubicBezTo>
                  <a:cubicBezTo>
                    <a:pt x="6404" y="6299"/>
                    <a:pt x="6278" y="6633"/>
                    <a:pt x="6027" y="6926"/>
                  </a:cubicBezTo>
                  <a:cubicBezTo>
                    <a:pt x="5755" y="7240"/>
                    <a:pt x="5525" y="7554"/>
                    <a:pt x="5211" y="7952"/>
                  </a:cubicBezTo>
                  <a:cubicBezTo>
                    <a:pt x="5085" y="7952"/>
                    <a:pt x="4897" y="7993"/>
                    <a:pt x="4709" y="7972"/>
                  </a:cubicBezTo>
                  <a:cubicBezTo>
                    <a:pt x="3642" y="7805"/>
                    <a:pt x="2637" y="7491"/>
                    <a:pt x="1696" y="6926"/>
                  </a:cubicBezTo>
                  <a:cubicBezTo>
                    <a:pt x="922" y="6424"/>
                    <a:pt x="419" y="5713"/>
                    <a:pt x="315" y="4771"/>
                  </a:cubicBezTo>
                  <a:cubicBezTo>
                    <a:pt x="294" y="4395"/>
                    <a:pt x="231" y="4018"/>
                    <a:pt x="189" y="3620"/>
                  </a:cubicBezTo>
                  <a:cubicBezTo>
                    <a:pt x="1" y="2428"/>
                    <a:pt x="336" y="1402"/>
                    <a:pt x="901" y="33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59"/>
            <p:cNvSpPr/>
            <p:nvPr/>
          </p:nvSpPr>
          <p:spPr>
            <a:xfrm>
              <a:off x="6092275" y="4152150"/>
              <a:ext cx="148600" cy="64350"/>
            </a:xfrm>
            <a:custGeom>
              <a:avLst/>
              <a:gdLst/>
              <a:ahLst/>
              <a:cxnLst/>
              <a:rect l="l" t="t" r="r" b="b"/>
              <a:pathLst>
                <a:path w="5944" h="2574" extrusionOk="0">
                  <a:moveTo>
                    <a:pt x="5106" y="0"/>
                  </a:moveTo>
                  <a:cubicBezTo>
                    <a:pt x="5399" y="230"/>
                    <a:pt x="5629" y="418"/>
                    <a:pt x="5943" y="649"/>
                  </a:cubicBezTo>
                  <a:cubicBezTo>
                    <a:pt x="5106" y="1360"/>
                    <a:pt x="4311" y="2009"/>
                    <a:pt x="3223" y="2113"/>
                  </a:cubicBezTo>
                  <a:cubicBezTo>
                    <a:pt x="3056" y="2134"/>
                    <a:pt x="2909" y="2197"/>
                    <a:pt x="2784" y="2260"/>
                  </a:cubicBezTo>
                  <a:cubicBezTo>
                    <a:pt x="2156" y="2574"/>
                    <a:pt x="1466" y="2511"/>
                    <a:pt x="796" y="2511"/>
                  </a:cubicBezTo>
                  <a:cubicBezTo>
                    <a:pt x="503" y="2511"/>
                    <a:pt x="210" y="2427"/>
                    <a:pt x="1" y="2155"/>
                  </a:cubicBezTo>
                  <a:cubicBezTo>
                    <a:pt x="587" y="1527"/>
                    <a:pt x="1424" y="1088"/>
                    <a:pt x="2156" y="942"/>
                  </a:cubicBezTo>
                  <a:cubicBezTo>
                    <a:pt x="2930" y="774"/>
                    <a:pt x="3725" y="649"/>
                    <a:pt x="4395" y="230"/>
                  </a:cubicBezTo>
                  <a:cubicBezTo>
                    <a:pt x="4625" y="126"/>
                    <a:pt x="4876" y="63"/>
                    <a:pt x="510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59"/>
            <p:cNvSpPr/>
            <p:nvPr/>
          </p:nvSpPr>
          <p:spPr>
            <a:xfrm>
              <a:off x="6356975" y="4399550"/>
              <a:ext cx="37675" cy="98375"/>
            </a:xfrm>
            <a:custGeom>
              <a:avLst/>
              <a:gdLst/>
              <a:ahLst/>
              <a:cxnLst/>
              <a:rect l="l" t="t" r="r" b="b"/>
              <a:pathLst>
                <a:path w="1507" h="3935" extrusionOk="0">
                  <a:moveTo>
                    <a:pt x="816" y="3935"/>
                  </a:moveTo>
                  <a:cubicBezTo>
                    <a:pt x="356" y="3663"/>
                    <a:pt x="189" y="3307"/>
                    <a:pt x="168" y="2867"/>
                  </a:cubicBezTo>
                  <a:cubicBezTo>
                    <a:pt x="147" y="2302"/>
                    <a:pt x="0" y="1779"/>
                    <a:pt x="168" y="1235"/>
                  </a:cubicBezTo>
                  <a:cubicBezTo>
                    <a:pt x="251" y="922"/>
                    <a:pt x="168" y="545"/>
                    <a:pt x="147" y="126"/>
                  </a:cubicBezTo>
                  <a:cubicBezTo>
                    <a:pt x="461" y="22"/>
                    <a:pt x="795" y="1"/>
                    <a:pt x="1151" y="168"/>
                  </a:cubicBezTo>
                  <a:cubicBezTo>
                    <a:pt x="1193" y="336"/>
                    <a:pt x="1235" y="524"/>
                    <a:pt x="1256" y="712"/>
                  </a:cubicBezTo>
                  <a:cubicBezTo>
                    <a:pt x="1318" y="1298"/>
                    <a:pt x="1339" y="1863"/>
                    <a:pt x="1423" y="2428"/>
                  </a:cubicBezTo>
                  <a:cubicBezTo>
                    <a:pt x="1507" y="2951"/>
                    <a:pt x="1318" y="3390"/>
                    <a:pt x="1088" y="3767"/>
                  </a:cubicBezTo>
                  <a:cubicBezTo>
                    <a:pt x="1046" y="3851"/>
                    <a:pt x="921" y="3872"/>
                    <a:pt x="816" y="393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59"/>
            <p:cNvSpPr/>
            <p:nvPr/>
          </p:nvSpPr>
          <p:spPr>
            <a:xfrm>
              <a:off x="6200050" y="4352475"/>
              <a:ext cx="60175" cy="112500"/>
            </a:xfrm>
            <a:custGeom>
              <a:avLst/>
              <a:gdLst/>
              <a:ahLst/>
              <a:cxnLst/>
              <a:rect l="l" t="t" r="r" b="b"/>
              <a:pathLst>
                <a:path w="2407" h="4500" extrusionOk="0">
                  <a:moveTo>
                    <a:pt x="0" y="4353"/>
                  </a:moveTo>
                  <a:cubicBezTo>
                    <a:pt x="42" y="3913"/>
                    <a:pt x="168" y="3495"/>
                    <a:pt x="398" y="3181"/>
                  </a:cubicBezTo>
                  <a:cubicBezTo>
                    <a:pt x="921" y="2512"/>
                    <a:pt x="1130" y="1716"/>
                    <a:pt x="1569" y="1005"/>
                  </a:cubicBezTo>
                  <a:cubicBezTo>
                    <a:pt x="1758" y="691"/>
                    <a:pt x="1862" y="294"/>
                    <a:pt x="2239" y="1"/>
                  </a:cubicBezTo>
                  <a:cubicBezTo>
                    <a:pt x="2302" y="147"/>
                    <a:pt x="2406" y="252"/>
                    <a:pt x="2406" y="315"/>
                  </a:cubicBezTo>
                  <a:cubicBezTo>
                    <a:pt x="2197" y="1424"/>
                    <a:pt x="1967" y="2491"/>
                    <a:pt x="1569" y="3516"/>
                  </a:cubicBezTo>
                  <a:cubicBezTo>
                    <a:pt x="1339" y="4144"/>
                    <a:pt x="921" y="4499"/>
                    <a:pt x="188" y="4395"/>
                  </a:cubicBezTo>
                  <a:cubicBezTo>
                    <a:pt x="168" y="4457"/>
                    <a:pt x="147" y="4437"/>
                    <a:pt x="0" y="435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59"/>
            <p:cNvSpPr/>
            <p:nvPr/>
          </p:nvSpPr>
          <p:spPr>
            <a:xfrm>
              <a:off x="6432300" y="4174100"/>
              <a:ext cx="146475" cy="47625"/>
            </a:xfrm>
            <a:custGeom>
              <a:avLst/>
              <a:gdLst/>
              <a:ahLst/>
              <a:cxnLst/>
              <a:rect l="l" t="t" r="r" b="b"/>
              <a:pathLst>
                <a:path w="5859" h="1905" extrusionOk="0">
                  <a:moveTo>
                    <a:pt x="5859" y="1779"/>
                  </a:moveTo>
                  <a:cubicBezTo>
                    <a:pt x="4938" y="1842"/>
                    <a:pt x="3997" y="1884"/>
                    <a:pt x="3097" y="1905"/>
                  </a:cubicBezTo>
                  <a:cubicBezTo>
                    <a:pt x="2930" y="1905"/>
                    <a:pt x="2762" y="1884"/>
                    <a:pt x="2616" y="1842"/>
                  </a:cubicBezTo>
                  <a:cubicBezTo>
                    <a:pt x="1800" y="1570"/>
                    <a:pt x="1026" y="1256"/>
                    <a:pt x="314" y="754"/>
                  </a:cubicBezTo>
                  <a:cubicBezTo>
                    <a:pt x="84" y="608"/>
                    <a:pt x="0" y="336"/>
                    <a:pt x="84" y="189"/>
                  </a:cubicBezTo>
                  <a:cubicBezTo>
                    <a:pt x="189" y="1"/>
                    <a:pt x="544" y="1"/>
                    <a:pt x="733" y="231"/>
                  </a:cubicBezTo>
                  <a:cubicBezTo>
                    <a:pt x="1046" y="649"/>
                    <a:pt x="1423" y="482"/>
                    <a:pt x="1862" y="503"/>
                  </a:cubicBezTo>
                  <a:cubicBezTo>
                    <a:pt x="1800" y="629"/>
                    <a:pt x="1779" y="733"/>
                    <a:pt x="1758" y="859"/>
                  </a:cubicBezTo>
                  <a:cubicBezTo>
                    <a:pt x="1737" y="1026"/>
                    <a:pt x="1737" y="1173"/>
                    <a:pt x="1904" y="1277"/>
                  </a:cubicBezTo>
                  <a:cubicBezTo>
                    <a:pt x="2093" y="1382"/>
                    <a:pt x="2302" y="1382"/>
                    <a:pt x="2427" y="1235"/>
                  </a:cubicBezTo>
                  <a:cubicBezTo>
                    <a:pt x="2574" y="1068"/>
                    <a:pt x="2678" y="859"/>
                    <a:pt x="2804" y="649"/>
                  </a:cubicBezTo>
                  <a:cubicBezTo>
                    <a:pt x="3013" y="733"/>
                    <a:pt x="3202" y="796"/>
                    <a:pt x="3348" y="838"/>
                  </a:cubicBezTo>
                  <a:cubicBezTo>
                    <a:pt x="3536" y="901"/>
                    <a:pt x="3725" y="1026"/>
                    <a:pt x="3892" y="1026"/>
                  </a:cubicBezTo>
                  <a:cubicBezTo>
                    <a:pt x="4624" y="1026"/>
                    <a:pt x="5252" y="1340"/>
                    <a:pt x="5859" y="177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59"/>
            <p:cNvSpPr/>
            <p:nvPr/>
          </p:nvSpPr>
          <p:spPr>
            <a:xfrm>
              <a:off x="6509700" y="3879075"/>
              <a:ext cx="64375" cy="56525"/>
            </a:xfrm>
            <a:custGeom>
              <a:avLst/>
              <a:gdLst/>
              <a:ahLst/>
              <a:cxnLst/>
              <a:rect l="l" t="t" r="r" b="b"/>
              <a:pathLst>
                <a:path w="2575" h="2261" extrusionOk="0">
                  <a:moveTo>
                    <a:pt x="1173" y="2261"/>
                  </a:moveTo>
                  <a:cubicBezTo>
                    <a:pt x="712" y="1758"/>
                    <a:pt x="378" y="1361"/>
                    <a:pt x="1" y="922"/>
                  </a:cubicBezTo>
                  <a:cubicBezTo>
                    <a:pt x="482" y="294"/>
                    <a:pt x="1152" y="1"/>
                    <a:pt x="1947" y="22"/>
                  </a:cubicBezTo>
                  <a:cubicBezTo>
                    <a:pt x="2198" y="22"/>
                    <a:pt x="2344" y="210"/>
                    <a:pt x="2428" y="461"/>
                  </a:cubicBezTo>
                  <a:cubicBezTo>
                    <a:pt x="2575" y="1005"/>
                    <a:pt x="2365" y="1403"/>
                    <a:pt x="1821" y="1675"/>
                  </a:cubicBezTo>
                  <a:cubicBezTo>
                    <a:pt x="1675" y="1758"/>
                    <a:pt x="1487" y="1842"/>
                    <a:pt x="1361" y="1947"/>
                  </a:cubicBezTo>
                  <a:cubicBezTo>
                    <a:pt x="1277" y="2030"/>
                    <a:pt x="1256" y="2114"/>
                    <a:pt x="1173" y="226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59"/>
            <p:cNvSpPr/>
            <p:nvPr/>
          </p:nvSpPr>
          <p:spPr>
            <a:xfrm>
              <a:off x="6213125" y="3848750"/>
              <a:ext cx="41875" cy="39775"/>
            </a:xfrm>
            <a:custGeom>
              <a:avLst/>
              <a:gdLst/>
              <a:ahLst/>
              <a:cxnLst/>
              <a:rect l="l" t="t" r="r" b="b"/>
              <a:pathLst>
                <a:path w="1675" h="1591" extrusionOk="0">
                  <a:moveTo>
                    <a:pt x="419" y="1590"/>
                  </a:moveTo>
                  <a:cubicBezTo>
                    <a:pt x="0" y="1214"/>
                    <a:pt x="0" y="837"/>
                    <a:pt x="147" y="419"/>
                  </a:cubicBezTo>
                  <a:cubicBezTo>
                    <a:pt x="189" y="272"/>
                    <a:pt x="356" y="147"/>
                    <a:pt x="482" y="126"/>
                  </a:cubicBezTo>
                  <a:cubicBezTo>
                    <a:pt x="879" y="0"/>
                    <a:pt x="1298" y="42"/>
                    <a:pt x="1674" y="230"/>
                  </a:cubicBezTo>
                  <a:cubicBezTo>
                    <a:pt x="1402" y="837"/>
                    <a:pt x="1298" y="963"/>
                    <a:pt x="419" y="159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59"/>
            <p:cNvSpPr/>
            <p:nvPr/>
          </p:nvSpPr>
          <p:spPr>
            <a:xfrm>
              <a:off x="5893500" y="3763475"/>
              <a:ext cx="467675" cy="418500"/>
            </a:xfrm>
            <a:custGeom>
              <a:avLst/>
              <a:gdLst/>
              <a:ahLst/>
              <a:cxnLst/>
              <a:rect l="l" t="t" r="r" b="b"/>
              <a:pathLst>
                <a:path w="18707" h="16740" extrusionOk="0">
                  <a:moveTo>
                    <a:pt x="17974" y="1"/>
                  </a:moveTo>
                  <a:cubicBezTo>
                    <a:pt x="17221" y="294"/>
                    <a:pt x="16614" y="900"/>
                    <a:pt x="15882" y="1235"/>
                  </a:cubicBezTo>
                  <a:cubicBezTo>
                    <a:pt x="15129" y="1570"/>
                    <a:pt x="14355" y="1863"/>
                    <a:pt x="13580" y="2093"/>
                  </a:cubicBezTo>
                  <a:cubicBezTo>
                    <a:pt x="12785" y="2323"/>
                    <a:pt x="11990" y="2491"/>
                    <a:pt x="11216" y="2679"/>
                  </a:cubicBezTo>
                  <a:cubicBezTo>
                    <a:pt x="11090" y="3118"/>
                    <a:pt x="10944" y="3474"/>
                    <a:pt x="10839" y="3893"/>
                  </a:cubicBezTo>
                  <a:cubicBezTo>
                    <a:pt x="10651" y="4520"/>
                    <a:pt x="10170" y="4813"/>
                    <a:pt x="9626" y="4981"/>
                  </a:cubicBezTo>
                  <a:cubicBezTo>
                    <a:pt x="9375" y="5043"/>
                    <a:pt x="9061" y="5043"/>
                    <a:pt x="8768" y="5043"/>
                  </a:cubicBezTo>
                  <a:cubicBezTo>
                    <a:pt x="7805" y="5043"/>
                    <a:pt x="7073" y="4478"/>
                    <a:pt x="6906" y="3432"/>
                  </a:cubicBezTo>
                  <a:cubicBezTo>
                    <a:pt x="6885" y="3223"/>
                    <a:pt x="6822" y="2993"/>
                    <a:pt x="6801" y="2742"/>
                  </a:cubicBezTo>
                  <a:cubicBezTo>
                    <a:pt x="5964" y="2512"/>
                    <a:pt x="5127" y="2323"/>
                    <a:pt x="4353" y="2072"/>
                  </a:cubicBezTo>
                  <a:cubicBezTo>
                    <a:pt x="3537" y="1842"/>
                    <a:pt x="2742" y="1507"/>
                    <a:pt x="1884" y="1235"/>
                  </a:cubicBezTo>
                  <a:cubicBezTo>
                    <a:pt x="1738" y="1591"/>
                    <a:pt x="1570" y="1947"/>
                    <a:pt x="1445" y="2302"/>
                  </a:cubicBezTo>
                  <a:cubicBezTo>
                    <a:pt x="1340" y="2553"/>
                    <a:pt x="1277" y="2846"/>
                    <a:pt x="1152" y="3118"/>
                  </a:cubicBezTo>
                  <a:cubicBezTo>
                    <a:pt x="922" y="3537"/>
                    <a:pt x="817" y="3997"/>
                    <a:pt x="754" y="4478"/>
                  </a:cubicBezTo>
                  <a:cubicBezTo>
                    <a:pt x="545" y="5943"/>
                    <a:pt x="294" y="7387"/>
                    <a:pt x="126" y="8851"/>
                  </a:cubicBezTo>
                  <a:cubicBezTo>
                    <a:pt x="22" y="9647"/>
                    <a:pt x="1" y="10525"/>
                    <a:pt x="22" y="11320"/>
                  </a:cubicBezTo>
                  <a:cubicBezTo>
                    <a:pt x="64" y="12199"/>
                    <a:pt x="419" y="12973"/>
                    <a:pt x="943" y="13664"/>
                  </a:cubicBezTo>
                  <a:cubicBezTo>
                    <a:pt x="1947" y="14919"/>
                    <a:pt x="3307" y="15714"/>
                    <a:pt x="4583" y="16635"/>
                  </a:cubicBezTo>
                  <a:cubicBezTo>
                    <a:pt x="4667" y="16698"/>
                    <a:pt x="4772" y="16698"/>
                    <a:pt x="4876" y="16740"/>
                  </a:cubicBezTo>
                  <a:cubicBezTo>
                    <a:pt x="5546" y="16133"/>
                    <a:pt x="6466" y="16070"/>
                    <a:pt x="7282" y="15714"/>
                  </a:cubicBezTo>
                  <a:cubicBezTo>
                    <a:pt x="7345" y="15693"/>
                    <a:pt x="7450" y="15693"/>
                    <a:pt x="7554" y="15693"/>
                  </a:cubicBezTo>
                  <a:cubicBezTo>
                    <a:pt x="7764" y="15693"/>
                    <a:pt x="7910" y="15903"/>
                    <a:pt x="7826" y="16112"/>
                  </a:cubicBezTo>
                  <a:cubicBezTo>
                    <a:pt x="7743" y="16300"/>
                    <a:pt x="7638" y="16489"/>
                    <a:pt x="7554" y="16656"/>
                  </a:cubicBezTo>
                  <a:cubicBezTo>
                    <a:pt x="7952" y="16635"/>
                    <a:pt x="8245" y="16384"/>
                    <a:pt x="8559" y="16217"/>
                  </a:cubicBezTo>
                  <a:cubicBezTo>
                    <a:pt x="9019" y="15965"/>
                    <a:pt x="9500" y="15777"/>
                    <a:pt x="10065" y="15756"/>
                  </a:cubicBezTo>
                  <a:cubicBezTo>
                    <a:pt x="10965" y="15693"/>
                    <a:pt x="11802" y="15442"/>
                    <a:pt x="12534" y="14940"/>
                  </a:cubicBezTo>
                  <a:cubicBezTo>
                    <a:pt x="12220" y="14396"/>
                    <a:pt x="11927" y="13894"/>
                    <a:pt x="11634" y="13371"/>
                  </a:cubicBezTo>
                  <a:cubicBezTo>
                    <a:pt x="10630" y="11509"/>
                    <a:pt x="10881" y="12220"/>
                    <a:pt x="10630" y="10065"/>
                  </a:cubicBezTo>
                  <a:cubicBezTo>
                    <a:pt x="10526" y="9270"/>
                    <a:pt x="10651" y="8559"/>
                    <a:pt x="10986" y="7847"/>
                  </a:cubicBezTo>
                  <a:cubicBezTo>
                    <a:pt x="11090" y="7617"/>
                    <a:pt x="11216" y="7408"/>
                    <a:pt x="11362" y="7198"/>
                  </a:cubicBezTo>
                  <a:cubicBezTo>
                    <a:pt x="11697" y="6696"/>
                    <a:pt x="12032" y="6215"/>
                    <a:pt x="12367" y="5755"/>
                  </a:cubicBezTo>
                  <a:cubicBezTo>
                    <a:pt x="11739" y="4395"/>
                    <a:pt x="11739" y="3934"/>
                    <a:pt x="12430" y="2888"/>
                  </a:cubicBezTo>
                  <a:cubicBezTo>
                    <a:pt x="12649" y="2845"/>
                    <a:pt x="12866" y="2826"/>
                    <a:pt x="13080" y="2826"/>
                  </a:cubicBezTo>
                  <a:cubicBezTo>
                    <a:pt x="13909" y="2826"/>
                    <a:pt x="14703" y="3112"/>
                    <a:pt x="15484" y="3411"/>
                  </a:cubicBezTo>
                  <a:cubicBezTo>
                    <a:pt x="16008" y="3202"/>
                    <a:pt x="16426" y="2846"/>
                    <a:pt x="17012" y="2846"/>
                  </a:cubicBezTo>
                  <a:lnTo>
                    <a:pt x="18644" y="2846"/>
                  </a:lnTo>
                  <a:cubicBezTo>
                    <a:pt x="18686" y="1800"/>
                    <a:pt x="18707" y="859"/>
                    <a:pt x="1797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59"/>
            <p:cNvSpPr/>
            <p:nvPr/>
          </p:nvSpPr>
          <p:spPr>
            <a:xfrm>
              <a:off x="6084450" y="42415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C06F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59"/>
            <p:cNvSpPr/>
            <p:nvPr/>
          </p:nvSpPr>
          <p:spPr>
            <a:xfrm>
              <a:off x="5715650" y="3777475"/>
              <a:ext cx="522600" cy="508225"/>
            </a:xfrm>
            <a:custGeom>
              <a:avLst/>
              <a:gdLst/>
              <a:ahLst/>
              <a:cxnLst/>
              <a:rect l="l" t="t" r="r" b="b"/>
              <a:pathLst>
                <a:path w="20904" h="20329" extrusionOk="0">
                  <a:moveTo>
                    <a:pt x="7508" y="1"/>
                  </a:moveTo>
                  <a:cubicBezTo>
                    <a:pt x="7482" y="1"/>
                    <a:pt x="7456" y="2"/>
                    <a:pt x="7429" y="6"/>
                  </a:cubicBezTo>
                  <a:cubicBezTo>
                    <a:pt x="7282" y="340"/>
                    <a:pt x="7199" y="696"/>
                    <a:pt x="6989" y="926"/>
                  </a:cubicBezTo>
                  <a:cubicBezTo>
                    <a:pt x="6466" y="1575"/>
                    <a:pt x="6152" y="2349"/>
                    <a:pt x="5755" y="3081"/>
                  </a:cubicBezTo>
                  <a:cubicBezTo>
                    <a:pt x="5190" y="4169"/>
                    <a:pt x="4583" y="5237"/>
                    <a:pt x="3788" y="6178"/>
                  </a:cubicBezTo>
                  <a:cubicBezTo>
                    <a:pt x="3349" y="6701"/>
                    <a:pt x="2993" y="7308"/>
                    <a:pt x="2784" y="7999"/>
                  </a:cubicBezTo>
                  <a:cubicBezTo>
                    <a:pt x="2616" y="8522"/>
                    <a:pt x="2303" y="8961"/>
                    <a:pt x="1968" y="9379"/>
                  </a:cubicBezTo>
                  <a:cubicBezTo>
                    <a:pt x="1424" y="10028"/>
                    <a:pt x="1005" y="10781"/>
                    <a:pt x="733" y="11597"/>
                  </a:cubicBezTo>
                  <a:cubicBezTo>
                    <a:pt x="545" y="12204"/>
                    <a:pt x="378" y="12811"/>
                    <a:pt x="1" y="13355"/>
                  </a:cubicBezTo>
                  <a:cubicBezTo>
                    <a:pt x="942" y="14234"/>
                    <a:pt x="2010" y="14861"/>
                    <a:pt x="3056" y="15552"/>
                  </a:cubicBezTo>
                  <a:cubicBezTo>
                    <a:pt x="4165" y="16263"/>
                    <a:pt x="5316" y="16891"/>
                    <a:pt x="6466" y="17540"/>
                  </a:cubicBezTo>
                  <a:cubicBezTo>
                    <a:pt x="6989" y="17833"/>
                    <a:pt x="7512" y="18126"/>
                    <a:pt x="8057" y="18293"/>
                  </a:cubicBezTo>
                  <a:cubicBezTo>
                    <a:pt x="9312" y="18690"/>
                    <a:pt x="10484" y="19276"/>
                    <a:pt x="11781" y="19527"/>
                  </a:cubicBezTo>
                  <a:cubicBezTo>
                    <a:pt x="11948" y="19548"/>
                    <a:pt x="12137" y="19653"/>
                    <a:pt x="12325" y="19737"/>
                  </a:cubicBezTo>
                  <a:cubicBezTo>
                    <a:pt x="13183" y="20073"/>
                    <a:pt x="14041" y="20329"/>
                    <a:pt x="14943" y="20329"/>
                  </a:cubicBezTo>
                  <a:cubicBezTo>
                    <a:pt x="15163" y="20329"/>
                    <a:pt x="15385" y="20313"/>
                    <a:pt x="15610" y="20281"/>
                  </a:cubicBezTo>
                  <a:cubicBezTo>
                    <a:pt x="16217" y="20218"/>
                    <a:pt x="16844" y="20239"/>
                    <a:pt x="17451" y="20218"/>
                  </a:cubicBezTo>
                  <a:cubicBezTo>
                    <a:pt x="17744" y="20176"/>
                    <a:pt x="17995" y="20113"/>
                    <a:pt x="18288" y="20051"/>
                  </a:cubicBezTo>
                  <a:cubicBezTo>
                    <a:pt x="18895" y="19925"/>
                    <a:pt x="19355" y="19548"/>
                    <a:pt x="19836" y="19193"/>
                  </a:cubicBezTo>
                  <a:cubicBezTo>
                    <a:pt x="20401" y="18711"/>
                    <a:pt x="20694" y="18146"/>
                    <a:pt x="20883" y="17456"/>
                  </a:cubicBezTo>
                  <a:cubicBezTo>
                    <a:pt x="20904" y="17330"/>
                    <a:pt x="20904" y="17184"/>
                    <a:pt x="20904" y="17038"/>
                  </a:cubicBezTo>
                  <a:lnTo>
                    <a:pt x="20904" y="17038"/>
                  </a:lnTo>
                  <a:cubicBezTo>
                    <a:pt x="20213" y="17330"/>
                    <a:pt x="19627" y="17665"/>
                    <a:pt x="18958" y="17895"/>
                  </a:cubicBezTo>
                  <a:cubicBezTo>
                    <a:pt x="18128" y="18212"/>
                    <a:pt x="17261" y="18378"/>
                    <a:pt x="16374" y="18378"/>
                  </a:cubicBezTo>
                  <a:cubicBezTo>
                    <a:pt x="16322" y="18378"/>
                    <a:pt x="16269" y="18378"/>
                    <a:pt x="16217" y="18377"/>
                  </a:cubicBezTo>
                  <a:cubicBezTo>
                    <a:pt x="15987" y="18377"/>
                    <a:pt x="15715" y="18460"/>
                    <a:pt x="15484" y="18544"/>
                  </a:cubicBezTo>
                  <a:cubicBezTo>
                    <a:pt x="15356" y="18579"/>
                    <a:pt x="15214" y="18608"/>
                    <a:pt x="15073" y="18608"/>
                  </a:cubicBezTo>
                  <a:cubicBezTo>
                    <a:pt x="14963" y="18608"/>
                    <a:pt x="14853" y="18590"/>
                    <a:pt x="14752" y="18544"/>
                  </a:cubicBezTo>
                  <a:lnTo>
                    <a:pt x="14752" y="18544"/>
                  </a:lnTo>
                  <a:cubicBezTo>
                    <a:pt x="14710" y="18774"/>
                    <a:pt x="14878" y="18858"/>
                    <a:pt x="15045" y="18962"/>
                  </a:cubicBezTo>
                  <a:cubicBezTo>
                    <a:pt x="15254" y="19088"/>
                    <a:pt x="15568" y="19088"/>
                    <a:pt x="15652" y="19444"/>
                  </a:cubicBezTo>
                  <a:cubicBezTo>
                    <a:pt x="15527" y="19707"/>
                    <a:pt x="15320" y="19833"/>
                    <a:pt x="15102" y="19833"/>
                  </a:cubicBezTo>
                  <a:cubicBezTo>
                    <a:pt x="14992" y="19833"/>
                    <a:pt x="14879" y="19800"/>
                    <a:pt x="14773" y="19737"/>
                  </a:cubicBezTo>
                  <a:cubicBezTo>
                    <a:pt x="14145" y="19381"/>
                    <a:pt x="13392" y="19109"/>
                    <a:pt x="13036" y="18356"/>
                  </a:cubicBezTo>
                  <a:cubicBezTo>
                    <a:pt x="12890" y="18084"/>
                    <a:pt x="12722" y="17812"/>
                    <a:pt x="12471" y="17665"/>
                  </a:cubicBezTo>
                  <a:cubicBezTo>
                    <a:pt x="11383" y="17079"/>
                    <a:pt x="10379" y="16347"/>
                    <a:pt x="9375" y="15615"/>
                  </a:cubicBezTo>
                  <a:cubicBezTo>
                    <a:pt x="7973" y="14631"/>
                    <a:pt x="6864" y="13522"/>
                    <a:pt x="6278" y="11890"/>
                  </a:cubicBezTo>
                  <a:cubicBezTo>
                    <a:pt x="6152" y="11472"/>
                    <a:pt x="6027" y="11074"/>
                    <a:pt x="6048" y="10656"/>
                  </a:cubicBezTo>
                  <a:cubicBezTo>
                    <a:pt x="6090" y="9672"/>
                    <a:pt x="6152" y="8668"/>
                    <a:pt x="6278" y="7706"/>
                  </a:cubicBezTo>
                  <a:cubicBezTo>
                    <a:pt x="6445" y="6513"/>
                    <a:pt x="6696" y="5320"/>
                    <a:pt x="6906" y="4128"/>
                  </a:cubicBezTo>
                  <a:cubicBezTo>
                    <a:pt x="7031" y="3374"/>
                    <a:pt x="7136" y="2600"/>
                    <a:pt x="7596" y="1952"/>
                  </a:cubicBezTo>
                  <a:cubicBezTo>
                    <a:pt x="7659" y="1826"/>
                    <a:pt x="7722" y="1659"/>
                    <a:pt x="7743" y="1512"/>
                  </a:cubicBezTo>
                  <a:cubicBezTo>
                    <a:pt x="7805" y="1136"/>
                    <a:pt x="7973" y="864"/>
                    <a:pt x="8182" y="571"/>
                  </a:cubicBezTo>
                  <a:cubicBezTo>
                    <a:pt x="8224" y="508"/>
                    <a:pt x="8224" y="424"/>
                    <a:pt x="8224" y="340"/>
                  </a:cubicBezTo>
                  <a:cubicBezTo>
                    <a:pt x="7993" y="206"/>
                    <a:pt x="7798" y="1"/>
                    <a:pt x="750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1507;p59"/>
            <p:cNvSpPr/>
            <p:nvPr/>
          </p:nvSpPr>
          <p:spPr>
            <a:xfrm>
              <a:off x="6043650" y="4180900"/>
              <a:ext cx="37675" cy="22000"/>
            </a:xfrm>
            <a:custGeom>
              <a:avLst/>
              <a:gdLst/>
              <a:ahLst/>
              <a:cxnLst/>
              <a:rect l="l" t="t" r="r" b="b"/>
              <a:pathLst>
                <a:path w="1507" h="880" extrusionOk="0">
                  <a:moveTo>
                    <a:pt x="1507" y="1"/>
                  </a:moveTo>
                  <a:cubicBezTo>
                    <a:pt x="921" y="1"/>
                    <a:pt x="460" y="210"/>
                    <a:pt x="0" y="524"/>
                  </a:cubicBezTo>
                  <a:cubicBezTo>
                    <a:pt x="167" y="859"/>
                    <a:pt x="460" y="796"/>
                    <a:pt x="649" y="880"/>
                  </a:cubicBezTo>
                  <a:cubicBezTo>
                    <a:pt x="900" y="649"/>
                    <a:pt x="1172" y="440"/>
                    <a:pt x="1402" y="210"/>
                  </a:cubicBezTo>
                  <a:cubicBezTo>
                    <a:pt x="1444" y="147"/>
                    <a:pt x="1486" y="64"/>
                    <a:pt x="150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59"/>
            <p:cNvSpPr/>
            <p:nvPr/>
          </p:nvSpPr>
          <p:spPr>
            <a:xfrm>
              <a:off x="6081300" y="4179850"/>
              <a:ext cx="550" cy="1075"/>
            </a:xfrm>
            <a:custGeom>
              <a:avLst/>
              <a:gdLst/>
              <a:ahLst/>
              <a:cxnLst/>
              <a:rect l="l" t="t" r="r" b="b"/>
              <a:pathLst>
                <a:path w="22" h="43" extrusionOk="0">
                  <a:moveTo>
                    <a:pt x="21" y="1"/>
                  </a:moveTo>
                  <a:lnTo>
                    <a:pt x="1" y="43"/>
                  </a:lnTo>
                  <a:lnTo>
                    <a:pt x="21" y="43"/>
                  </a:lnTo>
                  <a:lnTo>
                    <a:pt x="21" y="1"/>
                  </a:lnTo>
                  <a:close/>
                </a:path>
              </a:pathLst>
            </a:custGeom>
            <a:solidFill>
              <a:srgbClr val="C06F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59"/>
            <p:cNvSpPr/>
            <p:nvPr/>
          </p:nvSpPr>
          <p:spPr>
            <a:xfrm>
              <a:off x="6078675" y="4240700"/>
              <a:ext cx="3700" cy="1425"/>
            </a:xfrm>
            <a:custGeom>
              <a:avLst/>
              <a:gdLst/>
              <a:ahLst/>
              <a:cxnLst/>
              <a:rect l="l" t="t" r="r" b="b"/>
              <a:pathLst>
                <a:path w="148" h="57" extrusionOk="0">
                  <a:moveTo>
                    <a:pt x="22" y="1"/>
                  </a:moveTo>
                  <a:cubicBezTo>
                    <a:pt x="21" y="1"/>
                    <a:pt x="17" y="41"/>
                    <a:pt x="1" y="57"/>
                  </a:cubicBezTo>
                  <a:cubicBezTo>
                    <a:pt x="43" y="57"/>
                    <a:pt x="106" y="36"/>
                    <a:pt x="147" y="36"/>
                  </a:cubicBezTo>
                  <a:cubicBezTo>
                    <a:pt x="106" y="36"/>
                    <a:pt x="85" y="15"/>
                    <a:pt x="22" y="15"/>
                  </a:cubicBezTo>
                  <a:cubicBezTo>
                    <a:pt x="22" y="5"/>
                    <a:pt x="22" y="1"/>
                    <a:pt x="22" y="1"/>
                  </a:cubicBezTo>
                  <a:close/>
                </a:path>
              </a:pathLst>
            </a:custGeom>
            <a:solidFill>
              <a:srgbClr val="C06F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59"/>
            <p:cNvSpPr/>
            <p:nvPr/>
          </p:nvSpPr>
          <p:spPr>
            <a:xfrm>
              <a:off x="6082350" y="4241075"/>
              <a:ext cx="2125" cy="525"/>
            </a:xfrm>
            <a:custGeom>
              <a:avLst/>
              <a:gdLst/>
              <a:ahLst/>
              <a:cxnLst/>
              <a:rect l="l" t="t" r="r" b="b"/>
              <a:pathLst>
                <a:path w="85" h="21" extrusionOk="0">
                  <a:moveTo>
                    <a:pt x="0" y="0"/>
                  </a:moveTo>
                  <a:cubicBezTo>
                    <a:pt x="42" y="21"/>
                    <a:pt x="63" y="21"/>
                    <a:pt x="63" y="21"/>
                  </a:cubicBezTo>
                  <a:lnTo>
                    <a:pt x="84" y="0"/>
                  </a:lnTo>
                  <a:close/>
                </a:path>
              </a:pathLst>
            </a:custGeom>
            <a:solidFill>
              <a:srgbClr val="C06F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59"/>
            <p:cNvSpPr/>
            <p:nvPr/>
          </p:nvSpPr>
          <p:spPr>
            <a:xfrm>
              <a:off x="6039450" y="3549025"/>
              <a:ext cx="285625" cy="189900"/>
            </a:xfrm>
            <a:custGeom>
              <a:avLst/>
              <a:gdLst/>
              <a:ahLst/>
              <a:cxnLst/>
              <a:rect l="l" t="t" r="r" b="b"/>
              <a:pathLst>
                <a:path w="11425" h="7596" extrusionOk="0">
                  <a:moveTo>
                    <a:pt x="649" y="1255"/>
                  </a:moveTo>
                  <a:cubicBezTo>
                    <a:pt x="838" y="1235"/>
                    <a:pt x="1068" y="1193"/>
                    <a:pt x="1277" y="1172"/>
                  </a:cubicBezTo>
                  <a:cubicBezTo>
                    <a:pt x="1884" y="1151"/>
                    <a:pt x="2511" y="1109"/>
                    <a:pt x="3118" y="1109"/>
                  </a:cubicBezTo>
                  <a:cubicBezTo>
                    <a:pt x="4060" y="1067"/>
                    <a:pt x="4939" y="921"/>
                    <a:pt x="5859" y="732"/>
                  </a:cubicBezTo>
                  <a:cubicBezTo>
                    <a:pt x="6968" y="502"/>
                    <a:pt x="8140" y="377"/>
                    <a:pt x="9249" y="209"/>
                  </a:cubicBezTo>
                  <a:cubicBezTo>
                    <a:pt x="9939" y="105"/>
                    <a:pt x="10630" y="84"/>
                    <a:pt x="11425" y="0"/>
                  </a:cubicBezTo>
                  <a:cubicBezTo>
                    <a:pt x="11320" y="398"/>
                    <a:pt x="11153" y="711"/>
                    <a:pt x="11132" y="1046"/>
                  </a:cubicBezTo>
                  <a:cubicBezTo>
                    <a:pt x="11111" y="1381"/>
                    <a:pt x="10986" y="1653"/>
                    <a:pt x="10776" y="1904"/>
                  </a:cubicBezTo>
                  <a:cubicBezTo>
                    <a:pt x="10672" y="2051"/>
                    <a:pt x="10588" y="2176"/>
                    <a:pt x="10567" y="2323"/>
                  </a:cubicBezTo>
                  <a:cubicBezTo>
                    <a:pt x="10295" y="3432"/>
                    <a:pt x="9563" y="4289"/>
                    <a:pt x="9019" y="5252"/>
                  </a:cubicBezTo>
                  <a:cubicBezTo>
                    <a:pt x="8935" y="5419"/>
                    <a:pt x="8789" y="5545"/>
                    <a:pt x="8621" y="5670"/>
                  </a:cubicBezTo>
                  <a:cubicBezTo>
                    <a:pt x="8035" y="6152"/>
                    <a:pt x="7429" y="6612"/>
                    <a:pt x="6801" y="7009"/>
                  </a:cubicBezTo>
                  <a:cubicBezTo>
                    <a:pt x="6466" y="7219"/>
                    <a:pt x="6048" y="7344"/>
                    <a:pt x="5650" y="7428"/>
                  </a:cubicBezTo>
                  <a:cubicBezTo>
                    <a:pt x="4729" y="7595"/>
                    <a:pt x="3788" y="7449"/>
                    <a:pt x="2846" y="7344"/>
                  </a:cubicBezTo>
                  <a:cubicBezTo>
                    <a:pt x="2783" y="7344"/>
                    <a:pt x="2721" y="7323"/>
                    <a:pt x="2658" y="7302"/>
                  </a:cubicBezTo>
                  <a:cubicBezTo>
                    <a:pt x="1403" y="6570"/>
                    <a:pt x="314" y="5733"/>
                    <a:pt x="168" y="4101"/>
                  </a:cubicBezTo>
                  <a:cubicBezTo>
                    <a:pt x="168" y="4059"/>
                    <a:pt x="168" y="3976"/>
                    <a:pt x="147" y="3934"/>
                  </a:cubicBezTo>
                  <a:cubicBezTo>
                    <a:pt x="1" y="2929"/>
                    <a:pt x="210" y="2092"/>
                    <a:pt x="649" y="125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59"/>
            <p:cNvSpPr/>
            <p:nvPr/>
          </p:nvSpPr>
          <p:spPr>
            <a:xfrm>
              <a:off x="5815050" y="3486250"/>
              <a:ext cx="220250" cy="196700"/>
            </a:xfrm>
            <a:custGeom>
              <a:avLst/>
              <a:gdLst/>
              <a:ahLst/>
              <a:cxnLst/>
              <a:rect l="l" t="t" r="r" b="b"/>
              <a:pathLst>
                <a:path w="8810" h="7868" extrusionOk="0">
                  <a:moveTo>
                    <a:pt x="7219" y="1549"/>
                  </a:moveTo>
                  <a:cubicBezTo>
                    <a:pt x="6863" y="1318"/>
                    <a:pt x="6466" y="1172"/>
                    <a:pt x="6047" y="1088"/>
                  </a:cubicBezTo>
                  <a:cubicBezTo>
                    <a:pt x="4583" y="0"/>
                    <a:pt x="2281" y="209"/>
                    <a:pt x="1047" y="1883"/>
                  </a:cubicBezTo>
                  <a:cubicBezTo>
                    <a:pt x="377" y="2804"/>
                    <a:pt x="0" y="4080"/>
                    <a:pt x="168" y="5210"/>
                  </a:cubicBezTo>
                  <a:cubicBezTo>
                    <a:pt x="314" y="6319"/>
                    <a:pt x="1214" y="7449"/>
                    <a:pt x="2428" y="7428"/>
                  </a:cubicBezTo>
                  <a:cubicBezTo>
                    <a:pt x="2741" y="7596"/>
                    <a:pt x="3118" y="7721"/>
                    <a:pt x="3516" y="7742"/>
                  </a:cubicBezTo>
                  <a:cubicBezTo>
                    <a:pt x="5189" y="7868"/>
                    <a:pt x="6508" y="6884"/>
                    <a:pt x="7094" y="5524"/>
                  </a:cubicBezTo>
                  <a:cubicBezTo>
                    <a:pt x="8161" y="4227"/>
                    <a:pt x="8809" y="2574"/>
                    <a:pt x="7219" y="154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3" name="Google Shape;1513;p59"/>
            <p:cNvSpPr/>
            <p:nvPr/>
          </p:nvSpPr>
          <p:spPr>
            <a:xfrm>
              <a:off x="6342850" y="3429000"/>
              <a:ext cx="186250" cy="176800"/>
            </a:xfrm>
            <a:custGeom>
              <a:avLst/>
              <a:gdLst/>
              <a:ahLst/>
              <a:cxnLst/>
              <a:rect l="l" t="t" r="r" b="b"/>
              <a:pathLst>
                <a:path w="7450" h="7072" extrusionOk="0">
                  <a:moveTo>
                    <a:pt x="3130" y="1"/>
                  </a:moveTo>
                  <a:cubicBezTo>
                    <a:pt x="2552" y="1"/>
                    <a:pt x="1968" y="175"/>
                    <a:pt x="1486" y="470"/>
                  </a:cubicBezTo>
                  <a:cubicBezTo>
                    <a:pt x="816" y="888"/>
                    <a:pt x="523" y="1537"/>
                    <a:pt x="398" y="2269"/>
                  </a:cubicBezTo>
                  <a:cubicBezTo>
                    <a:pt x="105" y="2855"/>
                    <a:pt x="0" y="3546"/>
                    <a:pt x="105" y="4278"/>
                  </a:cubicBezTo>
                  <a:cubicBezTo>
                    <a:pt x="126" y="4466"/>
                    <a:pt x="147" y="4613"/>
                    <a:pt x="210" y="4780"/>
                  </a:cubicBezTo>
                  <a:cubicBezTo>
                    <a:pt x="210" y="4822"/>
                    <a:pt x="230" y="4885"/>
                    <a:pt x="230" y="4927"/>
                  </a:cubicBezTo>
                  <a:cubicBezTo>
                    <a:pt x="356" y="5512"/>
                    <a:pt x="649" y="5952"/>
                    <a:pt x="1047" y="6266"/>
                  </a:cubicBezTo>
                  <a:cubicBezTo>
                    <a:pt x="1525" y="6759"/>
                    <a:pt x="2164" y="7071"/>
                    <a:pt x="2872" y="7071"/>
                  </a:cubicBezTo>
                  <a:cubicBezTo>
                    <a:pt x="3154" y="7071"/>
                    <a:pt x="3447" y="7022"/>
                    <a:pt x="3746" y="6914"/>
                  </a:cubicBezTo>
                  <a:cubicBezTo>
                    <a:pt x="3913" y="6893"/>
                    <a:pt x="4080" y="6873"/>
                    <a:pt x="4227" y="6810"/>
                  </a:cubicBezTo>
                  <a:cubicBezTo>
                    <a:pt x="5901" y="6454"/>
                    <a:pt x="7449" y="4780"/>
                    <a:pt x="7031" y="3002"/>
                  </a:cubicBezTo>
                  <a:cubicBezTo>
                    <a:pt x="6926" y="2583"/>
                    <a:pt x="6738" y="2207"/>
                    <a:pt x="6508" y="1893"/>
                  </a:cubicBezTo>
                  <a:cubicBezTo>
                    <a:pt x="6382" y="1537"/>
                    <a:pt x="6173" y="1223"/>
                    <a:pt x="5901" y="909"/>
                  </a:cubicBezTo>
                  <a:cubicBezTo>
                    <a:pt x="5440" y="386"/>
                    <a:pt x="4750" y="198"/>
                    <a:pt x="4080" y="177"/>
                  </a:cubicBezTo>
                  <a:cubicBezTo>
                    <a:pt x="3779" y="56"/>
                    <a:pt x="3455" y="1"/>
                    <a:pt x="313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59"/>
            <p:cNvSpPr/>
            <p:nvPr/>
          </p:nvSpPr>
          <p:spPr>
            <a:xfrm>
              <a:off x="5412800" y="2831850"/>
              <a:ext cx="1277400" cy="1765450"/>
            </a:xfrm>
            <a:custGeom>
              <a:avLst/>
              <a:gdLst/>
              <a:ahLst/>
              <a:cxnLst/>
              <a:rect l="l" t="t" r="r" b="b"/>
              <a:pathLst>
                <a:path w="51096" h="70618" extrusionOk="0">
                  <a:moveTo>
                    <a:pt x="44777" y="13999"/>
                  </a:moveTo>
                  <a:cubicBezTo>
                    <a:pt x="45028" y="14585"/>
                    <a:pt x="45174" y="15087"/>
                    <a:pt x="45383" y="15568"/>
                  </a:cubicBezTo>
                  <a:cubicBezTo>
                    <a:pt x="45802" y="16510"/>
                    <a:pt x="46095" y="17451"/>
                    <a:pt x="46158" y="18455"/>
                  </a:cubicBezTo>
                  <a:cubicBezTo>
                    <a:pt x="46241" y="19585"/>
                    <a:pt x="46367" y="20715"/>
                    <a:pt x="46492" y="21845"/>
                  </a:cubicBezTo>
                  <a:cubicBezTo>
                    <a:pt x="46513" y="22096"/>
                    <a:pt x="46492" y="22368"/>
                    <a:pt x="46723" y="22556"/>
                  </a:cubicBezTo>
                  <a:cubicBezTo>
                    <a:pt x="47204" y="22536"/>
                    <a:pt x="47727" y="22515"/>
                    <a:pt x="48229" y="22494"/>
                  </a:cubicBezTo>
                  <a:cubicBezTo>
                    <a:pt x="49087" y="22473"/>
                    <a:pt x="50070" y="23121"/>
                    <a:pt x="50510" y="23896"/>
                  </a:cubicBezTo>
                  <a:cubicBezTo>
                    <a:pt x="51096" y="24942"/>
                    <a:pt x="50845" y="25925"/>
                    <a:pt x="50426" y="26846"/>
                  </a:cubicBezTo>
                  <a:cubicBezTo>
                    <a:pt x="50363" y="27013"/>
                    <a:pt x="50196" y="27139"/>
                    <a:pt x="50070" y="27264"/>
                  </a:cubicBezTo>
                  <a:cubicBezTo>
                    <a:pt x="49861" y="27453"/>
                    <a:pt x="49652" y="27662"/>
                    <a:pt x="49443" y="27850"/>
                  </a:cubicBezTo>
                  <a:cubicBezTo>
                    <a:pt x="49254" y="28018"/>
                    <a:pt x="49045" y="28164"/>
                    <a:pt x="48836" y="28269"/>
                  </a:cubicBezTo>
                  <a:cubicBezTo>
                    <a:pt x="48438" y="28478"/>
                    <a:pt x="48020" y="28666"/>
                    <a:pt x="47664" y="28875"/>
                  </a:cubicBezTo>
                  <a:cubicBezTo>
                    <a:pt x="46869" y="29315"/>
                    <a:pt x="46032" y="29357"/>
                    <a:pt x="45174" y="29022"/>
                  </a:cubicBezTo>
                  <a:cubicBezTo>
                    <a:pt x="45132" y="29001"/>
                    <a:pt x="45049" y="29022"/>
                    <a:pt x="44965" y="29001"/>
                  </a:cubicBezTo>
                  <a:cubicBezTo>
                    <a:pt x="44044" y="30256"/>
                    <a:pt x="43270" y="31616"/>
                    <a:pt x="42266" y="32851"/>
                  </a:cubicBezTo>
                  <a:cubicBezTo>
                    <a:pt x="41262" y="34085"/>
                    <a:pt x="40069" y="35090"/>
                    <a:pt x="38876" y="36073"/>
                  </a:cubicBezTo>
                  <a:cubicBezTo>
                    <a:pt x="39839" y="37057"/>
                    <a:pt x="40801" y="37998"/>
                    <a:pt x="41743" y="38961"/>
                  </a:cubicBezTo>
                  <a:cubicBezTo>
                    <a:pt x="42412" y="39672"/>
                    <a:pt x="42977" y="40425"/>
                    <a:pt x="43249" y="41367"/>
                  </a:cubicBezTo>
                  <a:cubicBezTo>
                    <a:pt x="43270" y="41450"/>
                    <a:pt x="43354" y="41534"/>
                    <a:pt x="43396" y="41618"/>
                  </a:cubicBezTo>
                  <a:cubicBezTo>
                    <a:pt x="43458" y="41660"/>
                    <a:pt x="43500" y="41681"/>
                    <a:pt x="43584" y="41743"/>
                  </a:cubicBezTo>
                  <a:cubicBezTo>
                    <a:pt x="44505" y="41158"/>
                    <a:pt x="45509" y="40906"/>
                    <a:pt x="46639" y="41095"/>
                  </a:cubicBezTo>
                  <a:cubicBezTo>
                    <a:pt x="47120" y="41534"/>
                    <a:pt x="47288" y="42057"/>
                    <a:pt x="47392" y="42664"/>
                  </a:cubicBezTo>
                  <a:cubicBezTo>
                    <a:pt x="47560" y="43564"/>
                    <a:pt x="46764" y="44715"/>
                    <a:pt x="45697" y="44568"/>
                  </a:cubicBezTo>
                  <a:cubicBezTo>
                    <a:pt x="45614" y="44568"/>
                    <a:pt x="45509" y="44589"/>
                    <a:pt x="45404" y="44589"/>
                  </a:cubicBezTo>
                  <a:cubicBezTo>
                    <a:pt x="45488" y="44924"/>
                    <a:pt x="45572" y="45238"/>
                    <a:pt x="45593" y="45552"/>
                  </a:cubicBezTo>
                  <a:cubicBezTo>
                    <a:pt x="45865" y="47393"/>
                    <a:pt x="45802" y="47790"/>
                    <a:pt x="44923" y="49715"/>
                  </a:cubicBezTo>
                  <a:cubicBezTo>
                    <a:pt x="44735" y="50134"/>
                    <a:pt x="44609" y="50531"/>
                    <a:pt x="44547" y="50971"/>
                  </a:cubicBezTo>
                  <a:cubicBezTo>
                    <a:pt x="44505" y="51557"/>
                    <a:pt x="44295" y="52080"/>
                    <a:pt x="44128" y="52624"/>
                  </a:cubicBezTo>
                  <a:lnTo>
                    <a:pt x="43898" y="53335"/>
                  </a:lnTo>
                  <a:cubicBezTo>
                    <a:pt x="44254" y="53649"/>
                    <a:pt x="44651" y="53816"/>
                    <a:pt x="45070" y="53816"/>
                  </a:cubicBezTo>
                  <a:cubicBezTo>
                    <a:pt x="45886" y="53816"/>
                    <a:pt x="46555" y="54235"/>
                    <a:pt x="47329" y="54423"/>
                  </a:cubicBezTo>
                  <a:cubicBezTo>
                    <a:pt x="47748" y="54528"/>
                    <a:pt x="47915" y="54883"/>
                    <a:pt x="47978" y="55302"/>
                  </a:cubicBezTo>
                  <a:cubicBezTo>
                    <a:pt x="48020" y="55699"/>
                    <a:pt x="47894" y="56013"/>
                    <a:pt x="47539" y="56181"/>
                  </a:cubicBezTo>
                  <a:cubicBezTo>
                    <a:pt x="47267" y="56285"/>
                    <a:pt x="47015" y="56390"/>
                    <a:pt x="46723" y="56411"/>
                  </a:cubicBezTo>
                  <a:cubicBezTo>
                    <a:pt x="45865" y="56495"/>
                    <a:pt x="44986" y="56515"/>
                    <a:pt x="44128" y="56557"/>
                  </a:cubicBezTo>
                  <a:cubicBezTo>
                    <a:pt x="43584" y="56599"/>
                    <a:pt x="43040" y="56411"/>
                    <a:pt x="42538" y="56223"/>
                  </a:cubicBezTo>
                  <a:cubicBezTo>
                    <a:pt x="42119" y="56076"/>
                    <a:pt x="41701" y="55888"/>
                    <a:pt x="41282" y="55699"/>
                  </a:cubicBezTo>
                  <a:cubicBezTo>
                    <a:pt x="41052" y="56390"/>
                    <a:pt x="40948" y="56934"/>
                    <a:pt x="41010" y="57562"/>
                  </a:cubicBezTo>
                  <a:cubicBezTo>
                    <a:pt x="41073" y="58148"/>
                    <a:pt x="41157" y="58712"/>
                    <a:pt x="40948" y="59298"/>
                  </a:cubicBezTo>
                  <a:cubicBezTo>
                    <a:pt x="40885" y="59424"/>
                    <a:pt x="40906" y="59612"/>
                    <a:pt x="40948" y="59759"/>
                  </a:cubicBezTo>
                  <a:cubicBezTo>
                    <a:pt x="40989" y="60345"/>
                    <a:pt x="40780" y="60826"/>
                    <a:pt x="40445" y="61244"/>
                  </a:cubicBezTo>
                  <a:cubicBezTo>
                    <a:pt x="40236" y="61516"/>
                    <a:pt x="40027" y="61809"/>
                    <a:pt x="39797" y="62060"/>
                  </a:cubicBezTo>
                  <a:cubicBezTo>
                    <a:pt x="40215" y="63274"/>
                    <a:pt x="40215" y="64466"/>
                    <a:pt x="40320" y="65638"/>
                  </a:cubicBezTo>
                  <a:cubicBezTo>
                    <a:pt x="40362" y="66371"/>
                    <a:pt x="40027" y="66998"/>
                    <a:pt x="39483" y="67479"/>
                  </a:cubicBezTo>
                  <a:cubicBezTo>
                    <a:pt x="38981" y="67898"/>
                    <a:pt x="38123" y="67772"/>
                    <a:pt x="37663" y="67249"/>
                  </a:cubicBezTo>
                  <a:cubicBezTo>
                    <a:pt x="37244" y="66768"/>
                    <a:pt x="37014" y="66266"/>
                    <a:pt x="37014" y="65680"/>
                  </a:cubicBezTo>
                  <a:cubicBezTo>
                    <a:pt x="36993" y="64969"/>
                    <a:pt x="36868" y="64257"/>
                    <a:pt x="37098" y="63588"/>
                  </a:cubicBezTo>
                  <a:cubicBezTo>
                    <a:pt x="37202" y="63295"/>
                    <a:pt x="37181" y="62960"/>
                    <a:pt x="37202" y="62709"/>
                  </a:cubicBezTo>
                  <a:cubicBezTo>
                    <a:pt x="36386" y="62374"/>
                    <a:pt x="35633" y="62039"/>
                    <a:pt x="34901" y="61746"/>
                  </a:cubicBezTo>
                  <a:cubicBezTo>
                    <a:pt x="34671" y="62667"/>
                    <a:pt x="34461" y="63525"/>
                    <a:pt x="34210" y="64362"/>
                  </a:cubicBezTo>
                  <a:cubicBezTo>
                    <a:pt x="34001" y="65178"/>
                    <a:pt x="33562" y="65806"/>
                    <a:pt x="32808" y="66161"/>
                  </a:cubicBezTo>
                  <a:cubicBezTo>
                    <a:pt x="32704" y="66224"/>
                    <a:pt x="32599" y="66308"/>
                    <a:pt x="32474" y="66371"/>
                  </a:cubicBezTo>
                  <a:cubicBezTo>
                    <a:pt x="32599" y="66517"/>
                    <a:pt x="32704" y="66663"/>
                    <a:pt x="32829" y="66747"/>
                  </a:cubicBezTo>
                  <a:cubicBezTo>
                    <a:pt x="33457" y="67187"/>
                    <a:pt x="33771" y="67835"/>
                    <a:pt x="34085" y="68463"/>
                  </a:cubicBezTo>
                  <a:cubicBezTo>
                    <a:pt x="34566" y="69404"/>
                    <a:pt x="34043" y="70346"/>
                    <a:pt x="32955" y="70534"/>
                  </a:cubicBezTo>
                  <a:cubicBezTo>
                    <a:pt x="32536" y="70618"/>
                    <a:pt x="32118" y="70618"/>
                    <a:pt x="31699" y="70618"/>
                  </a:cubicBezTo>
                  <a:cubicBezTo>
                    <a:pt x="31532" y="70618"/>
                    <a:pt x="31323" y="70534"/>
                    <a:pt x="31155" y="70430"/>
                  </a:cubicBezTo>
                  <a:cubicBezTo>
                    <a:pt x="30214" y="69781"/>
                    <a:pt x="29461" y="68902"/>
                    <a:pt x="29189" y="67814"/>
                  </a:cubicBezTo>
                  <a:cubicBezTo>
                    <a:pt x="28958" y="66915"/>
                    <a:pt x="28854" y="65973"/>
                    <a:pt x="29126" y="65031"/>
                  </a:cubicBezTo>
                  <a:cubicBezTo>
                    <a:pt x="29251" y="64571"/>
                    <a:pt x="29230" y="64048"/>
                    <a:pt x="29251" y="63546"/>
                  </a:cubicBezTo>
                  <a:cubicBezTo>
                    <a:pt x="29335" y="62186"/>
                    <a:pt x="29377" y="60805"/>
                    <a:pt x="29900" y="59528"/>
                  </a:cubicBezTo>
                  <a:cubicBezTo>
                    <a:pt x="29921" y="59466"/>
                    <a:pt x="29900" y="59382"/>
                    <a:pt x="29900" y="59277"/>
                  </a:cubicBezTo>
                  <a:cubicBezTo>
                    <a:pt x="29754" y="59277"/>
                    <a:pt x="29607" y="59256"/>
                    <a:pt x="29461" y="59256"/>
                  </a:cubicBezTo>
                  <a:cubicBezTo>
                    <a:pt x="28519" y="59319"/>
                    <a:pt x="27598" y="59361"/>
                    <a:pt x="26657" y="59424"/>
                  </a:cubicBezTo>
                  <a:cubicBezTo>
                    <a:pt x="26343" y="59424"/>
                    <a:pt x="26008" y="59382"/>
                    <a:pt x="25715" y="59277"/>
                  </a:cubicBezTo>
                  <a:cubicBezTo>
                    <a:pt x="24564" y="58943"/>
                    <a:pt x="23414" y="58587"/>
                    <a:pt x="22263" y="58189"/>
                  </a:cubicBezTo>
                  <a:cubicBezTo>
                    <a:pt x="21217" y="57813"/>
                    <a:pt x="20171" y="57436"/>
                    <a:pt x="19103" y="57039"/>
                  </a:cubicBezTo>
                  <a:cubicBezTo>
                    <a:pt x="18915" y="57478"/>
                    <a:pt x="18706" y="57896"/>
                    <a:pt x="18601" y="58336"/>
                  </a:cubicBezTo>
                  <a:cubicBezTo>
                    <a:pt x="18413" y="59277"/>
                    <a:pt x="18057" y="60177"/>
                    <a:pt x="18162" y="61161"/>
                  </a:cubicBezTo>
                  <a:cubicBezTo>
                    <a:pt x="18183" y="61537"/>
                    <a:pt x="17974" y="61893"/>
                    <a:pt x="17869" y="62269"/>
                  </a:cubicBezTo>
                  <a:cubicBezTo>
                    <a:pt x="17743" y="62667"/>
                    <a:pt x="17513" y="63002"/>
                    <a:pt x="17534" y="63441"/>
                  </a:cubicBezTo>
                  <a:cubicBezTo>
                    <a:pt x="18287" y="63650"/>
                    <a:pt x="18999" y="63881"/>
                    <a:pt x="19438" y="64571"/>
                  </a:cubicBezTo>
                  <a:cubicBezTo>
                    <a:pt x="20171" y="64906"/>
                    <a:pt x="20589" y="65617"/>
                    <a:pt x="21133" y="66182"/>
                  </a:cubicBezTo>
                  <a:cubicBezTo>
                    <a:pt x="21823" y="66873"/>
                    <a:pt x="22116" y="67814"/>
                    <a:pt x="22012" y="68777"/>
                  </a:cubicBezTo>
                  <a:cubicBezTo>
                    <a:pt x="21970" y="69111"/>
                    <a:pt x="21719" y="69321"/>
                    <a:pt x="21447" y="69509"/>
                  </a:cubicBezTo>
                  <a:cubicBezTo>
                    <a:pt x="20903" y="69886"/>
                    <a:pt x="20296" y="70137"/>
                    <a:pt x="19606" y="70220"/>
                  </a:cubicBezTo>
                  <a:cubicBezTo>
                    <a:pt x="19438" y="70241"/>
                    <a:pt x="19292" y="70220"/>
                    <a:pt x="19124" y="70241"/>
                  </a:cubicBezTo>
                  <a:cubicBezTo>
                    <a:pt x="18246" y="70430"/>
                    <a:pt x="17555" y="70053"/>
                    <a:pt x="16990" y="69384"/>
                  </a:cubicBezTo>
                  <a:cubicBezTo>
                    <a:pt x="16425" y="68735"/>
                    <a:pt x="15944" y="68023"/>
                    <a:pt x="15944" y="67103"/>
                  </a:cubicBezTo>
                  <a:cubicBezTo>
                    <a:pt x="15944" y="66559"/>
                    <a:pt x="15839" y="66015"/>
                    <a:pt x="15797" y="65450"/>
                  </a:cubicBezTo>
                  <a:cubicBezTo>
                    <a:pt x="15777" y="65073"/>
                    <a:pt x="15839" y="64697"/>
                    <a:pt x="16069" y="64362"/>
                  </a:cubicBezTo>
                  <a:cubicBezTo>
                    <a:pt x="16258" y="64069"/>
                    <a:pt x="16404" y="63734"/>
                    <a:pt x="16425" y="63399"/>
                  </a:cubicBezTo>
                  <a:cubicBezTo>
                    <a:pt x="16488" y="62834"/>
                    <a:pt x="16676" y="62353"/>
                    <a:pt x="16885" y="61851"/>
                  </a:cubicBezTo>
                  <a:cubicBezTo>
                    <a:pt x="17011" y="61474"/>
                    <a:pt x="17137" y="61140"/>
                    <a:pt x="17095" y="60721"/>
                  </a:cubicBezTo>
                  <a:cubicBezTo>
                    <a:pt x="17053" y="60428"/>
                    <a:pt x="17116" y="60156"/>
                    <a:pt x="17158" y="59863"/>
                  </a:cubicBezTo>
                  <a:cubicBezTo>
                    <a:pt x="17367" y="59005"/>
                    <a:pt x="17513" y="58106"/>
                    <a:pt x="17848" y="57269"/>
                  </a:cubicBezTo>
                  <a:cubicBezTo>
                    <a:pt x="17953" y="57039"/>
                    <a:pt x="17953" y="56767"/>
                    <a:pt x="17994" y="56495"/>
                  </a:cubicBezTo>
                  <a:cubicBezTo>
                    <a:pt x="17827" y="56348"/>
                    <a:pt x="17660" y="56223"/>
                    <a:pt x="17450" y="56118"/>
                  </a:cubicBezTo>
                  <a:lnTo>
                    <a:pt x="15421" y="54946"/>
                  </a:lnTo>
                  <a:cubicBezTo>
                    <a:pt x="14228" y="54256"/>
                    <a:pt x="13056" y="53502"/>
                    <a:pt x="11989" y="52645"/>
                  </a:cubicBezTo>
                  <a:cubicBezTo>
                    <a:pt x="11822" y="52519"/>
                    <a:pt x="11655" y="52435"/>
                    <a:pt x="11487" y="52331"/>
                  </a:cubicBezTo>
                  <a:cubicBezTo>
                    <a:pt x="10880" y="51954"/>
                    <a:pt x="10671" y="51222"/>
                    <a:pt x="11090" y="50678"/>
                  </a:cubicBezTo>
                  <a:cubicBezTo>
                    <a:pt x="11487" y="50197"/>
                    <a:pt x="11655" y="49632"/>
                    <a:pt x="11822" y="49067"/>
                  </a:cubicBezTo>
                  <a:cubicBezTo>
                    <a:pt x="12136" y="48125"/>
                    <a:pt x="12638" y="47288"/>
                    <a:pt x="13266" y="46514"/>
                  </a:cubicBezTo>
                  <a:cubicBezTo>
                    <a:pt x="13559" y="46179"/>
                    <a:pt x="13789" y="45824"/>
                    <a:pt x="13956" y="45405"/>
                  </a:cubicBezTo>
                  <a:cubicBezTo>
                    <a:pt x="14270" y="44610"/>
                    <a:pt x="14730" y="43961"/>
                    <a:pt x="15233" y="43313"/>
                  </a:cubicBezTo>
                  <a:cubicBezTo>
                    <a:pt x="15567" y="42894"/>
                    <a:pt x="15902" y="42476"/>
                    <a:pt x="16195" y="42015"/>
                  </a:cubicBezTo>
                  <a:cubicBezTo>
                    <a:pt x="17095" y="40593"/>
                    <a:pt x="17932" y="39065"/>
                    <a:pt x="18915" y="37705"/>
                  </a:cubicBezTo>
                  <a:cubicBezTo>
                    <a:pt x="18978" y="37642"/>
                    <a:pt x="18999" y="37559"/>
                    <a:pt x="19020" y="37475"/>
                  </a:cubicBezTo>
                  <a:cubicBezTo>
                    <a:pt x="18978" y="37391"/>
                    <a:pt x="18978" y="37308"/>
                    <a:pt x="18915" y="37287"/>
                  </a:cubicBezTo>
                  <a:cubicBezTo>
                    <a:pt x="17869" y="36680"/>
                    <a:pt x="17053" y="35843"/>
                    <a:pt x="16216" y="35006"/>
                  </a:cubicBezTo>
                  <a:cubicBezTo>
                    <a:pt x="15672" y="34462"/>
                    <a:pt x="15107" y="33918"/>
                    <a:pt x="14605" y="33395"/>
                  </a:cubicBezTo>
                  <a:cubicBezTo>
                    <a:pt x="13475" y="33479"/>
                    <a:pt x="12429" y="33583"/>
                    <a:pt x="11362" y="33583"/>
                  </a:cubicBezTo>
                  <a:cubicBezTo>
                    <a:pt x="10148" y="33583"/>
                    <a:pt x="9165" y="33060"/>
                    <a:pt x="8474" y="32014"/>
                  </a:cubicBezTo>
                  <a:cubicBezTo>
                    <a:pt x="7888" y="31114"/>
                    <a:pt x="7700" y="30152"/>
                    <a:pt x="7742" y="29126"/>
                  </a:cubicBezTo>
                  <a:cubicBezTo>
                    <a:pt x="7784" y="28729"/>
                    <a:pt x="7826" y="28373"/>
                    <a:pt x="7930" y="27997"/>
                  </a:cubicBezTo>
                  <a:cubicBezTo>
                    <a:pt x="8035" y="27557"/>
                    <a:pt x="8328" y="27306"/>
                    <a:pt x="8830" y="27306"/>
                  </a:cubicBezTo>
                  <a:cubicBezTo>
                    <a:pt x="9416" y="27306"/>
                    <a:pt x="10023" y="27160"/>
                    <a:pt x="10629" y="27474"/>
                  </a:cubicBezTo>
                  <a:cubicBezTo>
                    <a:pt x="10650" y="27515"/>
                    <a:pt x="10734" y="27453"/>
                    <a:pt x="10859" y="27411"/>
                  </a:cubicBezTo>
                  <a:cubicBezTo>
                    <a:pt x="10839" y="27306"/>
                    <a:pt x="10859" y="27181"/>
                    <a:pt x="10818" y="27076"/>
                  </a:cubicBezTo>
                  <a:cubicBezTo>
                    <a:pt x="10546" y="26490"/>
                    <a:pt x="10462" y="25883"/>
                    <a:pt x="10357" y="25297"/>
                  </a:cubicBezTo>
                  <a:cubicBezTo>
                    <a:pt x="10106" y="23624"/>
                    <a:pt x="10399" y="22012"/>
                    <a:pt x="10546" y="20401"/>
                  </a:cubicBezTo>
                  <a:cubicBezTo>
                    <a:pt x="10608" y="19941"/>
                    <a:pt x="10650" y="19502"/>
                    <a:pt x="10713" y="18937"/>
                  </a:cubicBezTo>
                  <a:cubicBezTo>
                    <a:pt x="10462" y="19146"/>
                    <a:pt x="10315" y="19271"/>
                    <a:pt x="10190" y="19397"/>
                  </a:cubicBezTo>
                  <a:cubicBezTo>
                    <a:pt x="9709" y="19899"/>
                    <a:pt x="9248" y="20401"/>
                    <a:pt x="8746" y="20903"/>
                  </a:cubicBezTo>
                  <a:cubicBezTo>
                    <a:pt x="8474" y="21155"/>
                    <a:pt x="8139" y="21322"/>
                    <a:pt x="7742" y="21427"/>
                  </a:cubicBezTo>
                  <a:cubicBezTo>
                    <a:pt x="7177" y="21573"/>
                    <a:pt x="6591" y="21803"/>
                    <a:pt x="6026" y="21950"/>
                  </a:cubicBezTo>
                  <a:cubicBezTo>
                    <a:pt x="5378" y="22117"/>
                    <a:pt x="4687" y="22096"/>
                    <a:pt x="4059" y="21699"/>
                  </a:cubicBezTo>
                  <a:cubicBezTo>
                    <a:pt x="3662" y="21468"/>
                    <a:pt x="3432" y="21155"/>
                    <a:pt x="3348" y="20694"/>
                  </a:cubicBezTo>
                  <a:cubicBezTo>
                    <a:pt x="3285" y="20067"/>
                    <a:pt x="3327" y="19481"/>
                    <a:pt x="3662" y="18937"/>
                  </a:cubicBezTo>
                  <a:cubicBezTo>
                    <a:pt x="4185" y="18100"/>
                    <a:pt x="4645" y="17242"/>
                    <a:pt x="5105" y="16363"/>
                  </a:cubicBezTo>
                  <a:cubicBezTo>
                    <a:pt x="5273" y="16091"/>
                    <a:pt x="5482" y="15777"/>
                    <a:pt x="5336" y="15401"/>
                  </a:cubicBezTo>
                  <a:cubicBezTo>
                    <a:pt x="5189" y="15212"/>
                    <a:pt x="4980" y="15275"/>
                    <a:pt x="4792" y="15275"/>
                  </a:cubicBezTo>
                  <a:cubicBezTo>
                    <a:pt x="3976" y="15296"/>
                    <a:pt x="3201" y="15359"/>
                    <a:pt x="2385" y="15380"/>
                  </a:cubicBezTo>
                  <a:cubicBezTo>
                    <a:pt x="2092" y="15380"/>
                    <a:pt x="1820" y="15380"/>
                    <a:pt x="1528" y="15296"/>
                  </a:cubicBezTo>
                  <a:cubicBezTo>
                    <a:pt x="356" y="14898"/>
                    <a:pt x="0" y="13789"/>
                    <a:pt x="774" y="12848"/>
                  </a:cubicBezTo>
                  <a:cubicBezTo>
                    <a:pt x="1444" y="12011"/>
                    <a:pt x="2197" y="11279"/>
                    <a:pt x="3285" y="10902"/>
                  </a:cubicBezTo>
                  <a:cubicBezTo>
                    <a:pt x="3494" y="10818"/>
                    <a:pt x="3641" y="10672"/>
                    <a:pt x="3808" y="10567"/>
                  </a:cubicBezTo>
                  <a:cubicBezTo>
                    <a:pt x="3808" y="10442"/>
                    <a:pt x="3829" y="10337"/>
                    <a:pt x="3829" y="10232"/>
                  </a:cubicBezTo>
                  <a:cubicBezTo>
                    <a:pt x="3599" y="8935"/>
                    <a:pt x="4331" y="8182"/>
                    <a:pt x="5189" y="7512"/>
                  </a:cubicBezTo>
                  <a:cubicBezTo>
                    <a:pt x="5419" y="7303"/>
                    <a:pt x="5733" y="7199"/>
                    <a:pt x="6068" y="7199"/>
                  </a:cubicBezTo>
                  <a:cubicBezTo>
                    <a:pt x="6466" y="7199"/>
                    <a:pt x="6842" y="7136"/>
                    <a:pt x="7219" y="7136"/>
                  </a:cubicBezTo>
                  <a:cubicBezTo>
                    <a:pt x="7407" y="7136"/>
                    <a:pt x="7616" y="7157"/>
                    <a:pt x="7805" y="7199"/>
                  </a:cubicBezTo>
                  <a:cubicBezTo>
                    <a:pt x="8788" y="7429"/>
                    <a:pt x="9667" y="7952"/>
                    <a:pt x="10504" y="8517"/>
                  </a:cubicBezTo>
                  <a:cubicBezTo>
                    <a:pt x="10629" y="8600"/>
                    <a:pt x="10755" y="8768"/>
                    <a:pt x="10818" y="8893"/>
                  </a:cubicBezTo>
                  <a:cubicBezTo>
                    <a:pt x="10964" y="9333"/>
                    <a:pt x="11299" y="9647"/>
                    <a:pt x="11613" y="9981"/>
                  </a:cubicBezTo>
                  <a:cubicBezTo>
                    <a:pt x="11968" y="10379"/>
                    <a:pt x="12220" y="10860"/>
                    <a:pt x="12450" y="11320"/>
                  </a:cubicBezTo>
                  <a:cubicBezTo>
                    <a:pt x="12617" y="11655"/>
                    <a:pt x="12826" y="11864"/>
                    <a:pt x="13182" y="11823"/>
                  </a:cubicBezTo>
                  <a:cubicBezTo>
                    <a:pt x="13663" y="11760"/>
                    <a:pt x="14082" y="11864"/>
                    <a:pt x="14479" y="12178"/>
                  </a:cubicBezTo>
                  <a:cubicBezTo>
                    <a:pt x="14814" y="11864"/>
                    <a:pt x="15107" y="11592"/>
                    <a:pt x="15421" y="11320"/>
                  </a:cubicBezTo>
                  <a:cubicBezTo>
                    <a:pt x="15860" y="10986"/>
                    <a:pt x="16195" y="10504"/>
                    <a:pt x="16823" y="10463"/>
                  </a:cubicBezTo>
                  <a:cubicBezTo>
                    <a:pt x="16948" y="10463"/>
                    <a:pt x="17095" y="10295"/>
                    <a:pt x="17220" y="10191"/>
                  </a:cubicBezTo>
                  <a:cubicBezTo>
                    <a:pt x="17743" y="9772"/>
                    <a:pt x="18308" y="9458"/>
                    <a:pt x="18915" y="9186"/>
                  </a:cubicBezTo>
                  <a:cubicBezTo>
                    <a:pt x="19501" y="8893"/>
                    <a:pt x="20087" y="8559"/>
                    <a:pt x="20610" y="8161"/>
                  </a:cubicBezTo>
                  <a:cubicBezTo>
                    <a:pt x="21321" y="7617"/>
                    <a:pt x="22158" y="7429"/>
                    <a:pt x="22974" y="7240"/>
                  </a:cubicBezTo>
                  <a:cubicBezTo>
                    <a:pt x="23853" y="7031"/>
                    <a:pt x="24774" y="6906"/>
                    <a:pt x="25694" y="6822"/>
                  </a:cubicBezTo>
                  <a:cubicBezTo>
                    <a:pt x="26573" y="6717"/>
                    <a:pt x="27494" y="6717"/>
                    <a:pt x="28393" y="6675"/>
                  </a:cubicBezTo>
                  <a:cubicBezTo>
                    <a:pt x="28812" y="6634"/>
                    <a:pt x="29189" y="6634"/>
                    <a:pt x="29502" y="6257"/>
                  </a:cubicBezTo>
                  <a:cubicBezTo>
                    <a:pt x="29649" y="6090"/>
                    <a:pt x="29963" y="6006"/>
                    <a:pt x="30193" y="5985"/>
                  </a:cubicBezTo>
                  <a:cubicBezTo>
                    <a:pt x="31448" y="5880"/>
                    <a:pt x="32683" y="5797"/>
                    <a:pt x="33938" y="5755"/>
                  </a:cubicBezTo>
                  <a:cubicBezTo>
                    <a:pt x="34147" y="5755"/>
                    <a:pt x="34378" y="5797"/>
                    <a:pt x="34587" y="5859"/>
                  </a:cubicBezTo>
                  <a:cubicBezTo>
                    <a:pt x="35236" y="6006"/>
                    <a:pt x="35926" y="6173"/>
                    <a:pt x="36575" y="6403"/>
                  </a:cubicBezTo>
                  <a:cubicBezTo>
                    <a:pt x="36993" y="6529"/>
                    <a:pt x="37412" y="6738"/>
                    <a:pt x="37809" y="6989"/>
                  </a:cubicBezTo>
                  <a:cubicBezTo>
                    <a:pt x="38186" y="7219"/>
                    <a:pt x="38541" y="7240"/>
                    <a:pt x="38918" y="6927"/>
                  </a:cubicBezTo>
                  <a:cubicBezTo>
                    <a:pt x="38918" y="6696"/>
                    <a:pt x="38918" y="6403"/>
                    <a:pt x="38897" y="6110"/>
                  </a:cubicBezTo>
                  <a:cubicBezTo>
                    <a:pt x="38772" y="5274"/>
                    <a:pt x="38876" y="4437"/>
                    <a:pt x="38981" y="3600"/>
                  </a:cubicBezTo>
                  <a:cubicBezTo>
                    <a:pt x="39023" y="2993"/>
                    <a:pt x="39232" y="2428"/>
                    <a:pt x="39609" y="1926"/>
                  </a:cubicBezTo>
                  <a:cubicBezTo>
                    <a:pt x="39860" y="1591"/>
                    <a:pt x="40111" y="1193"/>
                    <a:pt x="40362" y="859"/>
                  </a:cubicBezTo>
                  <a:cubicBezTo>
                    <a:pt x="40948" y="147"/>
                    <a:pt x="41722" y="1"/>
                    <a:pt x="42517" y="336"/>
                  </a:cubicBezTo>
                  <a:cubicBezTo>
                    <a:pt x="42642" y="377"/>
                    <a:pt x="42768" y="440"/>
                    <a:pt x="42852" y="545"/>
                  </a:cubicBezTo>
                  <a:cubicBezTo>
                    <a:pt x="43312" y="1235"/>
                    <a:pt x="43982" y="1758"/>
                    <a:pt x="44191" y="2595"/>
                  </a:cubicBezTo>
                  <a:cubicBezTo>
                    <a:pt x="44254" y="2951"/>
                    <a:pt x="44400" y="3349"/>
                    <a:pt x="44526" y="3788"/>
                  </a:cubicBezTo>
                  <a:cubicBezTo>
                    <a:pt x="44672" y="3683"/>
                    <a:pt x="44819" y="3600"/>
                    <a:pt x="44881" y="3537"/>
                  </a:cubicBezTo>
                  <a:cubicBezTo>
                    <a:pt x="45153" y="3244"/>
                    <a:pt x="45363" y="2951"/>
                    <a:pt x="45635" y="2658"/>
                  </a:cubicBezTo>
                  <a:cubicBezTo>
                    <a:pt x="45823" y="2491"/>
                    <a:pt x="46011" y="2302"/>
                    <a:pt x="46241" y="2219"/>
                  </a:cubicBezTo>
                  <a:cubicBezTo>
                    <a:pt x="46723" y="2072"/>
                    <a:pt x="47204" y="1717"/>
                    <a:pt x="47706" y="2030"/>
                  </a:cubicBezTo>
                  <a:cubicBezTo>
                    <a:pt x="48334" y="2449"/>
                    <a:pt x="48940" y="2930"/>
                    <a:pt x="49171" y="3704"/>
                  </a:cubicBezTo>
                  <a:cubicBezTo>
                    <a:pt x="49275" y="4081"/>
                    <a:pt x="49380" y="4478"/>
                    <a:pt x="49505" y="4834"/>
                  </a:cubicBezTo>
                  <a:cubicBezTo>
                    <a:pt x="49798" y="5566"/>
                    <a:pt x="49694" y="6215"/>
                    <a:pt x="49254" y="6822"/>
                  </a:cubicBezTo>
                  <a:cubicBezTo>
                    <a:pt x="49045" y="7115"/>
                    <a:pt x="48815" y="7429"/>
                    <a:pt x="48522" y="7763"/>
                  </a:cubicBezTo>
                  <a:cubicBezTo>
                    <a:pt x="49129" y="8182"/>
                    <a:pt x="49673" y="8600"/>
                    <a:pt x="50217" y="8998"/>
                  </a:cubicBezTo>
                  <a:cubicBezTo>
                    <a:pt x="50447" y="9144"/>
                    <a:pt x="50614" y="9333"/>
                    <a:pt x="50635" y="9626"/>
                  </a:cubicBezTo>
                  <a:cubicBezTo>
                    <a:pt x="50698" y="10086"/>
                    <a:pt x="50740" y="10588"/>
                    <a:pt x="50803" y="11069"/>
                  </a:cubicBezTo>
                  <a:cubicBezTo>
                    <a:pt x="50824" y="11341"/>
                    <a:pt x="50719" y="11551"/>
                    <a:pt x="50573" y="11760"/>
                  </a:cubicBezTo>
                  <a:cubicBezTo>
                    <a:pt x="50301" y="12074"/>
                    <a:pt x="50049" y="12388"/>
                    <a:pt x="49736" y="12681"/>
                  </a:cubicBezTo>
                  <a:cubicBezTo>
                    <a:pt x="49296" y="13078"/>
                    <a:pt x="48836" y="13371"/>
                    <a:pt x="48229" y="13476"/>
                  </a:cubicBezTo>
                  <a:cubicBezTo>
                    <a:pt x="47664" y="13580"/>
                    <a:pt x="47120" y="13706"/>
                    <a:pt x="46618" y="13999"/>
                  </a:cubicBezTo>
                  <a:cubicBezTo>
                    <a:pt x="46199" y="14229"/>
                    <a:pt x="45781" y="14271"/>
                    <a:pt x="45321" y="13999"/>
                  </a:cubicBezTo>
                  <a:cubicBezTo>
                    <a:pt x="45153" y="14020"/>
                    <a:pt x="45049" y="14041"/>
                    <a:pt x="44777" y="13999"/>
                  </a:cubicBezTo>
                  <a:close/>
                  <a:moveTo>
                    <a:pt x="26845" y="56390"/>
                  </a:moveTo>
                  <a:cubicBezTo>
                    <a:pt x="26782" y="56369"/>
                    <a:pt x="26741" y="56327"/>
                    <a:pt x="26657" y="56327"/>
                  </a:cubicBezTo>
                  <a:cubicBezTo>
                    <a:pt x="26657" y="56327"/>
                    <a:pt x="26636" y="56369"/>
                    <a:pt x="26636" y="56390"/>
                  </a:cubicBezTo>
                  <a:cubicBezTo>
                    <a:pt x="26720" y="56390"/>
                    <a:pt x="26782" y="56369"/>
                    <a:pt x="26866" y="56369"/>
                  </a:cubicBezTo>
                  <a:cubicBezTo>
                    <a:pt x="26782" y="56599"/>
                    <a:pt x="26992" y="56704"/>
                    <a:pt x="27159" y="56808"/>
                  </a:cubicBezTo>
                  <a:cubicBezTo>
                    <a:pt x="27368" y="56934"/>
                    <a:pt x="27682" y="56934"/>
                    <a:pt x="27766" y="57311"/>
                  </a:cubicBezTo>
                  <a:cubicBezTo>
                    <a:pt x="27577" y="57687"/>
                    <a:pt x="27201" y="57771"/>
                    <a:pt x="26887" y="57583"/>
                  </a:cubicBezTo>
                  <a:cubicBezTo>
                    <a:pt x="26259" y="57227"/>
                    <a:pt x="25506" y="56955"/>
                    <a:pt x="25150" y="56202"/>
                  </a:cubicBezTo>
                  <a:cubicBezTo>
                    <a:pt x="25004" y="55951"/>
                    <a:pt x="24816" y="55658"/>
                    <a:pt x="24585" y="55532"/>
                  </a:cubicBezTo>
                  <a:cubicBezTo>
                    <a:pt x="23497" y="54925"/>
                    <a:pt x="22493" y="54193"/>
                    <a:pt x="21489" y="53461"/>
                  </a:cubicBezTo>
                  <a:cubicBezTo>
                    <a:pt x="20087" y="52498"/>
                    <a:pt x="18957" y="51368"/>
                    <a:pt x="18392" y="49736"/>
                  </a:cubicBezTo>
                  <a:cubicBezTo>
                    <a:pt x="18266" y="49318"/>
                    <a:pt x="18141" y="48941"/>
                    <a:pt x="18162" y="48523"/>
                  </a:cubicBezTo>
                  <a:cubicBezTo>
                    <a:pt x="18204" y="47518"/>
                    <a:pt x="18266" y="46535"/>
                    <a:pt x="18392" y="45552"/>
                  </a:cubicBezTo>
                  <a:cubicBezTo>
                    <a:pt x="18559" y="44359"/>
                    <a:pt x="18810" y="43187"/>
                    <a:pt x="19020" y="41974"/>
                  </a:cubicBezTo>
                  <a:cubicBezTo>
                    <a:pt x="19145" y="41220"/>
                    <a:pt x="19250" y="40467"/>
                    <a:pt x="19710" y="39798"/>
                  </a:cubicBezTo>
                  <a:cubicBezTo>
                    <a:pt x="19773" y="39672"/>
                    <a:pt x="19836" y="39526"/>
                    <a:pt x="19857" y="39358"/>
                  </a:cubicBezTo>
                  <a:cubicBezTo>
                    <a:pt x="19919" y="39002"/>
                    <a:pt x="20087" y="38709"/>
                    <a:pt x="20296" y="38417"/>
                  </a:cubicBezTo>
                  <a:cubicBezTo>
                    <a:pt x="20338" y="38354"/>
                    <a:pt x="20338" y="38291"/>
                    <a:pt x="20338" y="38186"/>
                  </a:cubicBezTo>
                  <a:cubicBezTo>
                    <a:pt x="20087" y="38061"/>
                    <a:pt x="19878" y="37810"/>
                    <a:pt x="19543" y="37873"/>
                  </a:cubicBezTo>
                  <a:cubicBezTo>
                    <a:pt x="19396" y="38186"/>
                    <a:pt x="19313" y="38542"/>
                    <a:pt x="19103" y="38772"/>
                  </a:cubicBezTo>
                  <a:cubicBezTo>
                    <a:pt x="18580" y="39442"/>
                    <a:pt x="18266" y="40195"/>
                    <a:pt x="17869" y="40927"/>
                  </a:cubicBezTo>
                  <a:cubicBezTo>
                    <a:pt x="17283" y="42036"/>
                    <a:pt x="16697" y="43103"/>
                    <a:pt x="15902" y="44045"/>
                  </a:cubicBezTo>
                  <a:cubicBezTo>
                    <a:pt x="15463" y="44568"/>
                    <a:pt x="15086" y="45154"/>
                    <a:pt x="14898" y="45844"/>
                  </a:cubicBezTo>
                  <a:cubicBezTo>
                    <a:pt x="14730" y="46368"/>
                    <a:pt x="14417" y="46807"/>
                    <a:pt x="14082" y="47225"/>
                  </a:cubicBezTo>
                  <a:cubicBezTo>
                    <a:pt x="13517" y="47874"/>
                    <a:pt x="13098" y="48648"/>
                    <a:pt x="12847" y="49443"/>
                  </a:cubicBezTo>
                  <a:cubicBezTo>
                    <a:pt x="12659" y="50050"/>
                    <a:pt x="12471" y="50657"/>
                    <a:pt x="12115" y="51201"/>
                  </a:cubicBezTo>
                  <a:cubicBezTo>
                    <a:pt x="13056" y="52101"/>
                    <a:pt x="14124" y="52728"/>
                    <a:pt x="15170" y="53398"/>
                  </a:cubicBezTo>
                  <a:cubicBezTo>
                    <a:pt x="16279" y="54109"/>
                    <a:pt x="17430" y="54737"/>
                    <a:pt x="18580" y="55386"/>
                  </a:cubicBezTo>
                  <a:cubicBezTo>
                    <a:pt x="19103" y="55679"/>
                    <a:pt x="19626" y="55971"/>
                    <a:pt x="20171" y="56160"/>
                  </a:cubicBezTo>
                  <a:cubicBezTo>
                    <a:pt x="21426" y="56536"/>
                    <a:pt x="22598" y="57122"/>
                    <a:pt x="23895" y="57373"/>
                  </a:cubicBezTo>
                  <a:cubicBezTo>
                    <a:pt x="24062" y="57415"/>
                    <a:pt x="24251" y="57520"/>
                    <a:pt x="24439" y="57583"/>
                  </a:cubicBezTo>
                  <a:cubicBezTo>
                    <a:pt x="25506" y="58001"/>
                    <a:pt x="26573" y="58294"/>
                    <a:pt x="27724" y="58148"/>
                  </a:cubicBezTo>
                  <a:cubicBezTo>
                    <a:pt x="28331" y="58064"/>
                    <a:pt x="28958" y="58085"/>
                    <a:pt x="29565" y="58064"/>
                  </a:cubicBezTo>
                  <a:cubicBezTo>
                    <a:pt x="29858" y="58043"/>
                    <a:pt x="30109" y="57959"/>
                    <a:pt x="30402" y="57896"/>
                  </a:cubicBezTo>
                  <a:cubicBezTo>
                    <a:pt x="31009" y="57771"/>
                    <a:pt x="31469" y="57415"/>
                    <a:pt x="31950" y="57039"/>
                  </a:cubicBezTo>
                  <a:cubicBezTo>
                    <a:pt x="32515" y="56578"/>
                    <a:pt x="32808" y="55992"/>
                    <a:pt x="32997" y="55323"/>
                  </a:cubicBezTo>
                  <a:cubicBezTo>
                    <a:pt x="33018" y="55176"/>
                    <a:pt x="33018" y="55030"/>
                    <a:pt x="33018" y="54904"/>
                  </a:cubicBezTo>
                  <a:cubicBezTo>
                    <a:pt x="32327" y="55176"/>
                    <a:pt x="31741" y="55532"/>
                    <a:pt x="31072" y="55762"/>
                  </a:cubicBezTo>
                  <a:cubicBezTo>
                    <a:pt x="30214" y="56076"/>
                    <a:pt x="29335" y="56243"/>
                    <a:pt x="28352" y="56223"/>
                  </a:cubicBezTo>
                  <a:cubicBezTo>
                    <a:pt x="28121" y="56223"/>
                    <a:pt x="27870" y="56306"/>
                    <a:pt x="27619" y="56390"/>
                  </a:cubicBezTo>
                  <a:cubicBezTo>
                    <a:pt x="27368" y="56474"/>
                    <a:pt x="27096" y="56495"/>
                    <a:pt x="26845" y="56390"/>
                  </a:cubicBezTo>
                  <a:close/>
                  <a:moveTo>
                    <a:pt x="26741" y="53921"/>
                  </a:moveTo>
                  <a:cubicBezTo>
                    <a:pt x="27159" y="53921"/>
                    <a:pt x="27452" y="53649"/>
                    <a:pt x="27766" y="53482"/>
                  </a:cubicBezTo>
                  <a:cubicBezTo>
                    <a:pt x="28226" y="53230"/>
                    <a:pt x="28707" y="53042"/>
                    <a:pt x="29272" y="53021"/>
                  </a:cubicBezTo>
                  <a:cubicBezTo>
                    <a:pt x="30151" y="52958"/>
                    <a:pt x="30988" y="52707"/>
                    <a:pt x="31720" y="52205"/>
                  </a:cubicBezTo>
                  <a:cubicBezTo>
                    <a:pt x="31406" y="51661"/>
                    <a:pt x="31134" y="51159"/>
                    <a:pt x="30842" y="50636"/>
                  </a:cubicBezTo>
                  <a:cubicBezTo>
                    <a:pt x="29816" y="48774"/>
                    <a:pt x="30088" y="49485"/>
                    <a:pt x="29816" y="47330"/>
                  </a:cubicBezTo>
                  <a:cubicBezTo>
                    <a:pt x="29712" y="46535"/>
                    <a:pt x="29858" y="45824"/>
                    <a:pt x="30193" y="45112"/>
                  </a:cubicBezTo>
                  <a:cubicBezTo>
                    <a:pt x="30298" y="44882"/>
                    <a:pt x="30423" y="44673"/>
                    <a:pt x="30549" y="44463"/>
                  </a:cubicBezTo>
                  <a:cubicBezTo>
                    <a:pt x="30883" y="43961"/>
                    <a:pt x="31239" y="43480"/>
                    <a:pt x="31574" y="43020"/>
                  </a:cubicBezTo>
                  <a:cubicBezTo>
                    <a:pt x="30946" y="41660"/>
                    <a:pt x="30946" y="41199"/>
                    <a:pt x="31616" y="40153"/>
                  </a:cubicBezTo>
                  <a:cubicBezTo>
                    <a:pt x="32704" y="39944"/>
                    <a:pt x="33687" y="40300"/>
                    <a:pt x="34691" y="40676"/>
                  </a:cubicBezTo>
                  <a:cubicBezTo>
                    <a:pt x="35215" y="40467"/>
                    <a:pt x="35633" y="40111"/>
                    <a:pt x="36198" y="40111"/>
                  </a:cubicBezTo>
                  <a:lnTo>
                    <a:pt x="37851" y="40111"/>
                  </a:lnTo>
                  <a:cubicBezTo>
                    <a:pt x="37872" y="39107"/>
                    <a:pt x="37872" y="38165"/>
                    <a:pt x="37140" y="37287"/>
                  </a:cubicBezTo>
                  <a:cubicBezTo>
                    <a:pt x="36386" y="37580"/>
                    <a:pt x="35780" y="38186"/>
                    <a:pt x="35047" y="38521"/>
                  </a:cubicBezTo>
                  <a:cubicBezTo>
                    <a:pt x="34294" y="38856"/>
                    <a:pt x="33541" y="39149"/>
                    <a:pt x="32746" y="39379"/>
                  </a:cubicBezTo>
                  <a:cubicBezTo>
                    <a:pt x="31971" y="39630"/>
                    <a:pt x="31155" y="39777"/>
                    <a:pt x="30402" y="39965"/>
                  </a:cubicBezTo>
                  <a:cubicBezTo>
                    <a:pt x="30256" y="40404"/>
                    <a:pt x="30109" y="40781"/>
                    <a:pt x="30005" y="41199"/>
                  </a:cubicBezTo>
                  <a:cubicBezTo>
                    <a:pt x="29816" y="41827"/>
                    <a:pt x="29356" y="42099"/>
                    <a:pt x="28791" y="42266"/>
                  </a:cubicBezTo>
                  <a:cubicBezTo>
                    <a:pt x="28540" y="42350"/>
                    <a:pt x="28226" y="42350"/>
                    <a:pt x="27933" y="42350"/>
                  </a:cubicBezTo>
                  <a:cubicBezTo>
                    <a:pt x="26971" y="42350"/>
                    <a:pt x="26238" y="41764"/>
                    <a:pt x="26071" y="40718"/>
                  </a:cubicBezTo>
                  <a:cubicBezTo>
                    <a:pt x="26050" y="40509"/>
                    <a:pt x="26008" y="40279"/>
                    <a:pt x="25966" y="40049"/>
                  </a:cubicBezTo>
                  <a:cubicBezTo>
                    <a:pt x="25129" y="39798"/>
                    <a:pt x="24292" y="39630"/>
                    <a:pt x="23518" y="39358"/>
                  </a:cubicBezTo>
                  <a:cubicBezTo>
                    <a:pt x="22702" y="39128"/>
                    <a:pt x="21928" y="38814"/>
                    <a:pt x="21049" y="38521"/>
                  </a:cubicBezTo>
                  <a:cubicBezTo>
                    <a:pt x="20903" y="38877"/>
                    <a:pt x="20735" y="39233"/>
                    <a:pt x="20610" y="39588"/>
                  </a:cubicBezTo>
                  <a:cubicBezTo>
                    <a:pt x="20505" y="39860"/>
                    <a:pt x="20463" y="40153"/>
                    <a:pt x="20317" y="40404"/>
                  </a:cubicBezTo>
                  <a:cubicBezTo>
                    <a:pt x="20087" y="40823"/>
                    <a:pt x="19982" y="41304"/>
                    <a:pt x="19940" y="41764"/>
                  </a:cubicBezTo>
                  <a:cubicBezTo>
                    <a:pt x="19731" y="43229"/>
                    <a:pt x="19459" y="44673"/>
                    <a:pt x="19313" y="46137"/>
                  </a:cubicBezTo>
                  <a:cubicBezTo>
                    <a:pt x="19208" y="46953"/>
                    <a:pt x="19166" y="47811"/>
                    <a:pt x="19208" y="48627"/>
                  </a:cubicBezTo>
                  <a:cubicBezTo>
                    <a:pt x="19229" y="49485"/>
                    <a:pt x="19585" y="50259"/>
                    <a:pt x="20108" y="50950"/>
                  </a:cubicBezTo>
                  <a:cubicBezTo>
                    <a:pt x="21112" y="52205"/>
                    <a:pt x="22472" y="53021"/>
                    <a:pt x="23748" y="53921"/>
                  </a:cubicBezTo>
                  <a:cubicBezTo>
                    <a:pt x="23832" y="53984"/>
                    <a:pt x="23937" y="53984"/>
                    <a:pt x="24041" y="54026"/>
                  </a:cubicBezTo>
                  <a:cubicBezTo>
                    <a:pt x="24711" y="53440"/>
                    <a:pt x="25632" y="53356"/>
                    <a:pt x="26448" y="53021"/>
                  </a:cubicBezTo>
                  <a:cubicBezTo>
                    <a:pt x="26531" y="52979"/>
                    <a:pt x="26636" y="52979"/>
                    <a:pt x="26741" y="52979"/>
                  </a:cubicBezTo>
                  <a:cubicBezTo>
                    <a:pt x="26950" y="52979"/>
                    <a:pt x="27075" y="53189"/>
                    <a:pt x="26992" y="53398"/>
                  </a:cubicBezTo>
                  <a:cubicBezTo>
                    <a:pt x="26950" y="53565"/>
                    <a:pt x="26845" y="53754"/>
                    <a:pt x="26741" y="53921"/>
                  </a:cubicBezTo>
                  <a:cubicBezTo>
                    <a:pt x="26197" y="53921"/>
                    <a:pt x="25694" y="54130"/>
                    <a:pt x="25234" y="54444"/>
                  </a:cubicBezTo>
                  <a:cubicBezTo>
                    <a:pt x="25401" y="54821"/>
                    <a:pt x="25694" y="54758"/>
                    <a:pt x="25862" y="54821"/>
                  </a:cubicBezTo>
                  <a:cubicBezTo>
                    <a:pt x="26134" y="54591"/>
                    <a:pt x="26385" y="54381"/>
                    <a:pt x="26636" y="54130"/>
                  </a:cubicBezTo>
                  <a:cubicBezTo>
                    <a:pt x="26678" y="54109"/>
                    <a:pt x="26720" y="54005"/>
                    <a:pt x="26741" y="53921"/>
                  </a:cubicBezTo>
                  <a:close/>
                  <a:moveTo>
                    <a:pt x="12701" y="28290"/>
                  </a:moveTo>
                  <a:cubicBezTo>
                    <a:pt x="13789" y="28290"/>
                    <a:pt x="14730" y="28269"/>
                    <a:pt x="15588" y="27766"/>
                  </a:cubicBezTo>
                  <a:cubicBezTo>
                    <a:pt x="16090" y="27494"/>
                    <a:pt x="16593" y="27201"/>
                    <a:pt x="17053" y="26909"/>
                  </a:cubicBezTo>
                  <a:cubicBezTo>
                    <a:pt x="17241" y="26804"/>
                    <a:pt x="17430" y="26678"/>
                    <a:pt x="17555" y="26490"/>
                  </a:cubicBezTo>
                  <a:cubicBezTo>
                    <a:pt x="18266" y="25569"/>
                    <a:pt x="19145" y="24879"/>
                    <a:pt x="20024" y="24147"/>
                  </a:cubicBezTo>
                  <a:cubicBezTo>
                    <a:pt x="20296" y="23875"/>
                    <a:pt x="20547" y="23624"/>
                    <a:pt x="20673" y="23226"/>
                  </a:cubicBezTo>
                  <a:cubicBezTo>
                    <a:pt x="20798" y="22828"/>
                    <a:pt x="20987" y="22473"/>
                    <a:pt x="21300" y="22180"/>
                  </a:cubicBezTo>
                  <a:cubicBezTo>
                    <a:pt x="21614" y="21887"/>
                    <a:pt x="21761" y="21531"/>
                    <a:pt x="21844" y="21113"/>
                  </a:cubicBezTo>
                  <a:cubicBezTo>
                    <a:pt x="21949" y="20401"/>
                    <a:pt x="22263" y="19774"/>
                    <a:pt x="22284" y="19062"/>
                  </a:cubicBezTo>
                  <a:cubicBezTo>
                    <a:pt x="22284" y="18602"/>
                    <a:pt x="22849" y="18455"/>
                    <a:pt x="23225" y="18811"/>
                  </a:cubicBezTo>
                  <a:cubicBezTo>
                    <a:pt x="23309" y="18874"/>
                    <a:pt x="23330" y="18958"/>
                    <a:pt x="23414" y="19041"/>
                  </a:cubicBezTo>
                  <a:cubicBezTo>
                    <a:pt x="23686" y="19334"/>
                    <a:pt x="23958" y="19376"/>
                    <a:pt x="24272" y="19230"/>
                  </a:cubicBezTo>
                  <a:cubicBezTo>
                    <a:pt x="24669" y="19020"/>
                    <a:pt x="25046" y="18811"/>
                    <a:pt x="25213" y="18351"/>
                  </a:cubicBezTo>
                  <a:cubicBezTo>
                    <a:pt x="25464" y="17807"/>
                    <a:pt x="25799" y="17305"/>
                    <a:pt x="26029" y="16740"/>
                  </a:cubicBezTo>
                  <a:cubicBezTo>
                    <a:pt x="26364" y="15882"/>
                    <a:pt x="26636" y="15003"/>
                    <a:pt x="26950" y="14124"/>
                  </a:cubicBezTo>
                  <a:cubicBezTo>
                    <a:pt x="27096" y="13685"/>
                    <a:pt x="27201" y="13225"/>
                    <a:pt x="27054" y="12701"/>
                  </a:cubicBezTo>
                  <a:cubicBezTo>
                    <a:pt x="26929" y="12283"/>
                    <a:pt x="26992" y="11864"/>
                    <a:pt x="27285" y="11530"/>
                  </a:cubicBezTo>
                  <a:cubicBezTo>
                    <a:pt x="27368" y="11425"/>
                    <a:pt x="27515" y="11320"/>
                    <a:pt x="27682" y="11320"/>
                  </a:cubicBezTo>
                  <a:cubicBezTo>
                    <a:pt x="27870" y="11320"/>
                    <a:pt x="27975" y="11488"/>
                    <a:pt x="27996" y="11655"/>
                  </a:cubicBezTo>
                  <a:cubicBezTo>
                    <a:pt x="28038" y="12053"/>
                    <a:pt x="28080" y="12429"/>
                    <a:pt x="28101" y="12743"/>
                  </a:cubicBezTo>
                  <a:cubicBezTo>
                    <a:pt x="28561" y="13287"/>
                    <a:pt x="29021" y="13727"/>
                    <a:pt x="29356" y="14250"/>
                  </a:cubicBezTo>
                  <a:cubicBezTo>
                    <a:pt x="29963" y="15212"/>
                    <a:pt x="30737" y="16007"/>
                    <a:pt x="31595" y="16719"/>
                  </a:cubicBezTo>
                  <a:cubicBezTo>
                    <a:pt x="32515" y="17472"/>
                    <a:pt x="33478" y="17911"/>
                    <a:pt x="34671" y="17556"/>
                  </a:cubicBezTo>
                  <a:cubicBezTo>
                    <a:pt x="35194" y="17054"/>
                    <a:pt x="35194" y="17054"/>
                    <a:pt x="35424" y="16321"/>
                  </a:cubicBezTo>
                  <a:cubicBezTo>
                    <a:pt x="35466" y="16196"/>
                    <a:pt x="35508" y="16091"/>
                    <a:pt x="35570" y="15986"/>
                  </a:cubicBezTo>
                  <a:cubicBezTo>
                    <a:pt x="35738" y="15777"/>
                    <a:pt x="35926" y="15589"/>
                    <a:pt x="36198" y="15610"/>
                  </a:cubicBezTo>
                  <a:cubicBezTo>
                    <a:pt x="36470" y="15631"/>
                    <a:pt x="36658" y="15882"/>
                    <a:pt x="36700" y="16258"/>
                  </a:cubicBezTo>
                  <a:cubicBezTo>
                    <a:pt x="36721" y="16363"/>
                    <a:pt x="36721" y="16447"/>
                    <a:pt x="36721" y="16551"/>
                  </a:cubicBezTo>
                  <a:cubicBezTo>
                    <a:pt x="36721" y="17618"/>
                    <a:pt x="37098" y="18560"/>
                    <a:pt x="37642" y="19481"/>
                  </a:cubicBezTo>
                  <a:cubicBezTo>
                    <a:pt x="38165" y="20339"/>
                    <a:pt x="38813" y="20945"/>
                    <a:pt x="39755" y="21259"/>
                  </a:cubicBezTo>
                  <a:cubicBezTo>
                    <a:pt x="40027" y="21343"/>
                    <a:pt x="40257" y="21427"/>
                    <a:pt x="40487" y="21489"/>
                  </a:cubicBezTo>
                  <a:cubicBezTo>
                    <a:pt x="41534" y="21782"/>
                    <a:pt x="42538" y="21657"/>
                    <a:pt x="43417" y="21050"/>
                  </a:cubicBezTo>
                  <a:cubicBezTo>
                    <a:pt x="43710" y="20862"/>
                    <a:pt x="43940" y="20611"/>
                    <a:pt x="44316" y="20590"/>
                  </a:cubicBezTo>
                  <a:cubicBezTo>
                    <a:pt x="44651" y="20736"/>
                    <a:pt x="44777" y="21155"/>
                    <a:pt x="45153" y="21217"/>
                  </a:cubicBezTo>
                  <a:cubicBezTo>
                    <a:pt x="45237" y="21155"/>
                    <a:pt x="45279" y="21134"/>
                    <a:pt x="45300" y="21071"/>
                  </a:cubicBezTo>
                  <a:cubicBezTo>
                    <a:pt x="45342" y="20945"/>
                    <a:pt x="45363" y="20820"/>
                    <a:pt x="45342" y="20715"/>
                  </a:cubicBezTo>
                  <a:cubicBezTo>
                    <a:pt x="45195" y="18874"/>
                    <a:pt x="45091" y="17033"/>
                    <a:pt x="44254" y="15296"/>
                  </a:cubicBezTo>
                  <a:cubicBezTo>
                    <a:pt x="44107" y="15003"/>
                    <a:pt x="44044" y="14668"/>
                    <a:pt x="43919" y="14375"/>
                  </a:cubicBezTo>
                  <a:cubicBezTo>
                    <a:pt x="43730" y="13999"/>
                    <a:pt x="43584" y="13601"/>
                    <a:pt x="43354" y="13266"/>
                  </a:cubicBezTo>
                  <a:cubicBezTo>
                    <a:pt x="42642" y="12220"/>
                    <a:pt x="41701" y="11383"/>
                    <a:pt x="40885" y="10442"/>
                  </a:cubicBezTo>
                  <a:cubicBezTo>
                    <a:pt x="40738" y="10253"/>
                    <a:pt x="40550" y="10128"/>
                    <a:pt x="40362" y="9981"/>
                  </a:cubicBezTo>
                  <a:cubicBezTo>
                    <a:pt x="39713" y="9542"/>
                    <a:pt x="39065" y="9103"/>
                    <a:pt x="38395" y="8684"/>
                  </a:cubicBezTo>
                  <a:cubicBezTo>
                    <a:pt x="37663" y="8245"/>
                    <a:pt x="36993" y="7722"/>
                    <a:pt x="36177" y="7450"/>
                  </a:cubicBezTo>
                  <a:cubicBezTo>
                    <a:pt x="34189" y="6822"/>
                    <a:pt x="34189" y="6822"/>
                    <a:pt x="32097" y="6906"/>
                  </a:cubicBezTo>
                  <a:cubicBezTo>
                    <a:pt x="31658" y="6927"/>
                    <a:pt x="31218" y="6947"/>
                    <a:pt x="30737" y="6927"/>
                  </a:cubicBezTo>
                  <a:cubicBezTo>
                    <a:pt x="30214" y="6927"/>
                    <a:pt x="29712" y="7031"/>
                    <a:pt x="29293" y="7324"/>
                  </a:cubicBezTo>
                  <a:cubicBezTo>
                    <a:pt x="28917" y="7554"/>
                    <a:pt x="28498" y="7659"/>
                    <a:pt x="28017" y="7659"/>
                  </a:cubicBezTo>
                  <a:cubicBezTo>
                    <a:pt x="27180" y="7680"/>
                    <a:pt x="26343" y="7743"/>
                    <a:pt x="25506" y="7763"/>
                  </a:cubicBezTo>
                  <a:cubicBezTo>
                    <a:pt x="25318" y="7763"/>
                    <a:pt x="25088" y="7743"/>
                    <a:pt x="24941" y="7826"/>
                  </a:cubicBezTo>
                  <a:cubicBezTo>
                    <a:pt x="24439" y="8077"/>
                    <a:pt x="23895" y="8056"/>
                    <a:pt x="23372" y="8203"/>
                  </a:cubicBezTo>
                  <a:cubicBezTo>
                    <a:pt x="22681" y="8454"/>
                    <a:pt x="21907" y="8496"/>
                    <a:pt x="21342" y="8977"/>
                  </a:cubicBezTo>
                  <a:cubicBezTo>
                    <a:pt x="20150" y="9940"/>
                    <a:pt x="18580" y="10358"/>
                    <a:pt x="17367" y="11341"/>
                  </a:cubicBezTo>
                  <a:cubicBezTo>
                    <a:pt x="17325" y="11383"/>
                    <a:pt x="17262" y="11425"/>
                    <a:pt x="17220" y="11425"/>
                  </a:cubicBezTo>
                  <a:cubicBezTo>
                    <a:pt x="16321" y="11718"/>
                    <a:pt x="15756" y="12367"/>
                    <a:pt x="15274" y="13120"/>
                  </a:cubicBezTo>
                  <a:cubicBezTo>
                    <a:pt x="14542" y="14250"/>
                    <a:pt x="13789" y="15380"/>
                    <a:pt x="13036" y="16530"/>
                  </a:cubicBezTo>
                  <a:cubicBezTo>
                    <a:pt x="12868" y="16761"/>
                    <a:pt x="12722" y="16991"/>
                    <a:pt x="12575" y="17263"/>
                  </a:cubicBezTo>
                  <a:cubicBezTo>
                    <a:pt x="12512" y="17388"/>
                    <a:pt x="12429" y="17556"/>
                    <a:pt x="12450" y="17702"/>
                  </a:cubicBezTo>
                  <a:cubicBezTo>
                    <a:pt x="12450" y="17890"/>
                    <a:pt x="12554" y="18037"/>
                    <a:pt x="12638" y="18309"/>
                  </a:cubicBezTo>
                  <a:cubicBezTo>
                    <a:pt x="11885" y="18539"/>
                    <a:pt x="11801" y="19188"/>
                    <a:pt x="11759" y="19857"/>
                  </a:cubicBezTo>
                  <a:cubicBezTo>
                    <a:pt x="11676" y="20527"/>
                    <a:pt x="11613" y="21175"/>
                    <a:pt x="11550" y="21866"/>
                  </a:cubicBezTo>
                  <a:cubicBezTo>
                    <a:pt x="11445" y="22849"/>
                    <a:pt x="11466" y="23854"/>
                    <a:pt x="11508" y="24837"/>
                  </a:cubicBezTo>
                  <a:cubicBezTo>
                    <a:pt x="11592" y="26093"/>
                    <a:pt x="12178" y="27139"/>
                    <a:pt x="12701" y="28290"/>
                  </a:cubicBezTo>
                  <a:close/>
                  <a:moveTo>
                    <a:pt x="44044" y="21866"/>
                  </a:moveTo>
                  <a:cubicBezTo>
                    <a:pt x="43103" y="22787"/>
                    <a:pt x="41889" y="22933"/>
                    <a:pt x="40634" y="22745"/>
                  </a:cubicBezTo>
                  <a:cubicBezTo>
                    <a:pt x="40006" y="22682"/>
                    <a:pt x="39337" y="22431"/>
                    <a:pt x="38772" y="22117"/>
                  </a:cubicBezTo>
                  <a:cubicBezTo>
                    <a:pt x="37851" y="21657"/>
                    <a:pt x="37077" y="21029"/>
                    <a:pt x="36658" y="20025"/>
                  </a:cubicBezTo>
                  <a:cubicBezTo>
                    <a:pt x="36407" y="19481"/>
                    <a:pt x="36093" y="18979"/>
                    <a:pt x="35800" y="18455"/>
                  </a:cubicBezTo>
                  <a:cubicBezTo>
                    <a:pt x="35780" y="18414"/>
                    <a:pt x="35738" y="18393"/>
                    <a:pt x="35675" y="18330"/>
                  </a:cubicBezTo>
                  <a:cubicBezTo>
                    <a:pt x="35005" y="18727"/>
                    <a:pt x="35005" y="18727"/>
                    <a:pt x="34168" y="18769"/>
                  </a:cubicBezTo>
                  <a:cubicBezTo>
                    <a:pt x="34064" y="18769"/>
                    <a:pt x="33980" y="18769"/>
                    <a:pt x="33875" y="18811"/>
                  </a:cubicBezTo>
                  <a:cubicBezTo>
                    <a:pt x="33248" y="18916"/>
                    <a:pt x="32662" y="18727"/>
                    <a:pt x="32118" y="18393"/>
                  </a:cubicBezTo>
                  <a:cubicBezTo>
                    <a:pt x="30737" y="17577"/>
                    <a:pt x="29565" y="16530"/>
                    <a:pt x="28749" y="15149"/>
                  </a:cubicBezTo>
                  <a:cubicBezTo>
                    <a:pt x="28582" y="14877"/>
                    <a:pt x="28456" y="14626"/>
                    <a:pt x="28289" y="14375"/>
                  </a:cubicBezTo>
                  <a:cubicBezTo>
                    <a:pt x="28184" y="14229"/>
                    <a:pt x="27996" y="14124"/>
                    <a:pt x="27808" y="13957"/>
                  </a:cubicBezTo>
                  <a:cubicBezTo>
                    <a:pt x="27703" y="14271"/>
                    <a:pt x="27619" y="14522"/>
                    <a:pt x="27577" y="14752"/>
                  </a:cubicBezTo>
                  <a:cubicBezTo>
                    <a:pt x="27159" y="16217"/>
                    <a:pt x="26782" y="17702"/>
                    <a:pt x="26113" y="19062"/>
                  </a:cubicBezTo>
                  <a:cubicBezTo>
                    <a:pt x="25904" y="19481"/>
                    <a:pt x="25632" y="19795"/>
                    <a:pt x="25276" y="20025"/>
                  </a:cubicBezTo>
                  <a:cubicBezTo>
                    <a:pt x="24711" y="20380"/>
                    <a:pt x="24146" y="20590"/>
                    <a:pt x="23476" y="20422"/>
                  </a:cubicBezTo>
                  <a:cubicBezTo>
                    <a:pt x="23393" y="20401"/>
                    <a:pt x="23288" y="20443"/>
                    <a:pt x="23184" y="20485"/>
                  </a:cubicBezTo>
                  <a:cubicBezTo>
                    <a:pt x="23100" y="20799"/>
                    <a:pt x="22995" y="21113"/>
                    <a:pt x="22953" y="21427"/>
                  </a:cubicBezTo>
                  <a:cubicBezTo>
                    <a:pt x="22849" y="21992"/>
                    <a:pt x="22619" y="22515"/>
                    <a:pt x="22221" y="22933"/>
                  </a:cubicBezTo>
                  <a:cubicBezTo>
                    <a:pt x="22033" y="23142"/>
                    <a:pt x="21844" y="23372"/>
                    <a:pt x="21761" y="23665"/>
                  </a:cubicBezTo>
                  <a:cubicBezTo>
                    <a:pt x="21572" y="24293"/>
                    <a:pt x="21175" y="24774"/>
                    <a:pt x="20673" y="25193"/>
                  </a:cubicBezTo>
                  <a:cubicBezTo>
                    <a:pt x="20003" y="25737"/>
                    <a:pt x="19375" y="26302"/>
                    <a:pt x="18810" y="26929"/>
                  </a:cubicBezTo>
                  <a:cubicBezTo>
                    <a:pt x="18329" y="27453"/>
                    <a:pt x="17848" y="27934"/>
                    <a:pt x="17220" y="28248"/>
                  </a:cubicBezTo>
                  <a:cubicBezTo>
                    <a:pt x="16948" y="28373"/>
                    <a:pt x="16718" y="28541"/>
                    <a:pt x="16488" y="28666"/>
                  </a:cubicBezTo>
                  <a:cubicBezTo>
                    <a:pt x="15693" y="29168"/>
                    <a:pt x="14835" y="29419"/>
                    <a:pt x="13872" y="29503"/>
                  </a:cubicBezTo>
                  <a:cubicBezTo>
                    <a:pt x="13684" y="29503"/>
                    <a:pt x="13517" y="29587"/>
                    <a:pt x="13308" y="29629"/>
                  </a:cubicBezTo>
                  <a:cubicBezTo>
                    <a:pt x="13663" y="30445"/>
                    <a:pt x="14019" y="31156"/>
                    <a:pt x="14626" y="31742"/>
                  </a:cubicBezTo>
                  <a:cubicBezTo>
                    <a:pt x="15714" y="32788"/>
                    <a:pt x="16802" y="33876"/>
                    <a:pt x="17869" y="34943"/>
                  </a:cubicBezTo>
                  <a:cubicBezTo>
                    <a:pt x="18099" y="35173"/>
                    <a:pt x="18329" y="35404"/>
                    <a:pt x="18601" y="35592"/>
                  </a:cubicBezTo>
                  <a:cubicBezTo>
                    <a:pt x="19773" y="36429"/>
                    <a:pt x="20987" y="37224"/>
                    <a:pt x="22388" y="37642"/>
                  </a:cubicBezTo>
                  <a:cubicBezTo>
                    <a:pt x="22598" y="37684"/>
                    <a:pt x="22807" y="37810"/>
                    <a:pt x="23037" y="37873"/>
                  </a:cubicBezTo>
                  <a:cubicBezTo>
                    <a:pt x="24041" y="38165"/>
                    <a:pt x="25025" y="38521"/>
                    <a:pt x="26050" y="38689"/>
                  </a:cubicBezTo>
                  <a:cubicBezTo>
                    <a:pt x="27954" y="39002"/>
                    <a:pt x="29837" y="38793"/>
                    <a:pt x="31699" y="38417"/>
                  </a:cubicBezTo>
                  <a:cubicBezTo>
                    <a:pt x="31825" y="38396"/>
                    <a:pt x="31971" y="38375"/>
                    <a:pt x="32076" y="38312"/>
                  </a:cubicBezTo>
                  <a:cubicBezTo>
                    <a:pt x="33394" y="37852"/>
                    <a:pt x="34733" y="37329"/>
                    <a:pt x="35947" y="36533"/>
                  </a:cubicBezTo>
                  <a:cubicBezTo>
                    <a:pt x="38060" y="35152"/>
                    <a:pt x="40048" y="33625"/>
                    <a:pt x="41596" y="31595"/>
                  </a:cubicBezTo>
                  <a:cubicBezTo>
                    <a:pt x="42161" y="30842"/>
                    <a:pt x="42663" y="30047"/>
                    <a:pt x="43207" y="29273"/>
                  </a:cubicBezTo>
                  <a:cubicBezTo>
                    <a:pt x="43940" y="28227"/>
                    <a:pt x="44358" y="27013"/>
                    <a:pt x="44881" y="25862"/>
                  </a:cubicBezTo>
                  <a:cubicBezTo>
                    <a:pt x="44965" y="25653"/>
                    <a:pt x="44986" y="25444"/>
                    <a:pt x="45049" y="25214"/>
                  </a:cubicBezTo>
                  <a:cubicBezTo>
                    <a:pt x="45111" y="24795"/>
                    <a:pt x="45007" y="24314"/>
                    <a:pt x="45111" y="23896"/>
                  </a:cubicBezTo>
                  <a:cubicBezTo>
                    <a:pt x="45258" y="23414"/>
                    <a:pt x="45195" y="22912"/>
                    <a:pt x="45300" y="22410"/>
                  </a:cubicBezTo>
                  <a:cubicBezTo>
                    <a:pt x="44881" y="22201"/>
                    <a:pt x="44463" y="22012"/>
                    <a:pt x="44044" y="21866"/>
                  </a:cubicBezTo>
                  <a:close/>
                  <a:moveTo>
                    <a:pt x="42057" y="50992"/>
                  </a:moveTo>
                  <a:lnTo>
                    <a:pt x="42161" y="50992"/>
                  </a:lnTo>
                  <a:cubicBezTo>
                    <a:pt x="43710" y="50217"/>
                    <a:pt x="44233" y="48711"/>
                    <a:pt x="44714" y="47184"/>
                  </a:cubicBezTo>
                  <a:cubicBezTo>
                    <a:pt x="44735" y="47079"/>
                    <a:pt x="44714" y="46912"/>
                    <a:pt x="44714" y="46786"/>
                  </a:cubicBezTo>
                  <a:lnTo>
                    <a:pt x="44630" y="45928"/>
                  </a:lnTo>
                  <a:cubicBezTo>
                    <a:pt x="44609" y="45300"/>
                    <a:pt x="44358" y="44715"/>
                    <a:pt x="43919" y="44254"/>
                  </a:cubicBezTo>
                  <a:cubicBezTo>
                    <a:pt x="43584" y="43878"/>
                    <a:pt x="43207" y="43543"/>
                    <a:pt x="42831" y="43250"/>
                  </a:cubicBezTo>
                  <a:cubicBezTo>
                    <a:pt x="41847" y="42559"/>
                    <a:pt x="40801" y="42057"/>
                    <a:pt x="39734" y="41555"/>
                  </a:cubicBezTo>
                  <a:cubicBezTo>
                    <a:pt x="38604" y="41032"/>
                    <a:pt x="37495" y="40906"/>
                    <a:pt x="36344" y="40990"/>
                  </a:cubicBezTo>
                  <a:cubicBezTo>
                    <a:pt x="35445" y="41032"/>
                    <a:pt x="34608" y="41325"/>
                    <a:pt x="34189" y="42266"/>
                  </a:cubicBezTo>
                  <a:cubicBezTo>
                    <a:pt x="33938" y="42831"/>
                    <a:pt x="33562" y="43334"/>
                    <a:pt x="32892" y="43543"/>
                  </a:cubicBezTo>
                  <a:cubicBezTo>
                    <a:pt x="32725" y="43606"/>
                    <a:pt x="32557" y="43752"/>
                    <a:pt x="32432" y="43878"/>
                  </a:cubicBezTo>
                  <a:cubicBezTo>
                    <a:pt x="31950" y="44380"/>
                    <a:pt x="31595" y="44987"/>
                    <a:pt x="31281" y="45614"/>
                  </a:cubicBezTo>
                  <a:cubicBezTo>
                    <a:pt x="31030" y="46137"/>
                    <a:pt x="30904" y="46681"/>
                    <a:pt x="31030" y="47288"/>
                  </a:cubicBezTo>
                  <a:cubicBezTo>
                    <a:pt x="31072" y="47602"/>
                    <a:pt x="31072" y="47937"/>
                    <a:pt x="31134" y="48251"/>
                  </a:cubicBezTo>
                  <a:cubicBezTo>
                    <a:pt x="31176" y="48565"/>
                    <a:pt x="31260" y="48878"/>
                    <a:pt x="31427" y="49171"/>
                  </a:cubicBezTo>
                  <a:cubicBezTo>
                    <a:pt x="31699" y="49736"/>
                    <a:pt x="32013" y="50322"/>
                    <a:pt x="32369" y="50887"/>
                  </a:cubicBezTo>
                  <a:cubicBezTo>
                    <a:pt x="32850" y="51724"/>
                    <a:pt x="33541" y="52394"/>
                    <a:pt x="34419" y="52833"/>
                  </a:cubicBezTo>
                  <a:cubicBezTo>
                    <a:pt x="34566" y="52875"/>
                    <a:pt x="34712" y="52875"/>
                    <a:pt x="34901" y="52938"/>
                  </a:cubicBezTo>
                  <a:cubicBezTo>
                    <a:pt x="34859" y="52833"/>
                    <a:pt x="34859" y="52812"/>
                    <a:pt x="34838" y="52770"/>
                  </a:cubicBezTo>
                  <a:cubicBezTo>
                    <a:pt x="34796" y="52707"/>
                    <a:pt x="34712" y="52624"/>
                    <a:pt x="34629" y="52561"/>
                  </a:cubicBezTo>
                  <a:cubicBezTo>
                    <a:pt x="33708" y="51808"/>
                    <a:pt x="33792" y="50782"/>
                    <a:pt x="33771" y="49799"/>
                  </a:cubicBezTo>
                  <a:cubicBezTo>
                    <a:pt x="34231" y="48690"/>
                    <a:pt x="34503" y="47476"/>
                    <a:pt x="35800" y="47016"/>
                  </a:cubicBezTo>
                  <a:cubicBezTo>
                    <a:pt x="35863" y="46995"/>
                    <a:pt x="35905" y="46953"/>
                    <a:pt x="35947" y="46891"/>
                  </a:cubicBezTo>
                  <a:cubicBezTo>
                    <a:pt x="36993" y="45970"/>
                    <a:pt x="38269" y="46075"/>
                    <a:pt x="39567" y="46200"/>
                  </a:cubicBezTo>
                  <a:cubicBezTo>
                    <a:pt x="39881" y="46242"/>
                    <a:pt x="40194" y="46368"/>
                    <a:pt x="40487" y="46535"/>
                  </a:cubicBezTo>
                  <a:cubicBezTo>
                    <a:pt x="41345" y="46974"/>
                    <a:pt x="41952" y="47602"/>
                    <a:pt x="42036" y="48627"/>
                  </a:cubicBezTo>
                  <a:cubicBezTo>
                    <a:pt x="42119" y="49381"/>
                    <a:pt x="42245" y="50155"/>
                    <a:pt x="42036" y="50887"/>
                  </a:cubicBezTo>
                  <a:cubicBezTo>
                    <a:pt x="41994" y="50929"/>
                    <a:pt x="42036" y="50971"/>
                    <a:pt x="42057" y="50992"/>
                  </a:cubicBezTo>
                  <a:close/>
                  <a:moveTo>
                    <a:pt x="4854" y="10170"/>
                  </a:moveTo>
                  <a:cubicBezTo>
                    <a:pt x="5315" y="10149"/>
                    <a:pt x="5754" y="10128"/>
                    <a:pt x="6214" y="10128"/>
                  </a:cubicBezTo>
                  <a:cubicBezTo>
                    <a:pt x="6549" y="10128"/>
                    <a:pt x="6800" y="10379"/>
                    <a:pt x="6863" y="10714"/>
                  </a:cubicBezTo>
                  <a:cubicBezTo>
                    <a:pt x="6884" y="11069"/>
                    <a:pt x="6696" y="11383"/>
                    <a:pt x="6361" y="11425"/>
                  </a:cubicBezTo>
                  <a:cubicBezTo>
                    <a:pt x="6005" y="11488"/>
                    <a:pt x="5587" y="11551"/>
                    <a:pt x="5210" y="11446"/>
                  </a:cubicBezTo>
                  <a:cubicBezTo>
                    <a:pt x="4687" y="11320"/>
                    <a:pt x="4269" y="11425"/>
                    <a:pt x="3850" y="11697"/>
                  </a:cubicBezTo>
                  <a:cubicBezTo>
                    <a:pt x="3641" y="11823"/>
                    <a:pt x="3390" y="11906"/>
                    <a:pt x="3181" y="12011"/>
                  </a:cubicBezTo>
                  <a:cubicBezTo>
                    <a:pt x="2448" y="12346"/>
                    <a:pt x="1925" y="12953"/>
                    <a:pt x="1465" y="13601"/>
                  </a:cubicBezTo>
                  <a:cubicBezTo>
                    <a:pt x="1256" y="13894"/>
                    <a:pt x="1465" y="14250"/>
                    <a:pt x="1841" y="14333"/>
                  </a:cubicBezTo>
                  <a:cubicBezTo>
                    <a:pt x="2092" y="14375"/>
                    <a:pt x="2365" y="14354"/>
                    <a:pt x="2595" y="14354"/>
                  </a:cubicBezTo>
                  <a:cubicBezTo>
                    <a:pt x="3494" y="14333"/>
                    <a:pt x="4394" y="14250"/>
                    <a:pt x="5294" y="14229"/>
                  </a:cubicBezTo>
                  <a:cubicBezTo>
                    <a:pt x="6005" y="14229"/>
                    <a:pt x="6466" y="14752"/>
                    <a:pt x="6361" y="15422"/>
                  </a:cubicBezTo>
                  <a:cubicBezTo>
                    <a:pt x="6277" y="15924"/>
                    <a:pt x="6152" y="16426"/>
                    <a:pt x="5901" y="16865"/>
                  </a:cubicBezTo>
                  <a:cubicBezTo>
                    <a:pt x="5440" y="17681"/>
                    <a:pt x="5022" y="18497"/>
                    <a:pt x="4582" y="19292"/>
                  </a:cubicBezTo>
                  <a:cubicBezTo>
                    <a:pt x="4478" y="19481"/>
                    <a:pt x="4352" y="19690"/>
                    <a:pt x="4331" y="19899"/>
                  </a:cubicBezTo>
                  <a:cubicBezTo>
                    <a:pt x="4269" y="20464"/>
                    <a:pt x="4331" y="20924"/>
                    <a:pt x="5168" y="20862"/>
                  </a:cubicBezTo>
                  <a:cubicBezTo>
                    <a:pt x="5440" y="20841"/>
                    <a:pt x="5733" y="20799"/>
                    <a:pt x="6005" y="20715"/>
                  </a:cubicBezTo>
                  <a:cubicBezTo>
                    <a:pt x="6340" y="20631"/>
                    <a:pt x="6654" y="20464"/>
                    <a:pt x="6989" y="20401"/>
                  </a:cubicBezTo>
                  <a:cubicBezTo>
                    <a:pt x="7616" y="20255"/>
                    <a:pt x="8056" y="19899"/>
                    <a:pt x="8474" y="19460"/>
                  </a:cubicBezTo>
                  <a:cubicBezTo>
                    <a:pt x="8683" y="19209"/>
                    <a:pt x="8872" y="18958"/>
                    <a:pt x="9102" y="18748"/>
                  </a:cubicBezTo>
                  <a:cubicBezTo>
                    <a:pt x="9730" y="18121"/>
                    <a:pt x="10023" y="17409"/>
                    <a:pt x="9813" y="16489"/>
                  </a:cubicBezTo>
                  <a:cubicBezTo>
                    <a:pt x="9667" y="15840"/>
                    <a:pt x="9792" y="15212"/>
                    <a:pt x="10106" y="14647"/>
                  </a:cubicBezTo>
                  <a:cubicBezTo>
                    <a:pt x="10253" y="14354"/>
                    <a:pt x="10420" y="14082"/>
                    <a:pt x="10567" y="13831"/>
                  </a:cubicBezTo>
                  <a:cubicBezTo>
                    <a:pt x="10943" y="13308"/>
                    <a:pt x="11299" y="12806"/>
                    <a:pt x="11676" y="12262"/>
                  </a:cubicBezTo>
                  <a:cubicBezTo>
                    <a:pt x="11508" y="11927"/>
                    <a:pt x="11362" y="11572"/>
                    <a:pt x="11194" y="11258"/>
                  </a:cubicBezTo>
                  <a:cubicBezTo>
                    <a:pt x="10859" y="10567"/>
                    <a:pt x="10106" y="10149"/>
                    <a:pt x="9813" y="9375"/>
                  </a:cubicBezTo>
                  <a:cubicBezTo>
                    <a:pt x="9792" y="9333"/>
                    <a:pt x="9709" y="9312"/>
                    <a:pt x="9667" y="9249"/>
                  </a:cubicBezTo>
                  <a:cubicBezTo>
                    <a:pt x="9039" y="8789"/>
                    <a:pt x="8328" y="8412"/>
                    <a:pt x="7574" y="8224"/>
                  </a:cubicBezTo>
                  <a:cubicBezTo>
                    <a:pt x="6486" y="7952"/>
                    <a:pt x="5587" y="8266"/>
                    <a:pt x="4980" y="9144"/>
                  </a:cubicBezTo>
                  <a:cubicBezTo>
                    <a:pt x="4813" y="9437"/>
                    <a:pt x="4687" y="9709"/>
                    <a:pt x="4854" y="10170"/>
                  </a:cubicBezTo>
                  <a:close/>
                  <a:moveTo>
                    <a:pt x="39797" y="6927"/>
                  </a:moveTo>
                  <a:cubicBezTo>
                    <a:pt x="40153" y="7031"/>
                    <a:pt x="40466" y="7136"/>
                    <a:pt x="40759" y="7199"/>
                  </a:cubicBezTo>
                  <a:cubicBezTo>
                    <a:pt x="41282" y="7303"/>
                    <a:pt x="41743" y="7471"/>
                    <a:pt x="42036" y="7973"/>
                  </a:cubicBezTo>
                  <a:cubicBezTo>
                    <a:pt x="42140" y="8140"/>
                    <a:pt x="42308" y="8266"/>
                    <a:pt x="42433" y="8412"/>
                  </a:cubicBezTo>
                  <a:cubicBezTo>
                    <a:pt x="42873" y="8914"/>
                    <a:pt x="43312" y="9396"/>
                    <a:pt x="43730" y="9919"/>
                  </a:cubicBezTo>
                  <a:cubicBezTo>
                    <a:pt x="43877" y="10065"/>
                    <a:pt x="43940" y="10253"/>
                    <a:pt x="44002" y="10442"/>
                  </a:cubicBezTo>
                  <a:cubicBezTo>
                    <a:pt x="44107" y="10965"/>
                    <a:pt x="44254" y="11509"/>
                    <a:pt x="44086" y="12053"/>
                  </a:cubicBezTo>
                  <a:cubicBezTo>
                    <a:pt x="44191" y="12220"/>
                    <a:pt x="44254" y="12409"/>
                    <a:pt x="44400" y="12555"/>
                  </a:cubicBezTo>
                  <a:cubicBezTo>
                    <a:pt x="44526" y="12681"/>
                    <a:pt x="44714" y="12848"/>
                    <a:pt x="44860" y="12848"/>
                  </a:cubicBezTo>
                  <a:cubicBezTo>
                    <a:pt x="45383" y="12848"/>
                    <a:pt x="45927" y="12869"/>
                    <a:pt x="46451" y="12764"/>
                  </a:cubicBezTo>
                  <a:cubicBezTo>
                    <a:pt x="46911" y="12660"/>
                    <a:pt x="47329" y="12534"/>
                    <a:pt x="47748" y="12409"/>
                  </a:cubicBezTo>
                  <a:cubicBezTo>
                    <a:pt x="48124" y="12346"/>
                    <a:pt x="48438" y="12178"/>
                    <a:pt x="48752" y="11948"/>
                  </a:cubicBezTo>
                  <a:cubicBezTo>
                    <a:pt x="49422" y="11446"/>
                    <a:pt x="49798" y="10839"/>
                    <a:pt x="49359" y="9898"/>
                  </a:cubicBezTo>
                  <a:cubicBezTo>
                    <a:pt x="49254" y="9835"/>
                    <a:pt x="49066" y="9730"/>
                    <a:pt x="48940" y="9584"/>
                  </a:cubicBezTo>
                  <a:cubicBezTo>
                    <a:pt x="48438" y="9144"/>
                    <a:pt x="47915" y="8747"/>
                    <a:pt x="47288" y="8538"/>
                  </a:cubicBezTo>
                  <a:cubicBezTo>
                    <a:pt x="47246" y="8517"/>
                    <a:pt x="47162" y="8496"/>
                    <a:pt x="47120" y="8475"/>
                  </a:cubicBezTo>
                  <a:cubicBezTo>
                    <a:pt x="46639" y="8203"/>
                    <a:pt x="46555" y="7763"/>
                    <a:pt x="46974" y="7471"/>
                  </a:cubicBezTo>
                  <a:cubicBezTo>
                    <a:pt x="47497" y="7136"/>
                    <a:pt x="47832" y="6634"/>
                    <a:pt x="48229" y="6194"/>
                  </a:cubicBezTo>
                  <a:cubicBezTo>
                    <a:pt x="48501" y="5880"/>
                    <a:pt x="48564" y="5546"/>
                    <a:pt x="48396" y="5127"/>
                  </a:cubicBezTo>
                  <a:cubicBezTo>
                    <a:pt x="48250" y="4855"/>
                    <a:pt x="48124" y="4562"/>
                    <a:pt x="48104" y="4290"/>
                  </a:cubicBezTo>
                  <a:cubicBezTo>
                    <a:pt x="48020" y="3621"/>
                    <a:pt x="47601" y="3265"/>
                    <a:pt x="47078" y="2972"/>
                  </a:cubicBezTo>
                  <a:cubicBezTo>
                    <a:pt x="46409" y="3244"/>
                    <a:pt x="46409" y="3244"/>
                    <a:pt x="46032" y="3621"/>
                  </a:cubicBezTo>
                  <a:cubicBezTo>
                    <a:pt x="45614" y="4102"/>
                    <a:pt x="45279" y="4625"/>
                    <a:pt x="45028" y="5232"/>
                  </a:cubicBezTo>
                  <a:cubicBezTo>
                    <a:pt x="44923" y="5483"/>
                    <a:pt x="44756" y="5713"/>
                    <a:pt x="44588" y="5964"/>
                  </a:cubicBezTo>
                  <a:cubicBezTo>
                    <a:pt x="44463" y="6131"/>
                    <a:pt x="44254" y="6257"/>
                    <a:pt x="44023" y="6173"/>
                  </a:cubicBezTo>
                  <a:cubicBezTo>
                    <a:pt x="43793" y="6090"/>
                    <a:pt x="43626" y="5901"/>
                    <a:pt x="43605" y="5671"/>
                  </a:cubicBezTo>
                  <a:cubicBezTo>
                    <a:pt x="43542" y="5274"/>
                    <a:pt x="43521" y="4897"/>
                    <a:pt x="43500" y="4520"/>
                  </a:cubicBezTo>
                  <a:cubicBezTo>
                    <a:pt x="43396" y="3390"/>
                    <a:pt x="43082" y="2386"/>
                    <a:pt x="42287" y="1486"/>
                  </a:cubicBezTo>
                  <a:cubicBezTo>
                    <a:pt x="41931" y="1068"/>
                    <a:pt x="41513" y="942"/>
                    <a:pt x="41115" y="1298"/>
                  </a:cubicBezTo>
                  <a:cubicBezTo>
                    <a:pt x="40508" y="1905"/>
                    <a:pt x="39964" y="2553"/>
                    <a:pt x="39776" y="3432"/>
                  </a:cubicBezTo>
                  <a:cubicBezTo>
                    <a:pt x="39588" y="4541"/>
                    <a:pt x="39546" y="5671"/>
                    <a:pt x="39797" y="6927"/>
                  </a:cubicBezTo>
                  <a:close/>
                  <a:moveTo>
                    <a:pt x="34357" y="54088"/>
                  </a:moveTo>
                  <a:cubicBezTo>
                    <a:pt x="33792" y="55155"/>
                    <a:pt x="33478" y="56181"/>
                    <a:pt x="33645" y="57352"/>
                  </a:cubicBezTo>
                  <a:cubicBezTo>
                    <a:pt x="33687" y="57750"/>
                    <a:pt x="33708" y="58106"/>
                    <a:pt x="33771" y="58503"/>
                  </a:cubicBezTo>
                  <a:cubicBezTo>
                    <a:pt x="33855" y="59445"/>
                    <a:pt x="34357" y="60135"/>
                    <a:pt x="35152" y="60658"/>
                  </a:cubicBezTo>
                  <a:cubicBezTo>
                    <a:pt x="36093" y="61244"/>
                    <a:pt x="37098" y="61558"/>
                    <a:pt x="38165" y="61705"/>
                  </a:cubicBezTo>
                  <a:cubicBezTo>
                    <a:pt x="38353" y="61725"/>
                    <a:pt x="38521" y="61663"/>
                    <a:pt x="38667" y="61663"/>
                  </a:cubicBezTo>
                  <a:cubicBezTo>
                    <a:pt x="38981" y="61286"/>
                    <a:pt x="39211" y="60951"/>
                    <a:pt x="39462" y="60658"/>
                  </a:cubicBezTo>
                  <a:cubicBezTo>
                    <a:pt x="39734" y="60345"/>
                    <a:pt x="39860" y="60031"/>
                    <a:pt x="39839" y="59612"/>
                  </a:cubicBezTo>
                  <a:cubicBezTo>
                    <a:pt x="39818" y="59319"/>
                    <a:pt x="39881" y="59026"/>
                    <a:pt x="39922" y="58733"/>
                  </a:cubicBezTo>
                  <a:cubicBezTo>
                    <a:pt x="39943" y="58524"/>
                    <a:pt x="39964" y="58294"/>
                    <a:pt x="39943" y="58085"/>
                  </a:cubicBezTo>
                  <a:cubicBezTo>
                    <a:pt x="39860" y="57457"/>
                    <a:pt x="39943" y="56892"/>
                    <a:pt x="39985" y="56264"/>
                  </a:cubicBezTo>
                  <a:cubicBezTo>
                    <a:pt x="40048" y="55741"/>
                    <a:pt x="40048" y="55155"/>
                    <a:pt x="39922" y="54632"/>
                  </a:cubicBezTo>
                  <a:cubicBezTo>
                    <a:pt x="39839" y="54319"/>
                    <a:pt x="39797" y="54026"/>
                    <a:pt x="39881" y="53712"/>
                  </a:cubicBezTo>
                  <a:cubicBezTo>
                    <a:pt x="38060" y="54214"/>
                    <a:pt x="36261" y="54235"/>
                    <a:pt x="34357" y="54088"/>
                  </a:cubicBezTo>
                  <a:close/>
                  <a:moveTo>
                    <a:pt x="38269" y="52749"/>
                  </a:moveTo>
                  <a:cubicBezTo>
                    <a:pt x="38269" y="52728"/>
                    <a:pt x="38269" y="52728"/>
                    <a:pt x="38269" y="52749"/>
                  </a:cubicBezTo>
                  <a:cubicBezTo>
                    <a:pt x="38583" y="52728"/>
                    <a:pt x="38918" y="52749"/>
                    <a:pt x="39232" y="52707"/>
                  </a:cubicBezTo>
                  <a:cubicBezTo>
                    <a:pt x="39943" y="52603"/>
                    <a:pt x="40529" y="52247"/>
                    <a:pt x="40759" y="51578"/>
                  </a:cubicBezTo>
                  <a:cubicBezTo>
                    <a:pt x="41094" y="50636"/>
                    <a:pt x="41366" y="49632"/>
                    <a:pt x="41115" y="48585"/>
                  </a:cubicBezTo>
                  <a:cubicBezTo>
                    <a:pt x="41052" y="48167"/>
                    <a:pt x="40885" y="47853"/>
                    <a:pt x="40571" y="47602"/>
                  </a:cubicBezTo>
                  <a:cubicBezTo>
                    <a:pt x="40048" y="47163"/>
                    <a:pt x="39420" y="46974"/>
                    <a:pt x="38772" y="46953"/>
                  </a:cubicBezTo>
                  <a:cubicBezTo>
                    <a:pt x="38081" y="46953"/>
                    <a:pt x="37432" y="47016"/>
                    <a:pt x="36784" y="47184"/>
                  </a:cubicBezTo>
                  <a:cubicBezTo>
                    <a:pt x="36198" y="47309"/>
                    <a:pt x="35800" y="47602"/>
                    <a:pt x="35549" y="48062"/>
                  </a:cubicBezTo>
                  <a:cubicBezTo>
                    <a:pt x="35319" y="48481"/>
                    <a:pt x="35131" y="48899"/>
                    <a:pt x="34901" y="49318"/>
                  </a:cubicBezTo>
                  <a:cubicBezTo>
                    <a:pt x="34587" y="49904"/>
                    <a:pt x="34650" y="50510"/>
                    <a:pt x="34754" y="51096"/>
                  </a:cubicBezTo>
                  <a:cubicBezTo>
                    <a:pt x="34796" y="51285"/>
                    <a:pt x="34901" y="51473"/>
                    <a:pt x="35026" y="51619"/>
                  </a:cubicBezTo>
                  <a:cubicBezTo>
                    <a:pt x="35654" y="52352"/>
                    <a:pt x="36470" y="52770"/>
                    <a:pt x="37412" y="52812"/>
                  </a:cubicBezTo>
                  <a:cubicBezTo>
                    <a:pt x="37704" y="52770"/>
                    <a:pt x="37976" y="52749"/>
                    <a:pt x="38269" y="52749"/>
                  </a:cubicBezTo>
                  <a:close/>
                  <a:moveTo>
                    <a:pt x="8767" y="28227"/>
                  </a:moveTo>
                  <a:cubicBezTo>
                    <a:pt x="8474" y="29210"/>
                    <a:pt x="8537" y="30214"/>
                    <a:pt x="8997" y="31198"/>
                  </a:cubicBezTo>
                  <a:cubicBezTo>
                    <a:pt x="9395" y="32014"/>
                    <a:pt x="10106" y="32370"/>
                    <a:pt x="10901" y="32579"/>
                  </a:cubicBezTo>
                  <a:cubicBezTo>
                    <a:pt x="11236" y="32663"/>
                    <a:pt x="12910" y="32474"/>
                    <a:pt x="13391" y="32349"/>
                  </a:cubicBezTo>
                  <a:cubicBezTo>
                    <a:pt x="12826" y="31637"/>
                    <a:pt x="12512" y="30842"/>
                    <a:pt x="12094" y="30068"/>
                  </a:cubicBezTo>
                  <a:cubicBezTo>
                    <a:pt x="11927" y="29754"/>
                    <a:pt x="11759" y="29440"/>
                    <a:pt x="11592" y="29106"/>
                  </a:cubicBezTo>
                  <a:cubicBezTo>
                    <a:pt x="11424" y="28771"/>
                    <a:pt x="11152" y="28478"/>
                    <a:pt x="10839" y="28373"/>
                  </a:cubicBezTo>
                  <a:cubicBezTo>
                    <a:pt x="10211" y="28227"/>
                    <a:pt x="9562" y="27829"/>
                    <a:pt x="8767" y="28227"/>
                  </a:cubicBezTo>
                  <a:close/>
                  <a:moveTo>
                    <a:pt x="17346" y="64069"/>
                  </a:moveTo>
                  <a:cubicBezTo>
                    <a:pt x="16760" y="64550"/>
                    <a:pt x="16634" y="65115"/>
                    <a:pt x="16802" y="65806"/>
                  </a:cubicBezTo>
                  <a:cubicBezTo>
                    <a:pt x="16865" y="66245"/>
                    <a:pt x="16865" y="66684"/>
                    <a:pt x="16948" y="67145"/>
                  </a:cubicBezTo>
                  <a:cubicBezTo>
                    <a:pt x="17053" y="67919"/>
                    <a:pt x="17513" y="68505"/>
                    <a:pt x="18141" y="68965"/>
                  </a:cubicBezTo>
                  <a:cubicBezTo>
                    <a:pt x="18225" y="69049"/>
                    <a:pt x="18371" y="69091"/>
                    <a:pt x="18497" y="69091"/>
                  </a:cubicBezTo>
                  <a:cubicBezTo>
                    <a:pt x="19187" y="69091"/>
                    <a:pt x="19836" y="69070"/>
                    <a:pt x="20443" y="68756"/>
                  </a:cubicBezTo>
                  <a:cubicBezTo>
                    <a:pt x="20966" y="68463"/>
                    <a:pt x="21028" y="68233"/>
                    <a:pt x="20861" y="67689"/>
                  </a:cubicBezTo>
                  <a:cubicBezTo>
                    <a:pt x="20526" y="66789"/>
                    <a:pt x="19919" y="66140"/>
                    <a:pt x="19229" y="65534"/>
                  </a:cubicBezTo>
                  <a:cubicBezTo>
                    <a:pt x="18622" y="65052"/>
                    <a:pt x="18078" y="64487"/>
                    <a:pt x="17346" y="64069"/>
                  </a:cubicBezTo>
                  <a:close/>
                  <a:moveTo>
                    <a:pt x="45446" y="27871"/>
                  </a:moveTo>
                  <a:cubicBezTo>
                    <a:pt x="45572" y="27955"/>
                    <a:pt x="45635" y="28059"/>
                    <a:pt x="45718" y="28059"/>
                  </a:cubicBezTo>
                  <a:cubicBezTo>
                    <a:pt x="46179" y="28122"/>
                    <a:pt x="46618" y="28122"/>
                    <a:pt x="47036" y="27871"/>
                  </a:cubicBezTo>
                  <a:cubicBezTo>
                    <a:pt x="47392" y="27641"/>
                    <a:pt x="47852" y="27515"/>
                    <a:pt x="48208" y="27285"/>
                  </a:cubicBezTo>
                  <a:cubicBezTo>
                    <a:pt x="48648" y="26971"/>
                    <a:pt x="49066" y="26574"/>
                    <a:pt x="49484" y="26197"/>
                  </a:cubicBezTo>
                  <a:cubicBezTo>
                    <a:pt x="49987" y="25193"/>
                    <a:pt x="49798" y="24063"/>
                    <a:pt x="48501" y="23644"/>
                  </a:cubicBezTo>
                  <a:cubicBezTo>
                    <a:pt x="47999" y="23477"/>
                    <a:pt x="47476" y="23624"/>
                    <a:pt x="47015" y="23833"/>
                  </a:cubicBezTo>
                  <a:cubicBezTo>
                    <a:pt x="46639" y="24000"/>
                    <a:pt x="46597" y="24356"/>
                    <a:pt x="46513" y="24691"/>
                  </a:cubicBezTo>
                  <a:cubicBezTo>
                    <a:pt x="46241" y="25674"/>
                    <a:pt x="45990" y="26657"/>
                    <a:pt x="45509" y="27557"/>
                  </a:cubicBezTo>
                  <a:cubicBezTo>
                    <a:pt x="45488" y="27620"/>
                    <a:pt x="45467" y="27725"/>
                    <a:pt x="45446" y="27871"/>
                  </a:cubicBezTo>
                  <a:close/>
                  <a:moveTo>
                    <a:pt x="32704" y="57834"/>
                  </a:moveTo>
                  <a:cubicBezTo>
                    <a:pt x="32264" y="58106"/>
                    <a:pt x="31971" y="58315"/>
                    <a:pt x="31637" y="58503"/>
                  </a:cubicBezTo>
                  <a:cubicBezTo>
                    <a:pt x="31281" y="58692"/>
                    <a:pt x="30821" y="58692"/>
                    <a:pt x="30653" y="59005"/>
                  </a:cubicBezTo>
                  <a:cubicBezTo>
                    <a:pt x="30549" y="60261"/>
                    <a:pt x="30528" y="61412"/>
                    <a:pt x="30318" y="62541"/>
                  </a:cubicBezTo>
                  <a:cubicBezTo>
                    <a:pt x="30193" y="63232"/>
                    <a:pt x="30298" y="63922"/>
                    <a:pt x="30277" y="64634"/>
                  </a:cubicBezTo>
                  <a:cubicBezTo>
                    <a:pt x="30277" y="64738"/>
                    <a:pt x="30318" y="64843"/>
                    <a:pt x="30402" y="65052"/>
                  </a:cubicBezTo>
                  <a:cubicBezTo>
                    <a:pt x="30465" y="64843"/>
                    <a:pt x="30528" y="64780"/>
                    <a:pt x="30549" y="64676"/>
                  </a:cubicBezTo>
                  <a:cubicBezTo>
                    <a:pt x="30821" y="64069"/>
                    <a:pt x="31009" y="63420"/>
                    <a:pt x="31490" y="62960"/>
                  </a:cubicBezTo>
                  <a:cubicBezTo>
                    <a:pt x="31574" y="62897"/>
                    <a:pt x="31595" y="62793"/>
                    <a:pt x="31658" y="62709"/>
                  </a:cubicBezTo>
                  <a:cubicBezTo>
                    <a:pt x="32160" y="61851"/>
                    <a:pt x="32620" y="60972"/>
                    <a:pt x="33122" y="60072"/>
                  </a:cubicBezTo>
                  <a:cubicBezTo>
                    <a:pt x="33018" y="59759"/>
                    <a:pt x="32892" y="59445"/>
                    <a:pt x="32829" y="59110"/>
                  </a:cubicBezTo>
                  <a:cubicBezTo>
                    <a:pt x="32746" y="58712"/>
                    <a:pt x="32725" y="58315"/>
                    <a:pt x="32704" y="57834"/>
                  </a:cubicBezTo>
                  <a:close/>
                  <a:moveTo>
                    <a:pt x="32285" y="52812"/>
                  </a:moveTo>
                  <a:cubicBezTo>
                    <a:pt x="32055" y="52875"/>
                    <a:pt x="31783" y="52938"/>
                    <a:pt x="31574" y="53063"/>
                  </a:cubicBezTo>
                  <a:cubicBezTo>
                    <a:pt x="30904" y="53482"/>
                    <a:pt x="30109" y="53649"/>
                    <a:pt x="29335" y="53774"/>
                  </a:cubicBezTo>
                  <a:cubicBezTo>
                    <a:pt x="28561" y="53900"/>
                    <a:pt x="27766" y="54381"/>
                    <a:pt x="27180" y="55009"/>
                  </a:cubicBezTo>
                  <a:cubicBezTo>
                    <a:pt x="27389" y="55239"/>
                    <a:pt x="27682" y="55344"/>
                    <a:pt x="27954" y="55344"/>
                  </a:cubicBezTo>
                  <a:cubicBezTo>
                    <a:pt x="28624" y="55323"/>
                    <a:pt x="29335" y="55427"/>
                    <a:pt x="29942" y="55114"/>
                  </a:cubicBezTo>
                  <a:cubicBezTo>
                    <a:pt x="30088" y="55030"/>
                    <a:pt x="30235" y="54967"/>
                    <a:pt x="30402" y="54946"/>
                  </a:cubicBezTo>
                  <a:cubicBezTo>
                    <a:pt x="31490" y="54842"/>
                    <a:pt x="32306" y="54193"/>
                    <a:pt x="33122" y="53482"/>
                  </a:cubicBezTo>
                  <a:cubicBezTo>
                    <a:pt x="32829" y="53230"/>
                    <a:pt x="32578" y="53042"/>
                    <a:pt x="32285" y="52812"/>
                  </a:cubicBezTo>
                  <a:close/>
                  <a:moveTo>
                    <a:pt x="33248" y="69174"/>
                  </a:moveTo>
                  <a:cubicBezTo>
                    <a:pt x="33101" y="68567"/>
                    <a:pt x="32850" y="67982"/>
                    <a:pt x="32390" y="67500"/>
                  </a:cubicBezTo>
                  <a:cubicBezTo>
                    <a:pt x="31678" y="66789"/>
                    <a:pt x="30821" y="66371"/>
                    <a:pt x="29900" y="65910"/>
                  </a:cubicBezTo>
                  <a:cubicBezTo>
                    <a:pt x="29795" y="66266"/>
                    <a:pt x="29900" y="66580"/>
                    <a:pt x="29900" y="66894"/>
                  </a:cubicBezTo>
                  <a:cubicBezTo>
                    <a:pt x="29984" y="67814"/>
                    <a:pt x="30423" y="68547"/>
                    <a:pt x="31072" y="69195"/>
                  </a:cubicBezTo>
                  <a:cubicBezTo>
                    <a:pt x="31469" y="69593"/>
                    <a:pt x="31888" y="69697"/>
                    <a:pt x="32411" y="69614"/>
                  </a:cubicBezTo>
                  <a:cubicBezTo>
                    <a:pt x="32725" y="69572"/>
                    <a:pt x="32997" y="69446"/>
                    <a:pt x="33248" y="69174"/>
                  </a:cubicBezTo>
                  <a:close/>
                  <a:moveTo>
                    <a:pt x="42140" y="41618"/>
                  </a:moveTo>
                  <a:cubicBezTo>
                    <a:pt x="42098" y="41430"/>
                    <a:pt x="42098" y="41220"/>
                    <a:pt x="42015" y="41053"/>
                  </a:cubicBezTo>
                  <a:cubicBezTo>
                    <a:pt x="41743" y="40634"/>
                    <a:pt x="41513" y="40216"/>
                    <a:pt x="41178" y="39860"/>
                  </a:cubicBezTo>
                  <a:cubicBezTo>
                    <a:pt x="40383" y="38961"/>
                    <a:pt x="39546" y="38124"/>
                    <a:pt x="38751" y="37287"/>
                  </a:cubicBezTo>
                  <a:cubicBezTo>
                    <a:pt x="38667" y="37182"/>
                    <a:pt x="38562" y="37119"/>
                    <a:pt x="38458" y="37036"/>
                  </a:cubicBezTo>
                  <a:cubicBezTo>
                    <a:pt x="38374" y="36952"/>
                    <a:pt x="38269" y="36910"/>
                    <a:pt x="38018" y="36743"/>
                  </a:cubicBezTo>
                  <a:cubicBezTo>
                    <a:pt x="38165" y="37057"/>
                    <a:pt x="38186" y="37203"/>
                    <a:pt x="38290" y="37349"/>
                  </a:cubicBezTo>
                  <a:cubicBezTo>
                    <a:pt x="38667" y="37831"/>
                    <a:pt x="38772" y="38417"/>
                    <a:pt x="38793" y="38981"/>
                  </a:cubicBezTo>
                  <a:cubicBezTo>
                    <a:pt x="38813" y="39400"/>
                    <a:pt x="38876" y="39818"/>
                    <a:pt x="38918" y="40237"/>
                  </a:cubicBezTo>
                  <a:cubicBezTo>
                    <a:pt x="39943" y="40718"/>
                    <a:pt x="40906" y="41158"/>
                    <a:pt x="41910" y="41597"/>
                  </a:cubicBezTo>
                  <a:cubicBezTo>
                    <a:pt x="41952" y="41618"/>
                    <a:pt x="42036" y="41576"/>
                    <a:pt x="42140" y="41618"/>
                  </a:cubicBezTo>
                  <a:close/>
                  <a:moveTo>
                    <a:pt x="14082" y="12785"/>
                  </a:moveTo>
                  <a:cubicBezTo>
                    <a:pt x="13182" y="12618"/>
                    <a:pt x="12554" y="12764"/>
                    <a:pt x="12178" y="13476"/>
                  </a:cubicBezTo>
                  <a:cubicBezTo>
                    <a:pt x="12031" y="13685"/>
                    <a:pt x="11906" y="13915"/>
                    <a:pt x="11780" y="14124"/>
                  </a:cubicBezTo>
                  <a:cubicBezTo>
                    <a:pt x="11613" y="14354"/>
                    <a:pt x="11404" y="14564"/>
                    <a:pt x="11278" y="14794"/>
                  </a:cubicBezTo>
                  <a:cubicBezTo>
                    <a:pt x="10839" y="15484"/>
                    <a:pt x="10922" y="16258"/>
                    <a:pt x="11027" y="17033"/>
                  </a:cubicBezTo>
                  <a:cubicBezTo>
                    <a:pt x="11048" y="17158"/>
                    <a:pt x="11048" y="17284"/>
                    <a:pt x="11278" y="17263"/>
                  </a:cubicBezTo>
                  <a:cubicBezTo>
                    <a:pt x="11571" y="16426"/>
                    <a:pt x="12136" y="15735"/>
                    <a:pt x="12659" y="15045"/>
                  </a:cubicBezTo>
                  <a:cubicBezTo>
                    <a:pt x="13140" y="14354"/>
                    <a:pt x="13600" y="13685"/>
                    <a:pt x="14082" y="12785"/>
                  </a:cubicBezTo>
                  <a:close/>
                  <a:moveTo>
                    <a:pt x="38583" y="66643"/>
                  </a:moveTo>
                  <a:cubicBezTo>
                    <a:pt x="38709" y="66559"/>
                    <a:pt x="38813" y="66538"/>
                    <a:pt x="38876" y="66475"/>
                  </a:cubicBezTo>
                  <a:cubicBezTo>
                    <a:pt x="39106" y="66057"/>
                    <a:pt x="39295" y="65638"/>
                    <a:pt x="39211" y="65136"/>
                  </a:cubicBezTo>
                  <a:cubicBezTo>
                    <a:pt x="39127" y="64571"/>
                    <a:pt x="39106" y="64006"/>
                    <a:pt x="39065" y="63420"/>
                  </a:cubicBezTo>
                  <a:cubicBezTo>
                    <a:pt x="39023" y="63232"/>
                    <a:pt x="38981" y="63044"/>
                    <a:pt x="38960" y="62876"/>
                  </a:cubicBezTo>
                  <a:cubicBezTo>
                    <a:pt x="38583" y="62730"/>
                    <a:pt x="38249" y="62772"/>
                    <a:pt x="37935" y="62834"/>
                  </a:cubicBezTo>
                  <a:cubicBezTo>
                    <a:pt x="37956" y="63253"/>
                    <a:pt x="38039" y="63630"/>
                    <a:pt x="37956" y="63943"/>
                  </a:cubicBezTo>
                  <a:cubicBezTo>
                    <a:pt x="37809" y="64487"/>
                    <a:pt x="37935" y="65010"/>
                    <a:pt x="37956" y="65575"/>
                  </a:cubicBezTo>
                  <a:cubicBezTo>
                    <a:pt x="37935" y="66015"/>
                    <a:pt x="38123" y="66371"/>
                    <a:pt x="38583" y="66643"/>
                  </a:cubicBezTo>
                  <a:close/>
                  <a:moveTo>
                    <a:pt x="31490" y="65178"/>
                  </a:moveTo>
                  <a:cubicBezTo>
                    <a:pt x="31637" y="65262"/>
                    <a:pt x="31658" y="65282"/>
                    <a:pt x="31678" y="65282"/>
                  </a:cubicBezTo>
                  <a:cubicBezTo>
                    <a:pt x="32411" y="65366"/>
                    <a:pt x="32829" y="65010"/>
                    <a:pt x="33059" y="64383"/>
                  </a:cubicBezTo>
                  <a:cubicBezTo>
                    <a:pt x="33457" y="63337"/>
                    <a:pt x="33666" y="62269"/>
                    <a:pt x="33896" y="61202"/>
                  </a:cubicBezTo>
                  <a:cubicBezTo>
                    <a:pt x="33938" y="61119"/>
                    <a:pt x="33792" y="61014"/>
                    <a:pt x="33729" y="60889"/>
                  </a:cubicBezTo>
                  <a:cubicBezTo>
                    <a:pt x="33352" y="61181"/>
                    <a:pt x="33248" y="61558"/>
                    <a:pt x="33059" y="61872"/>
                  </a:cubicBezTo>
                  <a:cubicBezTo>
                    <a:pt x="32641" y="62583"/>
                    <a:pt x="32411" y="63378"/>
                    <a:pt x="31888" y="64048"/>
                  </a:cubicBezTo>
                  <a:cubicBezTo>
                    <a:pt x="31658" y="64320"/>
                    <a:pt x="31532" y="64738"/>
                    <a:pt x="31490" y="65178"/>
                  </a:cubicBezTo>
                  <a:close/>
                  <a:moveTo>
                    <a:pt x="46639" y="55469"/>
                  </a:moveTo>
                  <a:cubicBezTo>
                    <a:pt x="46032" y="55030"/>
                    <a:pt x="45404" y="54716"/>
                    <a:pt x="44672" y="54737"/>
                  </a:cubicBezTo>
                  <a:cubicBezTo>
                    <a:pt x="44505" y="54737"/>
                    <a:pt x="44316" y="54632"/>
                    <a:pt x="44128" y="54549"/>
                  </a:cubicBezTo>
                  <a:cubicBezTo>
                    <a:pt x="43940" y="54507"/>
                    <a:pt x="43772" y="54423"/>
                    <a:pt x="43584" y="54381"/>
                  </a:cubicBezTo>
                  <a:cubicBezTo>
                    <a:pt x="43458" y="54591"/>
                    <a:pt x="43375" y="54800"/>
                    <a:pt x="43207" y="54946"/>
                  </a:cubicBezTo>
                  <a:cubicBezTo>
                    <a:pt x="43082" y="55114"/>
                    <a:pt x="42873" y="55072"/>
                    <a:pt x="42684" y="55009"/>
                  </a:cubicBezTo>
                  <a:cubicBezTo>
                    <a:pt x="42538" y="54925"/>
                    <a:pt x="42496" y="54737"/>
                    <a:pt x="42538" y="54591"/>
                  </a:cubicBezTo>
                  <a:cubicBezTo>
                    <a:pt x="42559" y="54486"/>
                    <a:pt x="42580" y="54381"/>
                    <a:pt x="42642" y="54214"/>
                  </a:cubicBezTo>
                  <a:cubicBezTo>
                    <a:pt x="42224" y="54193"/>
                    <a:pt x="41826" y="54381"/>
                    <a:pt x="41513" y="53963"/>
                  </a:cubicBezTo>
                  <a:cubicBezTo>
                    <a:pt x="41324" y="53691"/>
                    <a:pt x="40969" y="53712"/>
                    <a:pt x="40864" y="53900"/>
                  </a:cubicBezTo>
                  <a:cubicBezTo>
                    <a:pt x="40780" y="54067"/>
                    <a:pt x="40885" y="54319"/>
                    <a:pt x="41094" y="54486"/>
                  </a:cubicBezTo>
                  <a:cubicBezTo>
                    <a:pt x="41806" y="54946"/>
                    <a:pt x="42580" y="55281"/>
                    <a:pt x="43396" y="55553"/>
                  </a:cubicBezTo>
                  <a:cubicBezTo>
                    <a:pt x="43542" y="55595"/>
                    <a:pt x="43710" y="55637"/>
                    <a:pt x="43856" y="55637"/>
                  </a:cubicBezTo>
                  <a:cubicBezTo>
                    <a:pt x="44819" y="55574"/>
                    <a:pt x="45718" y="55532"/>
                    <a:pt x="46639" y="55469"/>
                  </a:cubicBezTo>
                  <a:close/>
                  <a:moveTo>
                    <a:pt x="45049" y="44150"/>
                  </a:moveTo>
                  <a:cubicBezTo>
                    <a:pt x="45111" y="44003"/>
                    <a:pt x="45153" y="43919"/>
                    <a:pt x="45237" y="43857"/>
                  </a:cubicBezTo>
                  <a:cubicBezTo>
                    <a:pt x="45383" y="43752"/>
                    <a:pt x="45551" y="43668"/>
                    <a:pt x="45697" y="43585"/>
                  </a:cubicBezTo>
                  <a:cubicBezTo>
                    <a:pt x="46241" y="43313"/>
                    <a:pt x="46430" y="42894"/>
                    <a:pt x="46304" y="42371"/>
                  </a:cubicBezTo>
                  <a:cubicBezTo>
                    <a:pt x="46241" y="42120"/>
                    <a:pt x="46074" y="41953"/>
                    <a:pt x="45823" y="41953"/>
                  </a:cubicBezTo>
                  <a:cubicBezTo>
                    <a:pt x="45028" y="41911"/>
                    <a:pt x="44358" y="42183"/>
                    <a:pt x="43877" y="42831"/>
                  </a:cubicBezTo>
                  <a:cubicBezTo>
                    <a:pt x="44233" y="43250"/>
                    <a:pt x="44609" y="43647"/>
                    <a:pt x="45049" y="44150"/>
                  </a:cubicBezTo>
                  <a:close/>
                  <a:moveTo>
                    <a:pt x="42935" y="11195"/>
                  </a:moveTo>
                  <a:cubicBezTo>
                    <a:pt x="42873" y="10923"/>
                    <a:pt x="42852" y="10756"/>
                    <a:pt x="42768" y="10588"/>
                  </a:cubicBezTo>
                  <a:cubicBezTo>
                    <a:pt x="42329" y="9772"/>
                    <a:pt x="41638" y="9144"/>
                    <a:pt x="41073" y="8454"/>
                  </a:cubicBezTo>
                  <a:cubicBezTo>
                    <a:pt x="40989" y="8349"/>
                    <a:pt x="40780" y="8266"/>
                    <a:pt x="40655" y="8245"/>
                  </a:cubicBezTo>
                  <a:cubicBezTo>
                    <a:pt x="40320" y="8161"/>
                    <a:pt x="39964" y="8140"/>
                    <a:pt x="39546" y="8077"/>
                  </a:cubicBezTo>
                  <a:cubicBezTo>
                    <a:pt x="40153" y="8600"/>
                    <a:pt x="40676" y="9123"/>
                    <a:pt x="41220" y="9605"/>
                  </a:cubicBezTo>
                  <a:cubicBezTo>
                    <a:pt x="41826" y="10044"/>
                    <a:pt x="42119" y="10797"/>
                    <a:pt x="42935" y="11195"/>
                  </a:cubicBezTo>
                  <a:close/>
                  <a:moveTo>
                    <a:pt x="27096" y="40070"/>
                  </a:moveTo>
                  <a:cubicBezTo>
                    <a:pt x="27159" y="40948"/>
                    <a:pt x="27410" y="41262"/>
                    <a:pt x="28017" y="41304"/>
                  </a:cubicBezTo>
                  <a:cubicBezTo>
                    <a:pt x="28854" y="41325"/>
                    <a:pt x="29168" y="41011"/>
                    <a:pt x="29189" y="40090"/>
                  </a:cubicBezTo>
                  <a:cubicBezTo>
                    <a:pt x="28519" y="40070"/>
                    <a:pt x="27829" y="40070"/>
                    <a:pt x="27096" y="40070"/>
                  </a:cubicBezTo>
                  <a:close/>
                  <a:moveTo>
                    <a:pt x="32432" y="42266"/>
                  </a:moveTo>
                  <a:cubicBezTo>
                    <a:pt x="33311" y="41639"/>
                    <a:pt x="33415" y="41513"/>
                    <a:pt x="33687" y="40906"/>
                  </a:cubicBezTo>
                  <a:cubicBezTo>
                    <a:pt x="33311" y="40718"/>
                    <a:pt x="32892" y="40676"/>
                    <a:pt x="32495" y="40802"/>
                  </a:cubicBezTo>
                  <a:cubicBezTo>
                    <a:pt x="32369" y="40844"/>
                    <a:pt x="32202" y="40948"/>
                    <a:pt x="32160" y="41095"/>
                  </a:cubicBezTo>
                  <a:cubicBezTo>
                    <a:pt x="32013" y="41513"/>
                    <a:pt x="32013" y="41890"/>
                    <a:pt x="32432" y="42266"/>
                  </a:cubicBezTo>
                  <a:close/>
                  <a:moveTo>
                    <a:pt x="43145" y="51766"/>
                  </a:moveTo>
                  <a:cubicBezTo>
                    <a:pt x="42266" y="52205"/>
                    <a:pt x="42057" y="52352"/>
                    <a:pt x="41722" y="52833"/>
                  </a:cubicBezTo>
                  <a:lnTo>
                    <a:pt x="42580" y="52979"/>
                  </a:lnTo>
                  <a:cubicBezTo>
                    <a:pt x="42831" y="52603"/>
                    <a:pt x="43249" y="52331"/>
                    <a:pt x="43145" y="517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1515;p59"/>
            <p:cNvSpPr/>
            <p:nvPr/>
          </p:nvSpPr>
          <p:spPr>
            <a:xfrm>
              <a:off x="6010150" y="3526525"/>
              <a:ext cx="341100" cy="239600"/>
            </a:xfrm>
            <a:custGeom>
              <a:avLst/>
              <a:gdLst/>
              <a:ahLst/>
              <a:cxnLst/>
              <a:rect l="l" t="t" r="r" b="b"/>
              <a:pathLst>
                <a:path w="13644" h="9584" extrusionOk="0">
                  <a:moveTo>
                    <a:pt x="691" y="1528"/>
                  </a:moveTo>
                  <a:cubicBezTo>
                    <a:pt x="984" y="1507"/>
                    <a:pt x="1214" y="1528"/>
                    <a:pt x="1486" y="1486"/>
                  </a:cubicBezTo>
                  <a:cubicBezTo>
                    <a:pt x="1821" y="1423"/>
                    <a:pt x="2198" y="1423"/>
                    <a:pt x="2512" y="1298"/>
                  </a:cubicBezTo>
                  <a:cubicBezTo>
                    <a:pt x="3035" y="1088"/>
                    <a:pt x="3558" y="1047"/>
                    <a:pt x="4102" y="1026"/>
                  </a:cubicBezTo>
                  <a:cubicBezTo>
                    <a:pt x="4981" y="1005"/>
                    <a:pt x="5880" y="879"/>
                    <a:pt x="6738" y="670"/>
                  </a:cubicBezTo>
                  <a:cubicBezTo>
                    <a:pt x="8601" y="210"/>
                    <a:pt x="10505" y="0"/>
                    <a:pt x="12450" y="147"/>
                  </a:cubicBezTo>
                  <a:cubicBezTo>
                    <a:pt x="12576" y="147"/>
                    <a:pt x="12702" y="147"/>
                    <a:pt x="12827" y="168"/>
                  </a:cubicBezTo>
                  <a:cubicBezTo>
                    <a:pt x="13350" y="272"/>
                    <a:pt x="13643" y="795"/>
                    <a:pt x="13413" y="1277"/>
                  </a:cubicBezTo>
                  <a:cubicBezTo>
                    <a:pt x="13225" y="1632"/>
                    <a:pt x="13036" y="2009"/>
                    <a:pt x="13099" y="2448"/>
                  </a:cubicBezTo>
                  <a:cubicBezTo>
                    <a:pt x="13099" y="2532"/>
                    <a:pt x="13078" y="2637"/>
                    <a:pt x="13015" y="2700"/>
                  </a:cubicBezTo>
                  <a:cubicBezTo>
                    <a:pt x="12367" y="3808"/>
                    <a:pt x="12032" y="5085"/>
                    <a:pt x="11362" y="6215"/>
                  </a:cubicBezTo>
                  <a:cubicBezTo>
                    <a:pt x="11049" y="6759"/>
                    <a:pt x="10714" y="7282"/>
                    <a:pt x="10191" y="7658"/>
                  </a:cubicBezTo>
                  <a:cubicBezTo>
                    <a:pt x="9793" y="7909"/>
                    <a:pt x="9437" y="8223"/>
                    <a:pt x="9103" y="8537"/>
                  </a:cubicBezTo>
                  <a:cubicBezTo>
                    <a:pt x="8182" y="9353"/>
                    <a:pt x="7031" y="9583"/>
                    <a:pt x="5818" y="9583"/>
                  </a:cubicBezTo>
                  <a:cubicBezTo>
                    <a:pt x="5357" y="9583"/>
                    <a:pt x="4855" y="9500"/>
                    <a:pt x="4395" y="9479"/>
                  </a:cubicBezTo>
                  <a:cubicBezTo>
                    <a:pt x="3788" y="9458"/>
                    <a:pt x="3265" y="9249"/>
                    <a:pt x="2742" y="8893"/>
                  </a:cubicBezTo>
                  <a:cubicBezTo>
                    <a:pt x="2010" y="8412"/>
                    <a:pt x="1361" y="7805"/>
                    <a:pt x="838" y="7073"/>
                  </a:cubicBezTo>
                  <a:cubicBezTo>
                    <a:pt x="482" y="6570"/>
                    <a:pt x="252" y="6047"/>
                    <a:pt x="210" y="5440"/>
                  </a:cubicBezTo>
                  <a:cubicBezTo>
                    <a:pt x="168" y="5168"/>
                    <a:pt x="168" y="4876"/>
                    <a:pt x="126" y="4583"/>
                  </a:cubicBezTo>
                  <a:cubicBezTo>
                    <a:pt x="1" y="3767"/>
                    <a:pt x="22" y="2992"/>
                    <a:pt x="440" y="2260"/>
                  </a:cubicBezTo>
                  <a:cubicBezTo>
                    <a:pt x="545" y="2072"/>
                    <a:pt x="587" y="1842"/>
                    <a:pt x="691" y="1528"/>
                  </a:cubicBezTo>
                  <a:close/>
                  <a:moveTo>
                    <a:pt x="1821" y="2155"/>
                  </a:moveTo>
                  <a:cubicBezTo>
                    <a:pt x="1382" y="2992"/>
                    <a:pt x="1173" y="3850"/>
                    <a:pt x="1382" y="4771"/>
                  </a:cubicBezTo>
                  <a:cubicBezTo>
                    <a:pt x="1403" y="4834"/>
                    <a:pt x="1403" y="4896"/>
                    <a:pt x="1403" y="4959"/>
                  </a:cubicBezTo>
                  <a:cubicBezTo>
                    <a:pt x="1528" y="6549"/>
                    <a:pt x="2637" y="7407"/>
                    <a:pt x="3893" y="8140"/>
                  </a:cubicBezTo>
                  <a:cubicBezTo>
                    <a:pt x="3935" y="8181"/>
                    <a:pt x="4018" y="8202"/>
                    <a:pt x="4081" y="8202"/>
                  </a:cubicBezTo>
                  <a:cubicBezTo>
                    <a:pt x="5023" y="8307"/>
                    <a:pt x="5922" y="8453"/>
                    <a:pt x="6864" y="8286"/>
                  </a:cubicBezTo>
                  <a:cubicBezTo>
                    <a:pt x="7261" y="8202"/>
                    <a:pt x="7680" y="8077"/>
                    <a:pt x="8015" y="7868"/>
                  </a:cubicBezTo>
                  <a:cubicBezTo>
                    <a:pt x="8642" y="7470"/>
                    <a:pt x="9249" y="6968"/>
                    <a:pt x="9856" y="6529"/>
                  </a:cubicBezTo>
                  <a:cubicBezTo>
                    <a:pt x="10002" y="6424"/>
                    <a:pt x="10149" y="6257"/>
                    <a:pt x="10253" y="6110"/>
                  </a:cubicBezTo>
                  <a:cubicBezTo>
                    <a:pt x="10777" y="5148"/>
                    <a:pt x="11509" y="4269"/>
                    <a:pt x="11781" y="3181"/>
                  </a:cubicBezTo>
                  <a:cubicBezTo>
                    <a:pt x="11823" y="3013"/>
                    <a:pt x="11886" y="2867"/>
                    <a:pt x="11990" y="2762"/>
                  </a:cubicBezTo>
                  <a:cubicBezTo>
                    <a:pt x="12199" y="2490"/>
                    <a:pt x="12325" y="2260"/>
                    <a:pt x="12367" y="1904"/>
                  </a:cubicBezTo>
                  <a:cubicBezTo>
                    <a:pt x="12388" y="1549"/>
                    <a:pt x="12555" y="1235"/>
                    <a:pt x="12660" y="858"/>
                  </a:cubicBezTo>
                  <a:cubicBezTo>
                    <a:pt x="11865" y="921"/>
                    <a:pt x="11153" y="963"/>
                    <a:pt x="10484" y="1047"/>
                  </a:cubicBezTo>
                  <a:cubicBezTo>
                    <a:pt x="9333" y="1214"/>
                    <a:pt x="8203" y="1339"/>
                    <a:pt x="7073" y="1570"/>
                  </a:cubicBezTo>
                  <a:cubicBezTo>
                    <a:pt x="6173" y="1758"/>
                    <a:pt x="5274" y="1946"/>
                    <a:pt x="4332" y="1946"/>
                  </a:cubicBezTo>
                  <a:cubicBezTo>
                    <a:pt x="3725" y="1946"/>
                    <a:pt x="3098" y="2009"/>
                    <a:pt x="2512" y="2030"/>
                  </a:cubicBezTo>
                  <a:cubicBezTo>
                    <a:pt x="2240" y="2093"/>
                    <a:pt x="2010" y="2135"/>
                    <a:pt x="1821" y="215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1516;p59"/>
            <p:cNvSpPr/>
            <p:nvPr/>
          </p:nvSpPr>
          <p:spPr>
            <a:xfrm>
              <a:off x="5998650" y="3454850"/>
              <a:ext cx="40825" cy="40825"/>
            </a:xfrm>
            <a:custGeom>
              <a:avLst/>
              <a:gdLst/>
              <a:ahLst/>
              <a:cxnLst/>
              <a:rect l="l" t="t" r="r" b="b"/>
              <a:pathLst>
                <a:path w="1633" h="1633" extrusionOk="0">
                  <a:moveTo>
                    <a:pt x="733" y="22"/>
                  </a:moveTo>
                  <a:cubicBezTo>
                    <a:pt x="1235" y="1"/>
                    <a:pt x="1549" y="189"/>
                    <a:pt x="1570" y="629"/>
                  </a:cubicBezTo>
                  <a:cubicBezTo>
                    <a:pt x="1633" y="1152"/>
                    <a:pt x="1256" y="1570"/>
                    <a:pt x="775" y="1591"/>
                  </a:cubicBezTo>
                  <a:cubicBezTo>
                    <a:pt x="377" y="1633"/>
                    <a:pt x="84" y="1361"/>
                    <a:pt x="63" y="963"/>
                  </a:cubicBezTo>
                  <a:cubicBezTo>
                    <a:pt x="1" y="377"/>
                    <a:pt x="252" y="85"/>
                    <a:pt x="733" y="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7" name="Google Shape;1517;p59"/>
            <p:cNvSpPr/>
            <p:nvPr/>
          </p:nvSpPr>
          <p:spPr>
            <a:xfrm>
              <a:off x="6302050" y="3439175"/>
              <a:ext cx="35600" cy="40825"/>
            </a:xfrm>
            <a:custGeom>
              <a:avLst/>
              <a:gdLst/>
              <a:ahLst/>
              <a:cxnLst/>
              <a:rect l="l" t="t" r="r" b="b"/>
              <a:pathLst>
                <a:path w="1424" h="1633" extrusionOk="0">
                  <a:moveTo>
                    <a:pt x="1360" y="816"/>
                  </a:moveTo>
                  <a:cubicBezTo>
                    <a:pt x="1423" y="1360"/>
                    <a:pt x="1214" y="1632"/>
                    <a:pt x="712" y="1632"/>
                  </a:cubicBezTo>
                  <a:cubicBezTo>
                    <a:pt x="398" y="1632"/>
                    <a:pt x="168" y="1444"/>
                    <a:pt x="84" y="1130"/>
                  </a:cubicBezTo>
                  <a:cubicBezTo>
                    <a:pt x="63" y="1004"/>
                    <a:pt x="42" y="858"/>
                    <a:pt x="42" y="732"/>
                  </a:cubicBezTo>
                  <a:cubicBezTo>
                    <a:pt x="0" y="293"/>
                    <a:pt x="210" y="63"/>
                    <a:pt x="607" y="21"/>
                  </a:cubicBezTo>
                  <a:cubicBezTo>
                    <a:pt x="1026" y="0"/>
                    <a:pt x="1298" y="209"/>
                    <a:pt x="1360" y="628"/>
                  </a:cubicBezTo>
                  <a:cubicBezTo>
                    <a:pt x="1339" y="691"/>
                    <a:pt x="1339" y="732"/>
                    <a:pt x="1360" y="81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" name="Google Shape;1518;p59"/>
            <p:cNvSpPr/>
            <p:nvPr/>
          </p:nvSpPr>
          <p:spPr>
            <a:xfrm>
              <a:off x="6261775" y="3961200"/>
              <a:ext cx="28775" cy="29850"/>
            </a:xfrm>
            <a:custGeom>
              <a:avLst/>
              <a:gdLst/>
              <a:ahLst/>
              <a:cxnLst/>
              <a:rect l="l" t="t" r="r" b="b"/>
              <a:pathLst>
                <a:path w="1151" h="1194" extrusionOk="0">
                  <a:moveTo>
                    <a:pt x="670" y="1"/>
                  </a:moveTo>
                  <a:cubicBezTo>
                    <a:pt x="1067" y="440"/>
                    <a:pt x="1151" y="691"/>
                    <a:pt x="984" y="880"/>
                  </a:cubicBezTo>
                  <a:cubicBezTo>
                    <a:pt x="732" y="1194"/>
                    <a:pt x="398" y="1173"/>
                    <a:pt x="0" y="984"/>
                  </a:cubicBezTo>
                  <a:cubicBezTo>
                    <a:pt x="188" y="587"/>
                    <a:pt x="335" y="273"/>
                    <a:pt x="670" y="1"/>
                  </a:cubicBezTo>
                  <a:close/>
                </a:path>
              </a:pathLst>
            </a:custGeom>
            <a:solidFill>
              <a:srgbClr val="202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Google Shape;1519;p59"/>
            <p:cNvSpPr/>
            <p:nvPr/>
          </p:nvSpPr>
          <p:spPr>
            <a:xfrm>
              <a:off x="6447475" y="3959125"/>
              <a:ext cx="24075" cy="26700"/>
            </a:xfrm>
            <a:custGeom>
              <a:avLst/>
              <a:gdLst/>
              <a:ahLst/>
              <a:cxnLst/>
              <a:rect l="l" t="t" r="r" b="b"/>
              <a:pathLst>
                <a:path w="963" h="1068" extrusionOk="0">
                  <a:moveTo>
                    <a:pt x="502" y="1067"/>
                  </a:moveTo>
                  <a:cubicBezTo>
                    <a:pt x="209" y="1067"/>
                    <a:pt x="0" y="816"/>
                    <a:pt x="21" y="461"/>
                  </a:cubicBezTo>
                  <a:cubicBezTo>
                    <a:pt x="21" y="230"/>
                    <a:pt x="209" y="42"/>
                    <a:pt x="419" y="21"/>
                  </a:cubicBezTo>
                  <a:cubicBezTo>
                    <a:pt x="711" y="0"/>
                    <a:pt x="963" y="293"/>
                    <a:pt x="942" y="565"/>
                  </a:cubicBezTo>
                  <a:cubicBezTo>
                    <a:pt x="963" y="858"/>
                    <a:pt x="753" y="1067"/>
                    <a:pt x="502" y="1067"/>
                  </a:cubicBezTo>
                  <a:close/>
                </a:path>
              </a:pathLst>
            </a:custGeom>
            <a:solidFill>
              <a:srgbClr val="202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" name="Google Shape;1520;p59"/>
            <p:cNvSpPr/>
            <p:nvPr/>
          </p:nvSpPr>
          <p:spPr>
            <a:xfrm>
              <a:off x="6319300" y="4026600"/>
              <a:ext cx="103600" cy="90525"/>
            </a:xfrm>
            <a:custGeom>
              <a:avLst/>
              <a:gdLst/>
              <a:ahLst/>
              <a:cxnLst/>
              <a:rect l="l" t="t" r="r" b="b"/>
              <a:pathLst>
                <a:path w="4144" h="3621" extrusionOk="0">
                  <a:moveTo>
                    <a:pt x="1654" y="2616"/>
                  </a:moveTo>
                  <a:cubicBezTo>
                    <a:pt x="1654" y="2114"/>
                    <a:pt x="2030" y="1716"/>
                    <a:pt x="1800" y="1151"/>
                  </a:cubicBezTo>
                  <a:cubicBezTo>
                    <a:pt x="1591" y="1088"/>
                    <a:pt x="1361" y="1005"/>
                    <a:pt x="1131" y="942"/>
                  </a:cubicBezTo>
                  <a:cubicBezTo>
                    <a:pt x="921" y="858"/>
                    <a:pt x="817" y="691"/>
                    <a:pt x="838" y="461"/>
                  </a:cubicBezTo>
                  <a:cubicBezTo>
                    <a:pt x="838" y="251"/>
                    <a:pt x="963" y="63"/>
                    <a:pt x="1152" y="42"/>
                  </a:cubicBezTo>
                  <a:cubicBezTo>
                    <a:pt x="1444" y="0"/>
                    <a:pt x="1716" y="0"/>
                    <a:pt x="2009" y="42"/>
                  </a:cubicBezTo>
                  <a:cubicBezTo>
                    <a:pt x="2407" y="105"/>
                    <a:pt x="2533" y="272"/>
                    <a:pt x="2491" y="733"/>
                  </a:cubicBezTo>
                  <a:cubicBezTo>
                    <a:pt x="2491" y="879"/>
                    <a:pt x="2428" y="1047"/>
                    <a:pt x="2449" y="1193"/>
                  </a:cubicBezTo>
                  <a:cubicBezTo>
                    <a:pt x="2512" y="1632"/>
                    <a:pt x="2637" y="2093"/>
                    <a:pt x="2323" y="2427"/>
                  </a:cubicBezTo>
                  <a:cubicBezTo>
                    <a:pt x="2533" y="2658"/>
                    <a:pt x="2616" y="2553"/>
                    <a:pt x="2721" y="2469"/>
                  </a:cubicBezTo>
                  <a:lnTo>
                    <a:pt x="3662" y="1611"/>
                  </a:lnTo>
                  <a:cubicBezTo>
                    <a:pt x="4081" y="1946"/>
                    <a:pt x="4144" y="2197"/>
                    <a:pt x="3997" y="2448"/>
                  </a:cubicBezTo>
                  <a:cubicBezTo>
                    <a:pt x="3621" y="3034"/>
                    <a:pt x="3160" y="3495"/>
                    <a:pt x="2428" y="3557"/>
                  </a:cubicBezTo>
                  <a:cubicBezTo>
                    <a:pt x="2240" y="3578"/>
                    <a:pt x="2030" y="3578"/>
                    <a:pt x="1842" y="3578"/>
                  </a:cubicBezTo>
                  <a:cubicBezTo>
                    <a:pt x="1403" y="3620"/>
                    <a:pt x="1005" y="3557"/>
                    <a:pt x="691" y="3202"/>
                  </a:cubicBezTo>
                  <a:cubicBezTo>
                    <a:pt x="566" y="3076"/>
                    <a:pt x="377" y="2992"/>
                    <a:pt x="210" y="2867"/>
                  </a:cubicBezTo>
                  <a:cubicBezTo>
                    <a:pt x="43" y="2762"/>
                    <a:pt x="1" y="2574"/>
                    <a:pt x="105" y="2448"/>
                  </a:cubicBezTo>
                  <a:cubicBezTo>
                    <a:pt x="147" y="2365"/>
                    <a:pt x="315" y="2302"/>
                    <a:pt x="419" y="2302"/>
                  </a:cubicBezTo>
                  <a:cubicBezTo>
                    <a:pt x="670" y="2323"/>
                    <a:pt x="921" y="2427"/>
                    <a:pt x="1172" y="2511"/>
                  </a:cubicBezTo>
                  <a:cubicBezTo>
                    <a:pt x="1277" y="2490"/>
                    <a:pt x="1403" y="2553"/>
                    <a:pt x="1654" y="2616"/>
                  </a:cubicBezTo>
                  <a:close/>
                </a:path>
              </a:pathLst>
            </a:custGeom>
            <a:solidFill>
              <a:srgbClr val="202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21" name="Google Shape;1521;p59"/>
            <p:cNvGrpSpPr/>
            <p:nvPr/>
          </p:nvGrpSpPr>
          <p:grpSpPr>
            <a:xfrm rot="7898840" flipH="1">
              <a:off x="6725726" y="3514610"/>
              <a:ext cx="296605" cy="308105"/>
              <a:chOff x="7653400" y="2205913"/>
              <a:chExt cx="296625" cy="308125"/>
            </a:xfrm>
          </p:grpSpPr>
          <p:sp>
            <p:nvSpPr>
              <p:cNvPr id="1522" name="Google Shape;1522;p59"/>
              <p:cNvSpPr/>
              <p:nvPr/>
            </p:nvSpPr>
            <p:spPr>
              <a:xfrm>
                <a:off x="7774250" y="2463788"/>
                <a:ext cx="175775" cy="50250"/>
              </a:xfrm>
              <a:custGeom>
                <a:avLst/>
                <a:gdLst/>
                <a:ahLst/>
                <a:cxnLst/>
                <a:rect l="l" t="t" r="r" b="b"/>
                <a:pathLst>
                  <a:path w="7031" h="2010" extrusionOk="0">
                    <a:moveTo>
                      <a:pt x="1088" y="2009"/>
                    </a:moveTo>
                    <a:cubicBezTo>
                      <a:pt x="795" y="1967"/>
                      <a:pt x="565" y="1905"/>
                      <a:pt x="293" y="1842"/>
                    </a:cubicBezTo>
                    <a:cubicBezTo>
                      <a:pt x="105" y="1779"/>
                      <a:pt x="0" y="1654"/>
                      <a:pt x="0" y="1444"/>
                    </a:cubicBezTo>
                    <a:cubicBezTo>
                      <a:pt x="0" y="1256"/>
                      <a:pt x="167" y="1047"/>
                      <a:pt x="377" y="1047"/>
                    </a:cubicBezTo>
                    <a:cubicBezTo>
                      <a:pt x="900" y="1068"/>
                      <a:pt x="1360" y="858"/>
                      <a:pt x="1862" y="754"/>
                    </a:cubicBezTo>
                    <a:cubicBezTo>
                      <a:pt x="2051" y="712"/>
                      <a:pt x="2260" y="649"/>
                      <a:pt x="2469" y="691"/>
                    </a:cubicBezTo>
                    <a:cubicBezTo>
                      <a:pt x="3013" y="733"/>
                      <a:pt x="3557" y="607"/>
                      <a:pt x="4059" y="440"/>
                    </a:cubicBezTo>
                    <a:cubicBezTo>
                      <a:pt x="4687" y="273"/>
                      <a:pt x="5336" y="210"/>
                      <a:pt x="5963" y="84"/>
                    </a:cubicBezTo>
                    <a:cubicBezTo>
                      <a:pt x="6256" y="1"/>
                      <a:pt x="6549" y="105"/>
                      <a:pt x="6779" y="231"/>
                    </a:cubicBezTo>
                    <a:cubicBezTo>
                      <a:pt x="6947" y="335"/>
                      <a:pt x="7030" y="503"/>
                      <a:pt x="6989" y="649"/>
                    </a:cubicBezTo>
                    <a:cubicBezTo>
                      <a:pt x="6926" y="796"/>
                      <a:pt x="6821" y="921"/>
                      <a:pt x="6717" y="963"/>
                    </a:cubicBezTo>
                    <a:cubicBezTo>
                      <a:pt x="6445" y="1068"/>
                      <a:pt x="6131" y="1172"/>
                      <a:pt x="5817" y="1172"/>
                    </a:cubicBezTo>
                    <a:cubicBezTo>
                      <a:pt x="5043" y="1214"/>
                      <a:pt x="4373" y="1486"/>
                      <a:pt x="3641" y="1591"/>
                    </a:cubicBezTo>
                    <a:cubicBezTo>
                      <a:pt x="3432" y="1633"/>
                      <a:pt x="3243" y="1695"/>
                      <a:pt x="3055" y="1695"/>
                    </a:cubicBezTo>
                    <a:cubicBezTo>
                      <a:pt x="2490" y="1675"/>
                      <a:pt x="1946" y="1758"/>
                      <a:pt x="1381" y="194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3" name="Google Shape;1523;p59"/>
              <p:cNvSpPr/>
              <p:nvPr/>
            </p:nvSpPr>
            <p:spPr>
              <a:xfrm>
                <a:off x="7747575" y="2299013"/>
                <a:ext cx="115100" cy="84250"/>
              </a:xfrm>
              <a:custGeom>
                <a:avLst/>
                <a:gdLst/>
                <a:ahLst/>
                <a:cxnLst/>
                <a:rect l="l" t="t" r="r" b="b"/>
                <a:pathLst>
                  <a:path w="4604" h="3370" extrusionOk="0">
                    <a:moveTo>
                      <a:pt x="3955" y="1"/>
                    </a:moveTo>
                    <a:cubicBezTo>
                      <a:pt x="4143" y="22"/>
                      <a:pt x="4268" y="63"/>
                      <a:pt x="4373" y="84"/>
                    </a:cubicBezTo>
                    <a:cubicBezTo>
                      <a:pt x="4499" y="105"/>
                      <a:pt x="4603" y="315"/>
                      <a:pt x="4520" y="419"/>
                    </a:cubicBezTo>
                    <a:cubicBezTo>
                      <a:pt x="4247" y="838"/>
                      <a:pt x="4038" y="1340"/>
                      <a:pt x="3536" y="1570"/>
                    </a:cubicBezTo>
                    <a:cubicBezTo>
                      <a:pt x="3348" y="1654"/>
                      <a:pt x="3159" y="1737"/>
                      <a:pt x="3013" y="1863"/>
                    </a:cubicBezTo>
                    <a:cubicBezTo>
                      <a:pt x="2427" y="2428"/>
                      <a:pt x="1653" y="2700"/>
                      <a:pt x="1004" y="3160"/>
                    </a:cubicBezTo>
                    <a:cubicBezTo>
                      <a:pt x="900" y="3244"/>
                      <a:pt x="732" y="3307"/>
                      <a:pt x="607" y="3328"/>
                    </a:cubicBezTo>
                    <a:cubicBezTo>
                      <a:pt x="418" y="3369"/>
                      <a:pt x="272" y="3328"/>
                      <a:pt x="126" y="3160"/>
                    </a:cubicBezTo>
                    <a:cubicBezTo>
                      <a:pt x="21" y="3014"/>
                      <a:pt x="0" y="2825"/>
                      <a:pt x="105" y="2700"/>
                    </a:cubicBezTo>
                    <a:cubicBezTo>
                      <a:pt x="377" y="2407"/>
                      <a:pt x="628" y="2072"/>
                      <a:pt x="962" y="1884"/>
                    </a:cubicBezTo>
                    <a:cubicBezTo>
                      <a:pt x="1423" y="1633"/>
                      <a:pt x="1883" y="1382"/>
                      <a:pt x="2260" y="1047"/>
                    </a:cubicBezTo>
                    <a:cubicBezTo>
                      <a:pt x="2615" y="712"/>
                      <a:pt x="3118" y="607"/>
                      <a:pt x="3431" y="210"/>
                    </a:cubicBezTo>
                    <a:cubicBezTo>
                      <a:pt x="3578" y="84"/>
                      <a:pt x="3829" y="63"/>
                      <a:pt x="395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4" name="Google Shape;1524;p59"/>
              <p:cNvSpPr/>
              <p:nvPr/>
            </p:nvSpPr>
            <p:spPr>
              <a:xfrm>
                <a:off x="7653400" y="2205913"/>
                <a:ext cx="36650" cy="138125"/>
              </a:xfrm>
              <a:custGeom>
                <a:avLst/>
                <a:gdLst/>
                <a:ahLst/>
                <a:cxnLst/>
                <a:rect l="l" t="t" r="r" b="b"/>
                <a:pathLst>
                  <a:path w="1466" h="5525" extrusionOk="0">
                    <a:moveTo>
                      <a:pt x="1444" y="1277"/>
                    </a:moveTo>
                    <a:cubicBezTo>
                      <a:pt x="1319" y="2365"/>
                      <a:pt x="1214" y="3536"/>
                      <a:pt x="1047" y="4687"/>
                    </a:cubicBezTo>
                    <a:cubicBezTo>
                      <a:pt x="1026" y="4875"/>
                      <a:pt x="942" y="5085"/>
                      <a:pt x="838" y="5231"/>
                    </a:cubicBezTo>
                    <a:cubicBezTo>
                      <a:pt x="754" y="5399"/>
                      <a:pt x="587" y="5524"/>
                      <a:pt x="419" y="5461"/>
                    </a:cubicBezTo>
                    <a:cubicBezTo>
                      <a:pt x="294" y="5399"/>
                      <a:pt x="126" y="5231"/>
                      <a:pt x="84" y="5106"/>
                    </a:cubicBezTo>
                    <a:cubicBezTo>
                      <a:pt x="1" y="4938"/>
                      <a:pt x="1" y="4708"/>
                      <a:pt x="22" y="4499"/>
                    </a:cubicBezTo>
                    <a:cubicBezTo>
                      <a:pt x="105" y="3808"/>
                      <a:pt x="168" y="3097"/>
                      <a:pt x="273" y="2386"/>
                    </a:cubicBezTo>
                    <a:cubicBezTo>
                      <a:pt x="336" y="1842"/>
                      <a:pt x="419" y="1318"/>
                      <a:pt x="503" y="774"/>
                    </a:cubicBezTo>
                    <a:cubicBezTo>
                      <a:pt x="524" y="670"/>
                      <a:pt x="524" y="523"/>
                      <a:pt x="545" y="419"/>
                    </a:cubicBezTo>
                    <a:cubicBezTo>
                      <a:pt x="628" y="168"/>
                      <a:pt x="817" y="0"/>
                      <a:pt x="1026" y="0"/>
                    </a:cubicBezTo>
                    <a:cubicBezTo>
                      <a:pt x="1235" y="0"/>
                      <a:pt x="1382" y="210"/>
                      <a:pt x="1424" y="482"/>
                    </a:cubicBezTo>
                    <a:cubicBezTo>
                      <a:pt x="1465" y="754"/>
                      <a:pt x="1444" y="963"/>
                      <a:pt x="1444" y="127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25" name="Google Shape;1525;p59"/>
          <p:cNvGrpSpPr/>
          <p:nvPr/>
        </p:nvGrpSpPr>
        <p:grpSpPr>
          <a:xfrm rot="5400000">
            <a:off x="7796154" y="4463379"/>
            <a:ext cx="301850" cy="127125"/>
            <a:chOff x="7114150" y="4261900"/>
            <a:chExt cx="301850" cy="127125"/>
          </a:xfrm>
        </p:grpSpPr>
        <p:sp>
          <p:nvSpPr>
            <p:cNvPr id="1526" name="Google Shape;1526;p59"/>
            <p:cNvSpPr/>
            <p:nvPr/>
          </p:nvSpPr>
          <p:spPr>
            <a:xfrm>
              <a:off x="7114150" y="4261900"/>
              <a:ext cx="301850" cy="46050"/>
            </a:xfrm>
            <a:custGeom>
              <a:avLst/>
              <a:gdLst/>
              <a:ahLst/>
              <a:cxnLst/>
              <a:rect l="l" t="t" r="r" b="b"/>
              <a:pathLst>
                <a:path w="12074" h="1842" extrusionOk="0">
                  <a:moveTo>
                    <a:pt x="12073" y="1507"/>
                  </a:moveTo>
                  <a:cubicBezTo>
                    <a:pt x="11969" y="1528"/>
                    <a:pt x="11780" y="1653"/>
                    <a:pt x="11697" y="1611"/>
                  </a:cubicBezTo>
                  <a:cubicBezTo>
                    <a:pt x="11278" y="1402"/>
                    <a:pt x="10839" y="1318"/>
                    <a:pt x="10399" y="1214"/>
                  </a:cubicBezTo>
                  <a:cubicBezTo>
                    <a:pt x="9604" y="1026"/>
                    <a:pt x="8830" y="942"/>
                    <a:pt x="8035" y="1005"/>
                  </a:cubicBezTo>
                  <a:cubicBezTo>
                    <a:pt x="6654" y="1088"/>
                    <a:pt x="5231" y="1109"/>
                    <a:pt x="3850" y="1235"/>
                  </a:cubicBezTo>
                  <a:cubicBezTo>
                    <a:pt x="2804" y="1318"/>
                    <a:pt x="1737" y="1465"/>
                    <a:pt x="712" y="1758"/>
                  </a:cubicBezTo>
                  <a:cubicBezTo>
                    <a:pt x="628" y="1779"/>
                    <a:pt x="523" y="1842"/>
                    <a:pt x="461" y="1800"/>
                  </a:cubicBezTo>
                  <a:cubicBezTo>
                    <a:pt x="314" y="1758"/>
                    <a:pt x="168" y="1716"/>
                    <a:pt x="84" y="1590"/>
                  </a:cubicBezTo>
                  <a:cubicBezTo>
                    <a:pt x="0" y="1465"/>
                    <a:pt x="42" y="1277"/>
                    <a:pt x="189" y="1214"/>
                  </a:cubicBezTo>
                  <a:cubicBezTo>
                    <a:pt x="482" y="1046"/>
                    <a:pt x="774" y="858"/>
                    <a:pt x="1088" y="795"/>
                  </a:cubicBezTo>
                  <a:cubicBezTo>
                    <a:pt x="2281" y="502"/>
                    <a:pt x="3515" y="230"/>
                    <a:pt x="4771" y="210"/>
                  </a:cubicBezTo>
                  <a:cubicBezTo>
                    <a:pt x="6110" y="189"/>
                    <a:pt x="7428" y="84"/>
                    <a:pt x="8767" y="21"/>
                  </a:cubicBezTo>
                  <a:cubicBezTo>
                    <a:pt x="9876" y="0"/>
                    <a:pt x="10881" y="293"/>
                    <a:pt x="11759" y="963"/>
                  </a:cubicBezTo>
                  <a:cubicBezTo>
                    <a:pt x="11843" y="1046"/>
                    <a:pt x="11927" y="1130"/>
                    <a:pt x="12010" y="1235"/>
                  </a:cubicBezTo>
                  <a:cubicBezTo>
                    <a:pt x="12073" y="1298"/>
                    <a:pt x="12031" y="1360"/>
                    <a:pt x="12073" y="15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1527;p59"/>
            <p:cNvSpPr/>
            <p:nvPr/>
          </p:nvSpPr>
          <p:spPr>
            <a:xfrm>
              <a:off x="7211975" y="4349775"/>
              <a:ext cx="192500" cy="39250"/>
            </a:xfrm>
            <a:custGeom>
              <a:avLst/>
              <a:gdLst/>
              <a:ahLst/>
              <a:cxnLst/>
              <a:rect l="l" t="t" r="r" b="b"/>
              <a:pathLst>
                <a:path w="7700" h="1570" extrusionOk="0">
                  <a:moveTo>
                    <a:pt x="7637" y="649"/>
                  </a:moveTo>
                  <a:cubicBezTo>
                    <a:pt x="7281" y="942"/>
                    <a:pt x="6863" y="963"/>
                    <a:pt x="6424" y="984"/>
                  </a:cubicBezTo>
                  <a:cubicBezTo>
                    <a:pt x="5064" y="1068"/>
                    <a:pt x="3704" y="1130"/>
                    <a:pt x="2323" y="1193"/>
                  </a:cubicBezTo>
                  <a:cubicBezTo>
                    <a:pt x="1695" y="1235"/>
                    <a:pt x="1025" y="1235"/>
                    <a:pt x="439" y="1486"/>
                  </a:cubicBezTo>
                  <a:cubicBezTo>
                    <a:pt x="314" y="1549"/>
                    <a:pt x="84" y="1570"/>
                    <a:pt x="42" y="1402"/>
                  </a:cubicBezTo>
                  <a:cubicBezTo>
                    <a:pt x="0" y="1277"/>
                    <a:pt x="42" y="1130"/>
                    <a:pt x="84" y="984"/>
                  </a:cubicBezTo>
                  <a:cubicBezTo>
                    <a:pt x="251" y="649"/>
                    <a:pt x="565" y="524"/>
                    <a:pt x="879" y="419"/>
                  </a:cubicBezTo>
                  <a:cubicBezTo>
                    <a:pt x="1214" y="314"/>
                    <a:pt x="1590" y="252"/>
                    <a:pt x="1946" y="231"/>
                  </a:cubicBezTo>
                  <a:cubicBezTo>
                    <a:pt x="3473" y="126"/>
                    <a:pt x="4980" y="42"/>
                    <a:pt x="6507" y="0"/>
                  </a:cubicBezTo>
                  <a:cubicBezTo>
                    <a:pt x="6737" y="0"/>
                    <a:pt x="6989" y="21"/>
                    <a:pt x="7240" y="84"/>
                  </a:cubicBezTo>
                  <a:cubicBezTo>
                    <a:pt x="7553" y="105"/>
                    <a:pt x="7700" y="314"/>
                    <a:pt x="7637" y="64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28" name="Google Shape;1528;p59"/>
          <p:cNvSpPr txBox="1">
            <a:spLocks noGrp="1"/>
          </p:cNvSpPr>
          <p:nvPr>
            <p:ph type="subTitle" idx="2"/>
          </p:nvPr>
        </p:nvSpPr>
        <p:spPr>
          <a:xfrm>
            <a:off x="1024452" y="1495734"/>
            <a:ext cx="4311271" cy="885600"/>
          </a:xfrm>
          <a:prstGeom prst="rect">
            <a:avLst/>
          </a:prstGeom>
        </p:spPr>
        <p:txBody>
          <a:bodyPr spcFirstLastPara="1" wrap="square" lIns="91425" tIns="36000" rIns="91425" bIns="91425" anchor="t" anchorCtr="0">
            <a:noAutofit/>
          </a:bodyPr>
          <a:lstStyle/>
          <a:p>
            <a:pPr marL="0" lvl="0" indent="0"/>
            <a:r>
              <a:rPr lang="es-MX" sz="2000" dirty="0"/>
              <a:t>S</a:t>
            </a:r>
            <a:r>
              <a:rPr lang="es-MX" sz="2000" dirty="0" smtClean="0"/>
              <a:t>irve </a:t>
            </a:r>
            <a:r>
              <a:rPr lang="es-MX" sz="2000" dirty="0"/>
              <a:t>para expresar lo que conoce. Por tanto, </a:t>
            </a:r>
            <a:r>
              <a:rPr lang="es-MX" sz="2000" dirty="0" smtClean="0"/>
              <a:t>su </a:t>
            </a:r>
            <a:r>
              <a:rPr lang="es-MX" sz="2000" dirty="0"/>
              <a:t>función </a:t>
            </a:r>
            <a:r>
              <a:rPr lang="es-MX" sz="2000" dirty="0" smtClean="0"/>
              <a:t>es </a:t>
            </a:r>
            <a:r>
              <a:rPr lang="es-MX" sz="2000" dirty="0"/>
              <a:t>la </a:t>
            </a:r>
            <a:r>
              <a:rPr lang="es-MX" sz="2000" dirty="0" smtClean="0"/>
              <a:t>comunicación y está </a:t>
            </a:r>
            <a:r>
              <a:rPr lang="es-MX" sz="2000" dirty="0"/>
              <a:t>favorecida por el despertar de los sentidos. Para </a:t>
            </a:r>
            <a:r>
              <a:rPr lang="es-MX" sz="2000" dirty="0" smtClean="0"/>
              <a:t>enriquecer </a:t>
            </a:r>
            <a:r>
              <a:rPr lang="es-MX" sz="2000" dirty="0"/>
              <a:t>su lenguaje es necesario </a:t>
            </a:r>
            <a:r>
              <a:rPr lang="es-MX" sz="2000" dirty="0" smtClean="0"/>
              <a:t>incrementar </a:t>
            </a:r>
            <a:r>
              <a:rPr lang="es-MX" sz="2000" dirty="0"/>
              <a:t>sus experiencias, sus vivencias, su </a:t>
            </a:r>
            <a:r>
              <a:rPr lang="es-MX" sz="2000" dirty="0" smtClean="0"/>
              <a:t>curiosidad. Lenguaje </a:t>
            </a:r>
            <a:r>
              <a:rPr lang="es-MX" sz="2000" dirty="0"/>
              <a:t>y pensamiento progresan en correlación, pues al evolucionar el pensamiento conduce a una expresión mas fina y el lenguaje permite al pensamiento hacerse mas preciso.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2385680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3" name="Google Shape;1583;p61"/>
          <p:cNvGraphicFramePr/>
          <p:nvPr>
            <p:extLst>
              <p:ext uri="{D42A27DB-BD31-4B8C-83A1-F6EECF244321}">
                <p14:modId xmlns:p14="http://schemas.microsoft.com/office/powerpoint/2010/main" val="3247956714"/>
              </p:ext>
            </p:extLst>
          </p:nvPr>
        </p:nvGraphicFramePr>
        <p:xfrm>
          <a:off x="3080403" y="1019837"/>
          <a:ext cx="3086700" cy="3650412"/>
        </p:xfrm>
        <a:graphic>
          <a:graphicData uri="http://schemas.openxmlformats.org/drawingml/2006/table">
            <a:tbl>
              <a:tblPr>
                <a:noFill/>
                <a:tableStyleId>{E8AD96FD-C316-4CC9-9BA8-B8137E8B114E}</a:tableStyleId>
              </a:tblPr>
              <a:tblGrid>
                <a:gridCol w="308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46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 dirty="0" err="1" smtClean="0">
                          <a:solidFill>
                            <a:schemeClr val="accent3"/>
                          </a:solidFill>
                          <a:latin typeface="Patrick Hand SC"/>
                          <a:ea typeface="Patrick Hand SC"/>
                          <a:cs typeface="Patrick Hand SC"/>
                          <a:sym typeface="Patrick Hand SC"/>
                        </a:rPr>
                        <a:t>Lenguaje</a:t>
                      </a:r>
                      <a:r>
                        <a:rPr lang="en-GB" sz="2000" b="1" dirty="0" smtClean="0">
                          <a:solidFill>
                            <a:schemeClr val="accent3"/>
                          </a:solidFill>
                          <a:latin typeface="Patrick Hand SC"/>
                          <a:ea typeface="Patrick Hand SC"/>
                          <a:cs typeface="Patrick Hand SC"/>
                          <a:sym typeface="Patrick Hand SC"/>
                        </a:rPr>
                        <a:t> y </a:t>
                      </a:r>
                      <a:r>
                        <a:rPr lang="en-GB" sz="2000" b="1" dirty="0" err="1" smtClean="0">
                          <a:solidFill>
                            <a:schemeClr val="accent3"/>
                          </a:solidFill>
                          <a:latin typeface="Patrick Hand SC"/>
                          <a:ea typeface="Patrick Hand SC"/>
                          <a:cs typeface="Patrick Hand SC"/>
                          <a:sym typeface="Patrick Hand SC"/>
                        </a:rPr>
                        <a:t>comunicación</a:t>
                      </a:r>
                      <a:endParaRPr sz="2000" b="1" dirty="0">
                        <a:solidFill>
                          <a:schemeClr val="accent3"/>
                        </a:solidFill>
                        <a:latin typeface="Patrick Hand SC"/>
                        <a:ea typeface="Patrick Hand SC"/>
                        <a:cs typeface="Patrick Hand SC"/>
                        <a:sym typeface="Patrick Hand SC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59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Presto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atención</a:t>
                      </a:r>
                      <a:r>
                        <a:rPr lang="en-GB" baseline="0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a un </a:t>
                      </a:r>
                      <a:r>
                        <a:rPr lang="en-GB" baseline="0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cuento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59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Mantengo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una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conversación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872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Utilizo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“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gracias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” y “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por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favor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”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en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momentos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oportunos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92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Respeto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el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turno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de la palabra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180000" marR="18000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692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Aprendo a escuchar a los demás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180000" marR="18000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008035"/>
                  </a:ext>
                </a:extLst>
              </a:tr>
              <a:tr h="58692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Cuento una experiencia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180000" marR="18000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856618"/>
                  </a:ext>
                </a:extLst>
              </a:tr>
            </a:tbl>
          </a:graphicData>
        </a:graphic>
      </p:graphicFrame>
      <p:sp>
        <p:nvSpPr>
          <p:cNvPr id="1584" name="Google Shape;1584;p61"/>
          <p:cNvSpPr txBox="1">
            <a:spLocks noGrp="1"/>
          </p:cNvSpPr>
          <p:nvPr>
            <p:ph type="title"/>
          </p:nvPr>
        </p:nvSpPr>
        <p:spPr>
          <a:xfrm>
            <a:off x="1962150" y="482679"/>
            <a:ext cx="5219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smtClean="0"/>
              <a:t> </a:t>
            </a:r>
            <a:r>
              <a:rPr lang="en-GB" dirty="0" err="1" smtClean="0"/>
              <a:t>Ejem</a:t>
            </a:r>
            <a:r>
              <a:rPr lang="en-GB" dirty="0" err="1" smtClean="0"/>
              <a:t>plos</a:t>
            </a:r>
            <a:endParaRPr dirty="0"/>
          </a:p>
        </p:txBody>
      </p:sp>
      <p:grpSp>
        <p:nvGrpSpPr>
          <p:cNvPr id="1602" name="Google Shape;1602;p61"/>
          <p:cNvGrpSpPr/>
          <p:nvPr/>
        </p:nvGrpSpPr>
        <p:grpSpPr>
          <a:xfrm>
            <a:off x="903175" y="1543725"/>
            <a:ext cx="855800" cy="746475"/>
            <a:chOff x="7461875" y="1143275"/>
            <a:chExt cx="855800" cy="746475"/>
          </a:xfrm>
        </p:grpSpPr>
        <p:sp>
          <p:nvSpPr>
            <p:cNvPr id="1603" name="Google Shape;1603;p61"/>
            <p:cNvSpPr/>
            <p:nvPr/>
          </p:nvSpPr>
          <p:spPr>
            <a:xfrm>
              <a:off x="7746450" y="1169425"/>
              <a:ext cx="245350" cy="269425"/>
            </a:xfrm>
            <a:custGeom>
              <a:avLst/>
              <a:gdLst/>
              <a:ahLst/>
              <a:cxnLst/>
              <a:rect l="l" t="t" r="r" b="b"/>
              <a:pathLst>
                <a:path w="9814" h="10777" extrusionOk="0">
                  <a:moveTo>
                    <a:pt x="5712" y="10776"/>
                  </a:moveTo>
                  <a:cubicBezTo>
                    <a:pt x="5022" y="10713"/>
                    <a:pt x="4373" y="10525"/>
                    <a:pt x="3767" y="10190"/>
                  </a:cubicBezTo>
                  <a:cubicBezTo>
                    <a:pt x="3557" y="10044"/>
                    <a:pt x="3411" y="9897"/>
                    <a:pt x="3369" y="9625"/>
                  </a:cubicBezTo>
                  <a:cubicBezTo>
                    <a:pt x="3118" y="8161"/>
                    <a:pt x="2093" y="7219"/>
                    <a:pt x="1046" y="6277"/>
                  </a:cubicBezTo>
                  <a:cubicBezTo>
                    <a:pt x="126" y="5482"/>
                    <a:pt x="0" y="4541"/>
                    <a:pt x="314" y="3620"/>
                  </a:cubicBezTo>
                  <a:cubicBezTo>
                    <a:pt x="544" y="2972"/>
                    <a:pt x="921" y="2344"/>
                    <a:pt x="1214" y="1716"/>
                  </a:cubicBezTo>
                  <a:cubicBezTo>
                    <a:pt x="1235" y="1632"/>
                    <a:pt x="1319" y="1549"/>
                    <a:pt x="1360" y="1507"/>
                  </a:cubicBezTo>
                  <a:cubicBezTo>
                    <a:pt x="2072" y="984"/>
                    <a:pt x="2741" y="398"/>
                    <a:pt x="3620" y="147"/>
                  </a:cubicBezTo>
                  <a:cubicBezTo>
                    <a:pt x="4039" y="0"/>
                    <a:pt x="4457" y="42"/>
                    <a:pt x="4813" y="251"/>
                  </a:cubicBezTo>
                  <a:cubicBezTo>
                    <a:pt x="5503" y="628"/>
                    <a:pt x="6194" y="1026"/>
                    <a:pt x="6717" y="1653"/>
                  </a:cubicBezTo>
                  <a:cubicBezTo>
                    <a:pt x="6926" y="1925"/>
                    <a:pt x="7114" y="2176"/>
                    <a:pt x="7240" y="2469"/>
                  </a:cubicBezTo>
                  <a:cubicBezTo>
                    <a:pt x="7449" y="2909"/>
                    <a:pt x="7512" y="3348"/>
                    <a:pt x="7303" y="3829"/>
                  </a:cubicBezTo>
                  <a:cubicBezTo>
                    <a:pt x="7093" y="4352"/>
                    <a:pt x="6905" y="4876"/>
                    <a:pt x="6675" y="5399"/>
                  </a:cubicBezTo>
                  <a:cubicBezTo>
                    <a:pt x="6487" y="5796"/>
                    <a:pt x="6194" y="6026"/>
                    <a:pt x="5754" y="6131"/>
                  </a:cubicBezTo>
                  <a:cubicBezTo>
                    <a:pt x="5127" y="6277"/>
                    <a:pt x="4499" y="6466"/>
                    <a:pt x="3892" y="6675"/>
                  </a:cubicBezTo>
                  <a:cubicBezTo>
                    <a:pt x="3662" y="6759"/>
                    <a:pt x="3432" y="6905"/>
                    <a:pt x="3243" y="7093"/>
                  </a:cubicBezTo>
                  <a:cubicBezTo>
                    <a:pt x="3055" y="7303"/>
                    <a:pt x="3013" y="7554"/>
                    <a:pt x="3139" y="7826"/>
                  </a:cubicBezTo>
                  <a:cubicBezTo>
                    <a:pt x="3264" y="8077"/>
                    <a:pt x="3474" y="8140"/>
                    <a:pt x="3725" y="8119"/>
                  </a:cubicBezTo>
                  <a:cubicBezTo>
                    <a:pt x="3997" y="8077"/>
                    <a:pt x="4290" y="8014"/>
                    <a:pt x="4562" y="7909"/>
                  </a:cubicBezTo>
                  <a:cubicBezTo>
                    <a:pt x="5043" y="7658"/>
                    <a:pt x="5545" y="7407"/>
                    <a:pt x="6047" y="7135"/>
                  </a:cubicBezTo>
                  <a:cubicBezTo>
                    <a:pt x="6675" y="6821"/>
                    <a:pt x="7826" y="6884"/>
                    <a:pt x="8433" y="7219"/>
                  </a:cubicBezTo>
                  <a:cubicBezTo>
                    <a:pt x="8684" y="7386"/>
                    <a:pt x="8956" y="7512"/>
                    <a:pt x="9186" y="7658"/>
                  </a:cubicBezTo>
                  <a:cubicBezTo>
                    <a:pt x="9793" y="8119"/>
                    <a:pt x="9813" y="8663"/>
                    <a:pt x="9416" y="9102"/>
                  </a:cubicBezTo>
                  <a:cubicBezTo>
                    <a:pt x="8997" y="9625"/>
                    <a:pt x="8537" y="10127"/>
                    <a:pt x="7805" y="10232"/>
                  </a:cubicBezTo>
                  <a:cubicBezTo>
                    <a:pt x="7303" y="10316"/>
                    <a:pt x="6821" y="10483"/>
                    <a:pt x="6361" y="10630"/>
                  </a:cubicBezTo>
                  <a:cubicBezTo>
                    <a:pt x="6152" y="10734"/>
                    <a:pt x="5922" y="10734"/>
                    <a:pt x="5712" y="1077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61"/>
            <p:cNvSpPr/>
            <p:nvPr/>
          </p:nvSpPr>
          <p:spPr>
            <a:xfrm>
              <a:off x="7483850" y="1339425"/>
              <a:ext cx="256875" cy="229675"/>
            </a:xfrm>
            <a:custGeom>
              <a:avLst/>
              <a:gdLst/>
              <a:ahLst/>
              <a:cxnLst/>
              <a:rect l="l" t="t" r="r" b="b"/>
              <a:pathLst>
                <a:path w="10275" h="9187" extrusionOk="0">
                  <a:moveTo>
                    <a:pt x="6215" y="8433"/>
                  </a:moveTo>
                  <a:cubicBezTo>
                    <a:pt x="5755" y="7428"/>
                    <a:pt x="5985" y="6529"/>
                    <a:pt x="6299" y="5629"/>
                  </a:cubicBezTo>
                  <a:cubicBezTo>
                    <a:pt x="6341" y="5483"/>
                    <a:pt x="6445" y="5315"/>
                    <a:pt x="6592" y="5211"/>
                  </a:cubicBezTo>
                  <a:cubicBezTo>
                    <a:pt x="6905" y="4980"/>
                    <a:pt x="6968" y="4646"/>
                    <a:pt x="7073" y="4290"/>
                  </a:cubicBezTo>
                  <a:cubicBezTo>
                    <a:pt x="7157" y="3976"/>
                    <a:pt x="7052" y="3725"/>
                    <a:pt x="6843" y="3620"/>
                  </a:cubicBezTo>
                  <a:cubicBezTo>
                    <a:pt x="6550" y="3453"/>
                    <a:pt x="6194" y="3558"/>
                    <a:pt x="5985" y="3850"/>
                  </a:cubicBezTo>
                  <a:lnTo>
                    <a:pt x="5901" y="4018"/>
                  </a:lnTo>
                  <a:cubicBezTo>
                    <a:pt x="5797" y="4374"/>
                    <a:pt x="5504" y="4562"/>
                    <a:pt x="5190" y="4771"/>
                  </a:cubicBezTo>
                  <a:cubicBezTo>
                    <a:pt x="4729" y="5085"/>
                    <a:pt x="4248" y="5211"/>
                    <a:pt x="3704" y="5190"/>
                  </a:cubicBezTo>
                  <a:cubicBezTo>
                    <a:pt x="3118" y="5169"/>
                    <a:pt x="2532" y="5169"/>
                    <a:pt x="1926" y="5190"/>
                  </a:cubicBezTo>
                  <a:cubicBezTo>
                    <a:pt x="1507" y="5190"/>
                    <a:pt x="1110" y="5085"/>
                    <a:pt x="712" y="4897"/>
                  </a:cubicBezTo>
                  <a:cubicBezTo>
                    <a:pt x="231" y="4667"/>
                    <a:pt x="1" y="4122"/>
                    <a:pt x="273" y="3662"/>
                  </a:cubicBezTo>
                  <a:cubicBezTo>
                    <a:pt x="691" y="3014"/>
                    <a:pt x="984" y="2281"/>
                    <a:pt x="1549" y="1674"/>
                  </a:cubicBezTo>
                  <a:cubicBezTo>
                    <a:pt x="2219" y="984"/>
                    <a:pt x="3014" y="607"/>
                    <a:pt x="3830" y="189"/>
                  </a:cubicBezTo>
                  <a:cubicBezTo>
                    <a:pt x="4583" y="105"/>
                    <a:pt x="5378" y="1"/>
                    <a:pt x="6089" y="356"/>
                  </a:cubicBezTo>
                  <a:cubicBezTo>
                    <a:pt x="6529" y="565"/>
                    <a:pt x="7010" y="733"/>
                    <a:pt x="7491" y="817"/>
                  </a:cubicBezTo>
                  <a:cubicBezTo>
                    <a:pt x="7763" y="879"/>
                    <a:pt x="7952" y="1005"/>
                    <a:pt x="8056" y="1214"/>
                  </a:cubicBezTo>
                  <a:cubicBezTo>
                    <a:pt x="8203" y="1465"/>
                    <a:pt x="8370" y="1716"/>
                    <a:pt x="8475" y="1988"/>
                  </a:cubicBezTo>
                  <a:cubicBezTo>
                    <a:pt x="8705" y="2658"/>
                    <a:pt x="9040" y="3223"/>
                    <a:pt x="9437" y="3767"/>
                  </a:cubicBezTo>
                  <a:cubicBezTo>
                    <a:pt x="9563" y="3934"/>
                    <a:pt x="9667" y="4122"/>
                    <a:pt x="9772" y="4290"/>
                  </a:cubicBezTo>
                  <a:cubicBezTo>
                    <a:pt x="10065" y="4771"/>
                    <a:pt x="10274" y="5231"/>
                    <a:pt x="10170" y="5796"/>
                  </a:cubicBezTo>
                  <a:cubicBezTo>
                    <a:pt x="10149" y="5943"/>
                    <a:pt x="10149" y="6068"/>
                    <a:pt x="10170" y="6236"/>
                  </a:cubicBezTo>
                  <a:cubicBezTo>
                    <a:pt x="10274" y="7156"/>
                    <a:pt x="9793" y="7805"/>
                    <a:pt x="9207" y="8412"/>
                  </a:cubicBezTo>
                  <a:cubicBezTo>
                    <a:pt x="8475" y="9144"/>
                    <a:pt x="7659" y="9186"/>
                    <a:pt x="6759" y="8788"/>
                  </a:cubicBezTo>
                  <a:cubicBezTo>
                    <a:pt x="6592" y="8642"/>
                    <a:pt x="6382" y="8516"/>
                    <a:pt x="6215" y="843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61"/>
            <p:cNvSpPr/>
            <p:nvPr/>
          </p:nvSpPr>
          <p:spPr>
            <a:xfrm>
              <a:off x="7701450" y="1327400"/>
              <a:ext cx="118775" cy="160600"/>
            </a:xfrm>
            <a:custGeom>
              <a:avLst/>
              <a:gdLst/>
              <a:ahLst/>
              <a:cxnLst/>
              <a:rect l="l" t="t" r="r" b="b"/>
              <a:pathLst>
                <a:path w="4751" h="6424" extrusionOk="0">
                  <a:moveTo>
                    <a:pt x="43" y="314"/>
                  </a:moveTo>
                  <a:cubicBezTo>
                    <a:pt x="461" y="0"/>
                    <a:pt x="859" y="42"/>
                    <a:pt x="1298" y="147"/>
                  </a:cubicBezTo>
                  <a:cubicBezTo>
                    <a:pt x="2135" y="356"/>
                    <a:pt x="2658" y="942"/>
                    <a:pt x="3202" y="1507"/>
                  </a:cubicBezTo>
                  <a:cubicBezTo>
                    <a:pt x="3725" y="2093"/>
                    <a:pt x="4123" y="2720"/>
                    <a:pt x="4290" y="3495"/>
                  </a:cubicBezTo>
                  <a:cubicBezTo>
                    <a:pt x="4499" y="4352"/>
                    <a:pt x="4751" y="5189"/>
                    <a:pt x="4541" y="6110"/>
                  </a:cubicBezTo>
                  <a:cubicBezTo>
                    <a:pt x="4060" y="6424"/>
                    <a:pt x="3976" y="6424"/>
                    <a:pt x="3642" y="6131"/>
                  </a:cubicBezTo>
                  <a:cubicBezTo>
                    <a:pt x="3286" y="5859"/>
                    <a:pt x="2972" y="5566"/>
                    <a:pt x="2637" y="5252"/>
                  </a:cubicBezTo>
                  <a:cubicBezTo>
                    <a:pt x="2554" y="5168"/>
                    <a:pt x="2491" y="5064"/>
                    <a:pt x="2449" y="4959"/>
                  </a:cubicBezTo>
                  <a:cubicBezTo>
                    <a:pt x="2323" y="4541"/>
                    <a:pt x="2072" y="4248"/>
                    <a:pt x="1779" y="3934"/>
                  </a:cubicBezTo>
                  <a:cubicBezTo>
                    <a:pt x="1445" y="3578"/>
                    <a:pt x="1194" y="3139"/>
                    <a:pt x="942" y="2679"/>
                  </a:cubicBezTo>
                  <a:cubicBezTo>
                    <a:pt x="650" y="2135"/>
                    <a:pt x="378" y="1590"/>
                    <a:pt x="126" y="1005"/>
                  </a:cubicBezTo>
                  <a:cubicBezTo>
                    <a:pt x="64" y="879"/>
                    <a:pt x="22" y="733"/>
                    <a:pt x="1" y="586"/>
                  </a:cubicBezTo>
                  <a:cubicBezTo>
                    <a:pt x="43" y="523"/>
                    <a:pt x="43" y="419"/>
                    <a:pt x="43" y="3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61"/>
            <p:cNvSpPr/>
            <p:nvPr/>
          </p:nvSpPr>
          <p:spPr>
            <a:xfrm>
              <a:off x="7461875" y="1143275"/>
              <a:ext cx="553475" cy="449350"/>
            </a:xfrm>
            <a:custGeom>
              <a:avLst/>
              <a:gdLst/>
              <a:ahLst/>
              <a:cxnLst/>
              <a:rect l="l" t="t" r="r" b="b"/>
              <a:pathLst>
                <a:path w="22139" h="17974" extrusionOk="0">
                  <a:moveTo>
                    <a:pt x="15317" y="12492"/>
                  </a:moveTo>
                  <a:cubicBezTo>
                    <a:pt x="15066" y="12805"/>
                    <a:pt x="15212" y="13077"/>
                    <a:pt x="15212" y="13370"/>
                  </a:cubicBezTo>
                  <a:cubicBezTo>
                    <a:pt x="15233" y="13914"/>
                    <a:pt x="15003" y="14270"/>
                    <a:pt x="14543" y="14521"/>
                  </a:cubicBezTo>
                  <a:cubicBezTo>
                    <a:pt x="13873" y="14898"/>
                    <a:pt x="13246" y="14835"/>
                    <a:pt x="12618" y="14291"/>
                  </a:cubicBezTo>
                  <a:cubicBezTo>
                    <a:pt x="12513" y="14186"/>
                    <a:pt x="12409" y="14103"/>
                    <a:pt x="12283" y="13998"/>
                  </a:cubicBezTo>
                  <a:cubicBezTo>
                    <a:pt x="12032" y="14186"/>
                    <a:pt x="12116" y="14396"/>
                    <a:pt x="12116" y="14584"/>
                  </a:cubicBezTo>
                  <a:cubicBezTo>
                    <a:pt x="12137" y="14961"/>
                    <a:pt x="11990" y="15337"/>
                    <a:pt x="11802" y="15672"/>
                  </a:cubicBezTo>
                  <a:cubicBezTo>
                    <a:pt x="11341" y="16530"/>
                    <a:pt x="10651" y="17137"/>
                    <a:pt x="9835" y="17660"/>
                  </a:cubicBezTo>
                  <a:cubicBezTo>
                    <a:pt x="9709" y="17743"/>
                    <a:pt x="9584" y="17785"/>
                    <a:pt x="9458" y="17827"/>
                  </a:cubicBezTo>
                  <a:cubicBezTo>
                    <a:pt x="8349" y="17974"/>
                    <a:pt x="7366" y="17681"/>
                    <a:pt x="6424" y="17116"/>
                  </a:cubicBezTo>
                  <a:cubicBezTo>
                    <a:pt x="6215" y="16990"/>
                    <a:pt x="6111" y="16781"/>
                    <a:pt x="6027" y="16530"/>
                  </a:cubicBezTo>
                  <a:cubicBezTo>
                    <a:pt x="5859" y="15902"/>
                    <a:pt x="5734" y="15274"/>
                    <a:pt x="5839" y="14605"/>
                  </a:cubicBezTo>
                  <a:cubicBezTo>
                    <a:pt x="5859" y="14417"/>
                    <a:pt x="5859" y="14270"/>
                    <a:pt x="5901" y="14019"/>
                  </a:cubicBezTo>
                  <a:lnTo>
                    <a:pt x="5441" y="14019"/>
                  </a:lnTo>
                  <a:cubicBezTo>
                    <a:pt x="4499" y="14019"/>
                    <a:pt x="3558" y="14040"/>
                    <a:pt x="2616" y="14019"/>
                  </a:cubicBezTo>
                  <a:cubicBezTo>
                    <a:pt x="1821" y="13998"/>
                    <a:pt x="1047" y="13747"/>
                    <a:pt x="461" y="13161"/>
                  </a:cubicBezTo>
                  <a:cubicBezTo>
                    <a:pt x="189" y="12910"/>
                    <a:pt x="1" y="12617"/>
                    <a:pt x="43" y="12220"/>
                  </a:cubicBezTo>
                  <a:cubicBezTo>
                    <a:pt x="64" y="11989"/>
                    <a:pt x="43" y="11759"/>
                    <a:pt x="64" y="11508"/>
                  </a:cubicBezTo>
                  <a:cubicBezTo>
                    <a:pt x="64" y="11383"/>
                    <a:pt x="85" y="11194"/>
                    <a:pt x="168" y="11090"/>
                  </a:cubicBezTo>
                  <a:cubicBezTo>
                    <a:pt x="796" y="10295"/>
                    <a:pt x="1152" y="9290"/>
                    <a:pt x="1947" y="8579"/>
                  </a:cubicBezTo>
                  <a:cubicBezTo>
                    <a:pt x="2261" y="8307"/>
                    <a:pt x="2574" y="8056"/>
                    <a:pt x="2909" y="7847"/>
                  </a:cubicBezTo>
                  <a:cubicBezTo>
                    <a:pt x="3307" y="7616"/>
                    <a:pt x="3746" y="7428"/>
                    <a:pt x="4165" y="7219"/>
                  </a:cubicBezTo>
                  <a:cubicBezTo>
                    <a:pt x="4227" y="7198"/>
                    <a:pt x="4269" y="7177"/>
                    <a:pt x="4332" y="7177"/>
                  </a:cubicBezTo>
                  <a:cubicBezTo>
                    <a:pt x="5295" y="7072"/>
                    <a:pt x="6257" y="6926"/>
                    <a:pt x="7199" y="7303"/>
                  </a:cubicBezTo>
                  <a:cubicBezTo>
                    <a:pt x="7701" y="7512"/>
                    <a:pt x="8203" y="7637"/>
                    <a:pt x="8726" y="7616"/>
                  </a:cubicBezTo>
                  <a:cubicBezTo>
                    <a:pt x="8956" y="7365"/>
                    <a:pt x="9207" y="7093"/>
                    <a:pt x="9458" y="6863"/>
                  </a:cubicBezTo>
                  <a:cubicBezTo>
                    <a:pt x="9165" y="6256"/>
                    <a:pt x="8600" y="5838"/>
                    <a:pt x="8119" y="5357"/>
                  </a:cubicBezTo>
                  <a:cubicBezTo>
                    <a:pt x="7994" y="5231"/>
                    <a:pt x="7826" y="5189"/>
                    <a:pt x="7659" y="5106"/>
                  </a:cubicBezTo>
                  <a:cubicBezTo>
                    <a:pt x="7512" y="5022"/>
                    <a:pt x="7324" y="5001"/>
                    <a:pt x="7199" y="4896"/>
                  </a:cubicBezTo>
                  <a:cubicBezTo>
                    <a:pt x="6571" y="4436"/>
                    <a:pt x="5818" y="4269"/>
                    <a:pt x="5043" y="4143"/>
                  </a:cubicBezTo>
                  <a:cubicBezTo>
                    <a:pt x="4939" y="4122"/>
                    <a:pt x="4834" y="3997"/>
                    <a:pt x="4688" y="3934"/>
                  </a:cubicBezTo>
                  <a:cubicBezTo>
                    <a:pt x="4813" y="3829"/>
                    <a:pt x="4876" y="3746"/>
                    <a:pt x="4939" y="3746"/>
                  </a:cubicBezTo>
                  <a:cubicBezTo>
                    <a:pt x="5776" y="3578"/>
                    <a:pt x="6592" y="3662"/>
                    <a:pt x="7324" y="4122"/>
                  </a:cubicBezTo>
                  <a:cubicBezTo>
                    <a:pt x="7471" y="4185"/>
                    <a:pt x="7596" y="4290"/>
                    <a:pt x="7722" y="4310"/>
                  </a:cubicBezTo>
                  <a:cubicBezTo>
                    <a:pt x="8182" y="4457"/>
                    <a:pt x="8580" y="4687"/>
                    <a:pt x="8893" y="5001"/>
                  </a:cubicBezTo>
                  <a:cubicBezTo>
                    <a:pt x="9124" y="4938"/>
                    <a:pt x="9061" y="4813"/>
                    <a:pt x="9061" y="4708"/>
                  </a:cubicBezTo>
                  <a:cubicBezTo>
                    <a:pt x="9061" y="4603"/>
                    <a:pt x="9040" y="4478"/>
                    <a:pt x="9040" y="4373"/>
                  </a:cubicBezTo>
                  <a:cubicBezTo>
                    <a:pt x="8789" y="3201"/>
                    <a:pt x="8956" y="2030"/>
                    <a:pt x="8935" y="837"/>
                  </a:cubicBezTo>
                  <a:cubicBezTo>
                    <a:pt x="8935" y="523"/>
                    <a:pt x="9061" y="272"/>
                    <a:pt x="9375" y="126"/>
                  </a:cubicBezTo>
                  <a:cubicBezTo>
                    <a:pt x="9521" y="63"/>
                    <a:pt x="9730" y="0"/>
                    <a:pt x="9877" y="168"/>
                  </a:cubicBezTo>
                  <a:cubicBezTo>
                    <a:pt x="9981" y="293"/>
                    <a:pt x="10107" y="502"/>
                    <a:pt x="10044" y="607"/>
                  </a:cubicBezTo>
                  <a:cubicBezTo>
                    <a:pt x="9772" y="1444"/>
                    <a:pt x="9940" y="2302"/>
                    <a:pt x="9919" y="3139"/>
                  </a:cubicBezTo>
                  <a:cubicBezTo>
                    <a:pt x="9898" y="4038"/>
                    <a:pt x="10107" y="4896"/>
                    <a:pt x="10253" y="5754"/>
                  </a:cubicBezTo>
                  <a:cubicBezTo>
                    <a:pt x="10316" y="6005"/>
                    <a:pt x="10316" y="6235"/>
                    <a:pt x="10358" y="6466"/>
                  </a:cubicBezTo>
                  <a:cubicBezTo>
                    <a:pt x="10400" y="6528"/>
                    <a:pt x="10463" y="6570"/>
                    <a:pt x="10525" y="6612"/>
                  </a:cubicBezTo>
                  <a:cubicBezTo>
                    <a:pt x="10756" y="6487"/>
                    <a:pt x="10651" y="6277"/>
                    <a:pt x="10651" y="6152"/>
                  </a:cubicBezTo>
                  <a:cubicBezTo>
                    <a:pt x="10546" y="5085"/>
                    <a:pt x="10818" y="4143"/>
                    <a:pt x="11300" y="3201"/>
                  </a:cubicBezTo>
                  <a:cubicBezTo>
                    <a:pt x="12095" y="1758"/>
                    <a:pt x="11697" y="2176"/>
                    <a:pt x="13057" y="1172"/>
                  </a:cubicBezTo>
                  <a:cubicBezTo>
                    <a:pt x="13538" y="816"/>
                    <a:pt x="14082" y="607"/>
                    <a:pt x="14626" y="398"/>
                  </a:cubicBezTo>
                  <a:cubicBezTo>
                    <a:pt x="15359" y="105"/>
                    <a:pt x="16049" y="209"/>
                    <a:pt x="16677" y="565"/>
                  </a:cubicBezTo>
                  <a:cubicBezTo>
                    <a:pt x="17367" y="942"/>
                    <a:pt x="18079" y="1423"/>
                    <a:pt x="18623" y="2051"/>
                  </a:cubicBezTo>
                  <a:cubicBezTo>
                    <a:pt x="19020" y="2490"/>
                    <a:pt x="19355" y="2971"/>
                    <a:pt x="19544" y="3536"/>
                  </a:cubicBezTo>
                  <a:cubicBezTo>
                    <a:pt x="19711" y="4080"/>
                    <a:pt x="19732" y="4645"/>
                    <a:pt x="19523" y="5189"/>
                  </a:cubicBezTo>
                  <a:cubicBezTo>
                    <a:pt x="19292" y="5754"/>
                    <a:pt x="19104" y="6340"/>
                    <a:pt x="18832" y="6989"/>
                  </a:cubicBezTo>
                  <a:cubicBezTo>
                    <a:pt x="19816" y="7010"/>
                    <a:pt x="20506" y="7595"/>
                    <a:pt x="21217" y="8056"/>
                  </a:cubicBezTo>
                  <a:cubicBezTo>
                    <a:pt x="21824" y="8453"/>
                    <a:pt x="22138" y="9102"/>
                    <a:pt x="22033" y="9897"/>
                  </a:cubicBezTo>
                  <a:cubicBezTo>
                    <a:pt x="21950" y="10420"/>
                    <a:pt x="21761" y="10860"/>
                    <a:pt x="21343" y="11194"/>
                  </a:cubicBezTo>
                  <a:lnTo>
                    <a:pt x="21029" y="11508"/>
                  </a:lnTo>
                  <a:cubicBezTo>
                    <a:pt x="20673" y="11968"/>
                    <a:pt x="20171" y="12220"/>
                    <a:pt x="19627" y="12324"/>
                  </a:cubicBezTo>
                  <a:cubicBezTo>
                    <a:pt x="19146" y="12429"/>
                    <a:pt x="18707" y="12554"/>
                    <a:pt x="18267" y="12701"/>
                  </a:cubicBezTo>
                  <a:cubicBezTo>
                    <a:pt x="17451" y="12952"/>
                    <a:pt x="16635" y="12952"/>
                    <a:pt x="15840" y="12638"/>
                  </a:cubicBezTo>
                  <a:cubicBezTo>
                    <a:pt x="15694" y="12533"/>
                    <a:pt x="15484" y="12513"/>
                    <a:pt x="15317" y="12492"/>
                  </a:cubicBezTo>
                  <a:close/>
                  <a:moveTo>
                    <a:pt x="17095" y="11822"/>
                  </a:moveTo>
                  <a:cubicBezTo>
                    <a:pt x="17326" y="11801"/>
                    <a:pt x="17556" y="11780"/>
                    <a:pt x="17765" y="11717"/>
                  </a:cubicBezTo>
                  <a:cubicBezTo>
                    <a:pt x="18246" y="11592"/>
                    <a:pt x="18707" y="11383"/>
                    <a:pt x="19209" y="11341"/>
                  </a:cubicBezTo>
                  <a:cubicBezTo>
                    <a:pt x="19962" y="11215"/>
                    <a:pt x="20401" y="10734"/>
                    <a:pt x="20820" y="10211"/>
                  </a:cubicBezTo>
                  <a:cubicBezTo>
                    <a:pt x="21196" y="9730"/>
                    <a:pt x="21196" y="9207"/>
                    <a:pt x="20590" y="8767"/>
                  </a:cubicBezTo>
                  <a:cubicBezTo>
                    <a:pt x="20360" y="8579"/>
                    <a:pt x="20088" y="8453"/>
                    <a:pt x="19836" y="8328"/>
                  </a:cubicBezTo>
                  <a:cubicBezTo>
                    <a:pt x="19230" y="7972"/>
                    <a:pt x="18079" y="7930"/>
                    <a:pt x="17451" y="8244"/>
                  </a:cubicBezTo>
                  <a:cubicBezTo>
                    <a:pt x="16949" y="8474"/>
                    <a:pt x="16468" y="8767"/>
                    <a:pt x="15966" y="8997"/>
                  </a:cubicBezTo>
                  <a:cubicBezTo>
                    <a:pt x="15694" y="9102"/>
                    <a:pt x="15422" y="9186"/>
                    <a:pt x="15129" y="9207"/>
                  </a:cubicBezTo>
                  <a:cubicBezTo>
                    <a:pt x="14898" y="9248"/>
                    <a:pt x="14647" y="9165"/>
                    <a:pt x="14543" y="8935"/>
                  </a:cubicBezTo>
                  <a:cubicBezTo>
                    <a:pt x="14417" y="8663"/>
                    <a:pt x="14480" y="8370"/>
                    <a:pt x="14647" y="8202"/>
                  </a:cubicBezTo>
                  <a:cubicBezTo>
                    <a:pt x="14836" y="8014"/>
                    <a:pt x="15066" y="7847"/>
                    <a:pt x="15317" y="7784"/>
                  </a:cubicBezTo>
                  <a:cubicBezTo>
                    <a:pt x="15903" y="7575"/>
                    <a:pt x="16531" y="7365"/>
                    <a:pt x="17158" y="7219"/>
                  </a:cubicBezTo>
                  <a:cubicBezTo>
                    <a:pt x="17619" y="7114"/>
                    <a:pt x="17932" y="6884"/>
                    <a:pt x="18079" y="6487"/>
                  </a:cubicBezTo>
                  <a:cubicBezTo>
                    <a:pt x="18309" y="5963"/>
                    <a:pt x="18476" y="5440"/>
                    <a:pt x="18707" y="4917"/>
                  </a:cubicBezTo>
                  <a:cubicBezTo>
                    <a:pt x="18916" y="4457"/>
                    <a:pt x="18874" y="3976"/>
                    <a:pt x="18644" y="3557"/>
                  </a:cubicBezTo>
                  <a:cubicBezTo>
                    <a:pt x="18518" y="3285"/>
                    <a:pt x="18330" y="3013"/>
                    <a:pt x="18121" y="2762"/>
                  </a:cubicBezTo>
                  <a:cubicBezTo>
                    <a:pt x="17639" y="2134"/>
                    <a:pt x="16928" y="1737"/>
                    <a:pt x="16217" y="1339"/>
                  </a:cubicBezTo>
                  <a:cubicBezTo>
                    <a:pt x="15861" y="1130"/>
                    <a:pt x="15463" y="1130"/>
                    <a:pt x="15024" y="1235"/>
                  </a:cubicBezTo>
                  <a:cubicBezTo>
                    <a:pt x="14124" y="1507"/>
                    <a:pt x="13476" y="2051"/>
                    <a:pt x="12764" y="2595"/>
                  </a:cubicBezTo>
                  <a:cubicBezTo>
                    <a:pt x="12702" y="2657"/>
                    <a:pt x="12639" y="2720"/>
                    <a:pt x="12618" y="2804"/>
                  </a:cubicBezTo>
                  <a:cubicBezTo>
                    <a:pt x="12304" y="3432"/>
                    <a:pt x="11927" y="4059"/>
                    <a:pt x="11718" y="4708"/>
                  </a:cubicBezTo>
                  <a:cubicBezTo>
                    <a:pt x="11404" y="5650"/>
                    <a:pt x="11530" y="6570"/>
                    <a:pt x="12450" y="7386"/>
                  </a:cubicBezTo>
                  <a:cubicBezTo>
                    <a:pt x="13497" y="8307"/>
                    <a:pt x="14522" y="9269"/>
                    <a:pt x="14773" y="10734"/>
                  </a:cubicBezTo>
                  <a:cubicBezTo>
                    <a:pt x="14836" y="10985"/>
                    <a:pt x="14961" y="11152"/>
                    <a:pt x="15170" y="11278"/>
                  </a:cubicBezTo>
                  <a:cubicBezTo>
                    <a:pt x="15756" y="11550"/>
                    <a:pt x="16384" y="11717"/>
                    <a:pt x="17095" y="11822"/>
                  </a:cubicBezTo>
                  <a:close/>
                  <a:moveTo>
                    <a:pt x="7094" y="16279"/>
                  </a:moveTo>
                  <a:cubicBezTo>
                    <a:pt x="7261" y="16362"/>
                    <a:pt x="7471" y="16488"/>
                    <a:pt x="7680" y="16593"/>
                  </a:cubicBezTo>
                  <a:cubicBezTo>
                    <a:pt x="8559" y="16990"/>
                    <a:pt x="9375" y="16927"/>
                    <a:pt x="10107" y="16195"/>
                  </a:cubicBezTo>
                  <a:cubicBezTo>
                    <a:pt x="10693" y="15588"/>
                    <a:pt x="11195" y="14961"/>
                    <a:pt x="11069" y="14019"/>
                  </a:cubicBezTo>
                  <a:cubicBezTo>
                    <a:pt x="11049" y="13873"/>
                    <a:pt x="11049" y="13747"/>
                    <a:pt x="11069" y="13580"/>
                  </a:cubicBezTo>
                  <a:cubicBezTo>
                    <a:pt x="11153" y="13036"/>
                    <a:pt x="10944" y="12533"/>
                    <a:pt x="10672" y="12094"/>
                  </a:cubicBezTo>
                  <a:cubicBezTo>
                    <a:pt x="10567" y="11906"/>
                    <a:pt x="10463" y="11759"/>
                    <a:pt x="10337" y="11571"/>
                  </a:cubicBezTo>
                  <a:cubicBezTo>
                    <a:pt x="9940" y="11027"/>
                    <a:pt x="9605" y="10441"/>
                    <a:pt x="9375" y="9792"/>
                  </a:cubicBezTo>
                  <a:cubicBezTo>
                    <a:pt x="9270" y="9520"/>
                    <a:pt x="9103" y="9269"/>
                    <a:pt x="8956" y="8997"/>
                  </a:cubicBezTo>
                  <a:cubicBezTo>
                    <a:pt x="8831" y="8788"/>
                    <a:pt x="8663" y="8663"/>
                    <a:pt x="8412" y="8621"/>
                  </a:cubicBezTo>
                  <a:cubicBezTo>
                    <a:pt x="7910" y="8537"/>
                    <a:pt x="7471" y="8370"/>
                    <a:pt x="6989" y="8139"/>
                  </a:cubicBezTo>
                  <a:cubicBezTo>
                    <a:pt x="6278" y="7805"/>
                    <a:pt x="5504" y="7909"/>
                    <a:pt x="4730" y="7993"/>
                  </a:cubicBezTo>
                  <a:cubicBezTo>
                    <a:pt x="3935" y="8411"/>
                    <a:pt x="3118" y="8767"/>
                    <a:pt x="2470" y="9479"/>
                  </a:cubicBezTo>
                  <a:cubicBezTo>
                    <a:pt x="1905" y="10085"/>
                    <a:pt x="1633" y="10818"/>
                    <a:pt x="1173" y="11466"/>
                  </a:cubicBezTo>
                  <a:cubicBezTo>
                    <a:pt x="901" y="11906"/>
                    <a:pt x="1131" y="12450"/>
                    <a:pt x="1633" y="12701"/>
                  </a:cubicBezTo>
                  <a:cubicBezTo>
                    <a:pt x="1989" y="12868"/>
                    <a:pt x="2386" y="12973"/>
                    <a:pt x="2826" y="12973"/>
                  </a:cubicBezTo>
                  <a:cubicBezTo>
                    <a:pt x="3432" y="12952"/>
                    <a:pt x="4018" y="12952"/>
                    <a:pt x="4604" y="12973"/>
                  </a:cubicBezTo>
                  <a:cubicBezTo>
                    <a:pt x="5169" y="13015"/>
                    <a:pt x="5629" y="12868"/>
                    <a:pt x="6111" y="12554"/>
                  </a:cubicBezTo>
                  <a:cubicBezTo>
                    <a:pt x="6424" y="12345"/>
                    <a:pt x="6696" y="12199"/>
                    <a:pt x="6801" y="11801"/>
                  </a:cubicBezTo>
                  <a:lnTo>
                    <a:pt x="6885" y="11655"/>
                  </a:lnTo>
                  <a:cubicBezTo>
                    <a:pt x="7073" y="11362"/>
                    <a:pt x="7429" y="11257"/>
                    <a:pt x="7743" y="11404"/>
                  </a:cubicBezTo>
                  <a:cubicBezTo>
                    <a:pt x="7994" y="11508"/>
                    <a:pt x="8077" y="11780"/>
                    <a:pt x="7994" y="12094"/>
                  </a:cubicBezTo>
                  <a:cubicBezTo>
                    <a:pt x="7889" y="12429"/>
                    <a:pt x="7805" y="12764"/>
                    <a:pt x="7492" y="13015"/>
                  </a:cubicBezTo>
                  <a:cubicBezTo>
                    <a:pt x="7366" y="13119"/>
                    <a:pt x="7261" y="13266"/>
                    <a:pt x="7199" y="13433"/>
                  </a:cubicBezTo>
                  <a:cubicBezTo>
                    <a:pt x="6864" y="14375"/>
                    <a:pt x="6634" y="15274"/>
                    <a:pt x="7094" y="16279"/>
                  </a:cubicBezTo>
                  <a:close/>
                  <a:moveTo>
                    <a:pt x="9626" y="7679"/>
                  </a:moveTo>
                  <a:cubicBezTo>
                    <a:pt x="9626" y="7784"/>
                    <a:pt x="9605" y="7888"/>
                    <a:pt x="9626" y="7993"/>
                  </a:cubicBezTo>
                  <a:cubicBezTo>
                    <a:pt x="9668" y="8119"/>
                    <a:pt x="9709" y="8265"/>
                    <a:pt x="9772" y="8411"/>
                  </a:cubicBezTo>
                  <a:cubicBezTo>
                    <a:pt x="10023" y="8955"/>
                    <a:pt x="10253" y="9520"/>
                    <a:pt x="10567" y="10085"/>
                  </a:cubicBezTo>
                  <a:cubicBezTo>
                    <a:pt x="10818" y="10525"/>
                    <a:pt x="11069" y="10964"/>
                    <a:pt x="11404" y="11341"/>
                  </a:cubicBezTo>
                  <a:cubicBezTo>
                    <a:pt x="11697" y="11655"/>
                    <a:pt x="11969" y="11927"/>
                    <a:pt x="12095" y="12345"/>
                  </a:cubicBezTo>
                  <a:cubicBezTo>
                    <a:pt x="12116" y="12450"/>
                    <a:pt x="12199" y="12554"/>
                    <a:pt x="12283" y="12638"/>
                  </a:cubicBezTo>
                  <a:cubicBezTo>
                    <a:pt x="12597" y="12931"/>
                    <a:pt x="12932" y="13224"/>
                    <a:pt x="13266" y="13538"/>
                  </a:cubicBezTo>
                  <a:cubicBezTo>
                    <a:pt x="13601" y="13810"/>
                    <a:pt x="13685" y="13810"/>
                    <a:pt x="14187" y="13496"/>
                  </a:cubicBezTo>
                  <a:cubicBezTo>
                    <a:pt x="14396" y="12617"/>
                    <a:pt x="14103" y="11759"/>
                    <a:pt x="13915" y="10880"/>
                  </a:cubicBezTo>
                  <a:cubicBezTo>
                    <a:pt x="13748" y="10106"/>
                    <a:pt x="13371" y="9479"/>
                    <a:pt x="12848" y="8893"/>
                  </a:cubicBezTo>
                  <a:cubicBezTo>
                    <a:pt x="12304" y="8328"/>
                    <a:pt x="11781" y="7742"/>
                    <a:pt x="10944" y="7533"/>
                  </a:cubicBezTo>
                  <a:cubicBezTo>
                    <a:pt x="10442" y="7407"/>
                    <a:pt x="10044" y="7365"/>
                    <a:pt x="9626" y="76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61"/>
            <p:cNvSpPr/>
            <p:nvPr/>
          </p:nvSpPr>
          <p:spPr>
            <a:xfrm>
              <a:off x="8115750" y="1662700"/>
              <a:ext cx="56525" cy="31400"/>
            </a:xfrm>
            <a:custGeom>
              <a:avLst/>
              <a:gdLst/>
              <a:ahLst/>
              <a:cxnLst/>
              <a:rect l="l" t="t" r="r" b="b"/>
              <a:pathLst>
                <a:path w="2261" h="1256" extrusionOk="0">
                  <a:moveTo>
                    <a:pt x="1130" y="0"/>
                  </a:moveTo>
                  <a:cubicBezTo>
                    <a:pt x="1423" y="84"/>
                    <a:pt x="1674" y="105"/>
                    <a:pt x="1946" y="168"/>
                  </a:cubicBezTo>
                  <a:cubicBezTo>
                    <a:pt x="2156" y="251"/>
                    <a:pt x="2260" y="419"/>
                    <a:pt x="2260" y="649"/>
                  </a:cubicBezTo>
                  <a:cubicBezTo>
                    <a:pt x="2239" y="837"/>
                    <a:pt x="2135" y="984"/>
                    <a:pt x="1967" y="1047"/>
                  </a:cubicBezTo>
                  <a:cubicBezTo>
                    <a:pt x="1402" y="1256"/>
                    <a:pt x="816" y="1214"/>
                    <a:pt x="272" y="1026"/>
                  </a:cubicBezTo>
                  <a:cubicBezTo>
                    <a:pt x="147" y="963"/>
                    <a:pt x="0" y="754"/>
                    <a:pt x="0" y="628"/>
                  </a:cubicBezTo>
                  <a:cubicBezTo>
                    <a:pt x="0" y="503"/>
                    <a:pt x="147" y="293"/>
                    <a:pt x="272" y="230"/>
                  </a:cubicBezTo>
                  <a:cubicBezTo>
                    <a:pt x="523" y="126"/>
                    <a:pt x="879" y="84"/>
                    <a:pt x="1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61"/>
            <p:cNvSpPr/>
            <p:nvPr/>
          </p:nvSpPr>
          <p:spPr>
            <a:xfrm>
              <a:off x="7906500" y="1627125"/>
              <a:ext cx="51825" cy="37175"/>
            </a:xfrm>
            <a:custGeom>
              <a:avLst/>
              <a:gdLst/>
              <a:ahLst/>
              <a:cxnLst/>
              <a:rect l="l" t="t" r="r" b="b"/>
              <a:pathLst>
                <a:path w="2073" h="1487" extrusionOk="0">
                  <a:moveTo>
                    <a:pt x="712" y="42"/>
                  </a:moveTo>
                  <a:cubicBezTo>
                    <a:pt x="1047" y="42"/>
                    <a:pt x="1445" y="252"/>
                    <a:pt x="1821" y="503"/>
                  </a:cubicBezTo>
                  <a:cubicBezTo>
                    <a:pt x="2072" y="691"/>
                    <a:pt x="2031" y="1151"/>
                    <a:pt x="1717" y="1319"/>
                  </a:cubicBezTo>
                  <a:cubicBezTo>
                    <a:pt x="1466" y="1444"/>
                    <a:pt x="1215" y="1486"/>
                    <a:pt x="943" y="1402"/>
                  </a:cubicBezTo>
                  <a:cubicBezTo>
                    <a:pt x="712" y="1298"/>
                    <a:pt x="482" y="1151"/>
                    <a:pt x="273" y="1026"/>
                  </a:cubicBezTo>
                  <a:cubicBezTo>
                    <a:pt x="64" y="900"/>
                    <a:pt x="1" y="628"/>
                    <a:pt x="85" y="398"/>
                  </a:cubicBezTo>
                  <a:cubicBezTo>
                    <a:pt x="147" y="147"/>
                    <a:pt x="315" y="1"/>
                    <a:pt x="712" y="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61"/>
            <p:cNvSpPr/>
            <p:nvPr/>
          </p:nvSpPr>
          <p:spPr>
            <a:xfrm>
              <a:off x="8263775" y="1749000"/>
              <a:ext cx="35075" cy="42925"/>
            </a:xfrm>
            <a:custGeom>
              <a:avLst/>
              <a:gdLst/>
              <a:ahLst/>
              <a:cxnLst/>
              <a:rect l="l" t="t" r="r" b="b"/>
              <a:pathLst>
                <a:path w="1403" h="1717" extrusionOk="0">
                  <a:moveTo>
                    <a:pt x="1" y="461"/>
                  </a:moveTo>
                  <a:cubicBezTo>
                    <a:pt x="43" y="377"/>
                    <a:pt x="126" y="231"/>
                    <a:pt x="252" y="126"/>
                  </a:cubicBezTo>
                  <a:cubicBezTo>
                    <a:pt x="461" y="1"/>
                    <a:pt x="775" y="22"/>
                    <a:pt x="921" y="210"/>
                  </a:cubicBezTo>
                  <a:cubicBezTo>
                    <a:pt x="1068" y="440"/>
                    <a:pt x="1235" y="712"/>
                    <a:pt x="1340" y="963"/>
                  </a:cubicBezTo>
                  <a:cubicBezTo>
                    <a:pt x="1403" y="1172"/>
                    <a:pt x="1277" y="1465"/>
                    <a:pt x="1089" y="1591"/>
                  </a:cubicBezTo>
                  <a:cubicBezTo>
                    <a:pt x="921" y="1716"/>
                    <a:pt x="649" y="1696"/>
                    <a:pt x="440" y="1549"/>
                  </a:cubicBezTo>
                  <a:cubicBezTo>
                    <a:pt x="105" y="1298"/>
                    <a:pt x="22" y="963"/>
                    <a:pt x="1" y="4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61"/>
            <p:cNvSpPr/>
            <p:nvPr/>
          </p:nvSpPr>
          <p:spPr>
            <a:xfrm>
              <a:off x="8214600" y="1676825"/>
              <a:ext cx="37175" cy="39250"/>
            </a:xfrm>
            <a:custGeom>
              <a:avLst/>
              <a:gdLst/>
              <a:ahLst/>
              <a:cxnLst/>
              <a:rect l="l" t="t" r="r" b="b"/>
              <a:pathLst>
                <a:path w="1487" h="1570" extrusionOk="0">
                  <a:moveTo>
                    <a:pt x="1487" y="1088"/>
                  </a:moveTo>
                  <a:cubicBezTo>
                    <a:pt x="1445" y="1151"/>
                    <a:pt x="1361" y="1339"/>
                    <a:pt x="1235" y="1423"/>
                  </a:cubicBezTo>
                  <a:cubicBezTo>
                    <a:pt x="1026" y="1570"/>
                    <a:pt x="754" y="1549"/>
                    <a:pt x="587" y="1402"/>
                  </a:cubicBezTo>
                  <a:cubicBezTo>
                    <a:pt x="419" y="1235"/>
                    <a:pt x="294" y="1026"/>
                    <a:pt x="168" y="837"/>
                  </a:cubicBezTo>
                  <a:cubicBezTo>
                    <a:pt x="1" y="607"/>
                    <a:pt x="1" y="419"/>
                    <a:pt x="126" y="293"/>
                  </a:cubicBezTo>
                  <a:cubicBezTo>
                    <a:pt x="315" y="105"/>
                    <a:pt x="503" y="0"/>
                    <a:pt x="754" y="84"/>
                  </a:cubicBezTo>
                  <a:cubicBezTo>
                    <a:pt x="1131" y="189"/>
                    <a:pt x="1466" y="607"/>
                    <a:pt x="1487" y="108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61"/>
            <p:cNvSpPr/>
            <p:nvPr/>
          </p:nvSpPr>
          <p:spPr>
            <a:xfrm>
              <a:off x="8005375" y="1653275"/>
              <a:ext cx="44475" cy="32975"/>
            </a:xfrm>
            <a:custGeom>
              <a:avLst/>
              <a:gdLst/>
              <a:ahLst/>
              <a:cxnLst/>
              <a:rect l="l" t="t" r="r" b="b"/>
              <a:pathLst>
                <a:path w="1779" h="1319" extrusionOk="0">
                  <a:moveTo>
                    <a:pt x="942" y="1319"/>
                  </a:moveTo>
                  <a:cubicBezTo>
                    <a:pt x="314" y="1319"/>
                    <a:pt x="1" y="942"/>
                    <a:pt x="105" y="482"/>
                  </a:cubicBezTo>
                  <a:cubicBezTo>
                    <a:pt x="168" y="210"/>
                    <a:pt x="440" y="1"/>
                    <a:pt x="691" y="84"/>
                  </a:cubicBezTo>
                  <a:cubicBezTo>
                    <a:pt x="942" y="168"/>
                    <a:pt x="1172" y="252"/>
                    <a:pt x="1423" y="398"/>
                  </a:cubicBezTo>
                  <a:cubicBezTo>
                    <a:pt x="1779" y="607"/>
                    <a:pt x="1737" y="1047"/>
                    <a:pt x="1340" y="1235"/>
                  </a:cubicBezTo>
                  <a:cubicBezTo>
                    <a:pt x="1214" y="1256"/>
                    <a:pt x="1026" y="1298"/>
                    <a:pt x="942" y="13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61"/>
            <p:cNvSpPr/>
            <p:nvPr/>
          </p:nvSpPr>
          <p:spPr>
            <a:xfrm>
              <a:off x="8289425" y="1854150"/>
              <a:ext cx="28250" cy="35600"/>
            </a:xfrm>
            <a:custGeom>
              <a:avLst/>
              <a:gdLst/>
              <a:ahLst/>
              <a:cxnLst/>
              <a:rect l="l" t="t" r="r" b="b"/>
              <a:pathLst>
                <a:path w="1130" h="1424" extrusionOk="0">
                  <a:moveTo>
                    <a:pt x="460" y="1423"/>
                  </a:moveTo>
                  <a:cubicBezTo>
                    <a:pt x="335" y="1277"/>
                    <a:pt x="146" y="1172"/>
                    <a:pt x="42" y="1026"/>
                  </a:cubicBezTo>
                  <a:cubicBezTo>
                    <a:pt x="0" y="942"/>
                    <a:pt x="0" y="775"/>
                    <a:pt x="0" y="670"/>
                  </a:cubicBezTo>
                  <a:cubicBezTo>
                    <a:pt x="21" y="335"/>
                    <a:pt x="188" y="42"/>
                    <a:pt x="460" y="21"/>
                  </a:cubicBezTo>
                  <a:cubicBezTo>
                    <a:pt x="670" y="0"/>
                    <a:pt x="879" y="126"/>
                    <a:pt x="983" y="398"/>
                  </a:cubicBezTo>
                  <a:cubicBezTo>
                    <a:pt x="1130" y="754"/>
                    <a:pt x="1088" y="1067"/>
                    <a:pt x="816" y="1256"/>
                  </a:cubicBezTo>
                  <a:cubicBezTo>
                    <a:pt x="753" y="1339"/>
                    <a:pt x="628" y="1360"/>
                    <a:pt x="460" y="14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61"/>
            <p:cNvSpPr/>
            <p:nvPr/>
          </p:nvSpPr>
          <p:spPr>
            <a:xfrm>
              <a:off x="7848450" y="1562250"/>
              <a:ext cx="31400" cy="29850"/>
            </a:xfrm>
            <a:custGeom>
              <a:avLst/>
              <a:gdLst/>
              <a:ahLst/>
              <a:cxnLst/>
              <a:rect l="l" t="t" r="r" b="b"/>
              <a:pathLst>
                <a:path w="1256" h="1194" extrusionOk="0">
                  <a:moveTo>
                    <a:pt x="712" y="1194"/>
                  </a:moveTo>
                  <a:cubicBezTo>
                    <a:pt x="524" y="1110"/>
                    <a:pt x="293" y="1089"/>
                    <a:pt x="168" y="963"/>
                  </a:cubicBezTo>
                  <a:cubicBezTo>
                    <a:pt x="63" y="859"/>
                    <a:pt x="0" y="650"/>
                    <a:pt x="0" y="482"/>
                  </a:cubicBezTo>
                  <a:cubicBezTo>
                    <a:pt x="0" y="294"/>
                    <a:pt x="126" y="168"/>
                    <a:pt x="314" y="127"/>
                  </a:cubicBezTo>
                  <a:cubicBezTo>
                    <a:pt x="712" y="1"/>
                    <a:pt x="1256" y="399"/>
                    <a:pt x="1256" y="817"/>
                  </a:cubicBezTo>
                  <a:cubicBezTo>
                    <a:pt x="1256" y="901"/>
                    <a:pt x="1214" y="1005"/>
                    <a:pt x="1130" y="1026"/>
                  </a:cubicBezTo>
                  <a:cubicBezTo>
                    <a:pt x="1005" y="1110"/>
                    <a:pt x="858" y="1131"/>
                    <a:pt x="712" y="11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14" name="Google Shape;1614;p61"/>
          <p:cNvGrpSpPr/>
          <p:nvPr/>
        </p:nvGrpSpPr>
        <p:grpSpPr>
          <a:xfrm flipH="1">
            <a:off x="368163" y="325325"/>
            <a:ext cx="741250" cy="792000"/>
            <a:chOff x="-3118700" y="2365900"/>
            <a:chExt cx="741250" cy="792000"/>
          </a:xfrm>
        </p:grpSpPr>
        <p:sp>
          <p:nvSpPr>
            <p:cNvPr id="1615" name="Google Shape;1615;p61"/>
            <p:cNvSpPr/>
            <p:nvPr/>
          </p:nvSpPr>
          <p:spPr>
            <a:xfrm>
              <a:off x="-2848250" y="2598675"/>
              <a:ext cx="266800" cy="290350"/>
            </a:xfrm>
            <a:custGeom>
              <a:avLst/>
              <a:gdLst/>
              <a:ahLst/>
              <a:cxnLst/>
              <a:rect l="l" t="t" r="r" b="b"/>
              <a:pathLst>
                <a:path w="10672" h="11614" extrusionOk="0">
                  <a:moveTo>
                    <a:pt x="3139" y="1005"/>
                  </a:moveTo>
                  <a:cubicBezTo>
                    <a:pt x="3013" y="775"/>
                    <a:pt x="2929" y="628"/>
                    <a:pt x="2846" y="503"/>
                  </a:cubicBezTo>
                  <a:cubicBezTo>
                    <a:pt x="2950" y="419"/>
                    <a:pt x="3034" y="315"/>
                    <a:pt x="3139" y="294"/>
                  </a:cubicBezTo>
                  <a:cubicBezTo>
                    <a:pt x="4394" y="105"/>
                    <a:pt x="5649" y="1"/>
                    <a:pt x="6779" y="817"/>
                  </a:cubicBezTo>
                  <a:cubicBezTo>
                    <a:pt x="7030" y="1005"/>
                    <a:pt x="7302" y="1193"/>
                    <a:pt x="7553" y="1340"/>
                  </a:cubicBezTo>
                  <a:cubicBezTo>
                    <a:pt x="8118" y="1675"/>
                    <a:pt x="8516" y="2135"/>
                    <a:pt x="8872" y="2679"/>
                  </a:cubicBezTo>
                  <a:cubicBezTo>
                    <a:pt x="9227" y="3286"/>
                    <a:pt x="9625" y="3872"/>
                    <a:pt x="10022" y="4457"/>
                  </a:cubicBezTo>
                  <a:cubicBezTo>
                    <a:pt x="10441" y="5106"/>
                    <a:pt x="10671" y="5797"/>
                    <a:pt x="10650" y="6571"/>
                  </a:cubicBezTo>
                  <a:cubicBezTo>
                    <a:pt x="10608" y="7115"/>
                    <a:pt x="10650" y="7680"/>
                    <a:pt x="10587" y="8224"/>
                  </a:cubicBezTo>
                  <a:cubicBezTo>
                    <a:pt x="10546" y="8872"/>
                    <a:pt x="10294" y="9416"/>
                    <a:pt x="9813" y="9898"/>
                  </a:cubicBezTo>
                  <a:cubicBezTo>
                    <a:pt x="9123" y="10525"/>
                    <a:pt x="8390" y="11048"/>
                    <a:pt x="7470" y="11237"/>
                  </a:cubicBezTo>
                  <a:cubicBezTo>
                    <a:pt x="6926" y="11362"/>
                    <a:pt x="6403" y="11488"/>
                    <a:pt x="5859" y="11551"/>
                  </a:cubicBezTo>
                  <a:cubicBezTo>
                    <a:pt x="5147" y="11613"/>
                    <a:pt x="4478" y="11509"/>
                    <a:pt x="3787" y="11258"/>
                  </a:cubicBezTo>
                  <a:cubicBezTo>
                    <a:pt x="2636" y="10818"/>
                    <a:pt x="1758" y="10107"/>
                    <a:pt x="942" y="9207"/>
                  </a:cubicBezTo>
                  <a:cubicBezTo>
                    <a:pt x="628" y="8872"/>
                    <a:pt x="419" y="8538"/>
                    <a:pt x="439" y="8056"/>
                  </a:cubicBezTo>
                  <a:cubicBezTo>
                    <a:pt x="439" y="7805"/>
                    <a:pt x="439" y="7491"/>
                    <a:pt x="377" y="7261"/>
                  </a:cubicBezTo>
                  <a:cubicBezTo>
                    <a:pt x="0" y="6257"/>
                    <a:pt x="230" y="5294"/>
                    <a:pt x="544" y="4353"/>
                  </a:cubicBezTo>
                  <a:cubicBezTo>
                    <a:pt x="1046" y="2888"/>
                    <a:pt x="1067" y="2888"/>
                    <a:pt x="2323" y="1758"/>
                  </a:cubicBezTo>
                  <a:cubicBezTo>
                    <a:pt x="2574" y="1549"/>
                    <a:pt x="2825" y="1298"/>
                    <a:pt x="3139" y="10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61"/>
            <p:cNvSpPr/>
            <p:nvPr/>
          </p:nvSpPr>
          <p:spPr>
            <a:xfrm>
              <a:off x="-2877550" y="2577750"/>
              <a:ext cx="325375" cy="344750"/>
            </a:xfrm>
            <a:custGeom>
              <a:avLst/>
              <a:gdLst/>
              <a:ahLst/>
              <a:cxnLst/>
              <a:rect l="l" t="t" r="r" b="b"/>
              <a:pathLst>
                <a:path w="13015" h="13790" extrusionOk="0">
                  <a:moveTo>
                    <a:pt x="12868" y="7889"/>
                  </a:moveTo>
                  <a:cubicBezTo>
                    <a:pt x="12910" y="8789"/>
                    <a:pt x="13015" y="9563"/>
                    <a:pt x="12701" y="10253"/>
                  </a:cubicBezTo>
                  <a:cubicBezTo>
                    <a:pt x="12575" y="10546"/>
                    <a:pt x="12471" y="10860"/>
                    <a:pt x="12262" y="11090"/>
                  </a:cubicBezTo>
                  <a:cubicBezTo>
                    <a:pt x="11404" y="12095"/>
                    <a:pt x="10399" y="12932"/>
                    <a:pt x="9081" y="13245"/>
                  </a:cubicBezTo>
                  <a:cubicBezTo>
                    <a:pt x="8495" y="13371"/>
                    <a:pt x="7930" y="13559"/>
                    <a:pt x="7345" y="13643"/>
                  </a:cubicBezTo>
                  <a:cubicBezTo>
                    <a:pt x="6277" y="13789"/>
                    <a:pt x="5252" y="13643"/>
                    <a:pt x="4227" y="13245"/>
                  </a:cubicBezTo>
                  <a:cubicBezTo>
                    <a:pt x="2867" y="12722"/>
                    <a:pt x="1904" y="11802"/>
                    <a:pt x="963" y="10776"/>
                  </a:cubicBezTo>
                  <a:cubicBezTo>
                    <a:pt x="775" y="10567"/>
                    <a:pt x="607" y="10337"/>
                    <a:pt x="523" y="10086"/>
                  </a:cubicBezTo>
                  <a:cubicBezTo>
                    <a:pt x="231" y="9061"/>
                    <a:pt x="0" y="8015"/>
                    <a:pt x="21" y="6947"/>
                  </a:cubicBezTo>
                  <a:cubicBezTo>
                    <a:pt x="42" y="5650"/>
                    <a:pt x="544" y="4478"/>
                    <a:pt x="1047" y="3307"/>
                  </a:cubicBezTo>
                  <a:cubicBezTo>
                    <a:pt x="1088" y="3181"/>
                    <a:pt x="1193" y="3014"/>
                    <a:pt x="1298" y="2909"/>
                  </a:cubicBezTo>
                  <a:cubicBezTo>
                    <a:pt x="1695" y="2553"/>
                    <a:pt x="2218" y="2240"/>
                    <a:pt x="2511" y="1779"/>
                  </a:cubicBezTo>
                  <a:cubicBezTo>
                    <a:pt x="2804" y="1340"/>
                    <a:pt x="3181" y="1026"/>
                    <a:pt x="3578" y="712"/>
                  </a:cubicBezTo>
                  <a:cubicBezTo>
                    <a:pt x="3976" y="377"/>
                    <a:pt x="4478" y="210"/>
                    <a:pt x="5001" y="168"/>
                  </a:cubicBezTo>
                  <a:cubicBezTo>
                    <a:pt x="6424" y="1"/>
                    <a:pt x="7721" y="315"/>
                    <a:pt x="8914" y="1152"/>
                  </a:cubicBezTo>
                  <a:cubicBezTo>
                    <a:pt x="9772" y="1758"/>
                    <a:pt x="10546" y="2386"/>
                    <a:pt x="11090" y="3307"/>
                  </a:cubicBezTo>
                  <a:cubicBezTo>
                    <a:pt x="11383" y="3767"/>
                    <a:pt x="11697" y="4227"/>
                    <a:pt x="12031" y="4667"/>
                  </a:cubicBezTo>
                  <a:cubicBezTo>
                    <a:pt x="12638" y="5504"/>
                    <a:pt x="12952" y="6424"/>
                    <a:pt x="12889" y="7429"/>
                  </a:cubicBezTo>
                  <a:cubicBezTo>
                    <a:pt x="12868" y="7638"/>
                    <a:pt x="12868" y="7847"/>
                    <a:pt x="12868" y="7889"/>
                  </a:cubicBezTo>
                  <a:close/>
                  <a:moveTo>
                    <a:pt x="4311" y="1842"/>
                  </a:moveTo>
                  <a:cubicBezTo>
                    <a:pt x="3997" y="2156"/>
                    <a:pt x="3746" y="2386"/>
                    <a:pt x="3474" y="2616"/>
                  </a:cubicBezTo>
                  <a:cubicBezTo>
                    <a:pt x="2239" y="3746"/>
                    <a:pt x="2218" y="3725"/>
                    <a:pt x="1695" y="5211"/>
                  </a:cubicBezTo>
                  <a:cubicBezTo>
                    <a:pt x="1381" y="6152"/>
                    <a:pt x="1151" y="7094"/>
                    <a:pt x="1507" y="8119"/>
                  </a:cubicBezTo>
                  <a:cubicBezTo>
                    <a:pt x="1611" y="8370"/>
                    <a:pt x="1611" y="8663"/>
                    <a:pt x="1591" y="8935"/>
                  </a:cubicBezTo>
                  <a:cubicBezTo>
                    <a:pt x="1591" y="9396"/>
                    <a:pt x="1800" y="9730"/>
                    <a:pt x="2093" y="10086"/>
                  </a:cubicBezTo>
                  <a:cubicBezTo>
                    <a:pt x="2909" y="10965"/>
                    <a:pt x="3788" y="11697"/>
                    <a:pt x="4938" y="12116"/>
                  </a:cubicBezTo>
                  <a:cubicBezTo>
                    <a:pt x="5650" y="12388"/>
                    <a:pt x="6298" y="12492"/>
                    <a:pt x="7010" y="12409"/>
                  </a:cubicBezTo>
                  <a:cubicBezTo>
                    <a:pt x="7554" y="12325"/>
                    <a:pt x="8098" y="12199"/>
                    <a:pt x="8621" y="12095"/>
                  </a:cubicBezTo>
                  <a:cubicBezTo>
                    <a:pt x="9542" y="11885"/>
                    <a:pt x="10274" y="11383"/>
                    <a:pt x="10943" y="10756"/>
                  </a:cubicBezTo>
                  <a:cubicBezTo>
                    <a:pt x="11446" y="10295"/>
                    <a:pt x="11676" y="9730"/>
                    <a:pt x="11738" y="9082"/>
                  </a:cubicBezTo>
                  <a:cubicBezTo>
                    <a:pt x="11759" y="8538"/>
                    <a:pt x="11759" y="7994"/>
                    <a:pt x="11780" y="7429"/>
                  </a:cubicBezTo>
                  <a:cubicBezTo>
                    <a:pt x="11822" y="6655"/>
                    <a:pt x="11571" y="5964"/>
                    <a:pt x="11153" y="5315"/>
                  </a:cubicBezTo>
                  <a:cubicBezTo>
                    <a:pt x="10776" y="4709"/>
                    <a:pt x="10378" y="4144"/>
                    <a:pt x="10002" y="3537"/>
                  </a:cubicBezTo>
                  <a:cubicBezTo>
                    <a:pt x="9667" y="2993"/>
                    <a:pt x="9249" y="2512"/>
                    <a:pt x="8705" y="2198"/>
                  </a:cubicBezTo>
                  <a:cubicBezTo>
                    <a:pt x="8433" y="2051"/>
                    <a:pt x="8181" y="1863"/>
                    <a:pt x="7909" y="1675"/>
                  </a:cubicBezTo>
                  <a:cubicBezTo>
                    <a:pt x="6801" y="859"/>
                    <a:pt x="5545" y="984"/>
                    <a:pt x="4290" y="1152"/>
                  </a:cubicBezTo>
                  <a:cubicBezTo>
                    <a:pt x="4185" y="1193"/>
                    <a:pt x="4101" y="1298"/>
                    <a:pt x="3997" y="1361"/>
                  </a:cubicBezTo>
                  <a:cubicBezTo>
                    <a:pt x="4101" y="1465"/>
                    <a:pt x="4185" y="1612"/>
                    <a:pt x="4311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61"/>
            <p:cNvSpPr/>
            <p:nvPr/>
          </p:nvSpPr>
          <p:spPr>
            <a:xfrm>
              <a:off x="-3102475" y="2877500"/>
              <a:ext cx="144400" cy="69050"/>
            </a:xfrm>
            <a:custGeom>
              <a:avLst/>
              <a:gdLst/>
              <a:ahLst/>
              <a:cxnLst/>
              <a:rect l="l" t="t" r="r" b="b"/>
              <a:pathLst>
                <a:path w="5776" h="2762" extrusionOk="0">
                  <a:moveTo>
                    <a:pt x="1256" y="2762"/>
                  </a:moveTo>
                  <a:cubicBezTo>
                    <a:pt x="1025" y="2720"/>
                    <a:pt x="816" y="2699"/>
                    <a:pt x="628" y="2636"/>
                  </a:cubicBezTo>
                  <a:cubicBezTo>
                    <a:pt x="209" y="2511"/>
                    <a:pt x="0" y="1946"/>
                    <a:pt x="293" y="1569"/>
                  </a:cubicBezTo>
                  <a:cubicBezTo>
                    <a:pt x="398" y="1423"/>
                    <a:pt x="649" y="1297"/>
                    <a:pt x="774" y="1339"/>
                  </a:cubicBezTo>
                  <a:cubicBezTo>
                    <a:pt x="1716" y="1653"/>
                    <a:pt x="2490" y="1276"/>
                    <a:pt x="3181" y="732"/>
                  </a:cubicBezTo>
                  <a:cubicBezTo>
                    <a:pt x="3766" y="293"/>
                    <a:pt x="4436" y="84"/>
                    <a:pt x="5147" y="21"/>
                  </a:cubicBezTo>
                  <a:cubicBezTo>
                    <a:pt x="5545" y="0"/>
                    <a:pt x="5775" y="356"/>
                    <a:pt x="5629" y="732"/>
                  </a:cubicBezTo>
                  <a:cubicBezTo>
                    <a:pt x="5482" y="983"/>
                    <a:pt x="5315" y="1193"/>
                    <a:pt x="5022" y="1255"/>
                  </a:cubicBezTo>
                  <a:cubicBezTo>
                    <a:pt x="4436" y="1360"/>
                    <a:pt x="3976" y="1653"/>
                    <a:pt x="3557" y="1988"/>
                  </a:cubicBezTo>
                  <a:cubicBezTo>
                    <a:pt x="2825" y="2553"/>
                    <a:pt x="1988" y="2553"/>
                    <a:pt x="1256" y="2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61"/>
            <p:cNvSpPr/>
            <p:nvPr/>
          </p:nvSpPr>
          <p:spPr>
            <a:xfrm>
              <a:off x="-2830475" y="2365900"/>
              <a:ext cx="54950" cy="134475"/>
            </a:xfrm>
            <a:custGeom>
              <a:avLst/>
              <a:gdLst/>
              <a:ahLst/>
              <a:cxnLst/>
              <a:rect l="l" t="t" r="r" b="b"/>
              <a:pathLst>
                <a:path w="2198" h="5379" extrusionOk="0">
                  <a:moveTo>
                    <a:pt x="837" y="5127"/>
                  </a:moveTo>
                  <a:cubicBezTo>
                    <a:pt x="314" y="4165"/>
                    <a:pt x="189" y="3118"/>
                    <a:pt x="231" y="2051"/>
                  </a:cubicBezTo>
                  <a:cubicBezTo>
                    <a:pt x="252" y="1716"/>
                    <a:pt x="147" y="1340"/>
                    <a:pt x="105" y="1005"/>
                  </a:cubicBezTo>
                  <a:cubicBezTo>
                    <a:pt x="84" y="838"/>
                    <a:pt x="21" y="691"/>
                    <a:pt x="0" y="566"/>
                  </a:cubicBezTo>
                  <a:cubicBezTo>
                    <a:pt x="0" y="294"/>
                    <a:pt x="105" y="64"/>
                    <a:pt x="356" y="43"/>
                  </a:cubicBezTo>
                  <a:cubicBezTo>
                    <a:pt x="524" y="1"/>
                    <a:pt x="775" y="84"/>
                    <a:pt x="879" y="189"/>
                  </a:cubicBezTo>
                  <a:cubicBezTo>
                    <a:pt x="1172" y="503"/>
                    <a:pt x="1381" y="900"/>
                    <a:pt x="1402" y="1340"/>
                  </a:cubicBezTo>
                  <a:cubicBezTo>
                    <a:pt x="1402" y="1549"/>
                    <a:pt x="1444" y="1737"/>
                    <a:pt x="1444" y="1947"/>
                  </a:cubicBezTo>
                  <a:cubicBezTo>
                    <a:pt x="1361" y="2867"/>
                    <a:pt x="1549" y="3725"/>
                    <a:pt x="2009" y="4541"/>
                  </a:cubicBezTo>
                  <a:cubicBezTo>
                    <a:pt x="2197" y="4876"/>
                    <a:pt x="2072" y="5127"/>
                    <a:pt x="1695" y="5273"/>
                  </a:cubicBezTo>
                  <a:cubicBezTo>
                    <a:pt x="1381" y="5378"/>
                    <a:pt x="1068" y="5336"/>
                    <a:pt x="837" y="5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61"/>
            <p:cNvSpPr/>
            <p:nvPr/>
          </p:nvSpPr>
          <p:spPr>
            <a:xfrm>
              <a:off x="-3118700" y="2615950"/>
              <a:ext cx="139700" cy="50750"/>
            </a:xfrm>
            <a:custGeom>
              <a:avLst/>
              <a:gdLst/>
              <a:ahLst/>
              <a:cxnLst/>
              <a:rect l="l" t="t" r="r" b="b"/>
              <a:pathLst>
                <a:path w="5588" h="2030" extrusionOk="0">
                  <a:moveTo>
                    <a:pt x="3662" y="1862"/>
                  </a:moveTo>
                  <a:cubicBezTo>
                    <a:pt x="2407" y="2030"/>
                    <a:pt x="1382" y="1339"/>
                    <a:pt x="273" y="879"/>
                  </a:cubicBezTo>
                  <a:cubicBezTo>
                    <a:pt x="147" y="837"/>
                    <a:pt x="1" y="565"/>
                    <a:pt x="21" y="440"/>
                  </a:cubicBezTo>
                  <a:cubicBezTo>
                    <a:pt x="42" y="293"/>
                    <a:pt x="231" y="126"/>
                    <a:pt x="419" y="42"/>
                  </a:cubicBezTo>
                  <a:cubicBezTo>
                    <a:pt x="545" y="0"/>
                    <a:pt x="733" y="0"/>
                    <a:pt x="879" y="21"/>
                  </a:cubicBezTo>
                  <a:cubicBezTo>
                    <a:pt x="1151" y="84"/>
                    <a:pt x="1423" y="126"/>
                    <a:pt x="1674" y="251"/>
                  </a:cubicBezTo>
                  <a:cubicBezTo>
                    <a:pt x="2428" y="670"/>
                    <a:pt x="3265" y="649"/>
                    <a:pt x="4081" y="649"/>
                  </a:cubicBezTo>
                  <a:cubicBezTo>
                    <a:pt x="4415" y="649"/>
                    <a:pt x="4771" y="670"/>
                    <a:pt x="5127" y="733"/>
                  </a:cubicBezTo>
                  <a:cubicBezTo>
                    <a:pt x="5357" y="753"/>
                    <a:pt x="5587" y="1067"/>
                    <a:pt x="5503" y="1214"/>
                  </a:cubicBezTo>
                  <a:cubicBezTo>
                    <a:pt x="5441" y="1381"/>
                    <a:pt x="5294" y="1611"/>
                    <a:pt x="5148" y="1653"/>
                  </a:cubicBezTo>
                  <a:cubicBezTo>
                    <a:pt x="4667" y="1758"/>
                    <a:pt x="4143" y="1779"/>
                    <a:pt x="3662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61"/>
            <p:cNvSpPr/>
            <p:nvPr/>
          </p:nvSpPr>
          <p:spPr>
            <a:xfrm>
              <a:off x="-2646875" y="2412450"/>
              <a:ext cx="59150" cy="106225"/>
            </a:xfrm>
            <a:custGeom>
              <a:avLst/>
              <a:gdLst/>
              <a:ahLst/>
              <a:cxnLst/>
              <a:rect l="l" t="t" r="r" b="b"/>
              <a:pathLst>
                <a:path w="2366" h="4249" extrusionOk="0">
                  <a:moveTo>
                    <a:pt x="2365" y="1256"/>
                  </a:moveTo>
                  <a:cubicBezTo>
                    <a:pt x="2051" y="2282"/>
                    <a:pt x="1633" y="3223"/>
                    <a:pt x="942" y="3997"/>
                  </a:cubicBezTo>
                  <a:cubicBezTo>
                    <a:pt x="733" y="4248"/>
                    <a:pt x="273" y="4102"/>
                    <a:pt x="126" y="3830"/>
                  </a:cubicBezTo>
                  <a:cubicBezTo>
                    <a:pt x="63" y="3621"/>
                    <a:pt x="1" y="3349"/>
                    <a:pt x="63" y="3139"/>
                  </a:cubicBezTo>
                  <a:cubicBezTo>
                    <a:pt x="126" y="2847"/>
                    <a:pt x="294" y="2575"/>
                    <a:pt x="419" y="2282"/>
                  </a:cubicBezTo>
                  <a:cubicBezTo>
                    <a:pt x="712" y="1675"/>
                    <a:pt x="1068" y="1131"/>
                    <a:pt x="1172" y="440"/>
                  </a:cubicBezTo>
                  <a:cubicBezTo>
                    <a:pt x="1193" y="189"/>
                    <a:pt x="1403" y="1"/>
                    <a:pt x="1675" y="64"/>
                  </a:cubicBezTo>
                  <a:cubicBezTo>
                    <a:pt x="1821" y="85"/>
                    <a:pt x="2030" y="231"/>
                    <a:pt x="2093" y="398"/>
                  </a:cubicBezTo>
                  <a:cubicBezTo>
                    <a:pt x="2281" y="691"/>
                    <a:pt x="2302" y="1005"/>
                    <a:pt x="2365" y="1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61"/>
            <p:cNvSpPr/>
            <p:nvPr/>
          </p:nvSpPr>
          <p:spPr>
            <a:xfrm>
              <a:off x="-2480525" y="2633725"/>
              <a:ext cx="103075" cy="53375"/>
            </a:xfrm>
            <a:custGeom>
              <a:avLst/>
              <a:gdLst/>
              <a:ahLst/>
              <a:cxnLst/>
              <a:rect l="l" t="t" r="r" b="b"/>
              <a:pathLst>
                <a:path w="4123" h="2135" extrusionOk="0">
                  <a:moveTo>
                    <a:pt x="1151" y="2135"/>
                  </a:moveTo>
                  <a:cubicBezTo>
                    <a:pt x="858" y="2093"/>
                    <a:pt x="586" y="2051"/>
                    <a:pt x="335" y="1947"/>
                  </a:cubicBezTo>
                  <a:cubicBezTo>
                    <a:pt x="147" y="1905"/>
                    <a:pt x="0" y="1716"/>
                    <a:pt x="42" y="1507"/>
                  </a:cubicBezTo>
                  <a:cubicBezTo>
                    <a:pt x="63" y="1382"/>
                    <a:pt x="210" y="1193"/>
                    <a:pt x="335" y="1172"/>
                  </a:cubicBezTo>
                  <a:cubicBezTo>
                    <a:pt x="1277" y="1005"/>
                    <a:pt x="2093" y="482"/>
                    <a:pt x="2909" y="105"/>
                  </a:cubicBezTo>
                  <a:cubicBezTo>
                    <a:pt x="3160" y="1"/>
                    <a:pt x="3432" y="1"/>
                    <a:pt x="3704" y="42"/>
                  </a:cubicBezTo>
                  <a:cubicBezTo>
                    <a:pt x="4018" y="105"/>
                    <a:pt x="4122" y="628"/>
                    <a:pt x="3871" y="796"/>
                  </a:cubicBezTo>
                  <a:cubicBezTo>
                    <a:pt x="3683" y="963"/>
                    <a:pt x="3474" y="1068"/>
                    <a:pt x="3264" y="1193"/>
                  </a:cubicBezTo>
                  <a:cubicBezTo>
                    <a:pt x="2762" y="1465"/>
                    <a:pt x="2302" y="1695"/>
                    <a:pt x="1800" y="1926"/>
                  </a:cubicBezTo>
                  <a:cubicBezTo>
                    <a:pt x="1611" y="2030"/>
                    <a:pt x="1381" y="2093"/>
                    <a:pt x="1151" y="2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61"/>
            <p:cNvSpPr/>
            <p:nvPr/>
          </p:nvSpPr>
          <p:spPr>
            <a:xfrm>
              <a:off x="-2797525" y="3065275"/>
              <a:ext cx="46050" cy="92625"/>
            </a:xfrm>
            <a:custGeom>
              <a:avLst/>
              <a:gdLst/>
              <a:ahLst/>
              <a:cxnLst/>
              <a:rect l="l" t="t" r="r" b="b"/>
              <a:pathLst>
                <a:path w="1842" h="3705" extrusionOk="0">
                  <a:moveTo>
                    <a:pt x="1842" y="963"/>
                  </a:moveTo>
                  <a:cubicBezTo>
                    <a:pt x="1842" y="1089"/>
                    <a:pt x="1842" y="1172"/>
                    <a:pt x="1821" y="1256"/>
                  </a:cubicBezTo>
                  <a:cubicBezTo>
                    <a:pt x="1716" y="1905"/>
                    <a:pt x="1633" y="2574"/>
                    <a:pt x="1528" y="3244"/>
                  </a:cubicBezTo>
                  <a:cubicBezTo>
                    <a:pt x="1465" y="3495"/>
                    <a:pt x="1319" y="3704"/>
                    <a:pt x="1047" y="3683"/>
                  </a:cubicBezTo>
                  <a:cubicBezTo>
                    <a:pt x="838" y="3683"/>
                    <a:pt x="566" y="3599"/>
                    <a:pt x="419" y="3453"/>
                  </a:cubicBezTo>
                  <a:cubicBezTo>
                    <a:pt x="168" y="3160"/>
                    <a:pt x="1" y="2783"/>
                    <a:pt x="189" y="2344"/>
                  </a:cubicBezTo>
                  <a:cubicBezTo>
                    <a:pt x="461" y="1695"/>
                    <a:pt x="649" y="1005"/>
                    <a:pt x="900" y="335"/>
                  </a:cubicBezTo>
                  <a:cubicBezTo>
                    <a:pt x="942" y="210"/>
                    <a:pt x="1172" y="42"/>
                    <a:pt x="1340" y="22"/>
                  </a:cubicBezTo>
                  <a:cubicBezTo>
                    <a:pt x="1549" y="1"/>
                    <a:pt x="1695" y="168"/>
                    <a:pt x="1737" y="377"/>
                  </a:cubicBezTo>
                  <a:cubicBezTo>
                    <a:pt x="1800" y="628"/>
                    <a:pt x="1821" y="796"/>
                    <a:pt x="1842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61"/>
            <p:cNvSpPr/>
            <p:nvPr/>
          </p:nvSpPr>
          <p:spPr>
            <a:xfrm>
              <a:off x="-2633800" y="3047500"/>
              <a:ext cx="65950" cy="71675"/>
            </a:xfrm>
            <a:custGeom>
              <a:avLst/>
              <a:gdLst/>
              <a:ahLst/>
              <a:cxnLst/>
              <a:rect l="l" t="t" r="r" b="b"/>
              <a:pathLst>
                <a:path w="2638" h="2867" extrusionOk="0">
                  <a:moveTo>
                    <a:pt x="1" y="670"/>
                  </a:moveTo>
                  <a:cubicBezTo>
                    <a:pt x="608" y="42"/>
                    <a:pt x="1131" y="0"/>
                    <a:pt x="1528" y="628"/>
                  </a:cubicBezTo>
                  <a:cubicBezTo>
                    <a:pt x="1800" y="1088"/>
                    <a:pt x="2114" y="1549"/>
                    <a:pt x="2491" y="1967"/>
                  </a:cubicBezTo>
                  <a:cubicBezTo>
                    <a:pt x="2574" y="2030"/>
                    <a:pt x="2637" y="2176"/>
                    <a:pt x="2616" y="2281"/>
                  </a:cubicBezTo>
                  <a:cubicBezTo>
                    <a:pt x="2595" y="2448"/>
                    <a:pt x="2512" y="2658"/>
                    <a:pt x="2407" y="2762"/>
                  </a:cubicBezTo>
                  <a:cubicBezTo>
                    <a:pt x="2323" y="2846"/>
                    <a:pt x="2072" y="2867"/>
                    <a:pt x="1968" y="2804"/>
                  </a:cubicBezTo>
                  <a:cubicBezTo>
                    <a:pt x="1591" y="2511"/>
                    <a:pt x="1214" y="2218"/>
                    <a:pt x="900" y="1862"/>
                  </a:cubicBezTo>
                  <a:cubicBezTo>
                    <a:pt x="587" y="1507"/>
                    <a:pt x="294" y="1067"/>
                    <a:pt x="1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61"/>
            <p:cNvSpPr/>
            <p:nvPr/>
          </p:nvSpPr>
          <p:spPr>
            <a:xfrm>
              <a:off x="-2507725" y="2909400"/>
              <a:ext cx="75350" cy="59650"/>
            </a:xfrm>
            <a:custGeom>
              <a:avLst/>
              <a:gdLst/>
              <a:ahLst/>
              <a:cxnLst/>
              <a:rect l="l" t="t" r="r" b="b"/>
              <a:pathLst>
                <a:path w="3014" h="2386" extrusionOk="0">
                  <a:moveTo>
                    <a:pt x="2992" y="1842"/>
                  </a:moveTo>
                  <a:cubicBezTo>
                    <a:pt x="3013" y="2093"/>
                    <a:pt x="2720" y="2386"/>
                    <a:pt x="2469" y="2323"/>
                  </a:cubicBezTo>
                  <a:cubicBezTo>
                    <a:pt x="2302" y="2302"/>
                    <a:pt x="2135" y="2281"/>
                    <a:pt x="2051" y="2176"/>
                  </a:cubicBezTo>
                  <a:cubicBezTo>
                    <a:pt x="1611" y="1674"/>
                    <a:pt x="1005" y="1360"/>
                    <a:pt x="440" y="984"/>
                  </a:cubicBezTo>
                  <a:cubicBezTo>
                    <a:pt x="314" y="921"/>
                    <a:pt x="210" y="775"/>
                    <a:pt x="105" y="670"/>
                  </a:cubicBezTo>
                  <a:cubicBezTo>
                    <a:pt x="0" y="544"/>
                    <a:pt x="84" y="231"/>
                    <a:pt x="231" y="147"/>
                  </a:cubicBezTo>
                  <a:cubicBezTo>
                    <a:pt x="377" y="105"/>
                    <a:pt x="544" y="0"/>
                    <a:pt x="691" y="21"/>
                  </a:cubicBezTo>
                  <a:cubicBezTo>
                    <a:pt x="1653" y="231"/>
                    <a:pt x="2365" y="775"/>
                    <a:pt x="2909" y="1591"/>
                  </a:cubicBezTo>
                  <a:cubicBezTo>
                    <a:pt x="2971" y="1674"/>
                    <a:pt x="2971" y="1758"/>
                    <a:pt x="2992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5" name="Google Shape;1625;p61"/>
          <p:cNvGrpSpPr/>
          <p:nvPr/>
        </p:nvGrpSpPr>
        <p:grpSpPr>
          <a:xfrm flipH="1">
            <a:off x="7535150" y="1272925"/>
            <a:ext cx="608900" cy="407500"/>
            <a:chOff x="4137713" y="525925"/>
            <a:chExt cx="608900" cy="407500"/>
          </a:xfrm>
        </p:grpSpPr>
        <p:sp>
          <p:nvSpPr>
            <p:cNvPr id="1626" name="Google Shape;1626;p61"/>
            <p:cNvSpPr/>
            <p:nvPr/>
          </p:nvSpPr>
          <p:spPr>
            <a:xfrm>
              <a:off x="4168063" y="559925"/>
              <a:ext cx="556575" cy="353625"/>
            </a:xfrm>
            <a:custGeom>
              <a:avLst/>
              <a:gdLst/>
              <a:ahLst/>
              <a:cxnLst/>
              <a:rect l="l" t="t" r="r" b="b"/>
              <a:pathLst>
                <a:path w="22263" h="14145" extrusionOk="0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61"/>
            <p:cNvSpPr/>
            <p:nvPr/>
          </p:nvSpPr>
          <p:spPr>
            <a:xfrm>
              <a:off x="4137713" y="525925"/>
              <a:ext cx="608900" cy="407500"/>
            </a:xfrm>
            <a:custGeom>
              <a:avLst/>
              <a:gdLst/>
              <a:ahLst/>
              <a:cxnLst/>
              <a:rect l="l" t="t" r="r" b="b"/>
              <a:pathLst>
                <a:path w="24356" h="16300" extrusionOk="0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8" name="Google Shape;1628;p61"/>
          <p:cNvGrpSpPr/>
          <p:nvPr/>
        </p:nvGrpSpPr>
        <p:grpSpPr>
          <a:xfrm>
            <a:off x="7981563" y="4220513"/>
            <a:ext cx="643950" cy="195675"/>
            <a:chOff x="806663" y="3241275"/>
            <a:chExt cx="643950" cy="195675"/>
          </a:xfrm>
        </p:grpSpPr>
        <p:sp>
          <p:nvSpPr>
            <p:cNvPr id="1629" name="Google Shape;1629;p61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61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31" name="Google Shape;1631;p61"/>
          <p:cNvGrpSpPr/>
          <p:nvPr/>
        </p:nvGrpSpPr>
        <p:grpSpPr>
          <a:xfrm>
            <a:off x="7535138" y="3790813"/>
            <a:ext cx="381375" cy="358350"/>
            <a:chOff x="7723450" y="2617900"/>
            <a:chExt cx="381375" cy="358350"/>
          </a:xfrm>
        </p:grpSpPr>
        <p:sp>
          <p:nvSpPr>
            <p:cNvPr id="1632" name="Google Shape;1632;p61"/>
            <p:cNvSpPr/>
            <p:nvPr/>
          </p:nvSpPr>
          <p:spPr>
            <a:xfrm>
              <a:off x="7751700" y="2646150"/>
              <a:ext cx="333750" cy="302375"/>
            </a:xfrm>
            <a:custGeom>
              <a:avLst/>
              <a:gdLst/>
              <a:ahLst/>
              <a:cxnLst/>
              <a:rect l="l" t="t" r="r" b="b"/>
              <a:pathLst>
                <a:path w="13350" h="12095" extrusionOk="0">
                  <a:moveTo>
                    <a:pt x="9584" y="2553"/>
                  </a:moveTo>
                  <a:cubicBezTo>
                    <a:pt x="10483" y="2448"/>
                    <a:pt x="11237" y="2804"/>
                    <a:pt x="12032" y="3118"/>
                  </a:cubicBezTo>
                  <a:cubicBezTo>
                    <a:pt x="12157" y="3181"/>
                    <a:pt x="12283" y="3327"/>
                    <a:pt x="12366" y="3474"/>
                  </a:cubicBezTo>
                  <a:cubicBezTo>
                    <a:pt x="12555" y="3746"/>
                    <a:pt x="12680" y="4039"/>
                    <a:pt x="12827" y="4331"/>
                  </a:cubicBezTo>
                  <a:cubicBezTo>
                    <a:pt x="13350" y="5273"/>
                    <a:pt x="12931" y="6403"/>
                    <a:pt x="11781" y="6759"/>
                  </a:cubicBezTo>
                  <a:cubicBezTo>
                    <a:pt x="11153" y="6947"/>
                    <a:pt x="10504" y="7072"/>
                    <a:pt x="9877" y="7198"/>
                  </a:cubicBezTo>
                  <a:cubicBezTo>
                    <a:pt x="9688" y="7261"/>
                    <a:pt x="9479" y="7303"/>
                    <a:pt x="9333" y="7386"/>
                  </a:cubicBezTo>
                  <a:cubicBezTo>
                    <a:pt x="9123" y="7491"/>
                    <a:pt x="9060" y="7868"/>
                    <a:pt x="9270" y="7972"/>
                  </a:cubicBezTo>
                  <a:cubicBezTo>
                    <a:pt x="9625" y="8140"/>
                    <a:pt x="9981" y="8328"/>
                    <a:pt x="10358" y="8433"/>
                  </a:cubicBezTo>
                  <a:cubicBezTo>
                    <a:pt x="11048" y="8642"/>
                    <a:pt x="11320" y="8956"/>
                    <a:pt x="11341" y="9667"/>
                  </a:cubicBezTo>
                  <a:cubicBezTo>
                    <a:pt x="11341" y="10420"/>
                    <a:pt x="11111" y="10943"/>
                    <a:pt x="10400" y="11676"/>
                  </a:cubicBezTo>
                  <a:cubicBezTo>
                    <a:pt x="9960" y="11634"/>
                    <a:pt x="9458" y="11592"/>
                    <a:pt x="8998" y="11508"/>
                  </a:cubicBezTo>
                  <a:cubicBezTo>
                    <a:pt x="8726" y="11487"/>
                    <a:pt x="8496" y="11362"/>
                    <a:pt x="8328" y="11132"/>
                  </a:cubicBezTo>
                  <a:cubicBezTo>
                    <a:pt x="8119" y="10755"/>
                    <a:pt x="7910" y="10399"/>
                    <a:pt x="7763" y="10002"/>
                  </a:cubicBezTo>
                  <a:cubicBezTo>
                    <a:pt x="7575" y="9562"/>
                    <a:pt x="7449" y="9081"/>
                    <a:pt x="7324" y="8642"/>
                  </a:cubicBezTo>
                  <a:cubicBezTo>
                    <a:pt x="7073" y="8537"/>
                    <a:pt x="6968" y="8663"/>
                    <a:pt x="6905" y="8809"/>
                  </a:cubicBezTo>
                  <a:cubicBezTo>
                    <a:pt x="6550" y="9458"/>
                    <a:pt x="6508" y="9772"/>
                    <a:pt x="6696" y="10629"/>
                  </a:cubicBezTo>
                  <a:cubicBezTo>
                    <a:pt x="6529" y="10943"/>
                    <a:pt x="6382" y="11320"/>
                    <a:pt x="6173" y="11634"/>
                  </a:cubicBezTo>
                  <a:cubicBezTo>
                    <a:pt x="5901" y="12010"/>
                    <a:pt x="5566" y="12094"/>
                    <a:pt x="5148" y="11948"/>
                  </a:cubicBezTo>
                  <a:cubicBezTo>
                    <a:pt x="5022" y="11885"/>
                    <a:pt x="4918" y="11780"/>
                    <a:pt x="4813" y="11759"/>
                  </a:cubicBezTo>
                  <a:cubicBezTo>
                    <a:pt x="4248" y="11592"/>
                    <a:pt x="3913" y="11257"/>
                    <a:pt x="3725" y="10734"/>
                  </a:cubicBezTo>
                  <a:cubicBezTo>
                    <a:pt x="3516" y="10211"/>
                    <a:pt x="3411" y="9667"/>
                    <a:pt x="3620" y="9123"/>
                  </a:cubicBezTo>
                  <a:cubicBezTo>
                    <a:pt x="3809" y="8600"/>
                    <a:pt x="3871" y="8014"/>
                    <a:pt x="4353" y="7658"/>
                  </a:cubicBezTo>
                  <a:cubicBezTo>
                    <a:pt x="4499" y="7575"/>
                    <a:pt x="4499" y="7282"/>
                    <a:pt x="4499" y="7093"/>
                  </a:cubicBezTo>
                  <a:cubicBezTo>
                    <a:pt x="4499" y="6863"/>
                    <a:pt x="4227" y="6675"/>
                    <a:pt x="3997" y="6759"/>
                  </a:cubicBezTo>
                  <a:cubicBezTo>
                    <a:pt x="3892" y="6780"/>
                    <a:pt x="3809" y="6842"/>
                    <a:pt x="3725" y="6884"/>
                  </a:cubicBezTo>
                  <a:cubicBezTo>
                    <a:pt x="3244" y="7177"/>
                    <a:pt x="2679" y="7240"/>
                    <a:pt x="2114" y="7177"/>
                  </a:cubicBezTo>
                  <a:cubicBezTo>
                    <a:pt x="1737" y="7156"/>
                    <a:pt x="1402" y="7072"/>
                    <a:pt x="1047" y="7031"/>
                  </a:cubicBezTo>
                  <a:cubicBezTo>
                    <a:pt x="670" y="6989"/>
                    <a:pt x="419" y="6800"/>
                    <a:pt x="210" y="6549"/>
                  </a:cubicBezTo>
                  <a:cubicBezTo>
                    <a:pt x="1" y="6277"/>
                    <a:pt x="63" y="6005"/>
                    <a:pt x="147" y="5671"/>
                  </a:cubicBezTo>
                  <a:lnTo>
                    <a:pt x="733" y="5378"/>
                  </a:lnTo>
                  <a:cubicBezTo>
                    <a:pt x="900" y="5294"/>
                    <a:pt x="1089" y="5231"/>
                    <a:pt x="1277" y="5148"/>
                  </a:cubicBezTo>
                  <a:cubicBezTo>
                    <a:pt x="2407" y="4541"/>
                    <a:pt x="3599" y="4311"/>
                    <a:pt x="4855" y="4373"/>
                  </a:cubicBezTo>
                  <a:lnTo>
                    <a:pt x="5252" y="4373"/>
                  </a:lnTo>
                  <a:cubicBezTo>
                    <a:pt x="5462" y="4352"/>
                    <a:pt x="5650" y="4269"/>
                    <a:pt x="5692" y="4039"/>
                  </a:cubicBezTo>
                  <a:cubicBezTo>
                    <a:pt x="5755" y="3829"/>
                    <a:pt x="5671" y="3620"/>
                    <a:pt x="5462" y="3578"/>
                  </a:cubicBezTo>
                  <a:cubicBezTo>
                    <a:pt x="5043" y="3432"/>
                    <a:pt x="4855" y="3118"/>
                    <a:pt x="4646" y="2762"/>
                  </a:cubicBezTo>
                  <a:cubicBezTo>
                    <a:pt x="4290" y="2135"/>
                    <a:pt x="4395" y="1507"/>
                    <a:pt x="4499" y="837"/>
                  </a:cubicBezTo>
                  <a:cubicBezTo>
                    <a:pt x="4562" y="398"/>
                    <a:pt x="4939" y="84"/>
                    <a:pt x="5378" y="63"/>
                  </a:cubicBezTo>
                  <a:cubicBezTo>
                    <a:pt x="6236" y="0"/>
                    <a:pt x="7010" y="272"/>
                    <a:pt x="7638" y="837"/>
                  </a:cubicBezTo>
                  <a:cubicBezTo>
                    <a:pt x="7910" y="1109"/>
                    <a:pt x="8119" y="1444"/>
                    <a:pt x="8098" y="1883"/>
                  </a:cubicBezTo>
                  <a:cubicBezTo>
                    <a:pt x="8077" y="2469"/>
                    <a:pt x="8307" y="3034"/>
                    <a:pt x="8203" y="3641"/>
                  </a:cubicBezTo>
                  <a:cubicBezTo>
                    <a:pt x="8182" y="3850"/>
                    <a:pt x="8307" y="4018"/>
                    <a:pt x="8516" y="4080"/>
                  </a:cubicBezTo>
                  <a:cubicBezTo>
                    <a:pt x="8747" y="4143"/>
                    <a:pt x="8998" y="4039"/>
                    <a:pt x="9060" y="3808"/>
                  </a:cubicBezTo>
                  <a:cubicBezTo>
                    <a:pt x="9123" y="3620"/>
                    <a:pt x="9144" y="3411"/>
                    <a:pt x="9165" y="3223"/>
                  </a:cubicBezTo>
                  <a:cubicBezTo>
                    <a:pt x="9249" y="2909"/>
                    <a:pt x="9353" y="2679"/>
                    <a:pt x="9584" y="2553"/>
                  </a:cubicBezTo>
                  <a:close/>
                  <a:moveTo>
                    <a:pt x="4918" y="7721"/>
                  </a:moveTo>
                  <a:cubicBezTo>
                    <a:pt x="5252" y="7889"/>
                    <a:pt x="5566" y="8119"/>
                    <a:pt x="5922" y="8223"/>
                  </a:cubicBezTo>
                  <a:cubicBezTo>
                    <a:pt x="6320" y="8328"/>
                    <a:pt x="6801" y="8412"/>
                    <a:pt x="7177" y="8328"/>
                  </a:cubicBezTo>
                  <a:cubicBezTo>
                    <a:pt x="8809" y="8077"/>
                    <a:pt x="9374" y="7324"/>
                    <a:pt x="9228" y="5692"/>
                  </a:cubicBezTo>
                  <a:cubicBezTo>
                    <a:pt x="9123" y="4562"/>
                    <a:pt x="8935" y="4562"/>
                    <a:pt x="7910" y="4603"/>
                  </a:cubicBezTo>
                  <a:cubicBezTo>
                    <a:pt x="7763" y="4603"/>
                    <a:pt x="7575" y="4645"/>
                    <a:pt x="7449" y="4687"/>
                  </a:cubicBezTo>
                  <a:cubicBezTo>
                    <a:pt x="6801" y="4896"/>
                    <a:pt x="6173" y="5106"/>
                    <a:pt x="5503" y="5336"/>
                  </a:cubicBezTo>
                  <a:cubicBezTo>
                    <a:pt x="5231" y="5440"/>
                    <a:pt x="5022" y="5692"/>
                    <a:pt x="4959" y="6005"/>
                  </a:cubicBezTo>
                  <a:cubicBezTo>
                    <a:pt x="4876" y="6570"/>
                    <a:pt x="4771" y="7135"/>
                    <a:pt x="4918" y="772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61"/>
            <p:cNvSpPr/>
            <p:nvPr/>
          </p:nvSpPr>
          <p:spPr>
            <a:xfrm>
              <a:off x="7897125" y="2778475"/>
              <a:ext cx="75875" cy="57050"/>
            </a:xfrm>
            <a:custGeom>
              <a:avLst/>
              <a:gdLst/>
              <a:ahLst/>
              <a:cxnLst/>
              <a:rect l="l" t="t" r="r" b="b"/>
              <a:pathLst>
                <a:path w="3035" h="2282" extrusionOk="0">
                  <a:moveTo>
                    <a:pt x="105" y="943"/>
                  </a:moveTo>
                  <a:cubicBezTo>
                    <a:pt x="1088" y="838"/>
                    <a:pt x="1758" y="1"/>
                    <a:pt x="2783" y="127"/>
                  </a:cubicBezTo>
                  <a:cubicBezTo>
                    <a:pt x="3034" y="629"/>
                    <a:pt x="2867" y="1110"/>
                    <a:pt x="2720" y="1570"/>
                  </a:cubicBezTo>
                  <a:cubicBezTo>
                    <a:pt x="2679" y="1738"/>
                    <a:pt x="2490" y="1905"/>
                    <a:pt x="2344" y="1968"/>
                  </a:cubicBezTo>
                  <a:cubicBezTo>
                    <a:pt x="1842" y="2114"/>
                    <a:pt x="1339" y="2282"/>
                    <a:pt x="816" y="2156"/>
                  </a:cubicBezTo>
                  <a:cubicBezTo>
                    <a:pt x="105" y="2010"/>
                    <a:pt x="0" y="1863"/>
                    <a:pt x="105" y="9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61"/>
            <p:cNvSpPr/>
            <p:nvPr/>
          </p:nvSpPr>
          <p:spPr>
            <a:xfrm>
              <a:off x="7723450" y="2617900"/>
              <a:ext cx="381375" cy="358350"/>
            </a:xfrm>
            <a:custGeom>
              <a:avLst/>
              <a:gdLst/>
              <a:ahLst/>
              <a:cxnLst/>
              <a:rect l="l" t="t" r="r" b="b"/>
              <a:pathLst>
                <a:path w="15255" h="14334" extrusionOk="0">
                  <a:moveTo>
                    <a:pt x="4918" y="4708"/>
                  </a:moveTo>
                  <a:cubicBezTo>
                    <a:pt x="4813" y="4436"/>
                    <a:pt x="4792" y="4185"/>
                    <a:pt x="4646" y="3997"/>
                  </a:cubicBezTo>
                  <a:cubicBezTo>
                    <a:pt x="4416" y="3620"/>
                    <a:pt x="4395" y="3265"/>
                    <a:pt x="4437" y="2867"/>
                  </a:cubicBezTo>
                  <a:cubicBezTo>
                    <a:pt x="4499" y="2469"/>
                    <a:pt x="4520" y="2093"/>
                    <a:pt x="4604" y="1695"/>
                  </a:cubicBezTo>
                  <a:cubicBezTo>
                    <a:pt x="4834" y="649"/>
                    <a:pt x="5797" y="0"/>
                    <a:pt x="6885" y="126"/>
                  </a:cubicBezTo>
                  <a:cubicBezTo>
                    <a:pt x="8056" y="272"/>
                    <a:pt x="9082" y="733"/>
                    <a:pt x="9751" y="1737"/>
                  </a:cubicBezTo>
                  <a:cubicBezTo>
                    <a:pt x="9939" y="2030"/>
                    <a:pt x="10065" y="2365"/>
                    <a:pt x="10232" y="2679"/>
                  </a:cubicBezTo>
                  <a:cubicBezTo>
                    <a:pt x="10776" y="2741"/>
                    <a:pt x="11320" y="2783"/>
                    <a:pt x="11864" y="2825"/>
                  </a:cubicBezTo>
                  <a:cubicBezTo>
                    <a:pt x="12555" y="2867"/>
                    <a:pt x="13078" y="3285"/>
                    <a:pt x="13706" y="3453"/>
                  </a:cubicBezTo>
                  <a:cubicBezTo>
                    <a:pt x="13789" y="3474"/>
                    <a:pt x="13852" y="3578"/>
                    <a:pt x="13915" y="3620"/>
                  </a:cubicBezTo>
                  <a:cubicBezTo>
                    <a:pt x="14459" y="4248"/>
                    <a:pt x="14940" y="4959"/>
                    <a:pt x="15045" y="5775"/>
                  </a:cubicBezTo>
                  <a:cubicBezTo>
                    <a:pt x="15254" y="7156"/>
                    <a:pt x="14940" y="8077"/>
                    <a:pt x="13476" y="8809"/>
                  </a:cubicBezTo>
                  <a:cubicBezTo>
                    <a:pt x="13371" y="8851"/>
                    <a:pt x="13203" y="8893"/>
                    <a:pt x="13099" y="8935"/>
                  </a:cubicBezTo>
                  <a:cubicBezTo>
                    <a:pt x="12994" y="8977"/>
                    <a:pt x="12869" y="9039"/>
                    <a:pt x="12701" y="9144"/>
                  </a:cubicBezTo>
                  <a:cubicBezTo>
                    <a:pt x="13371" y="10002"/>
                    <a:pt x="13434" y="10943"/>
                    <a:pt x="13308" y="11948"/>
                  </a:cubicBezTo>
                  <a:cubicBezTo>
                    <a:pt x="13266" y="12283"/>
                    <a:pt x="13183" y="12555"/>
                    <a:pt x="12952" y="12827"/>
                  </a:cubicBezTo>
                  <a:cubicBezTo>
                    <a:pt x="12074" y="13915"/>
                    <a:pt x="12220" y="13936"/>
                    <a:pt x="10714" y="13768"/>
                  </a:cubicBezTo>
                  <a:cubicBezTo>
                    <a:pt x="9521" y="13664"/>
                    <a:pt x="9521" y="13643"/>
                    <a:pt x="8475" y="12931"/>
                  </a:cubicBezTo>
                  <a:lnTo>
                    <a:pt x="7763" y="13726"/>
                  </a:lnTo>
                  <a:cubicBezTo>
                    <a:pt x="7303" y="14249"/>
                    <a:pt x="6696" y="14333"/>
                    <a:pt x="6069" y="14082"/>
                  </a:cubicBezTo>
                  <a:cubicBezTo>
                    <a:pt x="5587" y="13936"/>
                    <a:pt x="5169" y="13684"/>
                    <a:pt x="4729" y="13475"/>
                  </a:cubicBezTo>
                  <a:cubicBezTo>
                    <a:pt x="4478" y="13350"/>
                    <a:pt x="4290" y="13120"/>
                    <a:pt x="4164" y="12868"/>
                  </a:cubicBezTo>
                  <a:cubicBezTo>
                    <a:pt x="3558" y="11780"/>
                    <a:pt x="3432" y="10713"/>
                    <a:pt x="3955" y="9542"/>
                  </a:cubicBezTo>
                  <a:cubicBezTo>
                    <a:pt x="3348" y="9416"/>
                    <a:pt x="2763" y="9332"/>
                    <a:pt x="2198" y="9311"/>
                  </a:cubicBezTo>
                  <a:cubicBezTo>
                    <a:pt x="1382" y="9270"/>
                    <a:pt x="775" y="8893"/>
                    <a:pt x="315" y="8223"/>
                  </a:cubicBezTo>
                  <a:cubicBezTo>
                    <a:pt x="105" y="7930"/>
                    <a:pt x="1" y="7658"/>
                    <a:pt x="43" y="7324"/>
                  </a:cubicBezTo>
                  <a:cubicBezTo>
                    <a:pt x="84" y="7177"/>
                    <a:pt x="105" y="7052"/>
                    <a:pt x="105" y="6926"/>
                  </a:cubicBezTo>
                  <a:cubicBezTo>
                    <a:pt x="84" y="6215"/>
                    <a:pt x="461" y="5817"/>
                    <a:pt x="1068" y="5608"/>
                  </a:cubicBezTo>
                  <a:cubicBezTo>
                    <a:pt x="1926" y="5315"/>
                    <a:pt x="2804" y="5043"/>
                    <a:pt x="3683" y="4792"/>
                  </a:cubicBezTo>
                  <a:cubicBezTo>
                    <a:pt x="4081" y="4708"/>
                    <a:pt x="4478" y="4729"/>
                    <a:pt x="4918" y="4708"/>
                  </a:cubicBezTo>
                  <a:close/>
                  <a:moveTo>
                    <a:pt x="10714" y="3683"/>
                  </a:moveTo>
                  <a:cubicBezTo>
                    <a:pt x="10483" y="3829"/>
                    <a:pt x="10358" y="4039"/>
                    <a:pt x="10337" y="4311"/>
                  </a:cubicBezTo>
                  <a:cubicBezTo>
                    <a:pt x="10295" y="4499"/>
                    <a:pt x="10274" y="4708"/>
                    <a:pt x="10232" y="4876"/>
                  </a:cubicBezTo>
                  <a:cubicBezTo>
                    <a:pt x="10149" y="5106"/>
                    <a:pt x="9918" y="5252"/>
                    <a:pt x="9667" y="5169"/>
                  </a:cubicBezTo>
                  <a:cubicBezTo>
                    <a:pt x="9458" y="5127"/>
                    <a:pt x="9312" y="4938"/>
                    <a:pt x="9354" y="4729"/>
                  </a:cubicBezTo>
                  <a:cubicBezTo>
                    <a:pt x="9458" y="4122"/>
                    <a:pt x="9228" y="3557"/>
                    <a:pt x="9249" y="2972"/>
                  </a:cubicBezTo>
                  <a:cubicBezTo>
                    <a:pt x="9249" y="2553"/>
                    <a:pt x="9082" y="2218"/>
                    <a:pt x="8789" y="1925"/>
                  </a:cubicBezTo>
                  <a:cubicBezTo>
                    <a:pt x="8161" y="1360"/>
                    <a:pt x="7408" y="1088"/>
                    <a:pt x="6529" y="1151"/>
                  </a:cubicBezTo>
                  <a:cubicBezTo>
                    <a:pt x="6089" y="1172"/>
                    <a:pt x="5734" y="1486"/>
                    <a:pt x="5650" y="1925"/>
                  </a:cubicBezTo>
                  <a:cubicBezTo>
                    <a:pt x="5545" y="2574"/>
                    <a:pt x="5441" y="3202"/>
                    <a:pt x="5797" y="3829"/>
                  </a:cubicBezTo>
                  <a:cubicBezTo>
                    <a:pt x="6006" y="4185"/>
                    <a:pt x="6194" y="4499"/>
                    <a:pt x="6613" y="4645"/>
                  </a:cubicBezTo>
                  <a:cubicBezTo>
                    <a:pt x="6822" y="4708"/>
                    <a:pt x="6905" y="4917"/>
                    <a:pt x="6843" y="5127"/>
                  </a:cubicBezTo>
                  <a:cubicBezTo>
                    <a:pt x="6801" y="5336"/>
                    <a:pt x="6613" y="5441"/>
                    <a:pt x="6403" y="5461"/>
                  </a:cubicBezTo>
                  <a:cubicBezTo>
                    <a:pt x="6278" y="5482"/>
                    <a:pt x="6152" y="5482"/>
                    <a:pt x="6006" y="5461"/>
                  </a:cubicBezTo>
                  <a:cubicBezTo>
                    <a:pt x="4750" y="5378"/>
                    <a:pt x="3558" y="5608"/>
                    <a:pt x="2428" y="6215"/>
                  </a:cubicBezTo>
                  <a:cubicBezTo>
                    <a:pt x="2240" y="6319"/>
                    <a:pt x="2051" y="6382"/>
                    <a:pt x="1884" y="6445"/>
                  </a:cubicBezTo>
                  <a:cubicBezTo>
                    <a:pt x="1675" y="6550"/>
                    <a:pt x="1486" y="6654"/>
                    <a:pt x="1298" y="6738"/>
                  </a:cubicBezTo>
                  <a:cubicBezTo>
                    <a:pt x="1235" y="7073"/>
                    <a:pt x="1110" y="7366"/>
                    <a:pt x="1361" y="7638"/>
                  </a:cubicBezTo>
                  <a:cubicBezTo>
                    <a:pt x="1570" y="7889"/>
                    <a:pt x="1821" y="8077"/>
                    <a:pt x="2198" y="8098"/>
                  </a:cubicBezTo>
                  <a:cubicBezTo>
                    <a:pt x="2553" y="8119"/>
                    <a:pt x="2909" y="8202"/>
                    <a:pt x="3265" y="8265"/>
                  </a:cubicBezTo>
                  <a:cubicBezTo>
                    <a:pt x="3851" y="8307"/>
                    <a:pt x="4374" y="8265"/>
                    <a:pt x="4897" y="7972"/>
                  </a:cubicBezTo>
                  <a:cubicBezTo>
                    <a:pt x="4960" y="7910"/>
                    <a:pt x="5064" y="7868"/>
                    <a:pt x="5148" y="7847"/>
                  </a:cubicBezTo>
                  <a:cubicBezTo>
                    <a:pt x="5357" y="7763"/>
                    <a:pt x="5650" y="7951"/>
                    <a:pt x="5650" y="8182"/>
                  </a:cubicBezTo>
                  <a:cubicBezTo>
                    <a:pt x="5650" y="8370"/>
                    <a:pt x="5629" y="8642"/>
                    <a:pt x="5525" y="8726"/>
                  </a:cubicBezTo>
                  <a:cubicBezTo>
                    <a:pt x="5001" y="9102"/>
                    <a:pt x="4960" y="9667"/>
                    <a:pt x="4792" y="10190"/>
                  </a:cubicBezTo>
                  <a:cubicBezTo>
                    <a:pt x="4604" y="10734"/>
                    <a:pt x="4688" y="11299"/>
                    <a:pt x="4897" y="11822"/>
                  </a:cubicBezTo>
                  <a:cubicBezTo>
                    <a:pt x="5106" y="12345"/>
                    <a:pt x="5420" y="12701"/>
                    <a:pt x="5964" y="12827"/>
                  </a:cubicBezTo>
                  <a:cubicBezTo>
                    <a:pt x="6089" y="12868"/>
                    <a:pt x="6194" y="12973"/>
                    <a:pt x="6299" y="13015"/>
                  </a:cubicBezTo>
                  <a:cubicBezTo>
                    <a:pt x="6738" y="13182"/>
                    <a:pt x="7052" y="13099"/>
                    <a:pt x="7324" y="12701"/>
                  </a:cubicBezTo>
                  <a:cubicBezTo>
                    <a:pt x="7533" y="12387"/>
                    <a:pt x="7680" y="12032"/>
                    <a:pt x="7847" y="11718"/>
                  </a:cubicBezTo>
                  <a:cubicBezTo>
                    <a:pt x="7659" y="10839"/>
                    <a:pt x="7722" y="10525"/>
                    <a:pt x="8056" y="9876"/>
                  </a:cubicBezTo>
                  <a:cubicBezTo>
                    <a:pt x="8140" y="9730"/>
                    <a:pt x="8245" y="9583"/>
                    <a:pt x="8475" y="9730"/>
                  </a:cubicBezTo>
                  <a:cubicBezTo>
                    <a:pt x="8600" y="10148"/>
                    <a:pt x="8726" y="10609"/>
                    <a:pt x="8914" y="11090"/>
                  </a:cubicBezTo>
                  <a:cubicBezTo>
                    <a:pt x="9082" y="11467"/>
                    <a:pt x="9291" y="11843"/>
                    <a:pt x="9500" y="12199"/>
                  </a:cubicBezTo>
                  <a:cubicBezTo>
                    <a:pt x="9626" y="12450"/>
                    <a:pt x="9856" y="12576"/>
                    <a:pt x="10149" y="12596"/>
                  </a:cubicBezTo>
                  <a:cubicBezTo>
                    <a:pt x="10651" y="12659"/>
                    <a:pt x="11111" y="12701"/>
                    <a:pt x="11551" y="12764"/>
                  </a:cubicBezTo>
                  <a:cubicBezTo>
                    <a:pt x="12262" y="12032"/>
                    <a:pt x="12492" y="11508"/>
                    <a:pt x="12492" y="10734"/>
                  </a:cubicBezTo>
                  <a:cubicBezTo>
                    <a:pt x="12492" y="10044"/>
                    <a:pt x="12220" y="9730"/>
                    <a:pt x="11509" y="9521"/>
                  </a:cubicBezTo>
                  <a:cubicBezTo>
                    <a:pt x="11132" y="9416"/>
                    <a:pt x="10776" y="9228"/>
                    <a:pt x="10442" y="9039"/>
                  </a:cubicBezTo>
                  <a:cubicBezTo>
                    <a:pt x="10232" y="8935"/>
                    <a:pt x="10274" y="8579"/>
                    <a:pt x="10483" y="8474"/>
                  </a:cubicBezTo>
                  <a:cubicBezTo>
                    <a:pt x="10672" y="8391"/>
                    <a:pt x="10860" y="8328"/>
                    <a:pt x="11027" y="8286"/>
                  </a:cubicBezTo>
                  <a:cubicBezTo>
                    <a:pt x="11655" y="8119"/>
                    <a:pt x="12325" y="8014"/>
                    <a:pt x="12952" y="7847"/>
                  </a:cubicBezTo>
                  <a:cubicBezTo>
                    <a:pt x="14061" y="7491"/>
                    <a:pt x="14480" y="6382"/>
                    <a:pt x="13999" y="5399"/>
                  </a:cubicBezTo>
                  <a:lnTo>
                    <a:pt x="13517" y="4541"/>
                  </a:lnTo>
                  <a:cubicBezTo>
                    <a:pt x="13434" y="4415"/>
                    <a:pt x="13308" y="4248"/>
                    <a:pt x="13183" y="4206"/>
                  </a:cubicBezTo>
                  <a:cubicBezTo>
                    <a:pt x="12387" y="3934"/>
                    <a:pt x="11613" y="3557"/>
                    <a:pt x="10714" y="368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61"/>
            <p:cNvSpPr/>
            <p:nvPr/>
          </p:nvSpPr>
          <p:spPr>
            <a:xfrm>
              <a:off x="7870450" y="2760175"/>
              <a:ext cx="115625" cy="96275"/>
            </a:xfrm>
            <a:custGeom>
              <a:avLst/>
              <a:gdLst/>
              <a:ahLst/>
              <a:cxnLst/>
              <a:rect l="l" t="t" r="r" b="b"/>
              <a:pathLst>
                <a:path w="4625" h="3851" extrusionOk="0">
                  <a:moveTo>
                    <a:pt x="168" y="3160"/>
                  </a:moveTo>
                  <a:cubicBezTo>
                    <a:pt x="0" y="2574"/>
                    <a:pt x="126" y="2009"/>
                    <a:pt x="209" y="1465"/>
                  </a:cubicBezTo>
                  <a:cubicBezTo>
                    <a:pt x="272" y="1151"/>
                    <a:pt x="440" y="921"/>
                    <a:pt x="753" y="817"/>
                  </a:cubicBezTo>
                  <a:cubicBezTo>
                    <a:pt x="1381" y="587"/>
                    <a:pt x="2051" y="377"/>
                    <a:pt x="2699" y="168"/>
                  </a:cubicBezTo>
                  <a:cubicBezTo>
                    <a:pt x="2846" y="105"/>
                    <a:pt x="3013" y="84"/>
                    <a:pt x="3160" y="84"/>
                  </a:cubicBezTo>
                  <a:cubicBezTo>
                    <a:pt x="4185" y="1"/>
                    <a:pt x="4373" y="22"/>
                    <a:pt x="4478" y="1151"/>
                  </a:cubicBezTo>
                  <a:cubicBezTo>
                    <a:pt x="4624" y="2804"/>
                    <a:pt x="4080" y="3537"/>
                    <a:pt x="2427" y="3788"/>
                  </a:cubicBezTo>
                  <a:cubicBezTo>
                    <a:pt x="2051" y="3851"/>
                    <a:pt x="1570" y="3788"/>
                    <a:pt x="1172" y="3683"/>
                  </a:cubicBezTo>
                  <a:cubicBezTo>
                    <a:pt x="837" y="3558"/>
                    <a:pt x="502" y="3328"/>
                    <a:pt x="168" y="3160"/>
                  </a:cubicBezTo>
                  <a:close/>
                  <a:moveTo>
                    <a:pt x="1172" y="1675"/>
                  </a:moveTo>
                  <a:cubicBezTo>
                    <a:pt x="1109" y="2595"/>
                    <a:pt x="1214" y="2721"/>
                    <a:pt x="1883" y="2909"/>
                  </a:cubicBezTo>
                  <a:cubicBezTo>
                    <a:pt x="2406" y="3035"/>
                    <a:pt x="2909" y="2888"/>
                    <a:pt x="3411" y="2721"/>
                  </a:cubicBezTo>
                  <a:cubicBezTo>
                    <a:pt x="3557" y="2679"/>
                    <a:pt x="3746" y="2491"/>
                    <a:pt x="3787" y="2323"/>
                  </a:cubicBezTo>
                  <a:cubicBezTo>
                    <a:pt x="3934" y="1884"/>
                    <a:pt x="4101" y="1382"/>
                    <a:pt x="3850" y="900"/>
                  </a:cubicBezTo>
                  <a:cubicBezTo>
                    <a:pt x="2825" y="733"/>
                    <a:pt x="2114" y="1591"/>
                    <a:pt x="1172" y="167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36" name="Google Shape;1636;p61"/>
          <p:cNvGrpSpPr/>
          <p:nvPr/>
        </p:nvGrpSpPr>
        <p:grpSpPr>
          <a:xfrm>
            <a:off x="7916529" y="402200"/>
            <a:ext cx="643933" cy="1955285"/>
            <a:chOff x="7535154" y="939325"/>
            <a:chExt cx="643933" cy="1955285"/>
          </a:xfrm>
        </p:grpSpPr>
        <p:sp>
          <p:nvSpPr>
            <p:cNvPr id="1637" name="Google Shape;1637;p61"/>
            <p:cNvSpPr/>
            <p:nvPr/>
          </p:nvSpPr>
          <p:spPr>
            <a:xfrm>
              <a:off x="7802933" y="1519843"/>
              <a:ext cx="107696" cy="173270"/>
            </a:xfrm>
            <a:custGeom>
              <a:avLst/>
              <a:gdLst/>
              <a:ahLst/>
              <a:cxnLst/>
              <a:rect l="l" t="t" r="r" b="b"/>
              <a:pathLst>
                <a:path w="3265" h="5253" extrusionOk="0">
                  <a:moveTo>
                    <a:pt x="900" y="1"/>
                  </a:moveTo>
                  <a:lnTo>
                    <a:pt x="900" y="1696"/>
                  </a:lnTo>
                  <a:lnTo>
                    <a:pt x="1" y="5253"/>
                  </a:lnTo>
                  <a:lnTo>
                    <a:pt x="1423" y="5253"/>
                  </a:lnTo>
                  <a:lnTo>
                    <a:pt x="3265" y="1696"/>
                  </a:lnTo>
                  <a:lnTo>
                    <a:pt x="32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61"/>
            <p:cNvSpPr/>
            <p:nvPr/>
          </p:nvSpPr>
          <p:spPr>
            <a:xfrm>
              <a:off x="7546171" y="955818"/>
              <a:ext cx="617743" cy="828616"/>
            </a:xfrm>
            <a:custGeom>
              <a:avLst/>
              <a:gdLst/>
              <a:ahLst/>
              <a:cxnLst/>
              <a:rect l="l" t="t" r="r" b="b"/>
              <a:pathLst>
                <a:path w="18728" h="25121" extrusionOk="0">
                  <a:moveTo>
                    <a:pt x="3140" y="2160"/>
                  </a:moveTo>
                  <a:cubicBezTo>
                    <a:pt x="3140" y="2160"/>
                    <a:pt x="3140" y="2160"/>
                    <a:pt x="3140" y="2160"/>
                  </a:cubicBezTo>
                  <a:cubicBezTo>
                    <a:pt x="3131" y="2171"/>
                    <a:pt x="3123" y="2181"/>
                    <a:pt x="3114" y="2191"/>
                  </a:cubicBezTo>
                  <a:lnTo>
                    <a:pt x="3114" y="2191"/>
                  </a:lnTo>
                  <a:cubicBezTo>
                    <a:pt x="3121" y="2182"/>
                    <a:pt x="3130" y="2172"/>
                    <a:pt x="3140" y="2160"/>
                  </a:cubicBezTo>
                  <a:close/>
                  <a:moveTo>
                    <a:pt x="8771" y="1"/>
                  </a:moveTo>
                  <a:cubicBezTo>
                    <a:pt x="8182" y="1"/>
                    <a:pt x="7592" y="53"/>
                    <a:pt x="7010" y="152"/>
                  </a:cubicBezTo>
                  <a:cubicBezTo>
                    <a:pt x="6362" y="256"/>
                    <a:pt x="5692" y="445"/>
                    <a:pt x="5065" y="612"/>
                  </a:cubicBezTo>
                  <a:cubicBezTo>
                    <a:pt x="4646" y="758"/>
                    <a:pt x="4228" y="863"/>
                    <a:pt x="3893" y="1177"/>
                  </a:cubicBezTo>
                  <a:cubicBezTo>
                    <a:pt x="3704" y="1386"/>
                    <a:pt x="3558" y="1595"/>
                    <a:pt x="3391" y="1825"/>
                  </a:cubicBezTo>
                  <a:cubicBezTo>
                    <a:pt x="3328" y="1930"/>
                    <a:pt x="3286" y="1951"/>
                    <a:pt x="3223" y="2056"/>
                  </a:cubicBezTo>
                  <a:cubicBezTo>
                    <a:pt x="3189" y="2098"/>
                    <a:pt x="3161" y="2133"/>
                    <a:pt x="3140" y="2160"/>
                  </a:cubicBezTo>
                  <a:lnTo>
                    <a:pt x="3140" y="2160"/>
                  </a:lnTo>
                  <a:cubicBezTo>
                    <a:pt x="3140" y="2139"/>
                    <a:pt x="3160" y="2139"/>
                    <a:pt x="3160" y="2118"/>
                  </a:cubicBezTo>
                  <a:lnTo>
                    <a:pt x="3160" y="2118"/>
                  </a:lnTo>
                  <a:cubicBezTo>
                    <a:pt x="3114" y="2181"/>
                    <a:pt x="3087" y="2217"/>
                    <a:pt x="3081" y="2227"/>
                  </a:cubicBezTo>
                  <a:lnTo>
                    <a:pt x="3081" y="2227"/>
                  </a:lnTo>
                  <a:cubicBezTo>
                    <a:pt x="3092" y="2215"/>
                    <a:pt x="3103" y="2203"/>
                    <a:pt x="3114" y="2191"/>
                  </a:cubicBezTo>
                  <a:lnTo>
                    <a:pt x="3114" y="2191"/>
                  </a:lnTo>
                  <a:cubicBezTo>
                    <a:pt x="3092" y="2217"/>
                    <a:pt x="3081" y="2230"/>
                    <a:pt x="3080" y="2230"/>
                  </a:cubicBezTo>
                  <a:cubicBezTo>
                    <a:pt x="3080" y="2230"/>
                    <a:pt x="3080" y="2229"/>
                    <a:pt x="3081" y="2227"/>
                  </a:cubicBezTo>
                  <a:lnTo>
                    <a:pt x="3081" y="2227"/>
                  </a:lnTo>
                  <a:cubicBezTo>
                    <a:pt x="3010" y="2303"/>
                    <a:pt x="2928" y="2372"/>
                    <a:pt x="2847" y="2453"/>
                  </a:cubicBezTo>
                  <a:cubicBezTo>
                    <a:pt x="2784" y="2495"/>
                    <a:pt x="2763" y="2558"/>
                    <a:pt x="2721" y="2579"/>
                  </a:cubicBezTo>
                  <a:cubicBezTo>
                    <a:pt x="2282" y="2976"/>
                    <a:pt x="1884" y="3416"/>
                    <a:pt x="1466" y="3834"/>
                  </a:cubicBezTo>
                  <a:cubicBezTo>
                    <a:pt x="984" y="4315"/>
                    <a:pt x="650" y="4880"/>
                    <a:pt x="461" y="5529"/>
                  </a:cubicBezTo>
                  <a:cubicBezTo>
                    <a:pt x="1" y="7182"/>
                    <a:pt x="127" y="8940"/>
                    <a:pt x="608" y="10551"/>
                  </a:cubicBezTo>
                  <a:cubicBezTo>
                    <a:pt x="963" y="11806"/>
                    <a:pt x="1361" y="13145"/>
                    <a:pt x="1989" y="14401"/>
                  </a:cubicBezTo>
                  <a:cubicBezTo>
                    <a:pt x="1926" y="14526"/>
                    <a:pt x="1947" y="14714"/>
                    <a:pt x="2010" y="14861"/>
                  </a:cubicBezTo>
                  <a:cubicBezTo>
                    <a:pt x="2240" y="15468"/>
                    <a:pt x="2637" y="15991"/>
                    <a:pt x="3098" y="16472"/>
                  </a:cubicBezTo>
                  <a:cubicBezTo>
                    <a:pt x="3077" y="16744"/>
                    <a:pt x="3160" y="17037"/>
                    <a:pt x="3412" y="17246"/>
                  </a:cubicBezTo>
                  <a:cubicBezTo>
                    <a:pt x="3976" y="17727"/>
                    <a:pt x="4604" y="18104"/>
                    <a:pt x="5232" y="18481"/>
                  </a:cubicBezTo>
                  <a:cubicBezTo>
                    <a:pt x="5483" y="18732"/>
                    <a:pt x="5755" y="19004"/>
                    <a:pt x="6027" y="19213"/>
                  </a:cubicBezTo>
                  <a:cubicBezTo>
                    <a:pt x="6529" y="19548"/>
                    <a:pt x="7157" y="19862"/>
                    <a:pt x="7659" y="20280"/>
                  </a:cubicBezTo>
                  <a:cubicBezTo>
                    <a:pt x="7806" y="20782"/>
                    <a:pt x="8078" y="21222"/>
                    <a:pt x="8496" y="21536"/>
                  </a:cubicBezTo>
                  <a:cubicBezTo>
                    <a:pt x="8517" y="21619"/>
                    <a:pt x="8580" y="21661"/>
                    <a:pt x="8622" y="21745"/>
                  </a:cubicBezTo>
                  <a:cubicBezTo>
                    <a:pt x="8329" y="22121"/>
                    <a:pt x="8098" y="22561"/>
                    <a:pt x="7952" y="23000"/>
                  </a:cubicBezTo>
                  <a:cubicBezTo>
                    <a:pt x="7764" y="23502"/>
                    <a:pt x="7806" y="23921"/>
                    <a:pt x="8015" y="24402"/>
                  </a:cubicBezTo>
                  <a:cubicBezTo>
                    <a:pt x="8257" y="24910"/>
                    <a:pt x="8814" y="25120"/>
                    <a:pt x="9385" y="25120"/>
                  </a:cubicBezTo>
                  <a:cubicBezTo>
                    <a:pt x="9896" y="25120"/>
                    <a:pt x="10418" y="24951"/>
                    <a:pt x="10735" y="24674"/>
                  </a:cubicBezTo>
                  <a:cubicBezTo>
                    <a:pt x="10944" y="24528"/>
                    <a:pt x="11049" y="24130"/>
                    <a:pt x="10944" y="23879"/>
                  </a:cubicBezTo>
                  <a:cubicBezTo>
                    <a:pt x="10777" y="23398"/>
                    <a:pt x="10609" y="22833"/>
                    <a:pt x="10295" y="22435"/>
                  </a:cubicBezTo>
                  <a:cubicBezTo>
                    <a:pt x="10484" y="22331"/>
                    <a:pt x="10630" y="22163"/>
                    <a:pt x="10714" y="21954"/>
                  </a:cubicBezTo>
                  <a:cubicBezTo>
                    <a:pt x="11132" y="21849"/>
                    <a:pt x="11551" y="21703"/>
                    <a:pt x="11927" y="21494"/>
                  </a:cubicBezTo>
                  <a:cubicBezTo>
                    <a:pt x="12890" y="20908"/>
                    <a:pt x="13518" y="20029"/>
                    <a:pt x="14334" y="19276"/>
                  </a:cubicBezTo>
                  <a:cubicBezTo>
                    <a:pt x="15338" y="18292"/>
                    <a:pt x="16112" y="17121"/>
                    <a:pt x="16845" y="15949"/>
                  </a:cubicBezTo>
                  <a:cubicBezTo>
                    <a:pt x="17221" y="15342"/>
                    <a:pt x="17619" y="14756"/>
                    <a:pt x="17891" y="14087"/>
                  </a:cubicBezTo>
                  <a:cubicBezTo>
                    <a:pt x="18079" y="13564"/>
                    <a:pt x="18205" y="12978"/>
                    <a:pt x="18330" y="12434"/>
                  </a:cubicBezTo>
                  <a:cubicBezTo>
                    <a:pt x="18623" y="11178"/>
                    <a:pt x="18728" y="9881"/>
                    <a:pt x="18456" y="8584"/>
                  </a:cubicBezTo>
                  <a:cubicBezTo>
                    <a:pt x="18205" y="7412"/>
                    <a:pt x="17577" y="6429"/>
                    <a:pt x="16761" y="5529"/>
                  </a:cubicBezTo>
                  <a:lnTo>
                    <a:pt x="16677" y="5383"/>
                  </a:lnTo>
                  <a:cubicBezTo>
                    <a:pt x="16614" y="5194"/>
                    <a:pt x="16531" y="5006"/>
                    <a:pt x="16426" y="4838"/>
                  </a:cubicBezTo>
                  <a:cubicBezTo>
                    <a:pt x="16410" y="4792"/>
                    <a:pt x="16325" y="4582"/>
                    <a:pt x="16317" y="4582"/>
                  </a:cubicBezTo>
                  <a:lnTo>
                    <a:pt x="16317" y="4582"/>
                  </a:lnTo>
                  <a:cubicBezTo>
                    <a:pt x="16315" y="4582"/>
                    <a:pt x="16321" y="4607"/>
                    <a:pt x="16342" y="4671"/>
                  </a:cubicBezTo>
                  <a:cubicBezTo>
                    <a:pt x="16238" y="4357"/>
                    <a:pt x="15987" y="4127"/>
                    <a:pt x="15736" y="3918"/>
                  </a:cubicBezTo>
                  <a:cubicBezTo>
                    <a:pt x="15464" y="3646"/>
                    <a:pt x="15568" y="3730"/>
                    <a:pt x="15359" y="3374"/>
                  </a:cubicBezTo>
                  <a:cubicBezTo>
                    <a:pt x="15045" y="2809"/>
                    <a:pt x="14836" y="2223"/>
                    <a:pt x="14313" y="1805"/>
                  </a:cubicBezTo>
                  <a:cubicBezTo>
                    <a:pt x="13413" y="1093"/>
                    <a:pt x="12220" y="591"/>
                    <a:pt x="11111" y="298"/>
                  </a:cubicBezTo>
                  <a:cubicBezTo>
                    <a:pt x="10345" y="95"/>
                    <a:pt x="9558" y="1"/>
                    <a:pt x="87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61"/>
            <p:cNvSpPr/>
            <p:nvPr/>
          </p:nvSpPr>
          <p:spPr>
            <a:xfrm>
              <a:off x="7535154" y="939325"/>
              <a:ext cx="643933" cy="1955285"/>
            </a:xfrm>
            <a:custGeom>
              <a:avLst/>
              <a:gdLst/>
              <a:ahLst/>
              <a:cxnLst/>
              <a:rect l="l" t="t" r="r" b="b"/>
              <a:pathLst>
                <a:path w="19522" h="59278" extrusionOk="0">
                  <a:moveTo>
                    <a:pt x="8203" y="1140"/>
                  </a:moveTo>
                  <a:cubicBezTo>
                    <a:pt x="11190" y="1140"/>
                    <a:pt x="13920" y="2682"/>
                    <a:pt x="15693" y="5129"/>
                  </a:cubicBezTo>
                  <a:cubicBezTo>
                    <a:pt x="16739" y="6552"/>
                    <a:pt x="17471" y="8163"/>
                    <a:pt x="17785" y="9900"/>
                  </a:cubicBezTo>
                  <a:cubicBezTo>
                    <a:pt x="18057" y="11553"/>
                    <a:pt x="18225" y="13289"/>
                    <a:pt x="17723" y="14901"/>
                  </a:cubicBezTo>
                  <a:cubicBezTo>
                    <a:pt x="17220" y="16595"/>
                    <a:pt x="16111" y="18060"/>
                    <a:pt x="14982" y="19399"/>
                  </a:cubicBezTo>
                  <a:cubicBezTo>
                    <a:pt x="13935" y="20676"/>
                    <a:pt x="12680" y="21596"/>
                    <a:pt x="11215" y="22349"/>
                  </a:cubicBezTo>
                  <a:lnTo>
                    <a:pt x="11194" y="22391"/>
                  </a:lnTo>
                  <a:cubicBezTo>
                    <a:pt x="11056" y="22252"/>
                    <a:pt x="10905" y="22170"/>
                    <a:pt x="10719" y="22170"/>
                  </a:cubicBezTo>
                  <a:cubicBezTo>
                    <a:pt x="10652" y="22170"/>
                    <a:pt x="10581" y="22181"/>
                    <a:pt x="10504" y="22203"/>
                  </a:cubicBezTo>
                  <a:lnTo>
                    <a:pt x="10483" y="22203"/>
                  </a:lnTo>
                  <a:cubicBezTo>
                    <a:pt x="10483" y="22182"/>
                    <a:pt x="10504" y="22140"/>
                    <a:pt x="10504" y="22140"/>
                  </a:cubicBezTo>
                  <a:cubicBezTo>
                    <a:pt x="10588" y="21910"/>
                    <a:pt x="10399" y="21659"/>
                    <a:pt x="10190" y="21596"/>
                  </a:cubicBezTo>
                  <a:cubicBezTo>
                    <a:pt x="10152" y="21590"/>
                    <a:pt x="10113" y="21587"/>
                    <a:pt x="10074" y="21587"/>
                  </a:cubicBezTo>
                  <a:cubicBezTo>
                    <a:pt x="9857" y="21587"/>
                    <a:pt x="9635" y="21678"/>
                    <a:pt x="9458" y="21784"/>
                  </a:cubicBezTo>
                  <a:cubicBezTo>
                    <a:pt x="8328" y="20864"/>
                    <a:pt x="6947" y="20215"/>
                    <a:pt x="5796" y="19253"/>
                  </a:cubicBezTo>
                  <a:cubicBezTo>
                    <a:pt x="4666" y="18290"/>
                    <a:pt x="3578" y="17328"/>
                    <a:pt x="2783" y="16072"/>
                  </a:cubicBezTo>
                  <a:cubicBezTo>
                    <a:pt x="2009" y="14796"/>
                    <a:pt x="1674" y="13457"/>
                    <a:pt x="1381" y="11992"/>
                  </a:cubicBezTo>
                  <a:cubicBezTo>
                    <a:pt x="1088" y="10611"/>
                    <a:pt x="1005" y="9168"/>
                    <a:pt x="1193" y="7787"/>
                  </a:cubicBezTo>
                  <a:cubicBezTo>
                    <a:pt x="1423" y="6196"/>
                    <a:pt x="1904" y="4543"/>
                    <a:pt x="3055" y="3372"/>
                  </a:cubicBezTo>
                  <a:cubicBezTo>
                    <a:pt x="4227" y="2158"/>
                    <a:pt x="5712" y="1321"/>
                    <a:pt x="7428" y="1175"/>
                  </a:cubicBezTo>
                  <a:cubicBezTo>
                    <a:pt x="7688" y="1152"/>
                    <a:pt x="7947" y="1140"/>
                    <a:pt x="8203" y="1140"/>
                  </a:cubicBezTo>
                  <a:close/>
                  <a:moveTo>
                    <a:pt x="10336" y="22475"/>
                  </a:moveTo>
                  <a:cubicBezTo>
                    <a:pt x="10336" y="22538"/>
                    <a:pt x="10378" y="22559"/>
                    <a:pt x="10399" y="22621"/>
                  </a:cubicBezTo>
                  <a:cubicBezTo>
                    <a:pt x="10357" y="22600"/>
                    <a:pt x="10316" y="22600"/>
                    <a:pt x="10274" y="22559"/>
                  </a:cubicBezTo>
                  <a:lnTo>
                    <a:pt x="10336" y="22475"/>
                  </a:lnTo>
                  <a:close/>
                  <a:moveTo>
                    <a:pt x="9772" y="22935"/>
                  </a:moveTo>
                  <a:cubicBezTo>
                    <a:pt x="9772" y="22977"/>
                    <a:pt x="9772" y="23040"/>
                    <a:pt x="9792" y="23082"/>
                  </a:cubicBezTo>
                  <a:cubicBezTo>
                    <a:pt x="9960" y="23542"/>
                    <a:pt x="10085" y="23919"/>
                    <a:pt x="10295" y="24316"/>
                  </a:cubicBezTo>
                  <a:cubicBezTo>
                    <a:pt x="10377" y="24482"/>
                    <a:pt x="10890" y="25446"/>
                    <a:pt x="10638" y="25446"/>
                  </a:cubicBezTo>
                  <a:cubicBezTo>
                    <a:pt x="10635" y="25446"/>
                    <a:pt x="10632" y="25446"/>
                    <a:pt x="10629" y="25446"/>
                  </a:cubicBezTo>
                  <a:cubicBezTo>
                    <a:pt x="10357" y="25425"/>
                    <a:pt x="10064" y="25279"/>
                    <a:pt x="9772" y="25216"/>
                  </a:cubicBezTo>
                  <a:cubicBezTo>
                    <a:pt x="9479" y="25132"/>
                    <a:pt x="9248" y="25028"/>
                    <a:pt x="8956" y="24923"/>
                  </a:cubicBezTo>
                  <a:cubicBezTo>
                    <a:pt x="8830" y="24860"/>
                    <a:pt x="8056" y="24735"/>
                    <a:pt x="8056" y="24714"/>
                  </a:cubicBezTo>
                  <a:cubicBezTo>
                    <a:pt x="7847" y="24295"/>
                    <a:pt x="8956" y="23479"/>
                    <a:pt x="9207" y="23291"/>
                  </a:cubicBezTo>
                  <a:cubicBezTo>
                    <a:pt x="9353" y="23186"/>
                    <a:pt x="9562" y="23061"/>
                    <a:pt x="9772" y="22935"/>
                  </a:cubicBezTo>
                  <a:close/>
                  <a:moveTo>
                    <a:pt x="8265" y="0"/>
                  </a:moveTo>
                  <a:cubicBezTo>
                    <a:pt x="7422" y="0"/>
                    <a:pt x="6577" y="126"/>
                    <a:pt x="5754" y="401"/>
                  </a:cubicBezTo>
                  <a:cubicBezTo>
                    <a:pt x="4227" y="924"/>
                    <a:pt x="2888" y="1844"/>
                    <a:pt x="1883" y="3079"/>
                  </a:cubicBezTo>
                  <a:cubicBezTo>
                    <a:pt x="900" y="4250"/>
                    <a:pt x="419" y="5841"/>
                    <a:pt x="209" y="7347"/>
                  </a:cubicBezTo>
                  <a:cubicBezTo>
                    <a:pt x="0" y="8875"/>
                    <a:pt x="21" y="10423"/>
                    <a:pt x="314" y="11950"/>
                  </a:cubicBezTo>
                  <a:cubicBezTo>
                    <a:pt x="628" y="13541"/>
                    <a:pt x="963" y="15089"/>
                    <a:pt x="1800" y="16491"/>
                  </a:cubicBezTo>
                  <a:cubicBezTo>
                    <a:pt x="2637" y="17872"/>
                    <a:pt x="3808" y="19002"/>
                    <a:pt x="5043" y="20048"/>
                  </a:cubicBezTo>
                  <a:cubicBezTo>
                    <a:pt x="6173" y="20927"/>
                    <a:pt x="7365" y="21868"/>
                    <a:pt x="8704" y="22391"/>
                  </a:cubicBezTo>
                  <a:cubicBezTo>
                    <a:pt x="8391" y="22621"/>
                    <a:pt x="8077" y="22914"/>
                    <a:pt x="7805" y="23186"/>
                  </a:cubicBezTo>
                  <a:cubicBezTo>
                    <a:pt x="7365" y="23709"/>
                    <a:pt x="6654" y="25069"/>
                    <a:pt x="7784" y="25383"/>
                  </a:cubicBezTo>
                  <a:cubicBezTo>
                    <a:pt x="8119" y="25488"/>
                    <a:pt x="8474" y="25530"/>
                    <a:pt x="8809" y="25676"/>
                  </a:cubicBezTo>
                  <a:cubicBezTo>
                    <a:pt x="9123" y="25802"/>
                    <a:pt x="9437" y="25906"/>
                    <a:pt x="9772" y="25969"/>
                  </a:cubicBezTo>
                  <a:cubicBezTo>
                    <a:pt x="10091" y="26031"/>
                    <a:pt x="10432" y="26171"/>
                    <a:pt x="10748" y="26171"/>
                  </a:cubicBezTo>
                  <a:cubicBezTo>
                    <a:pt x="10970" y="26171"/>
                    <a:pt x="11180" y="26102"/>
                    <a:pt x="11362" y="25885"/>
                  </a:cubicBezTo>
                  <a:cubicBezTo>
                    <a:pt x="11697" y="25488"/>
                    <a:pt x="11445" y="24839"/>
                    <a:pt x="11257" y="24421"/>
                  </a:cubicBezTo>
                  <a:cubicBezTo>
                    <a:pt x="11153" y="24170"/>
                    <a:pt x="11027" y="23919"/>
                    <a:pt x="10839" y="23689"/>
                  </a:cubicBezTo>
                  <a:cubicBezTo>
                    <a:pt x="10692" y="23479"/>
                    <a:pt x="10650" y="23124"/>
                    <a:pt x="10588" y="22852"/>
                  </a:cubicBezTo>
                  <a:cubicBezTo>
                    <a:pt x="10567" y="22810"/>
                    <a:pt x="10567" y="22747"/>
                    <a:pt x="10525" y="22726"/>
                  </a:cubicBezTo>
                  <a:cubicBezTo>
                    <a:pt x="10567" y="22726"/>
                    <a:pt x="10588" y="22747"/>
                    <a:pt x="10629" y="22747"/>
                  </a:cubicBezTo>
                  <a:cubicBezTo>
                    <a:pt x="10734" y="22747"/>
                    <a:pt x="11006" y="23396"/>
                    <a:pt x="11048" y="23479"/>
                  </a:cubicBezTo>
                  <a:lnTo>
                    <a:pt x="11759" y="24651"/>
                  </a:lnTo>
                  <a:cubicBezTo>
                    <a:pt x="12199" y="25383"/>
                    <a:pt x="12575" y="26178"/>
                    <a:pt x="12910" y="26953"/>
                  </a:cubicBezTo>
                  <a:cubicBezTo>
                    <a:pt x="13601" y="28564"/>
                    <a:pt x="14124" y="30175"/>
                    <a:pt x="14479" y="31870"/>
                  </a:cubicBezTo>
                  <a:cubicBezTo>
                    <a:pt x="15191" y="35155"/>
                    <a:pt x="15526" y="38523"/>
                    <a:pt x="15170" y="41850"/>
                  </a:cubicBezTo>
                  <a:cubicBezTo>
                    <a:pt x="14982" y="43545"/>
                    <a:pt x="14710" y="45219"/>
                    <a:pt x="14647" y="46914"/>
                  </a:cubicBezTo>
                  <a:cubicBezTo>
                    <a:pt x="14563" y="48483"/>
                    <a:pt x="14228" y="50031"/>
                    <a:pt x="14228" y="51622"/>
                  </a:cubicBezTo>
                  <a:cubicBezTo>
                    <a:pt x="14228" y="53212"/>
                    <a:pt x="14563" y="54844"/>
                    <a:pt x="15023" y="56392"/>
                  </a:cubicBezTo>
                  <a:cubicBezTo>
                    <a:pt x="15358" y="57459"/>
                    <a:pt x="15756" y="58694"/>
                    <a:pt x="16844" y="59238"/>
                  </a:cubicBezTo>
                  <a:cubicBezTo>
                    <a:pt x="16896" y="59265"/>
                    <a:pt x="16950" y="59278"/>
                    <a:pt x="17003" y="59278"/>
                  </a:cubicBezTo>
                  <a:cubicBezTo>
                    <a:pt x="17311" y="59278"/>
                    <a:pt x="17587" y="58863"/>
                    <a:pt x="17283" y="58631"/>
                  </a:cubicBezTo>
                  <a:cubicBezTo>
                    <a:pt x="16153" y="57773"/>
                    <a:pt x="15902" y="55932"/>
                    <a:pt x="15609" y="54635"/>
                  </a:cubicBezTo>
                  <a:cubicBezTo>
                    <a:pt x="15233" y="52982"/>
                    <a:pt x="15170" y="51370"/>
                    <a:pt x="15379" y="49717"/>
                  </a:cubicBezTo>
                  <a:cubicBezTo>
                    <a:pt x="15484" y="48922"/>
                    <a:pt x="15609" y="48169"/>
                    <a:pt x="15651" y="47395"/>
                  </a:cubicBezTo>
                  <a:cubicBezTo>
                    <a:pt x="15693" y="46495"/>
                    <a:pt x="15756" y="45616"/>
                    <a:pt x="15860" y="44738"/>
                  </a:cubicBezTo>
                  <a:cubicBezTo>
                    <a:pt x="16049" y="43043"/>
                    <a:pt x="16362" y="41348"/>
                    <a:pt x="16362" y="39653"/>
                  </a:cubicBezTo>
                  <a:cubicBezTo>
                    <a:pt x="16383" y="36222"/>
                    <a:pt x="15944" y="32665"/>
                    <a:pt x="14877" y="29422"/>
                  </a:cubicBezTo>
                  <a:cubicBezTo>
                    <a:pt x="14354" y="27810"/>
                    <a:pt x="13705" y="26199"/>
                    <a:pt x="12826" y="24756"/>
                  </a:cubicBezTo>
                  <a:cubicBezTo>
                    <a:pt x="12450" y="24107"/>
                    <a:pt x="11885" y="23521"/>
                    <a:pt x="11508" y="22893"/>
                  </a:cubicBezTo>
                  <a:lnTo>
                    <a:pt x="11529" y="22893"/>
                  </a:lnTo>
                  <a:cubicBezTo>
                    <a:pt x="12492" y="22433"/>
                    <a:pt x="13433" y="21931"/>
                    <a:pt x="14291" y="21261"/>
                  </a:cubicBezTo>
                  <a:cubicBezTo>
                    <a:pt x="15107" y="20634"/>
                    <a:pt x="15735" y="19859"/>
                    <a:pt x="16425" y="19106"/>
                  </a:cubicBezTo>
                  <a:cubicBezTo>
                    <a:pt x="17806" y="17537"/>
                    <a:pt x="18852" y="15612"/>
                    <a:pt x="19083" y="13520"/>
                  </a:cubicBezTo>
                  <a:cubicBezTo>
                    <a:pt x="19522" y="9335"/>
                    <a:pt x="17785" y="4732"/>
                    <a:pt x="14375" y="2158"/>
                  </a:cubicBezTo>
                  <a:cubicBezTo>
                    <a:pt x="12624" y="845"/>
                    <a:pt x="10449" y="0"/>
                    <a:pt x="82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0" name="Google Shape;1640;p61"/>
          <p:cNvGrpSpPr/>
          <p:nvPr/>
        </p:nvGrpSpPr>
        <p:grpSpPr>
          <a:xfrm>
            <a:off x="6797775" y="2357475"/>
            <a:ext cx="836975" cy="698350"/>
            <a:chOff x="7181850" y="1833225"/>
            <a:chExt cx="836975" cy="698350"/>
          </a:xfrm>
        </p:grpSpPr>
        <p:sp>
          <p:nvSpPr>
            <p:cNvPr id="1641" name="Google Shape;1641;p61"/>
            <p:cNvSpPr/>
            <p:nvPr/>
          </p:nvSpPr>
          <p:spPr>
            <a:xfrm>
              <a:off x="7873375" y="1833225"/>
              <a:ext cx="145450" cy="260525"/>
            </a:xfrm>
            <a:custGeom>
              <a:avLst/>
              <a:gdLst/>
              <a:ahLst/>
              <a:cxnLst/>
              <a:rect l="l" t="t" r="r" b="b"/>
              <a:pathLst>
                <a:path w="5818" h="10421" extrusionOk="0">
                  <a:moveTo>
                    <a:pt x="2762" y="5378"/>
                  </a:moveTo>
                  <a:cubicBezTo>
                    <a:pt x="2553" y="4687"/>
                    <a:pt x="2344" y="4059"/>
                    <a:pt x="2156" y="3453"/>
                  </a:cubicBezTo>
                  <a:cubicBezTo>
                    <a:pt x="2051" y="3097"/>
                    <a:pt x="1925" y="2720"/>
                    <a:pt x="1821" y="2365"/>
                  </a:cubicBezTo>
                  <a:cubicBezTo>
                    <a:pt x="1549" y="1569"/>
                    <a:pt x="1758" y="879"/>
                    <a:pt x="2093" y="168"/>
                  </a:cubicBezTo>
                  <a:cubicBezTo>
                    <a:pt x="2135" y="105"/>
                    <a:pt x="2177" y="84"/>
                    <a:pt x="2239" y="63"/>
                  </a:cubicBezTo>
                  <a:cubicBezTo>
                    <a:pt x="2260" y="42"/>
                    <a:pt x="2281" y="42"/>
                    <a:pt x="2386" y="0"/>
                  </a:cubicBezTo>
                  <a:cubicBezTo>
                    <a:pt x="2469" y="63"/>
                    <a:pt x="2595" y="105"/>
                    <a:pt x="2700" y="209"/>
                  </a:cubicBezTo>
                  <a:cubicBezTo>
                    <a:pt x="3097" y="565"/>
                    <a:pt x="3537" y="774"/>
                    <a:pt x="4060" y="712"/>
                  </a:cubicBezTo>
                  <a:cubicBezTo>
                    <a:pt x="4666" y="691"/>
                    <a:pt x="5210" y="921"/>
                    <a:pt x="5754" y="1151"/>
                  </a:cubicBezTo>
                  <a:cubicBezTo>
                    <a:pt x="5817" y="1821"/>
                    <a:pt x="5734" y="2469"/>
                    <a:pt x="5692" y="3118"/>
                  </a:cubicBezTo>
                  <a:cubicBezTo>
                    <a:pt x="5190" y="2992"/>
                    <a:pt x="4771" y="2825"/>
                    <a:pt x="4332" y="2762"/>
                  </a:cubicBezTo>
                  <a:cubicBezTo>
                    <a:pt x="3871" y="2699"/>
                    <a:pt x="3432" y="2762"/>
                    <a:pt x="2930" y="2762"/>
                  </a:cubicBezTo>
                  <a:cubicBezTo>
                    <a:pt x="2972" y="2930"/>
                    <a:pt x="2993" y="3097"/>
                    <a:pt x="3013" y="3243"/>
                  </a:cubicBezTo>
                  <a:cubicBezTo>
                    <a:pt x="3223" y="3871"/>
                    <a:pt x="3432" y="4478"/>
                    <a:pt x="3641" y="5085"/>
                  </a:cubicBezTo>
                  <a:cubicBezTo>
                    <a:pt x="3746" y="5378"/>
                    <a:pt x="3871" y="5608"/>
                    <a:pt x="4039" y="5859"/>
                  </a:cubicBezTo>
                  <a:cubicBezTo>
                    <a:pt x="4520" y="6570"/>
                    <a:pt x="4687" y="7365"/>
                    <a:pt x="4332" y="8202"/>
                  </a:cubicBezTo>
                  <a:cubicBezTo>
                    <a:pt x="4081" y="8725"/>
                    <a:pt x="3725" y="9144"/>
                    <a:pt x="3202" y="9374"/>
                  </a:cubicBezTo>
                  <a:cubicBezTo>
                    <a:pt x="2909" y="9500"/>
                    <a:pt x="2679" y="9625"/>
                    <a:pt x="2469" y="9813"/>
                  </a:cubicBezTo>
                  <a:cubicBezTo>
                    <a:pt x="1758" y="10420"/>
                    <a:pt x="607" y="10190"/>
                    <a:pt x="272" y="9311"/>
                  </a:cubicBezTo>
                  <a:cubicBezTo>
                    <a:pt x="0" y="8663"/>
                    <a:pt x="63" y="7993"/>
                    <a:pt x="189" y="7323"/>
                  </a:cubicBezTo>
                  <a:cubicBezTo>
                    <a:pt x="252" y="7114"/>
                    <a:pt x="419" y="6947"/>
                    <a:pt x="607" y="6779"/>
                  </a:cubicBezTo>
                  <a:cubicBezTo>
                    <a:pt x="1151" y="6382"/>
                    <a:pt x="1653" y="5922"/>
                    <a:pt x="2302" y="5691"/>
                  </a:cubicBezTo>
                  <a:cubicBezTo>
                    <a:pt x="2469" y="5608"/>
                    <a:pt x="2574" y="5503"/>
                    <a:pt x="2762" y="537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61"/>
            <p:cNvSpPr/>
            <p:nvPr/>
          </p:nvSpPr>
          <p:spPr>
            <a:xfrm>
              <a:off x="7829950" y="2123525"/>
              <a:ext cx="62800" cy="156950"/>
            </a:xfrm>
            <a:custGeom>
              <a:avLst/>
              <a:gdLst/>
              <a:ahLst/>
              <a:cxnLst/>
              <a:rect l="l" t="t" r="r" b="b"/>
              <a:pathLst>
                <a:path w="2512" h="6278" extrusionOk="0">
                  <a:moveTo>
                    <a:pt x="1465" y="4813"/>
                  </a:moveTo>
                  <a:cubicBezTo>
                    <a:pt x="1068" y="4353"/>
                    <a:pt x="733" y="3872"/>
                    <a:pt x="336" y="3432"/>
                  </a:cubicBezTo>
                  <a:cubicBezTo>
                    <a:pt x="126" y="3202"/>
                    <a:pt x="22" y="2930"/>
                    <a:pt x="22" y="2616"/>
                  </a:cubicBezTo>
                  <a:cubicBezTo>
                    <a:pt x="22" y="2072"/>
                    <a:pt x="1" y="1486"/>
                    <a:pt x="419" y="1047"/>
                  </a:cubicBezTo>
                  <a:cubicBezTo>
                    <a:pt x="566" y="901"/>
                    <a:pt x="629" y="629"/>
                    <a:pt x="754" y="440"/>
                  </a:cubicBezTo>
                  <a:cubicBezTo>
                    <a:pt x="963" y="105"/>
                    <a:pt x="1298" y="1"/>
                    <a:pt x="1675" y="168"/>
                  </a:cubicBezTo>
                  <a:cubicBezTo>
                    <a:pt x="1947" y="294"/>
                    <a:pt x="2051" y="608"/>
                    <a:pt x="1800" y="796"/>
                  </a:cubicBezTo>
                  <a:cubicBezTo>
                    <a:pt x="1465" y="1026"/>
                    <a:pt x="1298" y="1361"/>
                    <a:pt x="1152" y="1717"/>
                  </a:cubicBezTo>
                  <a:cubicBezTo>
                    <a:pt x="901" y="2198"/>
                    <a:pt x="901" y="2658"/>
                    <a:pt x="1319" y="3056"/>
                  </a:cubicBezTo>
                  <a:cubicBezTo>
                    <a:pt x="1675" y="3432"/>
                    <a:pt x="1947" y="3830"/>
                    <a:pt x="2240" y="4248"/>
                  </a:cubicBezTo>
                  <a:cubicBezTo>
                    <a:pt x="2512" y="4604"/>
                    <a:pt x="2470" y="5022"/>
                    <a:pt x="2344" y="5420"/>
                  </a:cubicBezTo>
                  <a:cubicBezTo>
                    <a:pt x="2344" y="5441"/>
                    <a:pt x="2323" y="5462"/>
                    <a:pt x="2302" y="5504"/>
                  </a:cubicBezTo>
                  <a:cubicBezTo>
                    <a:pt x="2051" y="5901"/>
                    <a:pt x="901" y="6278"/>
                    <a:pt x="482" y="6110"/>
                  </a:cubicBezTo>
                  <a:cubicBezTo>
                    <a:pt x="377" y="6048"/>
                    <a:pt x="252" y="5901"/>
                    <a:pt x="231" y="5797"/>
                  </a:cubicBezTo>
                  <a:cubicBezTo>
                    <a:pt x="231" y="5692"/>
                    <a:pt x="336" y="5504"/>
                    <a:pt x="461" y="5441"/>
                  </a:cubicBezTo>
                  <a:cubicBezTo>
                    <a:pt x="838" y="5336"/>
                    <a:pt x="1152" y="5169"/>
                    <a:pt x="1465" y="48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61"/>
            <p:cNvSpPr/>
            <p:nvPr/>
          </p:nvSpPr>
          <p:spPr>
            <a:xfrm>
              <a:off x="7212700" y="2062325"/>
              <a:ext cx="471875" cy="436850"/>
            </a:xfrm>
            <a:custGeom>
              <a:avLst/>
              <a:gdLst/>
              <a:ahLst/>
              <a:cxnLst/>
              <a:rect l="l" t="t" r="r" b="b"/>
              <a:pathLst>
                <a:path w="18875" h="17474" extrusionOk="0">
                  <a:moveTo>
                    <a:pt x="4102" y="1"/>
                  </a:moveTo>
                  <a:lnTo>
                    <a:pt x="4102" y="1"/>
                  </a:lnTo>
                  <a:cubicBezTo>
                    <a:pt x="4186" y="1716"/>
                    <a:pt x="3935" y="3286"/>
                    <a:pt x="4353" y="4792"/>
                  </a:cubicBezTo>
                  <a:cubicBezTo>
                    <a:pt x="4437" y="4834"/>
                    <a:pt x="4458" y="4855"/>
                    <a:pt x="4500" y="4855"/>
                  </a:cubicBezTo>
                  <a:cubicBezTo>
                    <a:pt x="4918" y="4960"/>
                    <a:pt x="5357" y="5064"/>
                    <a:pt x="5776" y="5169"/>
                  </a:cubicBezTo>
                  <a:cubicBezTo>
                    <a:pt x="6006" y="5232"/>
                    <a:pt x="6132" y="5420"/>
                    <a:pt x="6111" y="5629"/>
                  </a:cubicBezTo>
                  <a:cubicBezTo>
                    <a:pt x="6090" y="5838"/>
                    <a:pt x="5922" y="5901"/>
                    <a:pt x="5755" y="5901"/>
                  </a:cubicBezTo>
                  <a:cubicBezTo>
                    <a:pt x="5483" y="5901"/>
                    <a:pt x="5232" y="5859"/>
                    <a:pt x="4960" y="5838"/>
                  </a:cubicBezTo>
                  <a:cubicBezTo>
                    <a:pt x="4881" y="5812"/>
                    <a:pt x="4810" y="5745"/>
                    <a:pt x="4722" y="5745"/>
                  </a:cubicBezTo>
                  <a:cubicBezTo>
                    <a:pt x="4670" y="5745"/>
                    <a:pt x="4611" y="5768"/>
                    <a:pt x="4541" y="5838"/>
                  </a:cubicBezTo>
                  <a:cubicBezTo>
                    <a:pt x="4667" y="6424"/>
                    <a:pt x="4625" y="7094"/>
                    <a:pt x="4876" y="7680"/>
                  </a:cubicBezTo>
                  <a:cubicBezTo>
                    <a:pt x="5064" y="7722"/>
                    <a:pt x="5274" y="7680"/>
                    <a:pt x="5399" y="7763"/>
                  </a:cubicBezTo>
                  <a:cubicBezTo>
                    <a:pt x="5588" y="7847"/>
                    <a:pt x="5755" y="7973"/>
                    <a:pt x="5880" y="8140"/>
                  </a:cubicBezTo>
                  <a:cubicBezTo>
                    <a:pt x="6027" y="8349"/>
                    <a:pt x="5880" y="8600"/>
                    <a:pt x="5608" y="8663"/>
                  </a:cubicBezTo>
                  <a:cubicBezTo>
                    <a:pt x="5600" y="8664"/>
                    <a:pt x="5592" y="8665"/>
                    <a:pt x="5584" y="8665"/>
                  </a:cubicBezTo>
                  <a:cubicBezTo>
                    <a:pt x="5483" y="8665"/>
                    <a:pt x="5368" y="8596"/>
                    <a:pt x="5248" y="8596"/>
                  </a:cubicBezTo>
                  <a:cubicBezTo>
                    <a:pt x="5174" y="8596"/>
                    <a:pt x="5098" y="8622"/>
                    <a:pt x="5023" y="8705"/>
                  </a:cubicBezTo>
                  <a:cubicBezTo>
                    <a:pt x="5064" y="8998"/>
                    <a:pt x="4981" y="9333"/>
                    <a:pt x="5190" y="9626"/>
                  </a:cubicBezTo>
                  <a:cubicBezTo>
                    <a:pt x="5483" y="9709"/>
                    <a:pt x="5755" y="9814"/>
                    <a:pt x="6027" y="9877"/>
                  </a:cubicBezTo>
                  <a:cubicBezTo>
                    <a:pt x="6215" y="9939"/>
                    <a:pt x="6445" y="9939"/>
                    <a:pt x="6634" y="10023"/>
                  </a:cubicBezTo>
                  <a:cubicBezTo>
                    <a:pt x="6717" y="10044"/>
                    <a:pt x="6801" y="10191"/>
                    <a:pt x="6801" y="10274"/>
                  </a:cubicBezTo>
                  <a:cubicBezTo>
                    <a:pt x="6801" y="10379"/>
                    <a:pt x="6717" y="10504"/>
                    <a:pt x="6613" y="10546"/>
                  </a:cubicBezTo>
                  <a:cubicBezTo>
                    <a:pt x="6487" y="10588"/>
                    <a:pt x="6320" y="10609"/>
                    <a:pt x="6194" y="10609"/>
                  </a:cubicBezTo>
                  <a:lnTo>
                    <a:pt x="5357" y="10609"/>
                  </a:lnTo>
                  <a:cubicBezTo>
                    <a:pt x="5462" y="11069"/>
                    <a:pt x="5567" y="11446"/>
                    <a:pt x="5671" y="11844"/>
                  </a:cubicBezTo>
                  <a:cubicBezTo>
                    <a:pt x="5776" y="12283"/>
                    <a:pt x="5985" y="12680"/>
                    <a:pt x="6341" y="12952"/>
                  </a:cubicBezTo>
                  <a:cubicBezTo>
                    <a:pt x="6425" y="12994"/>
                    <a:pt x="6508" y="13057"/>
                    <a:pt x="6550" y="13099"/>
                  </a:cubicBezTo>
                  <a:cubicBezTo>
                    <a:pt x="6738" y="13308"/>
                    <a:pt x="6613" y="13685"/>
                    <a:pt x="6320" y="13706"/>
                  </a:cubicBezTo>
                  <a:cubicBezTo>
                    <a:pt x="6281" y="13712"/>
                    <a:pt x="6234" y="13717"/>
                    <a:pt x="6186" y="13717"/>
                  </a:cubicBezTo>
                  <a:cubicBezTo>
                    <a:pt x="6077" y="13717"/>
                    <a:pt x="5959" y="13694"/>
                    <a:pt x="5901" y="13622"/>
                  </a:cubicBezTo>
                  <a:cubicBezTo>
                    <a:pt x="5666" y="13342"/>
                    <a:pt x="5358" y="13301"/>
                    <a:pt x="5050" y="13301"/>
                  </a:cubicBezTo>
                  <a:cubicBezTo>
                    <a:pt x="4920" y="13301"/>
                    <a:pt x="4791" y="13308"/>
                    <a:pt x="4667" y="13308"/>
                  </a:cubicBezTo>
                  <a:lnTo>
                    <a:pt x="2993" y="13308"/>
                  </a:lnTo>
                  <a:cubicBezTo>
                    <a:pt x="2365" y="13308"/>
                    <a:pt x="1779" y="13266"/>
                    <a:pt x="1173" y="13099"/>
                  </a:cubicBezTo>
                  <a:cubicBezTo>
                    <a:pt x="796" y="12994"/>
                    <a:pt x="440" y="12952"/>
                    <a:pt x="22" y="12869"/>
                  </a:cubicBezTo>
                  <a:cubicBezTo>
                    <a:pt x="22" y="13099"/>
                    <a:pt x="1" y="13266"/>
                    <a:pt x="22" y="13434"/>
                  </a:cubicBezTo>
                  <a:lnTo>
                    <a:pt x="336" y="15003"/>
                  </a:lnTo>
                  <a:cubicBezTo>
                    <a:pt x="482" y="15735"/>
                    <a:pt x="629" y="16489"/>
                    <a:pt x="754" y="17242"/>
                  </a:cubicBezTo>
                  <a:cubicBezTo>
                    <a:pt x="810" y="17242"/>
                    <a:pt x="856" y="17251"/>
                    <a:pt x="894" y="17251"/>
                  </a:cubicBezTo>
                  <a:cubicBezTo>
                    <a:pt x="912" y="17251"/>
                    <a:pt x="929" y="17249"/>
                    <a:pt x="943" y="17242"/>
                  </a:cubicBezTo>
                  <a:cubicBezTo>
                    <a:pt x="1675" y="16781"/>
                    <a:pt x="2554" y="16719"/>
                    <a:pt x="3244" y="16196"/>
                  </a:cubicBezTo>
                  <a:cubicBezTo>
                    <a:pt x="3307" y="16133"/>
                    <a:pt x="3391" y="16112"/>
                    <a:pt x="3474" y="16091"/>
                  </a:cubicBezTo>
                  <a:cubicBezTo>
                    <a:pt x="3935" y="15924"/>
                    <a:pt x="4416" y="15777"/>
                    <a:pt x="4876" y="15631"/>
                  </a:cubicBezTo>
                  <a:cubicBezTo>
                    <a:pt x="5022" y="15594"/>
                    <a:pt x="5167" y="15574"/>
                    <a:pt x="5306" y="15574"/>
                  </a:cubicBezTo>
                  <a:cubicBezTo>
                    <a:pt x="5644" y="15574"/>
                    <a:pt x="5951" y="15696"/>
                    <a:pt x="6173" y="16007"/>
                  </a:cubicBezTo>
                  <a:cubicBezTo>
                    <a:pt x="6425" y="16363"/>
                    <a:pt x="6759" y="16572"/>
                    <a:pt x="7136" y="16740"/>
                  </a:cubicBezTo>
                  <a:cubicBezTo>
                    <a:pt x="8248" y="17184"/>
                    <a:pt x="9399" y="17473"/>
                    <a:pt x="10608" y="17473"/>
                  </a:cubicBezTo>
                  <a:cubicBezTo>
                    <a:pt x="10650" y="17473"/>
                    <a:pt x="10693" y="17473"/>
                    <a:pt x="10735" y="17472"/>
                  </a:cubicBezTo>
                  <a:cubicBezTo>
                    <a:pt x="11258" y="17472"/>
                    <a:pt x="11823" y="17472"/>
                    <a:pt x="12304" y="17346"/>
                  </a:cubicBezTo>
                  <a:cubicBezTo>
                    <a:pt x="12764" y="17242"/>
                    <a:pt x="13183" y="17158"/>
                    <a:pt x="13622" y="17158"/>
                  </a:cubicBezTo>
                  <a:cubicBezTo>
                    <a:pt x="13662" y="17159"/>
                    <a:pt x="13701" y="17159"/>
                    <a:pt x="13741" y="17159"/>
                  </a:cubicBezTo>
                  <a:cubicBezTo>
                    <a:pt x="14717" y="17159"/>
                    <a:pt x="15584" y="16910"/>
                    <a:pt x="16489" y="16468"/>
                  </a:cubicBezTo>
                  <a:cubicBezTo>
                    <a:pt x="17326" y="16091"/>
                    <a:pt x="17912" y="15421"/>
                    <a:pt x="18539" y="14836"/>
                  </a:cubicBezTo>
                  <a:cubicBezTo>
                    <a:pt x="18769" y="14626"/>
                    <a:pt x="18874" y="14312"/>
                    <a:pt x="18790" y="14020"/>
                  </a:cubicBezTo>
                  <a:cubicBezTo>
                    <a:pt x="18560" y="13538"/>
                    <a:pt x="18560" y="12869"/>
                    <a:pt x="18037" y="12325"/>
                  </a:cubicBezTo>
                  <a:cubicBezTo>
                    <a:pt x="17987" y="12331"/>
                    <a:pt x="17939" y="12334"/>
                    <a:pt x="17890" y="12334"/>
                  </a:cubicBezTo>
                  <a:cubicBezTo>
                    <a:pt x="17452" y="12334"/>
                    <a:pt x="17073" y="12091"/>
                    <a:pt x="16677" y="11864"/>
                  </a:cubicBezTo>
                  <a:cubicBezTo>
                    <a:pt x="15849" y="11429"/>
                    <a:pt x="14991" y="11225"/>
                    <a:pt x="14103" y="11225"/>
                  </a:cubicBezTo>
                  <a:cubicBezTo>
                    <a:pt x="13712" y="11225"/>
                    <a:pt x="13314" y="11265"/>
                    <a:pt x="12911" y="11341"/>
                  </a:cubicBezTo>
                  <a:cubicBezTo>
                    <a:pt x="12702" y="11383"/>
                    <a:pt x="12498" y="11409"/>
                    <a:pt x="12299" y="11409"/>
                  </a:cubicBezTo>
                  <a:cubicBezTo>
                    <a:pt x="12100" y="11409"/>
                    <a:pt x="11906" y="11383"/>
                    <a:pt x="11718" y="11320"/>
                  </a:cubicBezTo>
                  <a:lnTo>
                    <a:pt x="11090" y="10232"/>
                  </a:lnTo>
                  <a:cubicBezTo>
                    <a:pt x="10630" y="9416"/>
                    <a:pt x="10212" y="8600"/>
                    <a:pt x="9772" y="7826"/>
                  </a:cubicBezTo>
                  <a:cubicBezTo>
                    <a:pt x="8998" y="6466"/>
                    <a:pt x="8182" y="5148"/>
                    <a:pt x="7366" y="3788"/>
                  </a:cubicBezTo>
                  <a:cubicBezTo>
                    <a:pt x="6969" y="3139"/>
                    <a:pt x="6508" y="2532"/>
                    <a:pt x="5964" y="1988"/>
                  </a:cubicBezTo>
                  <a:cubicBezTo>
                    <a:pt x="5671" y="1696"/>
                    <a:pt x="5399" y="1361"/>
                    <a:pt x="5169" y="1047"/>
                  </a:cubicBezTo>
                  <a:cubicBezTo>
                    <a:pt x="4918" y="712"/>
                    <a:pt x="4625" y="356"/>
                    <a:pt x="4102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61"/>
            <p:cNvSpPr/>
            <p:nvPr/>
          </p:nvSpPr>
          <p:spPr>
            <a:xfrm>
              <a:off x="7458575" y="2029375"/>
              <a:ext cx="100450" cy="299750"/>
            </a:xfrm>
            <a:custGeom>
              <a:avLst/>
              <a:gdLst/>
              <a:ahLst/>
              <a:cxnLst/>
              <a:rect l="l" t="t" r="r" b="b"/>
              <a:pathLst>
                <a:path w="4018" h="11990" extrusionOk="0">
                  <a:moveTo>
                    <a:pt x="523" y="1"/>
                  </a:moveTo>
                  <a:cubicBezTo>
                    <a:pt x="147" y="1465"/>
                    <a:pt x="21" y="2888"/>
                    <a:pt x="167" y="4290"/>
                  </a:cubicBezTo>
                  <a:cubicBezTo>
                    <a:pt x="251" y="4353"/>
                    <a:pt x="314" y="4374"/>
                    <a:pt x="356" y="4395"/>
                  </a:cubicBezTo>
                  <a:cubicBezTo>
                    <a:pt x="565" y="4478"/>
                    <a:pt x="837" y="4562"/>
                    <a:pt x="774" y="4876"/>
                  </a:cubicBezTo>
                  <a:cubicBezTo>
                    <a:pt x="753" y="5211"/>
                    <a:pt x="460" y="5127"/>
                    <a:pt x="251" y="5190"/>
                  </a:cubicBezTo>
                  <a:cubicBezTo>
                    <a:pt x="230" y="5190"/>
                    <a:pt x="209" y="5211"/>
                    <a:pt x="167" y="5231"/>
                  </a:cubicBezTo>
                  <a:lnTo>
                    <a:pt x="167" y="5922"/>
                  </a:lnTo>
                  <a:cubicBezTo>
                    <a:pt x="335" y="5943"/>
                    <a:pt x="460" y="5922"/>
                    <a:pt x="544" y="5964"/>
                  </a:cubicBezTo>
                  <a:cubicBezTo>
                    <a:pt x="670" y="6027"/>
                    <a:pt x="795" y="6110"/>
                    <a:pt x="879" y="6215"/>
                  </a:cubicBezTo>
                  <a:cubicBezTo>
                    <a:pt x="942" y="6278"/>
                    <a:pt x="942" y="6445"/>
                    <a:pt x="879" y="6529"/>
                  </a:cubicBezTo>
                  <a:cubicBezTo>
                    <a:pt x="879" y="6583"/>
                    <a:pt x="769" y="6637"/>
                    <a:pt x="672" y="6637"/>
                  </a:cubicBezTo>
                  <a:cubicBezTo>
                    <a:pt x="657" y="6637"/>
                    <a:pt x="642" y="6636"/>
                    <a:pt x="628" y="6633"/>
                  </a:cubicBezTo>
                  <a:cubicBezTo>
                    <a:pt x="460" y="6591"/>
                    <a:pt x="335" y="6529"/>
                    <a:pt x="167" y="6466"/>
                  </a:cubicBezTo>
                  <a:lnTo>
                    <a:pt x="167" y="6466"/>
                  </a:lnTo>
                  <a:cubicBezTo>
                    <a:pt x="0" y="7219"/>
                    <a:pt x="126" y="7826"/>
                    <a:pt x="523" y="8433"/>
                  </a:cubicBezTo>
                  <a:cubicBezTo>
                    <a:pt x="1255" y="9584"/>
                    <a:pt x="1883" y="10818"/>
                    <a:pt x="2532" y="11990"/>
                  </a:cubicBezTo>
                  <a:cubicBezTo>
                    <a:pt x="3034" y="11885"/>
                    <a:pt x="3473" y="11801"/>
                    <a:pt x="4017" y="11697"/>
                  </a:cubicBezTo>
                  <a:cubicBezTo>
                    <a:pt x="3934" y="11341"/>
                    <a:pt x="3871" y="10985"/>
                    <a:pt x="3787" y="10651"/>
                  </a:cubicBezTo>
                  <a:cubicBezTo>
                    <a:pt x="3557" y="9709"/>
                    <a:pt x="3285" y="8768"/>
                    <a:pt x="3076" y="7826"/>
                  </a:cubicBezTo>
                  <a:cubicBezTo>
                    <a:pt x="2888" y="7115"/>
                    <a:pt x="2783" y="6382"/>
                    <a:pt x="2553" y="5692"/>
                  </a:cubicBezTo>
                  <a:cubicBezTo>
                    <a:pt x="2343" y="5064"/>
                    <a:pt x="2155" y="4457"/>
                    <a:pt x="2030" y="3830"/>
                  </a:cubicBezTo>
                  <a:cubicBezTo>
                    <a:pt x="1779" y="2595"/>
                    <a:pt x="1402" y="1361"/>
                    <a:pt x="774" y="273"/>
                  </a:cubicBezTo>
                  <a:cubicBezTo>
                    <a:pt x="732" y="189"/>
                    <a:pt x="649" y="105"/>
                    <a:pt x="523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61"/>
            <p:cNvSpPr/>
            <p:nvPr/>
          </p:nvSpPr>
          <p:spPr>
            <a:xfrm>
              <a:off x="7703375" y="2377225"/>
              <a:ext cx="68025" cy="73325"/>
            </a:xfrm>
            <a:custGeom>
              <a:avLst/>
              <a:gdLst/>
              <a:ahLst/>
              <a:cxnLst/>
              <a:rect l="l" t="t" r="r" b="b"/>
              <a:pathLst>
                <a:path w="2721" h="2933" extrusionOk="0">
                  <a:moveTo>
                    <a:pt x="1821" y="1"/>
                  </a:moveTo>
                  <a:cubicBezTo>
                    <a:pt x="1256" y="105"/>
                    <a:pt x="984" y="377"/>
                    <a:pt x="670" y="628"/>
                  </a:cubicBezTo>
                  <a:cubicBezTo>
                    <a:pt x="272" y="942"/>
                    <a:pt x="0" y="1298"/>
                    <a:pt x="84" y="1842"/>
                  </a:cubicBezTo>
                  <a:cubicBezTo>
                    <a:pt x="105" y="2093"/>
                    <a:pt x="63" y="2344"/>
                    <a:pt x="63" y="2595"/>
                  </a:cubicBezTo>
                  <a:cubicBezTo>
                    <a:pt x="544" y="2700"/>
                    <a:pt x="1005" y="2825"/>
                    <a:pt x="1444" y="2888"/>
                  </a:cubicBezTo>
                  <a:cubicBezTo>
                    <a:pt x="1668" y="2911"/>
                    <a:pt x="1897" y="2933"/>
                    <a:pt x="2127" y="2933"/>
                  </a:cubicBezTo>
                  <a:cubicBezTo>
                    <a:pt x="2326" y="2933"/>
                    <a:pt x="2526" y="2916"/>
                    <a:pt x="2720" y="2867"/>
                  </a:cubicBezTo>
                  <a:cubicBezTo>
                    <a:pt x="2679" y="2721"/>
                    <a:pt x="2699" y="2658"/>
                    <a:pt x="2679" y="2616"/>
                  </a:cubicBezTo>
                  <a:cubicBezTo>
                    <a:pt x="2469" y="2344"/>
                    <a:pt x="2176" y="2135"/>
                    <a:pt x="1863" y="1989"/>
                  </a:cubicBezTo>
                  <a:cubicBezTo>
                    <a:pt x="1046" y="1633"/>
                    <a:pt x="942" y="1152"/>
                    <a:pt x="1507" y="419"/>
                  </a:cubicBezTo>
                  <a:lnTo>
                    <a:pt x="18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61"/>
            <p:cNvSpPr/>
            <p:nvPr/>
          </p:nvSpPr>
          <p:spPr>
            <a:xfrm>
              <a:off x="7181850" y="2002700"/>
              <a:ext cx="610475" cy="528875"/>
            </a:xfrm>
            <a:custGeom>
              <a:avLst/>
              <a:gdLst/>
              <a:ahLst/>
              <a:cxnLst/>
              <a:rect l="l" t="t" r="r" b="b"/>
              <a:pathLst>
                <a:path w="24419" h="21155" extrusionOk="0">
                  <a:moveTo>
                    <a:pt x="10483" y="7303"/>
                  </a:moveTo>
                  <a:cubicBezTo>
                    <a:pt x="10504" y="7135"/>
                    <a:pt x="10504" y="6989"/>
                    <a:pt x="10504" y="6801"/>
                  </a:cubicBezTo>
                  <a:cubicBezTo>
                    <a:pt x="10504" y="5650"/>
                    <a:pt x="10483" y="4499"/>
                    <a:pt x="10504" y="3348"/>
                  </a:cubicBezTo>
                  <a:cubicBezTo>
                    <a:pt x="10504" y="2993"/>
                    <a:pt x="10588" y="2595"/>
                    <a:pt x="10651" y="2218"/>
                  </a:cubicBezTo>
                  <a:cubicBezTo>
                    <a:pt x="10672" y="1946"/>
                    <a:pt x="10755" y="1653"/>
                    <a:pt x="10755" y="1360"/>
                  </a:cubicBezTo>
                  <a:cubicBezTo>
                    <a:pt x="10755" y="1047"/>
                    <a:pt x="10860" y="796"/>
                    <a:pt x="11006" y="524"/>
                  </a:cubicBezTo>
                  <a:cubicBezTo>
                    <a:pt x="11236" y="105"/>
                    <a:pt x="11760" y="0"/>
                    <a:pt x="12136" y="335"/>
                  </a:cubicBezTo>
                  <a:cubicBezTo>
                    <a:pt x="12324" y="524"/>
                    <a:pt x="12471" y="733"/>
                    <a:pt x="12596" y="963"/>
                  </a:cubicBezTo>
                  <a:cubicBezTo>
                    <a:pt x="13287" y="2156"/>
                    <a:pt x="13705" y="3453"/>
                    <a:pt x="13957" y="4792"/>
                  </a:cubicBezTo>
                  <a:cubicBezTo>
                    <a:pt x="14103" y="5357"/>
                    <a:pt x="14270" y="5922"/>
                    <a:pt x="14459" y="6487"/>
                  </a:cubicBezTo>
                  <a:cubicBezTo>
                    <a:pt x="14689" y="7240"/>
                    <a:pt x="14835" y="8035"/>
                    <a:pt x="15045" y="8788"/>
                  </a:cubicBezTo>
                  <a:cubicBezTo>
                    <a:pt x="15317" y="9897"/>
                    <a:pt x="15609" y="11006"/>
                    <a:pt x="15923" y="12115"/>
                  </a:cubicBezTo>
                  <a:cubicBezTo>
                    <a:pt x="16007" y="12366"/>
                    <a:pt x="16133" y="12576"/>
                    <a:pt x="16258" y="12848"/>
                  </a:cubicBezTo>
                  <a:cubicBezTo>
                    <a:pt x="16425" y="12868"/>
                    <a:pt x="16551" y="12931"/>
                    <a:pt x="16698" y="12952"/>
                  </a:cubicBezTo>
                  <a:cubicBezTo>
                    <a:pt x="17304" y="13036"/>
                    <a:pt x="17848" y="13245"/>
                    <a:pt x="18371" y="13517"/>
                  </a:cubicBezTo>
                  <a:cubicBezTo>
                    <a:pt x="18518" y="13601"/>
                    <a:pt x="18643" y="13684"/>
                    <a:pt x="18769" y="13705"/>
                  </a:cubicBezTo>
                  <a:cubicBezTo>
                    <a:pt x="19522" y="13936"/>
                    <a:pt x="20087" y="14438"/>
                    <a:pt x="20506" y="15128"/>
                  </a:cubicBezTo>
                  <a:cubicBezTo>
                    <a:pt x="20527" y="15170"/>
                    <a:pt x="20589" y="15191"/>
                    <a:pt x="20652" y="15296"/>
                  </a:cubicBezTo>
                  <a:cubicBezTo>
                    <a:pt x="20799" y="15212"/>
                    <a:pt x="20945" y="15149"/>
                    <a:pt x="21050" y="15024"/>
                  </a:cubicBezTo>
                  <a:cubicBezTo>
                    <a:pt x="21594" y="14459"/>
                    <a:pt x="22368" y="14249"/>
                    <a:pt x="23037" y="13894"/>
                  </a:cubicBezTo>
                  <a:cubicBezTo>
                    <a:pt x="23226" y="13789"/>
                    <a:pt x="23519" y="13831"/>
                    <a:pt x="23728" y="13873"/>
                  </a:cubicBezTo>
                  <a:cubicBezTo>
                    <a:pt x="24063" y="13915"/>
                    <a:pt x="24251" y="14291"/>
                    <a:pt x="24084" y="14605"/>
                  </a:cubicBezTo>
                  <a:cubicBezTo>
                    <a:pt x="24000" y="14752"/>
                    <a:pt x="23874" y="14856"/>
                    <a:pt x="23749" y="14982"/>
                  </a:cubicBezTo>
                  <a:cubicBezTo>
                    <a:pt x="23414" y="15296"/>
                    <a:pt x="23100" y="15651"/>
                    <a:pt x="22891" y="16091"/>
                  </a:cubicBezTo>
                  <a:cubicBezTo>
                    <a:pt x="23268" y="16405"/>
                    <a:pt x="23644" y="16718"/>
                    <a:pt x="23979" y="17011"/>
                  </a:cubicBezTo>
                  <a:cubicBezTo>
                    <a:pt x="24376" y="17304"/>
                    <a:pt x="24418" y="17744"/>
                    <a:pt x="24376" y="18204"/>
                  </a:cubicBezTo>
                  <a:cubicBezTo>
                    <a:pt x="24335" y="18476"/>
                    <a:pt x="24188" y="18643"/>
                    <a:pt x="23937" y="18685"/>
                  </a:cubicBezTo>
                  <a:cubicBezTo>
                    <a:pt x="23268" y="18706"/>
                    <a:pt x="22619" y="18790"/>
                    <a:pt x="21991" y="18622"/>
                  </a:cubicBezTo>
                  <a:cubicBezTo>
                    <a:pt x="21343" y="18476"/>
                    <a:pt x="20715" y="18476"/>
                    <a:pt x="20003" y="18434"/>
                  </a:cubicBezTo>
                  <a:cubicBezTo>
                    <a:pt x="19376" y="19271"/>
                    <a:pt x="18455" y="19731"/>
                    <a:pt x="17555" y="20213"/>
                  </a:cubicBezTo>
                  <a:cubicBezTo>
                    <a:pt x="17283" y="20380"/>
                    <a:pt x="17032" y="20464"/>
                    <a:pt x="16739" y="20506"/>
                  </a:cubicBezTo>
                  <a:cubicBezTo>
                    <a:pt x="15944" y="20694"/>
                    <a:pt x="15170" y="20736"/>
                    <a:pt x="14375" y="20715"/>
                  </a:cubicBezTo>
                  <a:cubicBezTo>
                    <a:pt x="14312" y="20715"/>
                    <a:pt x="14208" y="20715"/>
                    <a:pt x="14124" y="20736"/>
                  </a:cubicBezTo>
                  <a:cubicBezTo>
                    <a:pt x="13015" y="21154"/>
                    <a:pt x="11906" y="20924"/>
                    <a:pt x="10797" y="20882"/>
                  </a:cubicBezTo>
                  <a:cubicBezTo>
                    <a:pt x="10023" y="20840"/>
                    <a:pt x="9249" y="20527"/>
                    <a:pt x="8475" y="20380"/>
                  </a:cubicBezTo>
                  <a:cubicBezTo>
                    <a:pt x="7659" y="20213"/>
                    <a:pt x="7010" y="19794"/>
                    <a:pt x="6508" y="19125"/>
                  </a:cubicBezTo>
                  <a:cubicBezTo>
                    <a:pt x="5650" y="19166"/>
                    <a:pt x="4813" y="19313"/>
                    <a:pt x="4081" y="19836"/>
                  </a:cubicBezTo>
                  <a:cubicBezTo>
                    <a:pt x="3955" y="19941"/>
                    <a:pt x="3767" y="19962"/>
                    <a:pt x="3578" y="20045"/>
                  </a:cubicBezTo>
                  <a:cubicBezTo>
                    <a:pt x="3181" y="20171"/>
                    <a:pt x="2762" y="20213"/>
                    <a:pt x="2428" y="20485"/>
                  </a:cubicBezTo>
                  <a:cubicBezTo>
                    <a:pt x="2323" y="20568"/>
                    <a:pt x="2135" y="20589"/>
                    <a:pt x="2009" y="20589"/>
                  </a:cubicBezTo>
                  <a:cubicBezTo>
                    <a:pt x="1800" y="20610"/>
                    <a:pt x="1653" y="20673"/>
                    <a:pt x="1465" y="20819"/>
                  </a:cubicBezTo>
                  <a:cubicBezTo>
                    <a:pt x="1235" y="21029"/>
                    <a:pt x="942" y="20924"/>
                    <a:pt x="816" y="20673"/>
                  </a:cubicBezTo>
                  <a:cubicBezTo>
                    <a:pt x="754" y="20527"/>
                    <a:pt x="670" y="20380"/>
                    <a:pt x="712" y="20255"/>
                  </a:cubicBezTo>
                  <a:cubicBezTo>
                    <a:pt x="775" y="19041"/>
                    <a:pt x="419" y="17911"/>
                    <a:pt x="210" y="16760"/>
                  </a:cubicBezTo>
                  <a:cubicBezTo>
                    <a:pt x="147" y="16488"/>
                    <a:pt x="84" y="16195"/>
                    <a:pt x="42" y="15902"/>
                  </a:cubicBezTo>
                  <a:cubicBezTo>
                    <a:pt x="21" y="15693"/>
                    <a:pt x="0" y="15484"/>
                    <a:pt x="21" y="15296"/>
                  </a:cubicBezTo>
                  <a:cubicBezTo>
                    <a:pt x="84" y="14731"/>
                    <a:pt x="314" y="14521"/>
                    <a:pt x="879" y="14563"/>
                  </a:cubicBezTo>
                  <a:cubicBezTo>
                    <a:pt x="1340" y="14584"/>
                    <a:pt x="1779" y="14647"/>
                    <a:pt x="2197" y="14814"/>
                  </a:cubicBezTo>
                  <a:cubicBezTo>
                    <a:pt x="3390" y="15191"/>
                    <a:pt x="4645" y="15024"/>
                    <a:pt x="5901" y="15065"/>
                  </a:cubicBezTo>
                  <a:cubicBezTo>
                    <a:pt x="5901" y="14919"/>
                    <a:pt x="5964" y="14814"/>
                    <a:pt x="5943" y="14689"/>
                  </a:cubicBezTo>
                  <a:cubicBezTo>
                    <a:pt x="5441" y="13057"/>
                    <a:pt x="5231" y="11341"/>
                    <a:pt x="4938" y="9688"/>
                  </a:cubicBezTo>
                  <a:cubicBezTo>
                    <a:pt x="4792" y="8705"/>
                    <a:pt x="4645" y="7763"/>
                    <a:pt x="4520" y="6801"/>
                  </a:cubicBezTo>
                  <a:cubicBezTo>
                    <a:pt x="4436" y="6236"/>
                    <a:pt x="4415" y="5629"/>
                    <a:pt x="4394" y="5043"/>
                  </a:cubicBezTo>
                  <a:cubicBezTo>
                    <a:pt x="4353" y="4060"/>
                    <a:pt x="4394" y="3034"/>
                    <a:pt x="4394" y="2051"/>
                  </a:cubicBezTo>
                  <a:cubicBezTo>
                    <a:pt x="4394" y="1779"/>
                    <a:pt x="4353" y="1486"/>
                    <a:pt x="4625" y="1340"/>
                  </a:cubicBezTo>
                  <a:cubicBezTo>
                    <a:pt x="4918" y="1172"/>
                    <a:pt x="5231" y="1277"/>
                    <a:pt x="5441" y="1486"/>
                  </a:cubicBezTo>
                  <a:cubicBezTo>
                    <a:pt x="5985" y="1988"/>
                    <a:pt x="6487" y="2511"/>
                    <a:pt x="6968" y="3055"/>
                  </a:cubicBezTo>
                  <a:cubicBezTo>
                    <a:pt x="7219" y="3327"/>
                    <a:pt x="7407" y="3641"/>
                    <a:pt x="7659" y="3871"/>
                  </a:cubicBezTo>
                  <a:cubicBezTo>
                    <a:pt x="8349" y="4520"/>
                    <a:pt x="8893" y="5294"/>
                    <a:pt x="9395" y="6089"/>
                  </a:cubicBezTo>
                  <a:cubicBezTo>
                    <a:pt x="9646" y="6550"/>
                    <a:pt x="9939" y="7010"/>
                    <a:pt x="10232" y="7449"/>
                  </a:cubicBezTo>
                  <a:cubicBezTo>
                    <a:pt x="10379" y="7324"/>
                    <a:pt x="10441" y="7324"/>
                    <a:pt x="10483" y="7303"/>
                  </a:cubicBezTo>
                  <a:close/>
                  <a:moveTo>
                    <a:pt x="5336" y="2469"/>
                  </a:moveTo>
                  <a:cubicBezTo>
                    <a:pt x="5420" y="4185"/>
                    <a:pt x="5169" y="5754"/>
                    <a:pt x="5587" y="7240"/>
                  </a:cubicBezTo>
                  <a:cubicBezTo>
                    <a:pt x="5671" y="7303"/>
                    <a:pt x="5692" y="7324"/>
                    <a:pt x="5734" y="7324"/>
                  </a:cubicBezTo>
                  <a:cubicBezTo>
                    <a:pt x="6152" y="7428"/>
                    <a:pt x="6591" y="7533"/>
                    <a:pt x="7010" y="7638"/>
                  </a:cubicBezTo>
                  <a:cubicBezTo>
                    <a:pt x="7240" y="7700"/>
                    <a:pt x="7366" y="7868"/>
                    <a:pt x="7345" y="8077"/>
                  </a:cubicBezTo>
                  <a:cubicBezTo>
                    <a:pt x="7324" y="8286"/>
                    <a:pt x="7156" y="8370"/>
                    <a:pt x="6989" y="8370"/>
                  </a:cubicBezTo>
                  <a:cubicBezTo>
                    <a:pt x="6717" y="8370"/>
                    <a:pt x="6466" y="8328"/>
                    <a:pt x="6194" y="8286"/>
                  </a:cubicBezTo>
                  <a:cubicBezTo>
                    <a:pt x="6068" y="8265"/>
                    <a:pt x="5964" y="8119"/>
                    <a:pt x="5775" y="8286"/>
                  </a:cubicBezTo>
                  <a:cubicBezTo>
                    <a:pt x="5901" y="8893"/>
                    <a:pt x="5859" y="9542"/>
                    <a:pt x="6110" y="10148"/>
                  </a:cubicBezTo>
                  <a:cubicBezTo>
                    <a:pt x="6298" y="10169"/>
                    <a:pt x="6508" y="10148"/>
                    <a:pt x="6633" y="10232"/>
                  </a:cubicBezTo>
                  <a:cubicBezTo>
                    <a:pt x="6822" y="10316"/>
                    <a:pt x="6989" y="10441"/>
                    <a:pt x="7114" y="10588"/>
                  </a:cubicBezTo>
                  <a:cubicBezTo>
                    <a:pt x="7261" y="10797"/>
                    <a:pt x="7114" y="11069"/>
                    <a:pt x="6842" y="11111"/>
                  </a:cubicBezTo>
                  <a:cubicBezTo>
                    <a:pt x="6675" y="11153"/>
                    <a:pt x="6466" y="10943"/>
                    <a:pt x="6257" y="11174"/>
                  </a:cubicBezTo>
                  <a:cubicBezTo>
                    <a:pt x="6298" y="11446"/>
                    <a:pt x="6215" y="11801"/>
                    <a:pt x="6424" y="12073"/>
                  </a:cubicBezTo>
                  <a:cubicBezTo>
                    <a:pt x="6717" y="12157"/>
                    <a:pt x="6989" y="12262"/>
                    <a:pt x="7261" y="12345"/>
                  </a:cubicBezTo>
                  <a:cubicBezTo>
                    <a:pt x="7449" y="12387"/>
                    <a:pt x="7679" y="12387"/>
                    <a:pt x="7868" y="12471"/>
                  </a:cubicBezTo>
                  <a:cubicBezTo>
                    <a:pt x="7951" y="12492"/>
                    <a:pt x="8035" y="12659"/>
                    <a:pt x="8035" y="12743"/>
                  </a:cubicBezTo>
                  <a:cubicBezTo>
                    <a:pt x="8035" y="12848"/>
                    <a:pt x="7951" y="12973"/>
                    <a:pt x="7847" y="12994"/>
                  </a:cubicBezTo>
                  <a:cubicBezTo>
                    <a:pt x="7721" y="13057"/>
                    <a:pt x="7554" y="13078"/>
                    <a:pt x="7428" y="13078"/>
                  </a:cubicBezTo>
                  <a:lnTo>
                    <a:pt x="6591" y="13078"/>
                  </a:lnTo>
                  <a:cubicBezTo>
                    <a:pt x="6696" y="13517"/>
                    <a:pt x="6801" y="13915"/>
                    <a:pt x="6905" y="14312"/>
                  </a:cubicBezTo>
                  <a:cubicBezTo>
                    <a:pt x="7010" y="14752"/>
                    <a:pt x="7219" y="15149"/>
                    <a:pt x="7575" y="15400"/>
                  </a:cubicBezTo>
                  <a:cubicBezTo>
                    <a:pt x="7659" y="15463"/>
                    <a:pt x="7742" y="15505"/>
                    <a:pt x="7784" y="15568"/>
                  </a:cubicBezTo>
                  <a:cubicBezTo>
                    <a:pt x="7972" y="15777"/>
                    <a:pt x="7847" y="16133"/>
                    <a:pt x="7554" y="16153"/>
                  </a:cubicBezTo>
                  <a:cubicBezTo>
                    <a:pt x="7428" y="16195"/>
                    <a:pt x="7219" y="16195"/>
                    <a:pt x="7135" y="16091"/>
                  </a:cubicBezTo>
                  <a:cubicBezTo>
                    <a:pt x="6801" y="15693"/>
                    <a:pt x="6319" y="15777"/>
                    <a:pt x="5901" y="15777"/>
                  </a:cubicBezTo>
                  <a:lnTo>
                    <a:pt x="4227" y="15777"/>
                  </a:lnTo>
                  <a:cubicBezTo>
                    <a:pt x="3599" y="15777"/>
                    <a:pt x="3013" y="15714"/>
                    <a:pt x="2407" y="15568"/>
                  </a:cubicBezTo>
                  <a:cubicBezTo>
                    <a:pt x="2030" y="15463"/>
                    <a:pt x="1674" y="15400"/>
                    <a:pt x="1256" y="15317"/>
                  </a:cubicBezTo>
                  <a:cubicBezTo>
                    <a:pt x="1256" y="15568"/>
                    <a:pt x="1235" y="15714"/>
                    <a:pt x="1256" y="15902"/>
                  </a:cubicBezTo>
                  <a:lnTo>
                    <a:pt x="1570" y="17472"/>
                  </a:lnTo>
                  <a:cubicBezTo>
                    <a:pt x="1716" y="18204"/>
                    <a:pt x="1863" y="18957"/>
                    <a:pt x="1988" y="19690"/>
                  </a:cubicBezTo>
                  <a:cubicBezTo>
                    <a:pt x="2072" y="19690"/>
                    <a:pt x="2135" y="19710"/>
                    <a:pt x="2177" y="19690"/>
                  </a:cubicBezTo>
                  <a:cubicBezTo>
                    <a:pt x="2909" y="19250"/>
                    <a:pt x="3788" y="19166"/>
                    <a:pt x="4478" y="18643"/>
                  </a:cubicBezTo>
                  <a:cubicBezTo>
                    <a:pt x="4541" y="18602"/>
                    <a:pt x="4625" y="18560"/>
                    <a:pt x="4708" y="18539"/>
                  </a:cubicBezTo>
                  <a:cubicBezTo>
                    <a:pt x="5169" y="18392"/>
                    <a:pt x="5650" y="18225"/>
                    <a:pt x="6110" y="18099"/>
                  </a:cubicBezTo>
                  <a:cubicBezTo>
                    <a:pt x="6612" y="17974"/>
                    <a:pt x="7094" y="18016"/>
                    <a:pt x="7407" y="18455"/>
                  </a:cubicBezTo>
                  <a:cubicBezTo>
                    <a:pt x="7659" y="18832"/>
                    <a:pt x="7993" y="19041"/>
                    <a:pt x="8370" y="19187"/>
                  </a:cubicBezTo>
                  <a:cubicBezTo>
                    <a:pt x="9521" y="19669"/>
                    <a:pt x="10713" y="19962"/>
                    <a:pt x="11969" y="19920"/>
                  </a:cubicBezTo>
                  <a:cubicBezTo>
                    <a:pt x="12492" y="19920"/>
                    <a:pt x="13057" y="19920"/>
                    <a:pt x="13538" y="19794"/>
                  </a:cubicBezTo>
                  <a:cubicBezTo>
                    <a:pt x="13998" y="19690"/>
                    <a:pt x="14417" y="19627"/>
                    <a:pt x="14856" y="19627"/>
                  </a:cubicBezTo>
                  <a:cubicBezTo>
                    <a:pt x="15881" y="19648"/>
                    <a:pt x="16781" y="19376"/>
                    <a:pt x="17723" y="18936"/>
                  </a:cubicBezTo>
                  <a:cubicBezTo>
                    <a:pt x="18560" y="18539"/>
                    <a:pt x="19146" y="17890"/>
                    <a:pt x="19773" y="17283"/>
                  </a:cubicBezTo>
                  <a:cubicBezTo>
                    <a:pt x="20003" y="17074"/>
                    <a:pt x="20108" y="16760"/>
                    <a:pt x="20024" y="16488"/>
                  </a:cubicBezTo>
                  <a:cubicBezTo>
                    <a:pt x="19857" y="15881"/>
                    <a:pt x="19857" y="15191"/>
                    <a:pt x="19334" y="14647"/>
                  </a:cubicBezTo>
                  <a:cubicBezTo>
                    <a:pt x="18832" y="14731"/>
                    <a:pt x="18413" y="14438"/>
                    <a:pt x="17974" y="14208"/>
                  </a:cubicBezTo>
                  <a:cubicBezTo>
                    <a:pt x="16760" y="13580"/>
                    <a:pt x="15505" y="13412"/>
                    <a:pt x="14208" y="13684"/>
                  </a:cubicBezTo>
                  <a:cubicBezTo>
                    <a:pt x="13789" y="13768"/>
                    <a:pt x="13392" y="13789"/>
                    <a:pt x="12994" y="13664"/>
                  </a:cubicBezTo>
                  <a:lnTo>
                    <a:pt x="12366" y="12555"/>
                  </a:lnTo>
                  <a:cubicBezTo>
                    <a:pt x="11927" y="11739"/>
                    <a:pt x="11508" y="10943"/>
                    <a:pt x="11069" y="10148"/>
                  </a:cubicBezTo>
                  <a:cubicBezTo>
                    <a:pt x="10274" y="8788"/>
                    <a:pt x="9458" y="7491"/>
                    <a:pt x="8663" y="6131"/>
                  </a:cubicBezTo>
                  <a:cubicBezTo>
                    <a:pt x="8265" y="5462"/>
                    <a:pt x="7784" y="4876"/>
                    <a:pt x="7240" y="4311"/>
                  </a:cubicBezTo>
                  <a:cubicBezTo>
                    <a:pt x="6947" y="4039"/>
                    <a:pt x="6696" y="3683"/>
                    <a:pt x="6466" y="3369"/>
                  </a:cubicBezTo>
                  <a:cubicBezTo>
                    <a:pt x="6110" y="3139"/>
                    <a:pt x="5838" y="2825"/>
                    <a:pt x="5336" y="2469"/>
                  </a:cubicBezTo>
                  <a:close/>
                  <a:moveTo>
                    <a:pt x="15107" y="12785"/>
                  </a:moveTo>
                  <a:cubicBezTo>
                    <a:pt x="15045" y="12429"/>
                    <a:pt x="14961" y="12094"/>
                    <a:pt x="14877" y="11739"/>
                  </a:cubicBezTo>
                  <a:cubicBezTo>
                    <a:pt x="14647" y="10797"/>
                    <a:pt x="14375" y="9855"/>
                    <a:pt x="14166" y="8914"/>
                  </a:cubicBezTo>
                  <a:cubicBezTo>
                    <a:pt x="13998" y="8223"/>
                    <a:pt x="13894" y="7491"/>
                    <a:pt x="13643" y="6780"/>
                  </a:cubicBezTo>
                  <a:cubicBezTo>
                    <a:pt x="13433" y="6152"/>
                    <a:pt x="13266" y="5545"/>
                    <a:pt x="13120" y="4917"/>
                  </a:cubicBezTo>
                  <a:cubicBezTo>
                    <a:pt x="12868" y="3683"/>
                    <a:pt x="12492" y="2469"/>
                    <a:pt x="11864" y="1360"/>
                  </a:cubicBezTo>
                  <a:cubicBezTo>
                    <a:pt x="11822" y="1277"/>
                    <a:pt x="11739" y="1214"/>
                    <a:pt x="11613" y="1109"/>
                  </a:cubicBezTo>
                  <a:cubicBezTo>
                    <a:pt x="11236" y="2574"/>
                    <a:pt x="11111" y="3976"/>
                    <a:pt x="11278" y="5399"/>
                  </a:cubicBezTo>
                  <a:cubicBezTo>
                    <a:pt x="11341" y="5441"/>
                    <a:pt x="11404" y="5462"/>
                    <a:pt x="11446" y="5503"/>
                  </a:cubicBezTo>
                  <a:cubicBezTo>
                    <a:pt x="11655" y="5566"/>
                    <a:pt x="11927" y="5650"/>
                    <a:pt x="11864" y="5964"/>
                  </a:cubicBezTo>
                  <a:cubicBezTo>
                    <a:pt x="11843" y="6298"/>
                    <a:pt x="11550" y="6236"/>
                    <a:pt x="11341" y="6278"/>
                  </a:cubicBezTo>
                  <a:cubicBezTo>
                    <a:pt x="11320" y="6278"/>
                    <a:pt x="11299" y="6298"/>
                    <a:pt x="11278" y="6340"/>
                  </a:cubicBezTo>
                  <a:lnTo>
                    <a:pt x="11278" y="7010"/>
                  </a:lnTo>
                  <a:cubicBezTo>
                    <a:pt x="11425" y="7031"/>
                    <a:pt x="11550" y="7010"/>
                    <a:pt x="11634" y="7073"/>
                  </a:cubicBezTo>
                  <a:cubicBezTo>
                    <a:pt x="11760" y="7114"/>
                    <a:pt x="11906" y="7198"/>
                    <a:pt x="11969" y="7303"/>
                  </a:cubicBezTo>
                  <a:cubicBezTo>
                    <a:pt x="12032" y="7386"/>
                    <a:pt x="12032" y="7533"/>
                    <a:pt x="11969" y="7617"/>
                  </a:cubicBezTo>
                  <a:cubicBezTo>
                    <a:pt x="11927" y="7700"/>
                    <a:pt x="11760" y="7721"/>
                    <a:pt x="11697" y="7721"/>
                  </a:cubicBezTo>
                  <a:cubicBezTo>
                    <a:pt x="11529" y="7700"/>
                    <a:pt x="11404" y="7617"/>
                    <a:pt x="11236" y="7554"/>
                  </a:cubicBezTo>
                  <a:cubicBezTo>
                    <a:pt x="11069" y="8328"/>
                    <a:pt x="11195" y="8914"/>
                    <a:pt x="11592" y="9521"/>
                  </a:cubicBezTo>
                  <a:cubicBezTo>
                    <a:pt x="12324" y="10671"/>
                    <a:pt x="12952" y="11906"/>
                    <a:pt x="13601" y="13078"/>
                  </a:cubicBezTo>
                  <a:cubicBezTo>
                    <a:pt x="14103" y="12973"/>
                    <a:pt x="14563" y="12889"/>
                    <a:pt x="15107" y="12785"/>
                  </a:cubicBezTo>
                  <a:close/>
                  <a:moveTo>
                    <a:pt x="22640" y="14961"/>
                  </a:moveTo>
                  <a:cubicBezTo>
                    <a:pt x="22096" y="15065"/>
                    <a:pt x="21803" y="15337"/>
                    <a:pt x="21489" y="15589"/>
                  </a:cubicBezTo>
                  <a:cubicBezTo>
                    <a:pt x="21112" y="15902"/>
                    <a:pt x="20840" y="16237"/>
                    <a:pt x="20924" y="16802"/>
                  </a:cubicBezTo>
                  <a:cubicBezTo>
                    <a:pt x="20945" y="17053"/>
                    <a:pt x="20903" y="17283"/>
                    <a:pt x="20903" y="17555"/>
                  </a:cubicBezTo>
                  <a:cubicBezTo>
                    <a:pt x="21384" y="17660"/>
                    <a:pt x="21845" y="17786"/>
                    <a:pt x="22284" y="17848"/>
                  </a:cubicBezTo>
                  <a:cubicBezTo>
                    <a:pt x="22703" y="17890"/>
                    <a:pt x="23142" y="17911"/>
                    <a:pt x="23560" y="17806"/>
                  </a:cubicBezTo>
                  <a:cubicBezTo>
                    <a:pt x="23560" y="17702"/>
                    <a:pt x="23560" y="17639"/>
                    <a:pt x="23540" y="17597"/>
                  </a:cubicBezTo>
                  <a:cubicBezTo>
                    <a:pt x="23330" y="17325"/>
                    <a:pt x="23037" y="17116"/>
                    <a:pt x="22724" y="16970"/>
                  </a:cubicBezTo>
                  <a:cubicBezTo>
                    <a:pt x="21907" y="16614"/>
                    <a:pt x="21803" y="16133"/>
                    <a:pt x="22368" y="15400"/>
                  </a:cubicBezTo>
                  <a:cubicBezTo>
                    <a:pt x="22410" y="15296"/>
                    <a:pt x="22493" y="15191"/>
                    <a:pt x="22640" y="149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61"/>
            <p:cNvSpPr/>
            <p:nvPr/>
          </p:nvSpPr>
          <p:spPr>
            <a:xfrm>
              <a:off x="7566325" y="2381425"/>
              <a:ext cx="63825" cy="61750"/>
            </a:xfrm>
            <a:custGeom>
              <a:avLst/>
              <a:gdLst/>
              <a:ahLst/>
              <a:cxnLst/>
              <a:rect l="l" t="t" r="r" b="b"/>
              <a:pathLst>
                <a:path w="2553" h="2470" extrusionOk="0">
                  <a:moveTo>
                    <a:pt x="1277" y="0"/>
                  </a:moveTo>
                  <a:cubicBezTo>
                    <a:pt x="1695" y="0"/>
                    <a:pt x="2197" y="314"/>
                    <a:pt x="2302" y="712"/>
                  </a:cubicBezTo>
                  <a:cubicBezTo>
                    <a:pt x="2407" y="1046"/>
                    <a:pt x="2490" y="1381"/>
                    <a:pt x="2532" y="1716"/>
                  </a:cubicBezTo>
                  <a:cubicBezTo>
                    <a:pt x="2553" y="1800"/>
                    <a:pt x="2532" y="1904"/>
                    <a:pt x="2511" y="1988"/>
                  </a:cubicBezTo>
                  <a:cubicBezTo>
                    <a:pt x="2448" y="2197"/>
                    <a:pt x="2135" y="2302"/>
                    <a:pt x="2009" y="2134"/>
                  </a:cubicBezTo>
                  <a:cubicBezTo>
                    <a:pt x="1779" y="1904"/>
                    <a:pt x="1611" y="1611"/>
                    <a:pt x="1591" y="1276"/>
                  </a:cubicBezTo>
                  <a:cubicBezTo>
                    <a:pt x="1591" y="1088"/>
                    <a:pt x="1549" y="942"/>
                    <a:pt x="1465" y="774"/>
                  </a:cubicBezTo>
                  <a:cubicBezTo>
                    <a:pt x="1360" y="544"/>
                    <a:pt x="1046" y="523"/>
                    <a:pt x="858" y="691"/>
                  </a:cubicBezTo>
                  <a:cubicBezTo>
                    <a:pt x="649" y="900"/>
                    <a:pt x="523" y="1172"/>
                    <a:pt x="523" y="1486"/>
                  </a:cubicBezTo>
                  <a:cubicBezTo>
                    <a:pt x="523" y="1737"/>
                    <a:pt x="482" y="2009"/>
                    <a:pt x="461" y="2260"/>
                  </a:cubicBezTo>
                  <a:cubicBezTo>
                    <a:pt x="440" y="2344"/>
                    <a:pt x="335" y="2427"/>
                    <a:pt x="230" y="2469"/>
                  </a:cubicBezTo>
                  <a:cubicBezTo>
                    <a:pt x="210" y="2469"/>
                    <a:pt x="63" y="2365"/>
                    <a:pt x="63" y="2323"/>
                  </a:cubicBezTo>
                  <a:cubicBezTo>
                    <a:pt x="0" y="1779"/>
                    <a:pt x="0" y="1235"/>
                    <a:pt x="230" y="670"/>
                  </a:cubicBezTo>
                  <a:cubicBezTo>
                    <a:pt x="502" y="126"/>
                    <a:pt x="712" y="0"/>
                    <a:pt x="12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" name="Google Shape;1449;p59"/>
          <p:cNvGrpSpPr/>
          <p:nvPr/>
        </p:nvGrpSpPr>
        <p:grpSpPr>
          <a:xfrm>
            <a:off x="1348853" y="2592935"/>
            <a:ext cx="1475246" cy="1904630"/>
            <a:chOff x="6770207" y="2115326"/>
            <a:chExt cx="1681121" cy="2181097"/>
          </a:xfrm>
        </p:grpSpPr>
        <p:sp>
          <p:nvSpPr>
            <p:cNvPr id="70" name="Google Shape;1450;p59"/>
            <p:cNvSpPr/>
            <p:nvPr/>
          </p:nvSpPr>
          <p:spPr>
            <a:xfrm>
              <a:off x="8176042" y="2806261"/>
              <a:ext cx="80988" cy="101585"/>
            </a:xfrm>
            <a:custGeom>
              <a:avLst/>
              <a:gdLst/>
              <a:ahLst/>
              <a:cxnLst/>
              <a:rect l="l" t="t" r="r" b="b"/>
              <a:pathLst>
                <a:path w="3537" h="4437" extrusionOk="0">
                  <a:moveTo>
                    <a:pt x="0" y="1360"/>
                  </a:moveTo>
                  <a:cubicBezTo>
                    <a:pt x="84" y="1235"/>
                    <a:pt x="188" y="1068"/>
                    <a:pt x="272" y="942"/>
                  </a:cubicBezTo>
                  <a:cubicBezTo>
                    <a:pt x="481" y="544"/>
                    <a:pt x="691" y="189"/>
                    <a:pt x="1193" y="126"/>
                  </a:cubicBezTo>
                  <a:cubicBezTo>
                    <a:pt x="1737" y="105"/>
                    <a:pt x="2344" y="0"/>
                    <a:pt x="2783" y="461"/>
                  </a:cubicBezTo>
                  <a:cubicBezTo>
                    <a:pt x="2908" y="607"/>
                    <a:pt x="3013" y="775"/>
                    <a:pt x="3097" y="942"/>
                  </a:cubicBezTo>
                  <a:cubicBezTo>
                    <a:pt x="3180" y="1151"/>
                    <a:pt x="3139" y="1402"/>
                    <a:pt x="3222" y="1612"/>
                  </a:cubicBezTo>
                  <a:cubicBezTo>
                    <a:pt x="3536" y="2386"/>
                    <a:pt x="3222" y="2972"/>
                    <a:pt x="2762" y="3537"/>
                  </a:cubicBezTo>
                  <a:cubicBezTo>
                    <a:pt x="2469" y="3850"/>
                    <a:pt x="2092" y="4081"/>
                    <a:pt x="1674" y="4436"/>
                  </a:cubicBezTo>
                  <a:lnTo>
                    <a:pt x="1758" y="4436"/>
                  </a:lnTo>
                  <a:cubicBezTo>
                    <a:pt x="1737" y="4436"/>
                    <a:pt x="1716" y="4415"/>
                    <a:pt x="1674" y="4394"/>
                  </a:cubicBezTo>
                  <a:cubicBezTo>
                    <a:pt x="1151" y="3390"/>
                    <a:pt x="607" y="2428"/>
                    <a:pt x="0" y="136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451;p59"/>
            <p:cNvSpPr/>
            <p:nvPr/>
          </p:nvSpPr>
          <p:spPr>
            <a:xfrm>
              <a:off x="7299403" y="2891166"/>
              <a:ext cx="49848" cy="86245"/>
            </a:xfrm>
            <a:custGeom>
              <a:avLst/>
              <a:gdLst/>
              <a:ahLst/>
              <a:cxnLst/>
              <a:rect l="l" t="t" r="r" b="b"/>
              <a:pathLst>
                <a:path w="2177" h="3767" extrusionOk="0">
                  <a:moveTo>
                    <a:pt x="1047" y="0"/>
                  </a:moveTo>
                  <a:cubicBezTo>
                    <a:pt x="1215" y="21"/>
                    <a:pt x="1445" y="0"/>
                    <a:pt x="1570" y="84"/>
                  </a:cubicBezTo>
                  <a:cubicBezTo>
                    <a:pt x="1926" y="398"/>
                    <a:pt x="2177" y="753"/>
                    <a:pt x="2031" y="1297"/>
                  </a:cubicBezTo>
                  <a:cubicBezTo>
                    <a:pt x="1884" y="1779"/>
                    <a:pt x="1926" y="2260"/>
                    <a:pt x="1863" y="2762"/>
                  </a:cubicBezTo>
                  <a:cubicBezTo>
                    <a:pt x="1842" y="3076"/>
                    <a:pt x="1842" y="3411"/>
                    <a:pt x="1842" y="3766"/>
                  </a:cubicBezTo>
                  <a:cubicBezTo>
                    <a:pt x="671" y="2846"/>
                    <a:pt x="1" y="2113"/>
                    <a:pt x="10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452;p59"/>
            <p:cNvSpPr/>
            <p:nvPr/>
          </p:nvSpPr>
          <p:spPr>
            <a:xfrm>
              <a:off x="8279397" y="2274459"/>
              <a:ext cx="118333" cy="61018"/>
            </a:xfrm>
            <a:custGeom>
              <a:avLst/>
              <a:gdLst/>
              <a:ahLst/>
              <a:cxnLst/>
              <a:rect l="l" t="t" r="r" b="b"/>
              <a:pathLst>
                <a:path w="5399" h="2784" extrusionOk="0">
                  <a:moveTo>
                    <a:pt x="272" y="2784"/>
                  </a:moveTo>
                  <a:cubicBezTo>
                    <a:pt x="209" y="2721"/>
                    <a:pt x="105" y="2700"/>
                    <a:pt x="63" y="2616"/>
                  </a:cubicBezTo>
                  <a:cubicBezTo>
                    <a:pt x="42" y="2553"/>
                    <a:pt x="0" y="2407"/>
                    <a:pt x="63" y="2365"/>
                  </a:cubicBezTo>
                  <a:cubicBezTo>
                    <a:pt x="356" y="1926"/>
                    <a:pt x="733" y="1549"/>
                    <a:pt x="1235" y="1340"/>
                  </a:cubicBezTo>
                  <a:cubicBezTo>
                    <a:pt x="2239" y="942"/>
                    <a:pt x="3202" y="524"/>
                    <a:pt x="4164" y="168"/>
                  </a:cubicBezTo>
                  <a:cubicBezTo>
                    <a:pt x="4394" y="63"/>
                    <a:pt x="4666" y="43"/>
                    <a:pt x="4917" y="1"/>
                  </a:cubicBezTo>
                  <a:cubicBezTo>
                    <a:pt x="5127" y="1"/>
                    <a:pt x="5294" y="147"/>
                    <a:pt x="5336" y="356"/>
                  </a:cubicBezTo>
                  <a:cubicBezTo>
                    <a:pt x="5399" y="587"/>
                    <a:pt x="5294" y="733"/>
                    <a:pt x="5127" y="879"/>
                  </a:cubicBezTo>
                  <a:cubicBezTo>
                    <a:pt x="5085" y="921"/>
                    <a:pt x="5022" y="942"/>
                    <a:pt x="4980" y="984"/>
                  </a:cubicBezTo>
                  <a:cubicBezTo>
                    <a:pt x="3453" y="1549"/>
                    <a:pt x="1967" y="2156"/>
                    <a:pt x="461" y="2721"/>
                  </a:cubicBezTo>
                  <a:cubicBezTo>
                    <a:pt x="419" y="2784"/>
                    <a:pt x="377" y="2784"/>
                    <a:pt x="272" y="278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453;p59"/>
            <p:cNvSpPr/>
            <p:nvPr/>
          </p:nvSpPr>
          <p:spPr>
            <a:xfrm>
              <a:off x="8005589" y="2115326"/>
              <a:ext cx="28471" cy="128415"/>
            </a:xfrm>
            <a:custGeom>
              <a:avLst/>
              <a:gdLst/>
              <a:ahLst/>
              <a:cxnLst/>
              <a:rect l="l" t="t" r="r" b="b"/>
              <a:pathLst>
                <a:path w="1299" h="5859" extrusionOk="0">
                  <a:moveTo>
                    <a:pt x="1235" y="5733"/>
                  </a:moveTo>
                  <a:cubicBezTo>
                    <a:pt x="838" y="5859"/>
                    <a:pt x="566" y="5754"/>
                    <a:pt x="357" y="5482"/>
                  </a:cubicBezTo>
                  <a:cubicBezTo>
                    <a:pt x="147" y="5231"/>
                    <a:pt x="1" y="4938"/>
                    <a:pt x="1" y="4582"/>
                  </a:cubicBezTo>
                  <a:cubicBezTo>
                    <a:pt x="1" y="3285"/>
                    <a:pt x="22" y="1988"/>
                    <a:pt x="43" y="691"/>
                  </a:cubicBezTo>
                  <a:cubicBezTo>
                    <a:pt x="43" y="523"/>
                    <a:pt x="126" y="314"/>
                    <a:pt x="210" y="147"/>
                  </a:cubicBezTo>
                  <a:cubicBezTo>
                    <a:pt x="231" y="63"/>
                    <a:pt x="357" y="0"/>
                    <a:pt x="440" y="21"/>
                  </a:cubicBezTo>
                  <a:cubicBezTo>
                    <a:pt x="545" y="42"/>
                    <a:pt x="733" y="105"/>
                    <a:pt x="754" y="168"/>
                  </a:cubicBezTo>
                  <a:cubicBezTo>
                    <a:pt x="838" y="398"/>
                    <a:pt x="921" y="628"/>
                    <a:pt x="921" y="858"/>
                  </a:cubicBezTo>
                  <a:lnTo>
                    <a:pt x="984" y="3055"/>
                  </a:lnTo>
                  <a:cubicBezTo>
                    <a:pt x="1026" y="3829"/>
                    <a:pt x="921" y="4645"/>
                    <a:pt x="1256" y="5398"/>
                  </a:cubicBezTo>
                  <a:cubicBezTo>
                    <a:pt x="1298" y="5461"/>
                    <a:pt x="1256" y="5566"/>
                    <a:pt x="1235" y="573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454;p59"/>
            <p:cNvSpPr/>
            <p:nvPr/>
          </p:nvSpPr>
          <p:spPr>
            <a:xfrm>
              <a:off x="7799686" y="2138253"/>
              <a:ext cx="50914" cy="105029"/>
            </a:xfrm>
            <a:custGeom>
              <a:avLst/>
              <a:gdLst/>
              <a:ahLst/>
              <a:cxnLst/>
              <a:rect l="l" t="t" r="r" b="b"/>
              <a:pathLst>
                <a:path w="2323" h="4792" extrusionOk="0">
                  <a:moveTo>
                    <a:pt x="2323" y="4311"/>
                  </a:moveTo>
                  <a:cubicBezTo>
                    <a:pt x="2323" y="4645"/>
                    <a:pt x="2155" y="4792"/>
                    <a:pt x="1946" y="4792"/>
                  </a:cubicBezTo>
                  <a:cubicBezTo>
                    <a:pt x="1653" y="4750"/>
                    <a:pt x="1444" y="4624"/>
                    <a:pt x="1318" y="4373"/>
                  </a:cubicBezTo>
                  <a:cubicBezTo>
                    <a:pt x="1046" y="3788"/>
                    <a:pt x="732" y="3244"/>
                    <a:pt x="544" y="2637"/>
                  </a:cubicBezTo>
                  <a:cubicBezTo>
                    <a:pt x="335" y="1988"/>
                    <a:pt x="209" y="1277"/>
                    <a:pt x="84" y="607"/>
                  </a:cubicBezTo>
                  <a:cubicBezTo>
                    <a:pt x="0" y="231"/>
                    <a:pt x="293" y="0"/>
                    <a:pt x="607" y="147"/>
                  </a:cubicBezTo>
                  <a:cubicBezTo>
                    <a:pt x="795" y="231"/>
                    <a:pt x="963" y="419"/>
                    <a:pt x="1109" y="565"/>
                  </a:cubicBezTo>
                  <a:cubicBezTo>
                    <a:pt x="1214" y="712"/>
                    <a:pt x="1235" y="879"/>
                    <a:pt x="1256" y="1047"/>
                  </a:cubicBezTo>
                  <a:cubicBezTo>
                    <a:pt x="1423" y="2009"/>
                    <a:pt x="1737" y="2909"/>
                    <a:pt x="2155" y="3767"/>
                  </a:cubicBezTo>
                  <a:cubicBezTo>
                    <a:pt x="2260" y="3976"/>
                    <a:pt x="2281" y="4206"/>
                    <a:pt x="2323" y="43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455;p59"/>
            <p:cNvSpPr/>
            <p:nvPr/>
          </p:nvSpPr>
          <p:spPr>
            <a:xfrm>
              <a:off x="8155097" y="2205676"/>
              <a:ext cx="66520" cy="68339"/>
            </a:xfrm>
            <a:custGeom>
              <a:avLst/>
              <a:gdLst/>
              <a:ahLst/>
              <a:cxnLst/>
              <a:rect l="l" t="t" r="r" b="b"/>
              <a:pathLst>
                <a:path w="3035" h="3118" extrusionOk="0">
                  <a:moveTo>
                    <a:pt x="3014" y="670"/>
                  </a:moveTo>
                  <a:cubicBezTo>
                    <a:pt x="3014" y="942"/>
                    <a:pt x="2909" y="1109"/>
                    <a:pt x="2700" y="1297"/>
                  </a:cubicBezTo>
                  <a:cubicBezTo>
                    <a:pt x="2093" y="1841"/>
                    <a:pt x="1424" y="2302"/>
                    <a:pt x="901" y="2909"/>
                  </a:cubicBezTo>
                  <a:cubicBezTo>
                    <a:pt x="754" y="3076"/>
                    <a:pt x="545" y="3118"/>
                    <a:pt x="378" y="3034"/>
                  </a:cubicBezTo>
                  <a:cubicBezTo>
                    <a:pt x="168" y="2971"/>
                    <a:pt x="1" y="2720"/>
                    <a:pt x="22" y="2490"/>
                  </a:cubicBezTo>
                  <a:cubicBezTo>
                    <a:pt x="64" y="2051"/>
                    <a:pt x="336" y="1820"/>
                    <a:pt x="691" y="1569"/>
                  </a:cubicBezTo>
                  <a:cubicBezTo>
                    <a:pt x="1131" y="1256"/>
                    <a:pt x="1570" y="921"/>
                    <a:pt x="2010" y="565"/>
                  </a:cubicBezTo>
                  <a:cubicBezTo>
                    <a:pt x="2156" y="460"/>
                    <a:pt x="2219" y="293"/>
                    <a:pt x="2365" y="188"/>
                  </a:cubicBezTo>
                  <a:cubicBezTo>
                    <a:pt x="2428" y="105"/>
                    <a:pt x="2616" y="0"/>
                    <a:pt x="2700" y="63"/>
                  </a:cubicBezTo>
                  <a:cubicBezTo>
                    <a:pt x="2826" y="105"/>
                    <a:pt x="2930" y="272"/>
                    <a:pt x="3014" y="398"/>
                  </a:cubicBezTo>
                  <a:cubicBezTo>
                    <a:pt x="3035" y="502"/>
                    <a:pt x="3014" y="607"/>
                    <a:pt x="3014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456;p59"/>
            <p:cNvSpPr/>
            <p:nvPr/>
          </p:nvSpPr>
          <p:spPr>
            <a:xfrm>
              <a:off x="7366748" y="2733050"/>
              <a:ext cx="846125" cy="555280"/>
            </a:xfrm>
            <a:custGeom>
              <a:avLst/>
              <a:gdLst/>
              <a:ahLst/>
              <a:cxnLst/>
              <a:rect l="l" t="t" r="r" b="b"/>
              <a:pathLst>
                <a:path w="38605" h="25335" extrusionOk="0">
                  <a:moveTo>
                    <a:pt x="20091" y="1"/>
                  </a:moveTo>
                  <a:cubicBezTo>
                    <a:pt x="19931" y="1"/>
                    <a:pt x="19766" y="44"/>
                    <a:pt x="19606" y="107"/>
                  </a:cubicBezTo>
                  <a:cubicBezTo>
                    <a:pt x="19396" y="191"/>
                    <a:pt x="19166" y="337"/>
                    <a:pt x="19041" y="525"/>
                  </a:cubicBezTo>
                  <a:cubicBezTo>
                    <a:pt x="18643" y="1007"/>
                    <a:pt x="18288" y="1530"/>
                    <a:pt x="17890" y="2011"/>
                  </a:cubicBezTo>
                  <a:cubicBezTo>
                    <a:pt x="17677" y="2285"/>
                    <a:pt x="17463" y="2426"/>
                    <a:pt x="17202" y="2426"/>
                  </a:cubicBezTo>
                  <a:cubicBezTo>
                    <a:pt x="17104" y="2426"/>
                    <a:pt x="16999" y="2407"/>
                    <a:pt x="16886" y="2367"/>
                  </a:cubicBezTo>
                  <a:cubicBezTo>
                    <a:pt x="16383" y="2157"/>
                    <a:pt x="15965" y="1844"/>
                    <a:pt x="15735" y="1258"/>
                  </a:cubicBezTo>
                  <a:cubicBezTo>
                    <a:pt x="15484" y="1248"/>
                    <a:pt x="15257" y="1218"/>
                    <a:pt x="15044" y="1218"/>
                  </a:cubicBezTo>
                  <a:cubicBezTo>
                    <a:pt x="14815" y="1218"/>
                    <a:pt x="14602" y="1253"/>
                    <a:pt x="14396" y="1383"/>
                  </a:cubicBezTo>
                  <a:cubicBezTo>
                    <a:pt x="13998" y="1655"/>
                    <a:pt x="13580" y="1885"/>
                    <a:pt x="13370" y="2304"/>
                  </a:cubicBezTo>
                  <a:cubicBezTo>
                    <a:pt x="13119" y="2911"/>
                    <a:pt x="12534" y="3141"/>
                    <a:pt x="12073" y="3455"/>
                  </a:cubicBezTo>
                  <a:cubicBezTo>
                    <a:pt x="11926" y="3562"/>
                    <a:pt x="11761" y="3615"/>
                    <a:pt x="11595" y="3615"/>
                  </a:cubicBezTo>
                  <a:cubicBezTo>
                    <a:pt x="11406" y="3615"/>
                    <a:pt x="11215" y="3547"/>
                    <a:pt x="11048" y="3413"/>
                  </a:cubicBezTo>
                  <a:cubicBezTo>
                    <a:pt x="10629" y="3057"/>
                    <a:pt x="10232" y="2722"/>
                    <a:pt x="10295" y="2095"/>
                  </a:cubicBezTo>
                  <a:cubicBezTo>
                    <a:pt x="10316" y="1948"/>
                    <a:pt x="10295" y="1760"/>
                    <a:pt x="10232" y="1592"/>
                  </a:cubicBezTo>
                  <a:cubicBezTo>
                    <a:pt x="10099" y="1208"/>
                    <a:pt x="9893" y="1002"/>
                    <a:pt x="9592" y="1002"/>
                  </a:cubicBezTo>
                  <a:cubicBezTo>
                    <a:pt x="9467" y="1002"/>
                    <a:pt x="9325" y="1037"/>
                    <a:pt x="9165" y="1111"/>
                  </a:cubicBezTo>
                  <a:cubicBezTo>
                    <a:pt x="8851" y="1237"/>
                    <a:pt x="8579" y="1425"/>
                    <a:pt x="8307" y="1572"/>
                  </a:cubicBezTo>
                  <a:cubicBezTo>
                    <a:pt x="8035" y="1739"/>
                    <a:pt x="7805" y="1927"/>
                    <a:pt x="7575" y="2095"/>
                  </a:cubicBezTo>
                  <a:cubicBezTo>
                    <a:pt x="7219" y="2367"/>
                    <a:pt x="6842" y="2388"/>
                    <a:pt x="6445" y="2388"/>
                  </a:cubicBezTo>
                  <a:cubicBezTo>
                    <a:pt x="6005" y="2388"/>
                    <a:pt x="5691" y="2241"/>
                    <a:pt x="5482" y="1844"/>
                  </a:cubicBezTo>
                  <a:cubicBezTo>
                    <a:pt x="5273" y="1425"/>
                    <a:pt x="5064" y="1028"/>
                    <a:pt x="4855" y="588"/>
                  </a:cubicBezTo>
                  <a:cubicBezTo>
                    <a:pt x="4766" y="544"/>
                    <a:pt x="4686" y="525"/>
                    <a:pt x="4612" y="525"/>
                  </a:cubicBezTo>
                  <a:cubicBezTo>
                    <a:pt x="4370" y="525"/>
                    <a:pt x="4194" y="726"/>
                    <a:pt x="4018" y="902"/>
                  </a:cubicBezTo>
                  <a:cubicBezTo>
                    <a:pt x="2867" y="2074"/>
                    <a:pt x="1967" y="3413"/>
                    <a:pt x="1235" y="4877"/>
                  </a:cubicBezTo>
                  <a:cubicBezTo>
                    <a:pt x="837" y="5694"/>
                    <a:pt x="502" y="6489"/>
                    <a:pt x="419" y="7409"/>
                  </a:cubicBezTo>
                  <a:cubicBezTo>
                    <a:pt x="314" y="8351"/>
                    <a:pt x="168" y="9313"/>
                    <a:pt x="105" y="10255"/>
                  </a:cubicBezTo>
                  <a:cubicBezTo>
                    <a:pt x="0" y="12033"/>
                    <a:pt x="377" y="13770"/>
                    <a:pt x="879" y="15444"/>
                  </a:cubicBezTo>
                  <a:cubicBezTo>
                    <a:pt x="942" y="15758"/>
                    <a:pt x="1109" y="16072"/>
                    <a:pt x="1256" y="16344"/>
                  </a:cubicBezTo>
                  <a:cubicBezTo>
                    <a:pt x="1862" y="17348"/>
                    <a:pt x="2469" y="18352"/>
                    <a:pt x="3097" y="19315"/>
                  </a:cubicBezTo>
                  <a:cubicBezTo>
                    <a:pt x="3662" y="20173"/>
                    <a:pt x="4331" y="20968"/>
                    <a:pt x="5085" y="21658"/>
                  </a:cubicBezTo>
                  <a:cubicBezTo>
                    <a:pt x="5608" y="22139"/>
                    <a:pt x="6235" y="22411"/>
                    <a:pt x="6863" y="22746"/>
                  </a:cubicBezTo>
                  <a:cubicBezTo>
                    <a:pt x="7805" y="23227"/>
                    <a:pt x="8851" y="23500"/>
                    <a:pt x="9625" y="24253"/>
                  </a:cubicBezTo>
                  <a:cubicBezTo>
                    <a:pt x="9709" y="24336"/>
                    <a:pt x="9876" y="24378"/>
                    <a:pt x="10002" y="24420"/>
                  </a:cubicBezTo>
                  <a:cubicBezTo>
                    <a:pt x="10881" y="24671"/>
                    <a:pt x="11759" y="24964"/>
                    <a:pt x="12701" y="25111"/>
                  </a:cubicBezTo>
                  <a:cubicBezTo>
                    <a:pt x="13674" y="25273"/>
                    <a:pt x="14647" y="25334"/>
                    <a:pt x="15621" y="25334"/>
                  </a:cubicBezTo>
                  <a:cubicBezTo>
                    <a:pt x="15903" y="25334"/>
                    <a:pt x="16185" y="25329"/>
                    <a:pt x="16467" y="25320"/>
                  </a:cubicBezTo>
                  <a:cubicBezTo>
                    <a:pt x="18036" y="25299"/>
                    <a:pt x="19564" y="25152"/>
                    <a:pt x="21070" y="24650"/>
                  </a:cubicBezTo>
                  <a:cubicBezTo>
                    <a:pt x="21907" y="24357"/>
                    <a:pt x="22765" y="24127"/>
                    <a:pt x="23623" y="23855"/>
                  </a:cubicBezTo>
                  <a:cubicBezTo>
                    <a:pt x="26050" y="23165"/>
                    <a:pt x="28394" y="22244"/>
                    <a:pt x="30549" y="20968"/>
                  </a:cubicBezTo>
                  <a:cubicBezTo>
                    <a:pt x="31281" y="20507"/>
                    <a:pt x="32097" y="20173"/>
                    <a:pt x="32850" y="19775"/>
                  </a:cubicBezTo>
                  <a:cubicBezTo>
                    <a:pt x="33269" y="19566"/>
                    <a:pt x="33666" y="19315"/>
                    <a:pt x="34064" y="19085"/>
                  </a:cubicBezTo>
                  <a:cubicBezTo>
                    <a:pt x="35403" y="18269"/>
                    <a:pt x="36470" y="17076"/>
                    <a:pt x="37558" y="16009"/>
                  </a:cubicBezTo>
                  <a:cubicBezTo>
                    <a:pt x="38270" y="15339"/>
                    <a:pt x="38604" y="14502"/>
                    <a:pt x="38583" y="13540"/>
                  </a:cubicBezTo>
                  <a:cubicBezTo>
                    <a:pt x="38562" y="13226"/>
                    <a:pt x="38562" y="12849"/>
                    <a:pt x="38562" y="12494"/>
                  </a:cubicBezTo>
                  <a:cubicBezTo>
                    <a:pt x="38562" y="11343"/>
                    <a:pt x="38374" y="10234"/>
                    <a:pt x="37914" y="9188"/>
                  </a:cubicBezTo>
                  <a:cubicBezTo>
                    <a:pt x="37579" y="8476"/>
                    <a:pt x="37244" y="7807"/>
                    <a:pt x="36910" y="7116"/>
                  </a:cubicBezTo>
                  <a:cubicBezTo>
                    <a:pt x="36658" y="6635"/>
                    <a:pt x="36345" y="6154"/>
                    <a:pt x="35821" y="5966"/>
                  </a:cubicBezTo>
                  <a:cubicBezTo>
                    <a:pt x="35570" y="5108"/>
                    <a:pt x="35570" y="5108"/>
                    <a:pt x="35026" y="4459"/>
                  </a:cubicBezTo>
                  <a:cubicBezTo>
                    <a:pt x="34399" y="3706"/>
                    <a:pt x="33750" y="2932"/>
                    <a:pt x="33122" y="2157"/>
                  </a:cubicBezTo>
                  <a:cubicBezTo>
                    <a:pt x="32620" y="1551"/>
                    <a:pt x="32013" y="1028"/>
                    <a:pt x="31386" y="525"/>
                  </a:cubicBezTo>
                  <a:cubicBezTo>
                    <a:pt x="30967" y="986"/>
                    <a:pt x="30507" y="1320"/>
                    <a:pt x="30214" y="1760"/>
                  </a:cubicBezTo>
                  <a:cubicBezTo>
                    <a:pt x="29885" y="2283"/>
                    <a:pt x="29450" y="2464"/>
                    <a:pt x="28976" y="2464"/>
                  </a:cubicBezTo>
                  <a:cubicBezTo>
                    <a:pt x="28786" y="2464"/>
                    <a:pt x="28591" y="2435"/>
                    <a:pt x="28394" y="2388"/>
                  </a:cubicBezTo>
                  <a:cubicBezTo>
                    <a:pt x="27996" y="2304"/>
                    <a:pt x="27473" y="2157"/>
                    <a:pt x="27347" y="1697"/>
                  </a:cubicBezTo>
                  <a:cubicBezTo>
                    <a:pt x="27180" y="1153"/>
                    <a:pt x="26762" y="944"/>
                    <a:pt x="26364" y="630"/>
                  </a:cubicBezTo>
                  <a:cubicBezTo>
                    <a:pt x="26118" y="440"/>
                    <a:pt x="25855" y="352"/>
                    <a:pt x="25586" y="352"/>
                  </a:cubicBezTo>
                  <a:cubicBezTo>
                    <a:pt x="25352" y="352"/>
                    <a:pt x="25113" y="419"/>
                    <a:pt x="24878" y="546"/>
                  </a:cubicBezTo>
                  <a:cubicBezTo>
                    <a:pt x="24439" y="839"/>
                    <a:pt x="24021" y="1153"/>
                    <a:pt x="23623" y="1530"/>
                  </a:cubicBezTo>
                  <a:cubicBezTo>
                    <a:pt x="23262" y="1849"/>
                    <a:pt x="22932" y="2016"/>
                    <a:pt x="22608" y="2016"/>
                  </a:cubicBezTo>
                  <a:cubicBezTo>
                    <a:pt x="22273" y="2016"/>
                    <a:pt x="21944" y="1839"/>
                    <a:pt x="21593" y="1467"/>
                  </a:cubicBezTo>
                  <a:cubicBezTo>
                    <a:pt x="21447" y="1341"/>
                    <a:pt x="21342" y="1153"/>
                    <a:pt x="21238" y="1007"/>
                  </a:cubicBezTo>
                  <a:lnTo>
                    <a:pt x="20694" y="295"/>
                  </a:lnTo>
                  <a:cubicBezTo>
                    <a:pt x="20514" y="79"/>
                    <a:pt x="20306" y="1"/>
                    <a:pt x="2009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457;p59"/>
            <p:cNvSpPr/>
            <p:nvPr/>
          </p:nvSpPr>
          <p:spPr>
            <a:xfrm>
              <a:off x="7437831" y="2420769"/>
              <a:ext cx="753020" cy="362757"/>
            </a:xfrm>
            <a:custGeom>
              <a:avLst/>
              <a:gdLst/>
              <a:ahLst/>
              <a:cxnLst/>
              <a:rect l="l" t="t" r="r" b="b"/>
              <a:pathLst>
                <a:path w="34357" h="16551" extrusionOk="0">
                  <a:moveTo>
                    <a:pt x="13956" y="15254"/>
                  </a:moveTo>
                  <a:cubicBezTo>
                    <a:pt x="13768" y="15170"/>
                    <a:pt x="13747" y="15170"/>
                    <a:pt x="13705" y="15170"/>
                  </a:cubicBezTo>
                  <a:cubicBezTo>
                    <a:pt x="12764" y="14312"/>
                    <a:pt x="12743" y="14312"/>
                    <a:pt x="11508" y="14354"/>
                  </a:cubicBezTo>
                  <a:cubicBezTo>
                    <a:pt x="11174" y="14396"/>
                    <a:pt x="10860" y="14459"/>
                    <a:pt x="10567" y="14647"/>
                  </a:cubicBezTo>
                  <a:cubicBezTo>
                    <a:pt x="10002" y="15003"/>
                    <a:pt x="9500" y="15400"/>
                    <a:pt x="9102" y="15986"/>
                  </a:cubicBezTo>
                  <a:cubicBezTo>
                    <a:pt x="8872" y="16321"/>
                    <a:pt x="8851" y="16321"/>
                    <a:pt x="8265" y="16551"/>
                  </a:cubicBezTo>
                  <a:cubicBezTo>
                    <a:pt x="8223" y="16404"/>
                    <a:pt x="8161" y="16237"/>
                    <a:pt x="8161" y="16111"/>
                  </a:cubicBezTo>
                  <a:cubicBezTo>
                    <a:pt x="8119" y="15463"/>
                    <a:pt x="7784" y="14940"/>
                    <a:pt x="7303" y="14500"/>
                  </a:cubicBezTo>
                  <a:cubicBezTo>
                    <a:pt x="6968" y="14145"/>
                    <a:pt x="6570" y="14040"/>
                    <a:pt x="6131" y="14187"/>
                  </a:cubicBezTo>
                  <a:cubicBezTo>
                    <a:pt x="5503" y="14354"/>
                    <a:pt x="4876" y="14563"/>
                    <a:pt x="4353" y="15023"/>
                  </a:cubicBezTo>
                  <a:cubicBezTo>
                    <a:pt x="4122" y="15191"/>
                    <a:pt x="3850" y="15358"/>
                    <a:pt x="3620" y="15505"/>
                  </a:cubicBezTo>
                  <a:cubicBezTo>
                    <a:pt x="3537" y="15567"/>
                    <a:pt x="3432" y="15547"/>
                    <a:pt x="3285" y="15567"/>
                  </a:cubicBezTo>
                  <a:cubicBezTo>
                    <a:pt x="3139" y="15442"/>
                    <a:pt x="3013" y="15337"/>
                    <a:pt x="2888" y="15170"/>
                  </a:cubicBezTo>
                  <a:cubicBezTo>
                    <a:pt x="2679" y="14940"/>
                    <a:pt x="2511" y="14626"/>
                    <a:pt x="2239" y="14459"/>
                  </a:cubicBezTo>
                  <a:cubicBezTo>
                    <a:pt x="2051" y="14354"/>
                    <a:pt x="1884" y="14145"/>
                    <a:pt x="1779" y="13935"/>
                  </a:cubicBezTo>
                  <a:cubicBezTo>
                    <a:pt x="1674" y="13726"/>
                    <a:pt x="1549" y="13601"/>
                    <a:pt x="1319" y="13496"/>
                  </a:cubicBezTo>
                  <a:cubicBezTo>
                    <a:pt x="1109" y="13391"/>
                    <a:pt x="900" y="13161"/>
                    <a:pt x="796" y="12931"/>
                  </a:cubicBezTo>
                  <a:cubicBezTo>
                    <a:pt x="356" y="11927"/>
                    <a:pt x="0" y="10881"/>
                    <a:pt x="63" y="9751"/>
                  </a:cubicBezTo>
                  <a:cubicBezTo>
                    <a:pt x="105" y="8767"/>
                    <a:pt x="63" y="7763"/>
                    <a:pt x="63" y="6780"/>
                  </a:cubicBezTo>
                  <a:cubicBezTo>
                    <a:pt x="63" y="6298"/>
                    <a:pt x="105" y="5859"/>
                    <a:pt x="544" y="5461"/>
                  </a:cubicBezTo>
                  <a:cubicBezTo>
                    <a:pt x="1235" y="6152"/>
                    <a:pt x="1632" y="6926"/>
                    <a:pt x="1653" y="7847"/>
                  </a:cubicBezTo>
                  <a:cubicBezTo>
                    <a:pt x="1674" y="8370"/>
                    <a:pt x="1842" y="8809"/>
                    <a:pt x="1967" y="9290"/>
                  </a:cubicBezTo>
                  <a:cubicBezTo>
                    <a:pt x="2051" y="9625"/>
                    <a:pt x="2260" y="9751"/>
                    <a:pt x="2532" y="9730"/>
                  </a:cubicBezTo>
                  <a:cubicBezTo>
                    <a:pt x="2804" y="9709"/>
                    <a:pt x="3013" y="9541"/>
                    <a:pt x="3055" y="9228"/>
                  </a:cubicBezTo>
                  <a:cubicBezTo>
                    <a:pt x="3265" y="7847"/>
                    <a:pt x="3746" y="6549"/>
                    <a:pt x="4206" y="5231"/>
                  </a:cubicBezTo>
                  <a:cubicBezTo>
                    <a:pt x="4520" y="4373"/>
                    <a:pt x="5001" y="3641"/>
                    <a:pt x="5671" y="3034"/>
                  </a:cubicBezTo>
                  <a:cubicBezTo>
                    <a:pt x="5964" y="2783"/>
                    <a:pt x="6298" y="2532"/>
                    <a:pt x="6591" y="2260"/>
                  </a:cubicBezTo>
                  <a:cubicBezTo>
                    <a:pt x="7094" y="1737"/>
                    <a:pt x="7700" y="1695"/>
                    <a:pt x="8349" y="1779"/>
                  </a:cubicBezTo>
                  <a:cubicBezTo>
                    <a:pt x="8956" y="1863"/>
                    <a:pt x="9374" y="2197"/>
                    <a:pt x="9709" y="2699"/>
                  </a:cubicBezTo>
                  <a:cubicBezTo>
                    <a:pt x="10127" y="3264"/>
                    <a:pt x="10420" y="3892"/>
                    <a:pt x="10316" y="4624"/>
                  </a:cubicBezTo>
                  <a:cubicBezTo>
                    <a:pt x="10253" y="4938"/>
                    <a:pt x="10274" y="5294"/>
                    <a:pt x="10274" y="5629"/>
                  </a:cubicBezTo>
                  <a:cubicBezTo>
                    <a:pt x="10274" y="5775"/>
                    <a:pt x="10316" y="5964"/>
                    <a:pt x="10358" y="6131"/>
                  </a:cubicBezTo>
                  <a:cubicBezTo>
                    <a:pt x="10441" y="6361"/>
                    <a:pt x="10630" y="6508"/>
                    <a:pt x="10881" y="6508"/>
                  </a:cubicBezTo>
                  <a:cubicBezTo>
                    <a:pt x="11153" y="6508"/>
                    <a:pt x="11425" y="6298"/>
                    <a:pt x="11425" y="6047"/>
                  </a:cubicBezTo>
                  <a:cubicBezTo>
                    <a:pt x="11383" y="5231"/>
                    <a:pt x="11885" y="4687"/>
                    <a:pt x="12304" y="4101"/>
                  </a:cubicBezTo>
                  <a:cubicBezTo>
                    <a:pt x="12576" y="3725"/>
                    <a:pt x="12889" y="3327"/>
                    <a:pt x="13182" y="2909"/>
                  </a:cubicBezTo>
                  <a:cubicBezTo>
                    <a:pt x="13517" y="2407"/>
                    <a:pt x="13936" y="1967"/>
                    <a:pt x="14459" y="1674"/>
                  </a:cubicBezTo>
                  <a:cubicBezTo>
                    <a:pt x="15589" y="1005"/>
                    <a:pt x="16718" y="272"/>
                    <a:pt x="18078" y="105"/>
                  </a:cubicBezTo>
                  <a:cubicBezTo>
                    <a:pt x="18748" y="21"/>
                    <a:pt x="19459" y="21"/>
                    <a:pt x="20087" y="0"/>
                  </a:cubicBezTo>
                  <a:cubicBezTo>
                    <a:pt x="20275" y="168"/>
                    <a:pt x="20401" y="293"/>
                    <a:pt x="20526" y="377"/>
                  </a:cubicBezTo>
                  <a:cubicBezTo>
                    <a:pt x="20945" y="691"/>
                    <a:pt x="21091" y="1067"/>
                    <a:pt x="21029" y="1591"/>
                  </a:cubicBezTo>
                  <a:cubicBezTo>
                    <a:pt x="21008" y="1883"/>
                    <a:pt x="21008" y="2197"/>
                    <a:pt x="21029" y="2490"/>
                  </a:cubicBezTo>
                  <a:cubicBezTo>
                    <a:pt x="21050" y="2951"/>
                    <a:pt x="20987" y="3411"/>
                    <a:pt x="20715" y="3829"/>
                  </a:cubicBezTo>
                  <a:cubicBezTo>
                    <a:pt x="20610" y="4039"/>
                    <a:pt x="20506" y="4248"/>
                    <a:pt x="20464" y="4457"/>
                  </a:cubicBezTo>
                  <a:cubicBezTo>
                    <a:pt x="20380" y="4771"/>
                    <a:pt x="20464" y="5043"/>
                    <a:pt x="20715" y="5231"/>
                  </a:cubicBezTo>
                  <a:cubicBezTo>
                    <a:pt x="20945" y="5420"/>
                    <a:pt x="21238" y="5399"/>
                    <a:pt x="21531" y="5106"/>
                  </a:cubicBezTo>
                  <a:cubicBezTo>
                    <a:pt x="21824" y="4813"/>
                    <a:pt x="22075" y="4520"/>
                    <a:pt x="22305" y="4206"/>
                  </a:cubicBezTo>
                  <a:cubicBezTo>
                    <a:pt x="22577" y="3850"/>
                    <a:pt x="22870" y="3557"/>
                    <a:pt x="23247" y="3348"/>
                  </a:cubicBezTo>
                  <a:cubicBezTo>
                    <a:pt x="23539" y="3202"/>
                    <a:pt x="23853" y="3034"/>
                    <a:pt x="24084" y="2825"/>
                  </a:cubicBezTo>
                  <a:cubicBezTo>
                    <a:pt x="25025" y="2072"/>
                    <a:pt x="26113" y="2072"/>
                    <a:pt x="27201" y="2155"/>
                  </a:cubicBezTo>
                  <a:cubicBezTo>
                    <a:pt x="27682" y="2176"/>
                    <a:pt x="27892" y="2365"/>
                    <a:pt x="27892" y="2825"/>
                  </a:cubicBezTo>
                  <a:cubicBezTo>
                    <a:pt x="27850" y="3641"/>
                    <a:pt x="28059" y="4478"/>
                    <a:pt x="27641" y="5252"/>
                  </a:cubicBezTo>
                  <a:cubicBezTo>
                    <a:pt x="27536" y="5461"/>
                    <a:pt x="27578" y="5775"/>
                    <a:pt x="27620" y="6047"/>
                  </a:cubicBezTo>
                  <a:cubicBezTo>
                    <a:pt x="27641" y="6340"/>
                    <a:pt x="27850" y="6508"/>
                    <a:pt x="28143" y="6570"/>
                  </a:cubicBezTo>
                  <a:cubicBezTo>
                    <a:pt x="28373" y="6591"/>
                    <a:pt x="28624" y="6591"/>
                    <a:pt x="28854" y="6591"/>
                  </a:cubicBezTo>
                  <a:cubicBezTo>
                    <a:pt x="29775" y="6591"/>
                    <a:pt x="30716" y="6570"/>
                    <a:pt x="31658" y="6591"/>
                  </a:cubicBezTo>
                  <a:cubicBezTo>
                    <a:pt x="31951" y="6591"/>
                    <a:pt x="32244" y="6612"/>
                    <a:pt x="32537" y="6675"/>
                  </a:cubicBezTo>
                  <a:cubicBezTo>
                    <a:pt x="33143" y="6780"/>
                    <a:pt x="33562" y="7093"/>
                    <a:pt x="33708" y="7721"/>
                  </a:cubicBezTo>
                  <a:cubicBezTo>
                    <a:pt x="33771" y="7868"/>
                    <a:pt x="33813" y="8035"/>
                    <a:pt x="33897" y="8181"/>
                  </a:cubicBezTo>
                  <a:cubicBezTo>
                    <a:pt x="34357" y="8914"/>
                    <a:pt x="34190" y="9541"/>
                    <a:pt x="33708" y="10232"/>
                  </a:cubicBezTo>
                  <a:cubicBezTo>
                    <a:pt x="33039" y="11174"/>
                    <a:pt x="32202" y="11990"/>
                    <a:pt x="31281" y="12680"/>
                  </a:cubicBezTo>
                  <a:cubicBezTo>
                    <a:pt x="31051" y="12868"/>
                    <a:pt x="30758" y="12952"/>
                    <a:pt x="30486" y="13057"/>
                  </a:cubicBezTo>
                  <a:cubicBezTo>
                    <a:pt x="30089" y="13203"/>
                    <a:pt x="29691" y="13370"/>
                    <a:pt x="29273" y="13517"/>
                  </a:cubicBezTo>
                  <a:cubicBezTo>
                    <a:pt x="29084" y="13601"/>
                    <a:pt x="28938" y="13726"/>
                    <a:pt x="28729" y="13559"/>
                  </a:cubicBezTo>
                  <a:cubicBezTo>
                    <a:pt x="28059" y="13622"/>
                    <a:pt x="27389" y="13663"/>
                    <a:pt x="26971" y="14249"/>
                  </a:cubicBezTo>
                  <a:cubicBezTo>
                    <a:pt x="26678" y="14710"/>
                    <a:pt x="26113" y="14877"/>
                    <a:pt x="25904" y="15400"/>
                  </a:cubicBezTo>
                  <a:cubicBezTo>
                    <a:pt x="25862" y="15484"/>
                    <a:pt x="25590" y="15505"/>
                    <a:pt x="25444" y="15484"/>
                  </a:cubicBezTo>
                  <a:cubicBezTo>
                    <a:pt x="25339" y="15463"/>
                    <a:pt x="25192" y="15358"/>
                    <a:pt x="25130" y="15254"/>
                  </a:cubicBezTo>
                  <a:cubicBezTo>
                    <a:pt x="24900" y="14605"/>
                    <a:pt x="24335" y="14312"/>
                    <a:pt x="23811" y="13977"/>
                  </a:cubicBezTo>
                  <a:cubicBezTo>
                    <a:pt x="22891" y="13308"/>
                    <a:pt x="21949" y="13308"/>
                    <a:pt x="21008" y="13873"/>
                  </a:cubicBezTo>
                  <a:cubicBezTo>
                    <a:pt x="20568" y="14124"/>
                    <a:pt x="20150" y="14500"/>
                    <a:pt x="19731" y="14814"/>
                  </a:cubicBezTo>
                  <a:cubicBezTo>
                    <a:pt x="19418" y="15044"/>
                    <a:pt x="19229" y="15023"/>
                    <a:pt x="18999" y="14710"/>
                  </a:cubicBezTo>
                  <a:cubicBezTo>
                    <a:pt x="18727" y="14354"/>
                    <a:pt x="18476" y="14019"/>
                    <a:pt x="18183" y="13705"/>
                  </a:cubicBezTo>
                  <a:cubicBezTo>
                    <a:pt x="17597" y="13140"/>
                    <a:pt x="16635" y="12973"/>
                    <a:pt x="15881" y="13350"/>
                  </a:cubicBezTo>
                  <a:cubicBezTo>
                    <a:pt x="15400" y="13580"/>
                    <a:pt x="14961" y="13873"/>
                    <a:pt x="14668" y="14354"/>
                  </a:cubicBezTo>
                  <a:cubicBezTo>
                    <a:pt x="14500" y="14668"/>
                    <a:pt x="14208" y="14940"/>
                    <a:pt x="13956" y="1525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458;p59"/>
            <p:cNvSpPr/>
            <p:nvPr/>
          </p:nvSpPr>
          <p:spPr>
            <a:xfrm>
              <a:off x="7682728" y="3245826"/>
              <a:ext cx="425134" cy="484311"/>
            </a:xfrm>
            <a:custGeom>
              <a:avLst/>
              <a:gdLst/>
              <a:ahLst/>
              <a:cxnLst/>
              <a:rect l="l" t="t" r="r" b="b"/>
              <a:pathLst>
                <a:path w="19397" h="22097" extrusionOk="0">
                  <a:moveTo>
                    <a:pt x="2093" y="3370"/>
                  </a:moveTo>
                  <a:cubicBezTo>
                    <a:pt x="3348" y="3244"/>
                    <a:pt x="4604" y="3077"/>
                    <a:pt x="5859" y="2951"/>
                  </a:cubicBezTo>
                  <a:cubicBezTo>
                    <a:pt x="6257" y="3642"/>
                    <a:pt x="6780" y="4186"/>
                    <a:pt x="7387" y="4688"/>
                  </a:cubicBezTo>
                  <a:cubicBezTo>
                    <a:pt x="7491" y="4751"/>
                    <a:pt x="7596" y="4897"/>
                    <a:pt x="7701" y="4918"/>
                  </a:cubicBezTo>
                  <a:cubicBezTo>
                    <a:pt x="9416" y="5253"/>
                    <a:pt x="11111" y="4541"/>
                    <a:pt x="11258" y="2533"/>
                  </a:cubicBezTo>
                  <a:cubicBezTo>
                    <a:pt x="11278" y="2177"/>
                    <a:pt x="11258" y="1800"/>
                    <a:pt x="11258" y="1403"/>
                  </a:cubicBezTo>
                  <a:cubicBezTo>
                    <a:pt x="11781" y="1047"/>
                    <a:pt x="12366" y="922"/>
                    <a:pt x="12952" y="650"/>
                  </a:cubicBezTo>
                  <a:cubicBezTo>
                    <a:pt x="13496" y="419"/>
                    <a:pt x="14040" y="210"/>
                    <a:pt x="14626" y="1"/>
                  </a:cubicBezTo>
                  <a:cubicBezTo>
                    <a:pt x="15024" y="336"/>
                    <a:pt x="15254" y="754"/>
                    <a:pt x="15400" y="1235"/>
                  </a:cubicBezTo>
                  <a:cubicBezTo>
                    <a:pt x="15505" y="1507"/>
                    <a:pt x="15568" y="1821"/>
                    <a:pt x="15714" y="2051"/>
                  </a:cubicBezTo>
                  <a:cubicBezTo>
                    <a:pt x="16237" y="2805"/>
                    <a:pt x="16405" y="3621"/>
                    <a:pt x="16551" y="4499"/>
                  </a:cubicBezTo>
                  <a:cubicBezTo>
                    <a:pt x="16698" y="5148"/>
                    <a:pt x="16886" y="5776"/>
                    <a:pt x="17116" y="6404"/>
                  </a:cubicBezTo>
                  <a:cubicBezTo>
                    <a:pt x="17367" y="7220"/>
                    <a:pt x="17556" y="8056"/>
                    <a:pt x="17744" y="8914"/>
                  </a:cubicBezTo>
                  <a:cubicBezTo>
                    <a:pt x="17869" y="9605"/>
                    <a:pt x="18016" y="10274"/>
                    <a:pt x="18288" y="10923"/>
                  </a:cubicBezTo>
                  <a:cubicBezTo>
                    <a:pt x="18413" y="11237"/>
                    <a:pt x="18518" y="11551"/>
                    <a:pt x="18497" y="11906"/>
                  </a:cubicBezTo>
                  <a:cubicBezTo>
                    <a:pt x="18455" y="12639"/>
                    <a:pt x="18644" y="13329"/>
                    <a:pt x="18832" y="14041"/>
                  </a:cubicBezTo>
                  <a:cubicBezTo>
                    <a:pt x="18978" y="14606"/>
                    <a:pt x="19083" y="15191"/>
                    <a:pt x="19083" y="15798"/>
                  </a:cubicBezTo>
                  <a:cubicBezTo>
                    <a:pt x="19083" y="16133"/>
                    <a:pt x="19146" y="16447"/>
                    <a:pt x="19188" y="16782"/>
                  </a:cubicBezTo>
                  <a:cubicBezTo>
                    <a:pt x="19397" y="17660"/>
                    <a:pt x="19334" y="18497"/>
                    <a:pt x="19334" y="19397"/>
                  </a:cubicBezTo>
                  <a:cubicBezTo>
                    <a:pt x="18351" y="19816"/>
                    <a:pt x="17409" y="20150"/>
                    <a:pt x="16405" y="20318"/>
                  </a:cubicBezTo>
                  <a:cubicBezTo>
                    <a:pt x="13162" y="20862"/>
                    <a:pt x="9939" y="21448"/>
                    <a:pt x="6696" y="22013"/>
                  </a:cubicBezTo>
                  <a:cubicBezTo>
                    <a:pt x="6424" y="22075"/>
                    <a:pt x="6173" y="22096"/>
                    <a:pt x="5901" y="22096"/>
                  </a:cubicBezTo>
                  <a:lnTo>
                    <a:pt x="733" y="22096"/>
                  </a:lnTo>
                  <a:cubicBezTo>
                    <a:pt x="503" y="22096"/>
                    <a:pt x="294" y="22054"/>
                    <a:pt x="22" y="22013"/>
                  </a:cubicBezTo>
                  <a:cubicBezTo>
                    <a:pt x="22" y="21699"/>
                    <a:pt x="1" y="21448"/>
                    <a:pt x="22" y="21197"/>
                  </a:cubicBezTo>
                  <a:cubicBezTo>
                    <a:pt x="105" y="20652"/>
                    <a:pt x="210" y="20108"/>
                    <a:pt x="335" y="19564"/>
                  </a:cubicBezTo>
                  <a:cubicBezTo>
                    <a:pt x="461" y="18937"/>
                    <a:pt x="607" y="18330"/>
                    <a:pt x="566" y="17702"/>
                  </a:cubicBezTo>
                  <a:cubicBezTo>
                    <a:pt x="566" y="17388"/>
                    <a:pt x="628" y="17054"/>
                    <a:pt x="712" y="16698"/>
                  </a:cubicBezTo>
                  <a:cubicBezTo>
                    <a:pt x="1151" y="14459"/>
                    <a:pt x="1403" y="12178"/>
                    <a:pt x="1403" y="9898"/>
                  </a:cubicBezTo>
                  <a:cubicBezTo>
                    <a:pt x="1403" y="9647"/>
                    <a:pt x="1403" y="9375"/>
                    <a:pt x="1486" y="9124"/>
                  </a:cubicBezTo>
                  <a:cubicBezTo>
                    <a:pt x="1695" y="8328"/>
                    <a:pt x="1758" y="7554"/>
                    <a:pt x="1695" y="6759"/>
                  </a:cubicBezTo>
                  <a:cubicBezTo>
                    <a:pt x="1675" y="6173"/>
                    <a:pt x="1716" y="5587"/>
                    <a:pt x="1863" y="4981"/>
                  </a:cubicBezTo>
                  <a:cubicBezTo>
                    <a:pt x="2051" y="4395"/>
                    <a:pt x="2051" y="3893"/>
                    <a:pt x="2093" y="337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459;p59"/>
            <p:cNvSpPr/>
            <p:nvPr/>
          </p:nvSpPr>
          <p:spPr>
            <a:xfrm>
              <a:off x="7693271" y="3702160"/>
              <a:ext cx="409550" cy="243547"/>
            </a:xfrm>
            <a:custGeom>
              <a:avLst/>
              <a:gdLst/>
              <a:ahLst/>
              <a:cxnLst/>
              <a:rect l="l" t="t" r="r" b="b"/>
              <a:pathLst>
                <a:path w="18686" h="11112" extrusionOk="0">
                  <a:moveTo>
                    <a:pt x="12974" y="10463"/>
                  </a:moveTo>
                  <a:cubicBezTo>
                    <a:pt x="12660" y="10149"/>
                    <a:pt x="12555" y="9835"/>
                    <a:pt x="12576" y="9437"/>
                  </a:cubicBezTo>
                  <a:cubicBezTo>
                    <a:pt x="12597" y="9228"/>
                    <a:pt x="12576" y="9040"/>
                    <a:pt x="12576" y="8831"/>
                  </a:cubicBezTo>
                  <a:cubicBezTo>
                    <a:pt x="12597" y="8266"/>
                    <a:pt x="12492" y="7722"/>
                    <a:pt x="12074" y="7220"/>
                  </a:cubicBezTo>
                  <a:cubicBezTo>
                    <a:pt x="11885" y="7220"/>
                    <a:pt x="11676" y="7199"/>
                    <a:pt x="11446" y="7199"/>
                  </a:cubicBezTo>
                  <a:cubicBezTo>
                    <a:pt x="10316" y="7220"/>
                    <a:pt x="9207" y="7220"/>
                    <a:pt x="8077" y="7261"/>
                  </a:cubicBezTo>
                  <a:cubicBezTo>
                    <a:pt x="7220" y="7303"/>
                    <a:pt x="6655" y="7847"/>
                    <a:pt x="6487" y="8705"/>
                  </a:cubicBezTo>
                  <a:cubicBezTo>
                    <a:pt x="6383" y="9186"/>
                    <a:pt x="6215" y="9647"/>
                    <a:pt x="6069" y="10128"/>
                  </a:cubicBezTo>
                  <a:cubicBezTo>
                    <a:pt x="5901" y="10651"/>
                    <a:pt x="5483" y="10902"/>
                    <a:pt x="4918" y="11111"/>
                  </a:cubicBezTo>
                  <a:cubicBezTo>
                    <a:pt x="4646" y="11028"/>
                    <a:pt x="4353" y="10693"/>
                    <a:pt x="3976" y="10797"/>
                  </a:cubicBezTo>
                  <a:cubicBezTo>
                    <a:pt x="2826" y="10463"/>
                    <a:pt x="1612" y="10484"/>
                    <a:pt x="482" y="10191"/>
                  </a:cubicBezTo>
                  <a:cubicBezTo>
                    <a:pt x="231" y="10149"/>
                    <a:pt x="64" y="9981"/>
                    <a:pt x="43" y="9730"/>
                  </a:cubicBezTo>
                  <a:cubicBezTo>
                    <a:pt x="22" y="9563"/>
                    <a:pt x="1" y="9396"/>
                    <a:pt x="43" y="9228"/>
                  </a:cubicBezTo>
                  <a:cubicBezTo>
                    <a:pt x="315" y="8036"/>
                    <a:pt x="252" y="6801"/>
                    <a:pt x="566" y="5629"/>
                  </a:cubicBezTo>
                  <a:cubicBezTo>
                    <a:pt x="650" y="5315"/>
                    <a:pt x="629" y="4960"/>
                    <a:pt x="629" y="4625"/>
                  </a:cubicBezTo>
                  <a:lnTo>
                    <a:pt x="629" y="2512"/>
                  </a:lnTo>
                  <a:cubicBezTo>
                    <a:pt x="880" y="2470"/>
                    <a:pt x="1110" y="2428"/>
                    <a:pt x="1319" y="2428"/>
                  </a:cubicBezTo>
                  <a:lnTo>
                    <a:pt x="5085" y="2428"/>
                  </a:lnTo>
                  <a:cubicBezTo>
                    <a:pt x="5797" y="2428"/>
                    <a:pt x="6487" y="2386"/>
                    <a:pt x="7157" y="2240"/>
                  </a:cubicBezTo>
                  <a:cubicBezTo>
                    <a:pt x="9040" y="1884"/>
                    <a:pt x="10944" y="1591"/>
                    <a:pt x="12827" y="1256"/>
                  </a:cubicBezTo>
                  <a:cubicBezTo>
                    <a:pt x="14375" y="984"/>
                    <a:pt x="15882" y="670"/>
                    <a:pt x="17388" y="168"/>
                  </a:cubicBezTo>
                  <a:cubicBezTo>
                    <a:pt x="17619" y="106"/>
                    <a:pt x="17911" y="43"/>
                    <a:pt x="18121" y="1"/>
                  </a:cubicBezTo>
                  <a:cubicBezTo>
                    <a:pt x="18581" y="252"/>
                    <a:pt x="18686" y="629"/>
                    <a:pt x="18686" y="1089"/>
                  </a:cubicBezTo>
                  <a:lnTo>
                    <a:pt x="18686" y="3872"/>
                  </a:lnTo>
                  <a:cubicBezTo>
                    <a:pt x="18686" y="4081"/>
                    <a:pt x="18686" y="4290"/>
                    <a:pt x="18623" y="4437"/>
                  </a:cubicBezTo>
                  <a:cubicBezTo>
                    <a:pt x="18351" y="4960"/>
                    <a:pt x="18372" y="5546"/>
                    <a:pt x="18372" y="6090"/>
                  </a:cubicBezTo>
                  <a:lnTo>
                    <a:pt x="18372" y="7868"/>
                  </a:lnTo>
                  <a:cubicBezTo>
                    <a:pt x="18372" y="8433"/>
                    <a:pt x="18309" y="8956"/>
                    <a:pt x="18142" y="9521"/>
                  </a:cubicBezTo>
                  <a:cubicBezTo>
                    <a:pt x="17911" y="10337"/>
                    <a:pt x="17326" y="10651"/>
                    <a:pt x="16635" y="10756"/>
                  </a:cubicBezTo>
                  <a:cubicBezTo>
                    <a:pt x="15861" y="10818"/>
                    <a:pt x="15108" y="10797"/>
                    <a:pt x="14354" y="10756"/>
                  </a:cubicBezTo>
                  <a:cubicBezTo>
                    <a:pt x="13915" y="10756"/>
                    <a:pt x="13455" y="10567"/>
                    <a:pt x="12974" y="1046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460;p59"/>
            <p:cNvSpPr/>
            <p:nvPr/>
          </p:nvSpPr>
          <p:spPr>
            <a:xfrm>
              <a:off x="7804267" y="4110798"/>
              <a:ext cx="52295" cy="136699"/>
            </a:xfrm>
            <a:custGeom>
              <a:avLst/>
              <a:gdLst/>
              <a:ahLst/>
              <a:cxnLst/>
              <a:rect l="l" t="t" r="r" b="b"/>
              <a:pathLst>
                <a:path w="2386" h="6237" extrusionOk="0">
                  <a:moveTo>
                    <a:pt x="1591" y="1"/>
                  </a:moveTo>
                  <a:lnTo>
                    <a:pt x="2197" y="1"/>
                  </a:lnTo>
                  <a:cubicBezTo>
                    <a:pt x="2386" y="963"/>
                    <a:pt x="2260" y="1968"/>
                    <a:pt x="2093" y="2930"/>
                  </a:cubicBezTo>
                  <a:cubicBezTo>
                    <a:pt x="1967" y="3914"/>
                    <a:pt x="1444" y="4792"/>
                    <a:pt x="1319" y="5776"/>
                  </a:cubicBezTo>
                  <a:cubicBezTo>
                    <a:pt x="1256" y="6090"/>
                    <a:pt x="1005" y="6236"/>
                    <a:pt x="628" y="6194"/>
                  </a:cubicBezTo>
                  <a:cubicBezTo>
                    <a:pt x="272" y="6173"/>
                    <a:pt x="84" y="6006"/>
                    <a:pt x="84" y="5650"/>
                  </a:cubicBezTo>
                  <a:cubicBezTo>
                    <a:pt x="42" y="4604"/>
                    <a:pt x="0" y="3558"/>
                    <a:pt x="523" y="2574"/>
                  </a:cubicBezTo>
                  <a:cubicBezTo>
                    <a:pt x="942" y="1737"/>
                    <a:pt x="1235" y="859"/>
                    <a:pt x="159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461;p59"/>
            <p:cNvSpPr/>
            <p:nvPr/>
          </p:nvSpPr>
          <p:spPr>
            <a:xfrm>
              <a:off x="8095938" y="4163557"/>
              <a:ext cx="40394" cy="109149"/>
            </a:xfrm>
            <a:custGeom>
              <a:avLst/>
              <a:gdLst/>
              <a:ahLst/>
              <a:cxnLst/>
              <a:rect l="l" t="t" r="r" b="b"/>
              <a:pathLst>
                <a:path w="1843" h="4980" extrusionOk="0">
                  <a:moveTo>
                    <a:pt x="587" y="4980"/>
                  </a:moveTo>
                  <a:cubicBezTo>
                    <a:pt x="1" y="3745"/>
                    <a:pt x="1" y="2490"/>
                    <a:pt x="273" y="1214"/>
                  </a:cubicBezTo>
                  <a:cubicBezTo>
                    <a:pt x="336" y="858"/>
                    <a:pt x="398" y="502"/>
                    <a:pt x="461" y="167"/>
                  </a:cubicBezTo>
                  <a:cubicBezTo>
                    <a:pt x="775" y="0"/>
                    <a:pt x="1068" y="21"/>
                    <a:pt x="1319" y="209"/>
                  </a:cubicBezTo>
                  <a:cubicBezTo>
                    <a:pt x="1507" y="377"/>
                    <a:pt x="1675" y="628"/>
                    <a:pt x="1696" y="858"/>
                  </a:cubicBezTo>
                  <a:cubicBezTo>
                    <a:pt x="1779" y="1360"/>
                    <a:pt x="1779" y="1862"/>
                    <a:pt x="1800" y="2323"/>
                  </a:cubicBezTo>
                  <a:cubicBezTo>
                    <a:pt x="1842" y="2929"/>
                    <a:pt x="1737" y="3515"/>
                    <a:pt x="1549" y="4080"/>
                  </a:cubicBezTo>
                  <a:cubicBezTo>
                    <a:pt x="1403" y="4582"/>
                    <a:pt x="1110" y="4833"/>
                    <a:pt x="587" y="498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462;p59"/>
            <p:cNvSpPr/>
            <p:nvPr/>
          </p:nvSpPr>
          <p:spPr>
            <a:xfrm>
              <a:off x="7833155" y="3282058"/>
              <a:ext cx="75681" cy="52777"/>
            </a:xfrm>
            <a:custGeom>
              <a:avLst/>
              <a:gdLst/>
              <a:ahLst/>
              <a:cxnLst/>
              <a:rect l="l" t="t" r="r" b="b"/>
              <a:pathLst>
                <a:path w="3453" h="2408" extrusionOk="0">
                  <a:moveTo>
                    <a:pt x="1" y="963"/>
                  </a:moveTo>
                  <a:cubicBezTo>
                    <a:pt x="1110" y="566"/>
                    <a:pt x="2156" y="252"/>
                    <a:pt x="3265" y="1"/>
                  </a:cubicBezTo>
                  <a:cubicBezTo>
                    <a:pt x="3453" y="545"/>
                    <a:pt x="3369" y="1005"/>
                    <a:pt x="3139" y="1466"/>
                  </a:cubicBezTo>
                  <a:cubicBezTo>
                    <a:pt x="2846" y="1947"/>
                    <a:pt x="2114" y="2407"/>
                    <a:pt x="1591" y="2261"/>
                  </a:cubicBezTo>
                  <a:cubicBezTo>
                    <a:pt x="1193" y="2156"/>
                    <a:pt x="838" y="1905"/>
                    <a:pt x="482" y="1633"/>
                  </a:cubicBezTo>
                  <a:cubicBezTo>
                    <a:pt x="273" y="1486"/>
                    <a:pt x="168" y="1214"/>
                    <a:pt x="1" y="9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463;p59"/>
            <p:cNvSpPr/>
            <p:nvPr/>
          </p:nvSpPr>
          <p:spPr>
            <a:xfrm>
              <a:off x="7631833" y="2994501"/>
              <a:ext cx="323787" cy="211898"/>
            </a:xfrm>
            <a:custGeom>
              <a:avLst/>
              <a:gdLst/>
              <a:ahLst/>
              <a:cxnLst/>
              <a:rect l="l" t="t" r="r" b="b"/>
              <a:pathLst>
                <a:path w="14773" h="9668" extrusionOk="0">
                  <a:moveTo>
                    <a:pt x="0" y="2093"/>
                  </a:moveTo>
                  <a:cubicBezTo>
                    <a:pt x="607" y="2093"/>
                    <a:pt x="1088" y="2072"/>
                    <a:pt x="1590" y="2093"/>
                  </a:cubicBezTo>
                  <a:cubicBezTo>
                    <a:pt x="2532" y="2156"/>
                    <a:pt x="3432" y="1947"/>
                    <a:pt x="4289" y="1549"/>
                  </a:cubicBezTo>
                  <a:cubicBezTo>
                    <a:pt x="4729" y="1340"/>
                    <a:pt x="5231" y="1235"/>
                    <a:pt x="5691" y="1089"/>
                  </a:cubicBezTo>
                  <a:cubicBezTo>
                    <a:pt x="6277" y="921"/>
                    <a:pt x="6842" y="796"/>
                    <a:pt x="7428" y="587"/>
                  </a:cubicBezTo>
                  <a:cubicBezTo>
                    <a:pt x="8474" y="252"/>
                    <a:pt x="9520" y="1"/>
                    <a:pt x="10650" y="64"/>
                  </a:cubicBezTo>
                  <a:cubicBezTo>
                    <a:pt x="11194" y="84"/>
                    <a:pt x="11759" y="84"/>
                    <a:pt x="12345" y="64"/>
                  </a:cubicBezTo>
                  <a:cubicBezTo>
                    <a:pt x="12973" y="1"/>
                    <a:pt x="13517" y="252"/>
                    <a:pt x="14061" y="482"/>
                  </a:cubicBezTo>
                  <a:cubicBezTo>
                    <a:pt x="14416" y="608"/>
                    <a:pt x="14584" y="880"/>
                    <a:pt x="14647" y="1235"/>
                  </a:cubicBezTo>
                  <a:cubicBezTo>
                    <a:pt x="14772" y="2449"/>
                    <a:pt x="14626" y="3621"/>
                    <a:pt x="14040" y="4709"/>
                  </a:cubicBezTo>
                  <a:cubicBezTo>
                    <a:pt x="14019" y="4771"/>
                    <a:pt x="13998" y="4855"/>
                    <a:pt x="13935" y="4897"/>
                  </a:cubicBezTo>
                  <a:cubicBezTo>
                    <a:pt x="13182" y="5797"/>
                    <a:pt x="12533" y="6759"/>
                    <a:pt x="11655" y="7512"/>
                  </a:cubicBezTo>
                  <a:cubicBezTo>
                    <a:pt x="10587" y="8475"/>
                    <a:pt x="9332" y="9270"/>
                    <a:pt x="7846" y="9521"/>
                  </a:cubicBezTo>
                  <a:cubicBezTo>
                    <a:pt x="7428" y="9605"/>
                    <a:pt x="6989" y="9626"/>
                    <a:pt x="6570" y="9626"/>
                  </a:cubicBezTo>
                  <a:cubicBezTo>
                    <a:pt x="5942" y="9626"/>
                    <a:pt x="5315" y="9667"/>
                    <a:pt x="4687" y="9584"/>
                  </a:cubicBezTo>
                  <a:cubicBezTo>
                    <a:pt x="3662" y="9458"/>
                    <a:pt x="2867" y="8831"/>
                    <a:pt x="2009" y="8307"/>
                  </a:cubicBezTo>
                  <a:cubicBezTo>
                    <a:pt x="1925" y="8245"/>
                    <a:pt x="1862" y="8161"/>
                    <a:pt x="1800" y="8098"/>
                  </a:cubicBezTo>
                  <a:cubicBezTo>
                    <a:pt x="1193" y="7219"/>
                    <a:pt x="565" y="6362"/>
                    <a:pt x="209" y="5336"/>
                  </a:cubicBezTo>
                  <a:cubicBezTo>
                    <a:pt x="126" y="5127"/>
                    <a:pt x="21" y="4897"/>
                    <a:pt x="21" y="4667"/>
                  </a:cubicBezTo>
                  <a:cubicBezTo>
                    <a:pt x="0" y="3851"/>
                    <a:pt x="0" y="3014"/>
                    <a:pt x="0" y="209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464;p59"/>
            <p:cNvSpPr/>
            <p:nvPr/>
          </p:nvSpPr>
          <p:spPr>
            <a:xfrm>
              <a:off x="7998269" y="2915987"/>
              <a:ext cx="174288" cy="167362"/>
            </a:xfrm>
            <a:custGeom>
              <a:avLst/>
              <a:gdLst/>
              <a:ahLst/>
              <a:cxnLst/>
              <a:rect l="l" t="t" r="r" b="b"/>
              <a:pathLst>
                <a:path w="7952" h="7636" extrusionOk="0">
                  <a:moveTo>
                    <a:pt x="3347" y="0"/>
                  </a:moveTo>
                  <a:cubicBezTo>
                    <a:pt x="1417" y="0"/>
                    <a:pt x="227" y="1751"/>
                    <a:pt x="105" y="3541"/>
                  </a:cubicBezTo>
                  <a:cubicBezTo>
                    <a:pt x="0" y="4880"/>
                    <a:pt x="586" y="6156"/>
                    <a:pt x="1590" y="6868"/>
                  </a:cubicBezTo>
                  <a:cubicBezTo>
                    <a:pt x="2105" y="7340"/>
                    <a:pt x="2766" y="7635"/>
                    <a:pt x="3500" y="7635"/>
                  </a:cubicBezTo>
                  <a:cubicBezTo>
                    <a:pt x="3841" y="7635"/>
                    <a:pt x="4197" y="7572"/>
                    <a:pt x="4561" y="7433"/>
                  </a:cubicBezTo>
                  <a:cubicBezTo>
                    <a:pt x="4917" y="7307"/>
                    <a:pt x="5252" y="7119"/>
                    <a:pt x="5566" y="6910"/>
                  </a:cubicBezTo>
                  <a:cubicBezTo>
                    <a:pt x="6821" y="6345"/>
                    <a:pt x="7846" y="5006"/>
                    <a:pt x="7888" y="3687"/>
                  </a:cubicBezTo>
                  <a:cubicBezTo>
                    <a:pt x="7951" y="2620"/>
                    <a:pt x="7428" y="1741"/>
                    <a:pt x="6654" y="1218"/>
                  </a:cubicBezTo>
                  <a:cubicBezTo>
                    <a:pt x="6277" y="758"/>
                    <a:pt x="5754" y="444"/>
                    <a:pt x="5085" y="319"/>
                  </a:cubicBezTo>
                  <a:cubicBezTo>
                    <a:pt x="5043" y="319"/>
                    <a:pt x="4959" y="298"/>
                    <a:pt x="4917" y="298"/>
                  </a:cubicBezTo>
                  <a:cubicBezTo>
                    <a:pt x="4457" y="130"/>
                    <a:pt x="3996" y="26"/>
                    <a:pt x="3515" y="5"/>
                  </a:cubicBezTo>
                  <a:cubicBezTo>
                    <a:pt x="3459" y="2"/>
                    <a:pt x="3403" y="0"/>
                    <a:pt x="334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465;p59"/>
            <p:cNvSpPr/>
            <p:nvPr/>
          </p:nvSpPr>
          <p:spPr>
            <a:xfrm>
              <a:off x="7377751" y="2946477"/>
              <a:ext cx="167866" cy="195855"/>
            </a:xfrm>
            <a:custGeom>
              <a:avLst/>
              <a:gdLst/>
              <a:ahLst/>
              <a:cxnLst/>
              <a:rect l="l" t="t" r="r" b="b"/>
              <a:pathLst>
                <a:path w="7659" h="8936" extrusionOk="0">
                  <a:moveTo>
                    <a:pt x="4365" y="1"/>
                  </a:moveTo>
                  <a:cubicBezTo>
                    <a:pt x="3680" y="1"/>
                    <a:pt x="2991" y="208"/>
                    <a:pt x="2323" y="560"/>
                  </a:cubicBezTo>
                  <a:cubicBezTo>
                    <a:pt x="2218" y="602"/>
                    <a:pt x="2156" y="664"/>
                    <a:pt x="2072" y="706"/>
                  </a:cubicBezTo>
                  <a:cubicBezTo>
                    <a:pt x="1842" y="790"/>
                    <a:pt x="1570" y="874"/>
                    <a:pt x="1340" y="999"/>
                  </a:cubicBezTo>
                  <a:cubicBezTo>
                    <a:pt x="189" y="1606"/>
                    <a:pt x="0" y="3133"/>
                    <a:pt x="126" y="4284"/>
                  </a:cubicBezTo>
                  <a:lnTo>
                    <a:pt x="210" y="4765"/>
                  </a:lnTo>
                  <a:cubicBezTo>
                    <a:pt x="105" y="6837"/>
                    <a:pt x="1068" y="8762"/>
                    <a:pt x="3369" y="8929"/>
                  </a:cubicBezTo>
                  <a:cubicBezTo>
                    <a:pt x="3432" y="8933"/>
                    <a:pt x="3494" y="8935"/>
                    <a:pt x="3557" y="8935"/>
                  </a:cubicBezTo>
                  <a:cubicBezTo>
                    <a:pt x="5726" y="8935"/>
                    <a:pt x="7407" y="6489"/>
                    <a:pt x="7407" y="4556"/>
                  </a:cubicBezTo>
                  <a:cubicBezTo>
                    <a:pt x="7407" y="4431"/>
                    <a:pt x="7407" y="4263"/>
                    <a:pt x="7386" y="4138"/>
                  </a:cubicBezTo>
                  <a:cubicBezTo>
                    <a:pt x="7658" y="2673"/>
                    <a:pt x="7324" y="1125"/>
                    <a:pt x="5964" y="413"/>
                  </a:cubicBezTo>
                  <a:cubicBezTo>
                    <a:pt x="5439" y="128"/>
                    <a:pt x="4903" y="1"/>
                    <a:pt x="436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466;p59"/>
            <p:cNvSpPr/>
            <p:nvPr/>
          </p:nvSpPr>
          <p:spPr>
            <a:xfrm>
              <a:off x="7201175" y="2393238"/>
              <a:ext cx="1250152" cy="1903184"/>
            </a:xfrm>
            <a:custGeom>
              <a:avLst/>
              <a:gdLst/>
              <a:ahLst/>
              <a:cxnLst/>
              <a:rect l="l" t="t" r="r" b="b"/>
              <a:pathLst>
                <a:path w="57039" h="86834" extrusionOk="0">
                  <a:moveTo>
                    <a:pt x="25005" y="71539"/>
                  </a:moveTo>
                  <a:cubicBezTo>
                    <a:pt x="24398" y="72397"/>
                    <a:pt x="23833" y="73129"/>
                    <a:pt x="23498" y="74050"/>
                  </a:cubicBezTo>
                  <a:cubicBezTo>
                    <a:pt x="23561" y="74133"/>
                    <a:pt x="23645" y="74238"/>
                    <a:pt x="23770" y="74280"/>
                  </a:cubicBezTo>
                  <a:cubicBezTo>
                    <a:pt x="24356" y="74573"/>
                    <a:pt x="24858" y="74907"/>
                    <a:pt x="25318" y="75326"/>
                  </a:cubicBezTo>
                  <a:cubicBezTo>
                    <a:pt x="25653" y="75640"/>
                    <a:pt x="26114" y="75828"/>
                    <a:pt x="26490" y="76037"/>
                  </a:cubicBezTo>
                  <a:cubicBezTo>
                    <a:pt x="26720" y="76163"/>
                    <a:pt x="27013" y="76184"/>
                    <a:pt x="27222" y="76351"/>
                  </a:cubicBezTo>
                  <a:cubicBezTo>
                    <a:pt x="27913" y="76916"/>
                    <a:pt x="28792" y="77000"/>
                    <a:pt x="29566" y="77418"/>
                  </a:cubicBezTo>
                  <a:cubicBezTo>
                    <a:pt x="29712" y="77502"/>
                    <a:pt x="29943" y="77439"/>
                    <a:pt x="30131" y="77439"/>
                  </a:cubicBezTo>
                  <a:cubicBezTo>
                    <a:pt x="30570" y="77439"/>
                    <a:pt x="30821" y="77586"/>
                    <a:pt x="30821" y="78004"/>
                  </a:cubicBezTo>
                  <a:cubicBezTo>
                    <a:pt x="30779" y="79176"/>
                    <a:pt x="31072" y="80368"/>
                    <a:pt x="30633" y="81519"/>
                  </a:cubicBezTo>
                  <a:cubicBezTo>
                    <a:pt x="30633" y="82524"/>
                    <a:pt x="30026" y="83340"/>
                    <a:pt x="29922" y="84302"/>
                  </a:cubicBezTo>
                  <a:cubicBezTo>
                    <a:pt x="29901" y="84595"/>
                    <a:pt x="29691" y="84846"/>
                    <a:pt x="29524" y="85076"/>
                  </a:cubicBezTo>
                  <a:cubicBezTo>
                    <a:pt x="29315" y="85390"/>
                    <a:pt x="29001" y="85578"/>
                    <a:pt x="28582" y="85578"/>
                  </a:cubicBezTo>
                  <a:lnTo>
                    <a:pt x="28101" y="85578"/>
                  </a:lnTo>
                  <a:cubicBezTo>
                    <a:pt x="27160" y="85558"/>
                    <a:pt x="26553" y="84972"/>
                    <a:pt x="26553" y="84009"/>
                  </a:cubicBezTo>
                  <a:cubicBezTo>
                    <a:pt x="26553" y="83402"/>
                    <a:pt x="26553" y="82817"/>
                    <a:pt x="26595" y="82231"/>
                  </a:cubicBezTo>
                  <a:cubicBezTo>
                    <a:pt x="26637" y="81938"/>
                    <a:pt x="26678" y="81624"/>
                    <a:pt x="26783" y="81373"/>
                  </a:cubicBezTo>
                  <a:cubicBezTo>
                    <a:pt x="27202" y="80431"/>
                    <a:pt x="27432" y="79406"/>
                    <a:pt x="28059" y="78569"/>
                  </a:cubicBezTo>
                  <a:cubicBezTo>
                    <a:pt x="28122" y="78485"/>
                    <a:pt x="28122" y="78381"/>
                    <a:pt x="28143" y="78234"/>
                  </a:cubicBezTo>
                  <a:cubicBezTo>
                    <a:pt x="27515" y="77753"/>
                    <a:pt x="26867" y="77335"/>
                    <a:pt x="26114" y="77083"/>
                  </a:cubicBezTo>
                  <a:cubicBezTo>
                    <a:pt x="25507" y="76874"/>
                    <a:pt x="24963" y="76560"/>
                    <a:pt x="24502" y="76121"/>
                  </a:cubicBezTo>
                  <a:cubicBezTo>
                    <a:pt x="24147" y="75765"/>
                    <a:pt x="23728" y="75514"/>
                    <a:pt x="23289" y="75284"/>
                  </a:cubicBezTo>
                  <a:cubicBezTo>
                    <a:pt x="23121" y="75200"/>
                    <a:pt x="22996" y="75117"/>
                    <a:pt x="22849" y="75012"/>
                  </a:cubicBezTo>
                  <a:cubicBezTo>
                    <a:pt x="22305" y="74615"/>
                    <a:pt x="22117" y="74050"/>
                    <a:pt x="22431" y="73443"/>
                  </a:cubicBezTo>
                  <a:cubicBezTo>
                    <a:pt x="22745" y="72836"/>
                    <a:pt x="23163" y="72271"/>
                    <a:pt x="23540" y="71664"/>
                  </a:cubicBezTo>
                  <a:cubicBezTo>
                    <a:pt x="23624" y="71560"/>
                    <a:pt x="23665" y="71455"/>
                    <a:pt x="23770" y="71267"/>
                  </a:cubicBezTo>
                  <a:cubicBezTo>
                    <a:pt x="22996" y="71309"/>
                    <a:pt x="22473" y="70953"/>
                    <a:pt x="21971" y="70513"/>
                  </a:cubicBezTo>
                  <a:cubicBezTo>
                    <a:pt x="21636" y="70200"/>
                    <a:pt x="21448" y="69844"/>
                    <a:pt x="21489" y="69363"/>
                  </a:cubicBezTo>
                  <a:cubicBezTo>
                    <a:pt x="21531" y="69070"/>
                    <a:pt x="21573" y="68756"/>
                    <a:pt x="21636" y="68484"/>
                  </a:cubicBezTo>
                  <a:cubicBezTo>
                    <a:pt x="21657" y="68337"/>
                    <a:pt x="21740" y="68191"/>
                    <a:pt x="21678" y="68086"/>
                  </a:cubicBezTo>
                  <a:cubicBezTo>
                    <a:pt x="21427" y="67584"/>
                    <a:pt x="21657" y="67145"/>
                    <a:pt x="21740" y="66664"/>
                  </a:cubicBezTo>
                  <a:cubicBezTo>
                    <a:pt x="22012" y="65262"/>
                    <a:pt x="22222" y="63797"/>
                    <a:pt x="22096" y="62332"/>
                  </a:cubicBezTo>
                  <a:cubicBezTo>
                    <a:pt x="22096" y="62270"/>
                    <a:pt x="22054" y="62228"/>
                    <a:pt x="21992" y="62102"/>
                  </a:cubicBezTo>
                  <a:cubicBezTo>
                    <a:pt x="21866" y="62102"/>
                    <a:pt x="21699" y="62060"/>
                    <a:pt x="21552" y="62039"/>
                  </a:cubicBezTo>
                  <a:cubicBezTo>
                    <a:pt x="21029" y="61935"/>
                    <a:pt x="20841" y="61788"/>
                    <a:pt x="20799" y="61286"/>
                  </a:cubicBezTo>
                  <a:cubicBezTo>
                    <a:pt x="20757" y="60910"/>
                    <a:pt x="20757" y="60554"/>
                    <a:pt x="20799" y="60177"/>
                  </a:cubicBezTo>
                  <a:cubicBezTo>
                    <a:pt x="20820" y="59822"/>
                    <a:pt x="20862" y="59445"/>
                    <a:pt x="20945" y="59110"/>
                  </a:cubicBezTo>
                  <a:cubicBezTo>
                    <a:pt x="21155" y="58043"/>
                    <a:pt x="21385" y="56976"/>
                    <a:pt x="21448" y="55867"/>
                  </a:cubicBezTo>
                  <a:cubicBezTo>
                    <a:pt x="21489" y="54925"/>
                    <a:pt x="21782" y="53984"/>
                    <a:pt x="21908" y="53021"/>
                  </a:cubicBezTo>
                  <a:cubicBezTo>
                    <a:pt x="22075" y="51599"/>
                    <a:pt x="22180" y="50197"/>
                    <a:pt x="22284" y="48753"/>
                  </a:cubicBezTo>
                  <a:cubicBezTo>
                    <a:pt x="22305" y="48397"/>
                    <a:pt x="22284" y="48021"/>
                    <a:pt x="22389" y="47686"/>
                  </a:cubicBezTo>
                  <a:cubicBezTo>
                    <a:pt x="22619" y="46891"/>
                    <a:pt x="22640" y="46117"/>
                    <a:pt x="22640" y="45321"/>
                  </a:cubicBezTo>
                  <a:cubicBezTo>
                    <a:pt x="22640" y="44736"/>
                    <a:pt x="22682" y="44150"/>
                    <a:pt x="22849" y="43543"/>
                  </a:cubicBezTo>
                  <a:cubicBezTo>
                    <a:pt x="22954" y="43124"/>
                    <a:pt x="22954" y="42706"/>
                    <a:pt x="23017" y="42246"/>
                  </a:cubicBezTo>
                  <a:cubicBezTo>
                    <a:pt x="22828" y="42183"/>
                    <a:pt x="22682" y="42120"/>
                    <a:pt x="22515" y="42120"/>
                  </a:cubicBezTo>
                  <a:cubicBezTo>
                    <a:pt x="19815" y="42016"/>
                    <a:pt x="17284" y="41283"/>
                    <a:pt x="14878" y="40091"/>
                  </a:cubicBezTo>
                  <a:cubicBezTo>
                    <a:pt x="13894" y="39609"/>
                    <a:pt x="12953" y="39107"/>
                    <a:pt x="12137" y="38354"/>
                  </a:cubicBezTo>
                  <a:cubicBezTo>
                    <a:pt x="11781" y="37998"/>
                    <a:pt x="11383" y="37726"/>
                    <a:pt x="10965" y="37454"/>
                  </a:cubicBezTo>
                  <a:cubicBezTo>
                    <a:pt x="10065" y="36889"/>
                    <a:pt x="9249" y="36178"/>
                    <a:pt x="8517" y="35425"/>
                  </a:cubicBezTo>
                  <a:cubicBezTo>
                    <a:pt x="7680" y="34546"/>
                    <a:pt x="6822" y="33751"/>
                    <a:pt x="6006" y="32872"/>
                  </a:cubicBezTo>
                  <a:cubicBezTo>
                    <a:pt x="5671" y="32516"/>
                    <a:pt x="5357" y="32140"/>
                    <a:pt x="5064" y="31721"/>
                  </a:cubicBezTo>
                  <a:cubicBezTo>
                    <a:pt x="4416" y="30821"/>
                    <a:pt x="3767" y="29880"/>
                    <a:pt x="3160" y="28938"/>
                  </a:cubicBezTo>
                  <a:cubicBezTo>
                    <a:pt x="2909" y="28520"/>
                    <a:pt x="2658" y="28059"/>
                    <a:pt x="2449" y="27620"/>
                  </a:cubicBezTo>
                  <a:cubicBezTo>
                    <a:pt x="2010" y="26553"/>
                    <a:pt x="1654" y="25444"/>
                    <a:pt x="1173" y="24377"/>
                  </a:cubicBezTo>
                  <a:cubicBezTo>
                    <a:pt x="838" y="23624"/>
                    <a:pt x="817" y="22829"/>
                    <a:pt x="649" y="22054"/>
                  </a:cubicBezTo>
                  <a:cubicBezTo>
                    <a:pt x="398" y="20736"/>
                    <a:pt x="315" y="19439"/>
                    <a:pt x="398" y="18100"/>
                  </a:cubicBezTo>
                  <a:cubicBezTo>
                    <a:pt x="419" y="17660"/>
                    <a:pt x="503" y="17179"/>
                    <a:pt x="545" y="16614"/>
                  </a:cubicBezTo>
                  <a:cubicBezTo>
                    <a:pt x="524" y="16593"/>
                    <a:pt x="419" y="16447"/>
                    <a:pt x="315" y="16321"/>
                  </a:cubicBezTo>
                  <a:cubicBezTo>
                    <a:pt x="85" y="16091"/>
                    <a:pt x="1" y="15819"/>
                    <a:pt x="1" y="15505"/>
                  </a:cubicBezTo>
                  <a:cubicBezTo>
                    <a:pt x="43" y="13936"/>
                    <a:pt x="105" y="12409"/>
                    <a:pt x="126" y="10839"/>
                  </a:cubicBezTo>
                  <a:cubicBezTo>
                    <a:pt x="126" y="10316"/>
                    <a:pt x="357" y="9940"/>
                    <a:pt x="817" y="9709"/>
                  </a:cubicBezTo>
                  <a:cubicBezTo>
                    <a:pt x="1110" y="9730"/>
                    <a:pt x="1235" y="9961"/>
                    <a:pt x="1131" y="10212"/>
                  </a:cubicBezTo>
                  <a:cubicBezTo>
                    <a:pt x="942" y="10693"/>
                    <a:pt x="1005" y="11174"/>
                    <a:pt x="1026" y="11676"/>
                  </a:cubicBezTo>
                  <a:cubicBezTo>
                    <a:pt x="1047" y="12743"/>
                    <a:pt x="1110" y="13790"/>
                    <a:pt x="1131" y="14857"/>
                  </a:cubicBezTo>
                  <a:cubicBezTo>
                    <a:pt x="1131" y="15024"/>
                    <a:pt x="1173" y="15150"/>
                    <a:pt x="1235" y="15401"/>
                  </a:cubicBezTo>
                  <a:cubicBezTo>
                    <a:pt x="1445" y="15233"/>
                    <a:pt x="1549" y="15087"/>
                    <a:pt x="1675" y="15045"/>
                  </a:cubicBezTo>
                  <a:cubicBezTo>
                    <a:pt x="2072" y="14836"/>
                    <a:pt x="2198" y="14501"/>
                    <a:pt x="2302" y="14103"/>
                  </a:cubicBezTo>
                  <a:cubicBezTo>
                    <a:pt x="2512" y="13371"/>
                    <a:pt x="2742" y="12639"/>
                    <a:pt x="2951" y="11906"/>
                  </a:cubicBezTo>
                  <a:cubicBezTo>
                    <a:pt x="3056" y="11509"/>
                    <a:pt x="3328" y="11195"/>
                    <a:pt x="3642" y="10965"/>
                  </a:cubicBezTo>
                  <a:cubicBezTo>
                    <a:pt x="3851" y="10797"/>
                    <a:pt x="4123" y="10944"/>
                    <a:pt x="4165" y="11195"/>
                  </a:cubicBezTo>
                  <a:cubicBezTo>
                    <a:pt x="4165" y="11321"/>
                    <a:pt x="4165" y="11467"/>
                    <a:pt x="4102" y="11593"/>
                  </a:cubicBezTo>
                  <a:cubicBezTo>
                    <a:pt x="3579" y="12639"/>
                    <a:pt x="3495" y="13810"/>
                    <a:pt x="3223" y="14961"/>
                  </a:cubicBezTo>
                  <a:cubicBezTo>
                    <a:pt x="3579" y="15024"/>
                    <a:pt x="3704" y="14773"/>
                    <a:pt x="3851" y="14606"/>
                  </a:cubicBezTo>
                  <a:cubicBezTo>
                    <a:pt x="4332" y="13936"/>
                    <a:pt x="4834" y="13559"/>
                    <a:pt x="5650" y="13141"/>
                  </a:cubicBezTo>
                  <a:cubicBezTo>
                    <a:pt x="5859" y="13246"/>
                    <a:pt x="5943" y="13413"/>
                    <a:pt x="5839" y="13622"/>
                  </a:cubicBezTo>
                  <a:cubicBezTo>
                    <a:pt x="5692" y="13873"/>
                    <a:pt x="5546" y="14082"/>
                    <a:pt x="5420" y="14292"/>
                  </a:cubicBezTo>
                  <a:cubicBezTo>
                    <a:pt x="5169" y="14647"/>
                    <a:pt x="4939" y="14982"/>
                    <a:pt x="4688" y="15338"/>
                  </a:cubicBezTo>
                  <a:cubicBezTo>
                    <a:pt x="4541" y="15505"/>
                    <a:pt x="4395" y="15694"/>
                    <a:pt x="4206" y="15861"/>
                  </a:cubicBezTo>
                  <a:cubicBezTo>
                    <a:pt x="3474" y="16426"/>
                    <a:pt x="2658" y="16719"/>
                    <a:pt x="1696" y="16719"/>
                  </a:cubicBezTo>
                  <a:cubicBezTo>
                    <a:pt x="1361" y="17054"/>
                    <a:pt x="1277" y="17472"/>
                    <a:pt x="1277" y="17953"/>
                  </a:cubicBezTo>
                  <a:cubicBezTo>
                    <a:pt x="1256" y="19627"/>
                    <a:pt x="1549" y="21238"/>
                    <a:pt x="1863" y="22870"/>
                  </a:cubicBezTo>
                  <a:cubicBezTo>
                    <a:pt x="1926" y="23289"/>
                    <a:pt x="2093" y="23707"/>
                    <a:pt x="2240" y="24084"/>
                  </a:cubicBezTo>
                  <a:cubicBezTo>
                    <a:pt x="2616" y="25067"/>
                    <a:pt x="3035" y="26009"/>
                    <a:pt x="3390" y="26951"/>
                  </a:cubicBezTo>
                  <a:cubicBezTo>
                    <a:pt x="3600" y="27495"/>
                    <a:pt x="3893" y="28018"/>
                    <a:pt x="4269" y="28520"/>
                  </a:cubicBezTo>
                  <a:cubicBezTo>
                    <a:pt x="4792" y="29252"/>
                    <a:pt x="5315" y="29943"/>
                    <a:pt x="5797" y="30717"/>
                  </a:cubicBezTo>
                  <a:cubicBezTo>
                    <a:pt x="6320" y="31554"/>
                    <a:pt x="7010" y="32202"/>
                    <a:pt x="7722" y="32851"/>
                  </a:cubicBezTo>
                  <a:cubicBezTo>
                    <a:pt x="7743" y="32872"/>
                    <a:pt x="7826" y="32872"/>
                    <a:pt x="7868" y="32914"/>
                  </a:cubicBezTo>
                  <a:cubicBezTo>
                    <a:pt x="7868" y="32851"/>
                    <a:pt x="7931" y="32746"/>
                    <a:pt x="7889" y="32725"/>
                  </a:cubicBezTo>
                  <a:cubicBezTo>
                    <a:pt x="7199" y="31679"/>
                    <a:pt x="7031" y="30424"/>
                    <a:pt x="6801" y="29252"/>
                  </a:cubicBezTo>
                  <a:cubicBezTo>
                    <a:pt x="6696" y="28792"/>
                    <a:pt x="6571" y="28436"/>
                    <a:pt x="6194" y="28143"/>
                  </a:cubicBezTo>
                  <a:cubicBezTo>
                    <a:pt x="5525" y="27599"/>
                    <a:pt x="5148" y="26783"/>
                    <a:pt x="4583" y="26155"/>
                  </a:cubicBezTo>
                  <a:cubicBezTo>
                    <a:pt x="4290" y="25842"/>
                    <a:pt x="4206" y="25402"/>
                    <a:pt x="4186" y="24963"/>
                  </a:cubicBezTo>
                  <a:cubicBezTo>
                    <a:pt x="4102" y="24084"/>
                    <a:pt x="4395" y="23331"/>
                    <a:pt x="4688" y="22557"/>
                  </a:cubicBezTo>
                  <a:cubicBezTo>
                    <a:pt x="4855" y="22054"/>
                    <a:pt x="5232" y="21782"/>
                    <a:pt x="5755" y="21866"/>
                  </a:cubicBezTo>
                  <a:cubicBezTo>
                    <a:pt x="6152" y="21929"/>
                    <a:pt x="6508" y="21992"/>
                    <a:pt x="6947" y="22075"/>
                  </a:cubicBezTo>
                  <a:cubicBezTo>
                    <a:pt x="7324" y="20820"/>
                    <a:pt x="7994" y="19669"/>
                    <a:pt x="8684" y="18539"/>
                  </a:cubicBezTo>
                  <a:cubicBezTo>
                    <a:pt x="9396" y="17430"/>
                    <a:pt x="10295" y="16447"/>
                    <a:pt x="11279" y="15463"/>
                  </a:cubicBezTo>
                  <a:cubicBezTo>
                    <a:pt x="10609" y="14647"/>
                    <a:pt x="10274" y="13685"/>
                    <a:pt x="10023" y="12722"/>
                  </a:cubicBezTo>
                  <a:cubicBezTo>
                    <a:pt x="9940" y="12409"/>
                    <a:pt x="9856" y="12053"/>
                    <a:pt x="9856" y="11739"/>
                  </a:cubicBezTo>
                  <a:cubicBezTo>
                    <a:pt x="9835" y="10421"/>
                    <a:pt x="9835" y="9103"/>
                    <a:pt x="9856" y="7764"/>
                  </a:cubicBezTo>
                  <a:cubicBezTo>
                    <a:pt x="9856" y="7010"/>
                    <a:pt x="10086" y="6341"/>
                    <a:pt x="10693" y="5839"/>
                  </a:cubicBezTo>
                  <a:cubicBezTo>
                    <a:pt x="11216" y="5399"/>
                    <a:pt x="11718" y="5399"/>
                    <a:pt x="12157" y="5922"/>
                  </a:cubicBezTo>
                  <a:cubicBezTo>
                    <a:pt x="12450" y="6257"/>
                    <a:pt x="12681" y="6676"/>
                    <a:pt x="12953" y="7073"/>
                  </a:cubicBezTo>
                  <a:cubicBezTo>
                    <a:pt x="13057" y="7220"/>
                    <a:pt x="13162" y="7387"/>
                    <a:pt x="13287" y="7596"/>
                  </a:cubicBezTo>
                  <a:cubicBezTo>
                    <a:pt x="13601" y="7220"/>
                    <a:pt x="13706" y="6822"/>
                    <a:pt x="13810" y="6466"/>
                  </a:cubicBezTo>
                  <a:cubicBezTo>
                    <a:pt x="14334" y="4499"/>
                    <a:pt x="15735" y="3265"/>
                    <a:pt x="17284" y="2114"/>
                  </a:cubicBezTo>
                  <a:cubicBezTo>
                    <a:pt x="17472" y="1989"/>
                    <a:pt x="17702" y="1884"/>
                    <a:pt x="17911" y="1884"/>
                  </a:cubicBezTo>
                  <a:cubicBezTo>
                    <a:pt x="18414" y="1863"/>
                    <a:pt x="18916" y="1863"/>
                    <a:pt x="19397" y="1905"/>
                  </a:cubicBezTo>
                  <a:cubicBezTo>
                    <a:pt x="20171" y="1989"/>
                    <a:pt x="20799" y="2386"/>
                    <a:pt x="21238" y="3014"/>
                  </a:cubicBezTo>
                  <a:cubicBezTo>
                    <a:pt x="21552" y="3432"/>
                    <a:pt x="21845" y="3872"/>
                    <a:pt x="22180" y="4374"/>
                  </a:cubicBezTo>
                  <a:cubicBezTo>
                    <a:pt x="22305" y="4290"/>
                    <a:pt x="22431" y="4207"/>
                    <a:pt x="22515" y="4102"/>
                  </a:cubicBezTo>
                  <a:lnTo>
                    <a:pt x="23059" y="3411"/>
                  </a:lnTo>
                  <a:cubicBezTo>
                    <a:pt x="23665" y="2491"/>
                    <a:pt x="24523" y="1884"/>
                    <a:pt x="25465" y="1382"/>
                  </a:cubicBezTo>
                  <a:cubicBezTo>
                    <a:pt x="25862" y="1173"/>
                    <a:pt x="26260" y="1026"/>
                    <a:pt x="26616" y="817"/>
                  </a:cubicBezTo>
                  <a:cubicBezTo>
                    <a:pt x="28038" y="64"/>
                    <a:pt x="29545" y="1"/>
                    <a:pt x="31072" y="106"/>
                  </a:cubicBezTo>
                  <a:cubicBezTo>
                    <a:pt x="31303" y="126"/>
                    <a:pt x="31533" y="315"/>
                    <a:pt x="31784" y="419"/>
                  </a:cubicBezTo>
                  <a:cubicBezTo>
                    <a:pt x="31826" y="440"/>
                    <a:pt x="31888" y="503"/>
                    <a:pt x="31930" y="545"/>
                  </a:cubicBezTo>
                  <a:cubicBezTo>
                    <a:pt x="32976" y="1528"/>
                    <a:pt x="32976" y="1528"/>
                    <a:pt x="32976" y="2951"/>
                  </a:cubicBezTo>
                  <a:cubicBezTo>
                    <a:pt x="32976" y="3160"/>
                    <a:pt x="32997" y="3411"/>
                    <a:pt x="33039" y="3725"/>
                  </a:cubicBezTo>
                  <a:cubicBezTo>
                    <a:pt x="33416" y="3516"/>
                    <a:pt x="33730" y="3349"/>
                    <a:pt x="34044" y="3160"/>
                  </a:cubicBezTo>
                  <a:cubicBezTo>
                    <a:pt x="35969" y="2072"/>
                    <a:pt x="35969" y="2072"/>
                    <a:pt x="38082" y="2177"/>
                  </a:cubicBezTo>
                  <a:cubicBezTo>
                    <a:pt x="38312" y="2177"/>
                    <a:pt x="38542" y="2219"/>
                    <a:pt x="38751" y="2302"/>
                  </a:cubicBezTo>
                  <a:cubicBezTo>
                    <a:pt x="39526" y="2574"/>
                    <a:pt x="39798" y="3160"/>
                    <a:pt x="39860" y="3935"/>
                  </a:cubicBezTo>
                  <a:cubicBezTo>
                    <a:pt x="39881" y="4562"/>
                    <a:pt x="39881" y="5190"/>
                    <a:pt x="39881" y="5818"/>
                  </a:cubicBezTo>
                  <a:lnTo>
                    <a:pt x="39881" y="6550"/>
                  </a:lnTo>
                  <a:cubicBezTo>
                    <a:pt x="40174" y="6571"/>
                    <a:pt x="40383" y="6592"/>
                    <a:pt x="40614" y="6592"/>
                  </a:cubicBezTo>
                  <a:cubicBezTo>
                    <a:pt x="41262" y="6592"/>
                    <a:pt x="41953" y="6613"/>
                    <a:pt x="42601" y="6592"/>
                  </a:cubicBezTo>
                  <a:cubicBezTo>
                    <a:pt x="43355" y="6592"/>
                    <a:pt x="44024" y="6864"/>
                    <a:pt x="44694" y="7199"/>
                  </a:cubicBezTo>
                  <a:cubicBezTo>
                    <a:pt x="44987" y="7324"/>
                    <a:pt x="45175" y="7554"/>
                    <a:pt x="45280" y="7847"/>
                  </a:cubicBezTo>
                  <a:cubicBezTo>
                    <a:pt x="45510" y="8433"/>
                    <a:pt x="45803" y="8998"/>
                    <a:pt x="46012" y="9605"/>
                  </a:cubicBezTo>
                  <a:cubicBezTo>
                    <a:pt x="46221" y="10170"/>
                    <a:pt x="46179" y="10756"/>
                    <a:pt x="45907" y="11321"/>
                  </a:cubicBezTo>
                  <a:cubicBezTo>
                    <a:pt x="45217" y="12681"/>
                    <a:pt x="44150" y="13706"/>
                    <a:pt x="42999" y="14668"/>
                  </a:cubicBezTo>
                  <a:cubicBezTo>
                    <a:pt x="42580" y="15045"/>
                    <a:pt x="42057" y="15296"/>
                    <a:pt x="41471" y="15380"/>
                  </a:cubicBezTo>
                  <a:cubicBezTo>
                    <a:pt x="41199" y="15401"/>
                    <a:pt x="40927" y="15547"/>
                    <a:pt x="40593" y="15610"/>
                  </a:cubicBezTo>
                  <a:cubicBezTo>
                    <a:pt x="41660" y="16907"/>
                    <a:pt x="42706" y="18100"/>
                    <a:pt x="43815" y="19376"/>
                  </a:cubicBezTo>
                  <a:cubicBezTo>
                    <a:pt x="43982" y="19146"/>
                    <a:pt x="44129" y="18937"/>
                    <a:pt x="44254" y="18790"/>
                  </a:cubicBezTo>
                  <a:cubicBezTo>
                    <a:pt x="44652" y="18288"/>
                    <a:pt x="45175" y="18058"/>
                    <a:pt x="45803" y="17995"/>
                  </a:cubicBezTo>
                  <a:cubicBezTo>
                    <a:pt x="46765" y="17891"/>
                    <a:pt x="47623" y="18121"/>
                    <a:pt x="48334" y="18832"/>
                  </a:cubicBezTo>
                  <a:cubicBezTo>
                    <a:pt x="48523" y="19020"/>
                    <a:pt x="48669" y="19230"/>
                    <a:pt x="48732" y="19523"/>
                  </a:cubicBezTo>
                  <a:cubicBezTo>
                    <a:pt x="48795" y="20046"/>
                    <a:pt x="48941" y="20569"/>
                    <a:pt x="49025" y="21092"/>
                  </a:cubicBezTo>
                  <a:cubicBezTo>
                    <a:pt x="49088" y="21552"/>
                    <a:pt x="49046" y="21971"/>
                    <a:pt x="48753" y="22389"/>
                  </a:cubicBezTo>
                  <a:cubicBezTo>
                    <a:pt x="48418" y="22829"/>
                    <a:pt x="48125" y="23310"/>
                    <a:pt x="47728" y="23728"/>
                  </a:cubicBezTo>
                  <a:cubicBezTo>
                    <a:pt x="47414" y="24021"/>
                    <a:pt x="47205" y="24398"/>
                    <a:pt x="46891" y="24795"/>
                  </a:cubicBezTo>
                  <a:cubicBezTo>
                    <a:pt x="47477" y="26469"/>
                    <a:pt x="47351" y="28269"/>
                    <a:pt x="47351" y="30194"/>
                  </a:cubicBezTo>
                  <a:cubicBezTo>
                    <a:pt x="47560" y="30005"/>
                    <a:pt x="47665" y="29943"/>
                    <a:pt x="47707" y="29838"/>
                  </a:cubicBezTo>
                  <a:cubicBezTo>
                    <a:pt x="48125" y="29147"/>
                    <a:pt x="48544" y="28415"/>
                    <a:pt x="48920" y="27683"/>
                  </a:cubicBezTo>
                  <a:cubicBezTo>
                    <a:pt x="49548" y="26427"/>
                    <a:pt x="50113" y="25172"/>
                    <a:pt x="50720" y="23917"/>
                  </a:cubicBezTo>
                  <a:cubicBezTo>
                    <a:pt x="50866" y="23540"/>
                    <a:pt x="51013" y="23184"/>
                    <a:pt x="51117" y="22787"/>
                  </a:cubicBezTo>
                  <a:cubicBezTo>
                    <a:pt x="51536" y="21155"/>
                    <a:pt x="51870" y="19481"/>
                    <a:pt x="52477" y="17891"/>
                  </a:cubicBezTo>
                  <a:cubicBezTo>
                    <a:pt x="52686" y="17367"/>
                    <a:pt x="52791" y="16803"/>
                    <a:pt x="52854" y="16238"/>
                  </a:cubicBezTo>
                  <a:cubicBezTo>
                    <a:pt x="52938" y="15715"/>
                    <a:pt x="52917" y="15191"/>
                    <a:pt x="52959" y="14626"/>
                  </a:cubicBezTo>
                  <a:cubicBezTo>
                    <a:pt x="52163" y="14417"/>
                    <a:pt x="51745" y="13810"/>
                    <a:pt x="51452" y="13078"/>
                  </a:cubicBezTo>
                  <a:cubicBezTo>
                    <a:pt x="51368" y="12869"/>
                    <a:pt x="51347" y="12639"/>
                    <a:pt x="51347" y="12409"/>
                  </a:cubicBezTo>
                  <a:cubicBezTo>
                    <a:pt x="51389" y="11153"/>
                    <a:pt x="51452" y="9898"/>
                    <a:pt x="51536" y="8642"/>
                  </a:cubicBezTo>
                  <a:cubicBezTo>
                    <a:pt x="51536" y="8496"/>
                    <a:pt x="51598" y="8391"/>
                    <a:pt x="51661" y="8266"/>
                  </a:cubicBezTo>
                  <a:cubicBezTo>
                    <a:pt x="51703" y="8182"/>
                    <a:pt x="51975" y="8182"/>
                    <a:pt x="51996" y="8287"/>
                  </a:cubicBezTo>
                  <a:cubicBezTo>
                    <a:pt x="52059" y="8454"/>
                    <a:pt x="52101" y="8600"/>
                    <a:pt x="52122" y="8768"/>
                  </a:cubicBezTo>
                  <a:cubicBezTo>
                    <a:pt x="52184" y="9856"/>
                    <a:pt x="52268" y="10965"/>
                    <a:pt x="52289" y="12032"/>
                  </a:cubicBezTo>
                  <a:cubicBezTo>
                    <a:pt x="52289" y="12513"/>
                    <a:pt x="52435" y="12869"/>
                    <a:pt x="52645" y="13246"/>
                  </a:cubicBezTo>
                  <a:cubicBezTo>
                    <a:pt x="52749" y="13413"/>
                    <a:pt x="53000" y="13518"/>
                    <a:pt x="53231" y="13706"/>
                  </a:cubicBezTo>
                  <a:cubicBezTo>
                    <a:pt x="53314" y="13392"/>
                    <a:pt x="53419" y="13183"/>
                    <a:pt x="53419" y="12974"/>
                  </a:cubicBezTo>
                  <a:cubicBezTo>
                    <a:pt x="53461" y="12325"/>
                    <a:pt x="53461" y="11634"/>
                    <a:pt x="53482" y="10986"/>
                  </a:cubicBezTo>
                  <a:cubicBezTo>
                    <a:pt x="53523" y="10379"/>
                    <a:pt x="53586" y="9814"/>
                    <a:pt x="53775" y="9291"/>
                  </a:cubicBezTo>
                  <a:cubicBezTo>
                    <a:pt x="54005" y="9228"/>
                    <a:pt x="54067" y="9375"/>
                    <a:pt x="54088" y="9500"/>
                  </a:cubicBezTo>
                  <a:cubicBezTo>
                    <a:pt x="54172" y="10023"/>
                    <a:pt x="54256" y="10546"/>
                    <a:pt x="54298" y="11069"/>
                  </a:cubicBezTo>
                  <a:cubicBezTo>
                    <a:pt x="54360" y="11781"/>
                    <a:pt x="54381" y="12450"/>
                    <a:pt x="54402" y="13162"/>
                  </a:cubicBezTo>
                  <a:cubicBezTo>
                    <a:pt x="54402" y="13308"/>
                    <a:pt x="54465" y="13476"/>
                    <a:pt x="54486" y="13622"/>
                  </a:cubicBezTo>
                  <a:cubicBezTo>
                    <a:pt x="54591" y="13601"/>
                    <a:pt x="54695" y="13601"/>
                    <a:pt x="54716" y="13580"/>
                  </a:cubicBezTo>
                  <a:cubicBezTo>
                    <a:pt x="55155" y="12994"/>
                    <a:pt x="55658" y="12471"/>
                    <a:pt x="55846" y="11739"/>
                  </a:cubicBezTo>
                  <a:cubicBezTo>
                    <a:pt x="56034" y="11090"/>
                    <a:pt x="56264" y="10442"/>
                    <a:pt x="56516" y="9709"/>
                  </a:cubicBezTo>
                  <a:cubicBezTo>
                    <a:pt x="56913" y="10253"/>
                    <a:pt x="57039" y="10756"/>
                    <a:pt x="56913" y="11279"/>
                  </a:cubicBezTo>
                  <a:cubicBezTo>
                    <a:pt x="56725" y="12116"/>
                    <a:pt x="56495" y="12932"/>
                    <a:pt x="56055" y="13685"/>
                  </a:cubicBezTo>
                  <a:cubicBezTo>
                    <a:pt x="55637" y="14417"/>
                    <a:pt x="55051" y="14815"/>
                    <a:pt x="54277" y="14940"/>
                  </a:cubicBezTo>
                  <a:cubicBezTo>
                    <a:pt x="54109" y="14961"/>
                    <a:pt x="53963" y="14982"/>
                    <a:pt x="53754" y="15024"/>
                  </a:cubicBezTo>
                  <a:cubicBezTo>
                    <a:pt x="53733" y="15233"/>
                    <a:pt x="53691" y="15443"/>
                    <a:pt x="53691" y="15610"/>
                  </a:cubicBezTo>
                  <a:cubicBezTo>
                    <a:pt x="53775" y="16761"/>
                    <a:pt x="53544" y="17849"/>
                    <a:pt x="53231" y="18937"/>
                  </a:cubicBezTo>
                  <a:cubicBezTo>
                    <a:pt x="52896" y="20192"/>
                    <a:pt x="52582" y="21448"/>
                    <a:pt x="52289" y="22703"/>
                  </a:cubicBezTo>
                  <a:cubicBezTo>
                    <a:pt x="52122" y="23414"/>
                    <a:pt x="51891" y="24084"/>
                    <a:pt x="51578" y="24774"/>
                  </a:cubicBezTo>
                  <a:cubicBezTo>
                    <a:pt x="51034" y="25862"/>
                    <a:pt x="50531" y="26992"/>
                    <a:pt x="50029" y="28122"/>
                  </a:cubicBezTo>
                  <a:cubicBezTo>
                    <a:pt x="49506" y="29273"/>
                    <a:pt x="48857" y="30340"/>
                    <a:pt x="48104" y="31365"/>
                  </a:cubicBezTo>
                  <a:cubicBezTo>
                    <a:pt x="47581" y="32035"/>
                    <a:pt x="46974" y="32663"/>
                    <a:pt x="46221" y="33123"/>
                  </a:cubicBezTo>
                  <a:cubicBezTo>
                    <a:pt x="45949" y="33269"/>
                    <a:pt x="45740" y="33479"/>
                    <a:pt x="45510" y="33667"/>
                  </a:cubicBezTo>
                  <a:cubicBezTo>
                    <a:pt x="45321" y="33793"/>
                    <a:pt x="45112" y="33981"/>
                    <a:pt x="44903" y="34002"/>
                  </a:cubicBezTo>
                  <a:cubicBezTo>
                    <a:pt x="44443" y="34065"/>
                    <a:pt x="44150" y="34337"/>
                    <a:pt x="43815" y="34609"/>
                  </a:cubicBezTo>
                  <a:cubicBezTo>
                    <a:pt x="42769" y="35383"/>
                    <a:pt x="41702" y="36199"/>
                    <a:pt x="40467" y="36743"/>
                  </a:cubicBezTo>
                  <a:cubicBezTo>
                    <a:pt x="39630" y="37140"/>
                    <a:pt x="38814" y="37622"/>
                    <a:pt x="37998" y="38061"/>
                  </a:cubicBezTo>
                  <a:cubicBezTo>
                    <a:pt x="37852" y="38145"/>
                    <a:pt x="37684" y="38270"/>
                    <a:pt x="37517" y="38375"/>
                  </a:cubicBezTo>
                  <a:cubicBezTo>
                    <a:pt x="38040" y="39337"/>
                    <a:pt x="38521" y="40258"/>
                    <a:pt x="39002" y="41199"/>
                  </a:cubicBezTo>
                  <a:cubicBezTo>
                    <a:pt x="39149" y="41492"/>
                    <a:pt x="39233" y="41827"/>
                    <a:pt x="39316" y="42141"/>
                  </a:cubicBezTo>
                  <a:cubicBezTo>
                    <a:pt x="39546" y="43208"/>
                    <a:pt x="39839" y="44254"/>
                    <a:pt x="40258" y="45280"/>
                  </a:cubicBezTo>
                  <a:cubicBezTo>
                    <a:pt x="40488" y="45886"/>
                    <a:pt x="40593" y="46556"/>
                    <a:pt x="40718" y="47205"/>
                  </a:cubicBezTo>
                  <a:cubicBezTo>
                    <a:pt x="40886" y="48000"/>
                    <a:pt x="41074" y="48753"/>
                    <a:pt x="41388" y="49506"/>
                  </a:cubicBezTo>
                  <a:cubicBezTo>
                    <a:pt x="41513" y="49799"/>
                    <a:pt x="41618" y="50134"/>
                    <a:pt x="41618" y="50448"/>
                  </a:cubicBezTo>
                  <a:cubicBezTo>
                    <a:pt x="41618" y="51243"/>
                    <a:pt x="41827" y="51975"/>
                    <a:pt x="41974" y="52707"/>
                  </a:cubicBezTo>
                  <a:cubicBezTo>
                    <a:pt x="42120" y="53272"/>
                    <a:pt x="42183" y="53879"/>
                    <a:pt x="42267" y="54465"/>
                  </a:cubicBezTo>
                  <a:cubicBezTo>
                    <a:pt x="42287" y="54695"/>
                    <a:pt x="42287" y="54925"/>
                    <a:pt x="42350" y="55135"/>
                  </a:cubicBezTo>
                  <a:cubicBezTo>
                    <a:pt x="42643" y="56411"/>
                    <a:pt x="42539" y="57708"/>
                    <a:pt x="42559" y="59005"/>
                  </a:cubicBezTo>
                  <a:cubicBezTo>
                    <a:pt x="42559" y="59194"/>
                    <a:pt x="42580" y="59445"/>
                    <a:pt x="42476" y="59591"/>
                  </a:cubicBezTo>
                  <a:cubicBezTo>
                    <a:pt x="42120" y="60073"/>
                    <a:pt x="42183" y="60658"/>
                    <a:pt x="42183" y="61202"/>
                  </a:cubicBezTo>
                  <a:lnTo>
                    <a:pt x="42183" y="63399"/>
                  </a:lnTo>
                  <a:cubicBezTo>
                    <a:pt x="42183" y="63881"/>
                    <a:pt x="42183" y="64320"/>
                    <a:pt x="42015" y="64759"/>
                  </a:cubicBezTo>
                  <a:cubicBezTo>
                    <a:pt x="41911" y="65031"/>
                    <a:pt x="41932" y="65345"/>
                    <a:pt x="41932" y="65659"/>
                  </a:cubicBezTo>
                  <a:cubicBezTo>
                    <a:pt x="41932" y="66622"/>
                    <a:pt x="41974" y="67584"/>
                    <a:pt x="41932" y="68526"/>
                  </a:cubicBezTo>
                  <a:cubicBezTo>
                    <a:pt x="41827" y="69865"/>
                    <a:pt x="41220" y="70932"/>
                    <a:pt x="39923" y="71434"/>
                  </a:cubicBezTo>
                  <a:cubicBezTo>
                    <a:pt x="39546" y="71560"/>
                    <a:pt x="39128" y="71581"/>
                    <a:pt x="38710" y="71664"/>
                  </a:cubicBezTo>
                  <a:cubicBezTo>
                    <a:pt x="37956" y="73443"/>
                    <a:pt x="37329" y="75305"/>
                    <a:pt x="37580" y="77335"/>
                  </a:cubicBezTo>
                  <a:cubicBezTo>
                    <a:pt x="38270" y="77837"/>
                    <a:pt x="38919" y="78339"/>
                    <a:pt x="39609" y="78841"/>
                  </a:cubicBezTo>
                  <a:cubicBezTo>
                    <a:pt x="39756" y="78946"/>
                    <a:pt x="39944" y="79050"/>
                    <a:pt x="40132" y="79092"/>
                  </a:cubicBezTo>
                  <a:cubicBezTo>
                    <a:pt x="40572" y="79280"/>
                    <a:pt x="41032" y="79469"/>
                    <a:pt x="41513" y="79636"/>
                  </a:cubicBezTo>
                  <a:cubicBezTo>
                    <a:pt x="41660" y="79699"/>
                    <a:pt x="41827" y="79783"/>
                    <a:pt x="41974" y="79783"/>
                  </a:cubicBezTo>
                  <a:cubicBezTo>
                    <a:pt x="42811" y="79804"/>
                    <a:pt x="43229" y="80327"/>
                    <a:pt x="43501" y="80996"/>
                  </a:cubicBezTo>
                  <a:cubicBezTo>
                    <a:pt x="43647" y="81394"/>
                    <a:pt x="43710" y="81833"/>
                    <a:pt x="43752" y="82252"/>
                  </a:cubicBezTo>
                  <a:cubicBezTo>
                    <a:pt x="43815" y="82628"/>
                    <a:pt x="43731" y="82984"/>
                    <a:pt x="43773" y="83361"/>
                  </a:cubicBezTo>
                  <a:cubicBezTo>
                    <a:pt x="43878" y="84114"/>
                    <a:pt x="43627" y="84804"/>
                    <a:pt x="43396" y="85474"/>
                  </a:cubicBezTo>
                  <a:cubicBezTo>
                    <a:pt x="43145" y="86206"/>
                    <a:pt x="42078" y="86834"/>
                    <a:pt x="41325" y="86792"/>
                  </a:cubicBezTo>
                  <a:cubicBezTo>
                    <a:pt x="40844" y="86729"/>
                    <a:pt x="40530" y="86478"/>
                    <a:pt x="40383" y="86018"/>
                  </a:cubicBezTo>
                  <a:cubicBezTo>
                    <a:pt x="40007" y="84930"/>
                    <a:pt x="40007" y="83800"/>
                    <a:pt x="40070" y="82670"/>
                  </a:cubicBezTo>
                  <a:cubicBezTo>
                    <a:pt x="40090" y="82419"/>
                    <a:pt x="40174" y="82147"/>
                    <a:pt x="40216" y="81896"/>
                  </a:cubicBezTo>
                  <a:cubicBezTo>
                    <a:pt x="40321" y="81457"/>
                    <a:pt x="40404" y="80996"/>
                    <a:pt x="40488" y="80620"/>
                  </a:cubicBezTo>
                  <a:cubicBezTo>
                    <a:pt x="40383" y="80515"/>
                    <a:pt x="40362" y="80431"/>
                    <a:pt x="40300" y="80410"/>
                  </a:cubicBezTo>
                  <a:cubicBezTo>
                    <a:pt x="39358" y="80222"/>
                    <a:pt x="38647" y="79573"/>
                    <a:pt x="37914" y="79050"/>
                  </a:cubicBezTo>
                  <a:cubicBezTo>
                    <a:pt x="37601" y="78799"/>
                    <a:pt x="37287" y="78548"/>
                    <a:pt x="36910" y="78444"/>
                  </a:cubicBezTo>
                  <a:cubicBezTo>
                    <a:pt x="36554" y="78360"/>
                    <a:pt x="36429" y="78109"/>
                    <a:pt x="36408" y="77753"/>
                  </a:cubicBezTo>
                  <a:cubicBezTo>
                    <a:pt x="36324" y="76372"/>
                    <a:pt x="36408" y="74991"/>
                    <a:pt x="36847" y="73652"/>
                  </a:cubicBezTo>
                  <a:cubicBezTo>
                    <a:pt x="37057" y="73003"/>
                    <a:pt x="37245" y="72355"/>
                    <a:pt x="37663" y="71832"/>
                  </a:cubicBezTo>
                  <a:cubicBezTo>
                    <a:pt x="37580" y="71727"/>
                    <a:pt x="37538" y="71643"/>
                    <a:pt x="37475" y="71643"/>
                  </a:cubicBezTo>
                  <a:cubicBezTo>
                    <a:pt x="36722" y="71664"/>
                    <a:pt x="35989" y="71350"/>
                    <a:pt x="35257" y="71267"/>
                  </a:cubicBezTo>
                  <a:cubicBezTo>
                    <a:pt x="34713" y="71204"/>
                    <a:pt x="34106" y="70534"/>
                    <a:pt x="34085" y="69969"/>
                  </a:cubicBezTo>
                  <a:cubicBezTo>
                    <a:pt x="34044" y="69488"/>
                    <a:pt x="34085" y="69028"/>
                    <a:pt x="34044" y="68589"/>
                  </a:cubicBezTo>
                  <a:cubicBezTo>
                    <a:pt x="34023" y="68086"/>
                    <a:pt x="33876" y="67961"/>
                    <a:pt x="33395" y="67898"/>
                  </a:cubicBezTo>
                  <a:cubicBezTo>
                    <a:pt x="32516" y="67793"/>
                    <a:pt x="31616" y="67982"/>
                    <a:pt x="30738" y="68065"/>
                  </a:cubicBezTo>
                  <a:cubicBezTo>
                    <a:pt x="30361" y="68086"/>
                    <a:pt x="30068" y="68337"/>
                    <a:pt x="30068" y="68714"/>
                  </a:cubicBezTo>
                  <a:cubicBezTo>
                    <a:pt x="30110" y="69237"/>
                    <a:pt x="29817" y="69677"/>
                    <a:pt x="29691" y="70116"/>
                  </a:cubicBezTo>
                  <a:cubicBezTo>
                    <a:pt x="29440" y="70911"/>
                    <a:pt x="28771" y="71371"/>
                    <a:pt x="28122" y="71853"/>
                  </a:cubicBezTo>
                  <a:cubicBezTo>
                    <a:pt x="27641" y="71853"/>
                    <a:pt x="27139" y="71978"/>
                    <a:pt x="26762" y="71832"/>
                  </a:cubicBezTo>
                  <a:cubicBezTo>
                    <a:pt x="26134" y="71622"/>
                    <a:pt x="25590" y="71664"/>
                    <a:pt x="25005" y="71539"/>
                  </a:cubicBezTo>
                  <a:close/>
                  <a:moveTo>
                    <a:pt x="23310" y="16782"/>
                  </a:moveTo>
                  <a:cubicBezTo>
                    <a:pt x="22787" y="16761"/>
                    <a:pt x="22368" y="16656"/>
                    <a:pt x="21971" y="16928"/>
                  </a:cubicBezTo>
                  <a:cubicBezTo>
                    <a:pt x="21573" y="17179"/>
                    <a:pt x="21155" y="17409"/>
                    <a:pt x="20945" y="17828"/>
                  </a:cubicBezTo>
                  <a:cubicBezTo>
                    <a:pt x="20694" y="18435"/>
                    <a:pt x="20108" y="18665"/>
                    <a:pt x="19648" y="18979"/>
                  </a:cubicBezTo>
                  <a:cubicBezTo>
                    <a:pt x="19334" y="19230"/>
                    <a:pt x="18937" y="19188"/>
                    <a:pt x="18623" y="18937"/>
                  </a:cubicBezTo>
                  <a:cubicBezTo>
                    <a:pt x="18204" y="18602"/>
                    <a:pt x="17807" y="18246"/>
                    <a:pt x="17870" y="17619"/>
                  </a:cubicBezTo>
                  <a:cubicBezTo>
                    <a:pt x="17891" y="17472"/>
                    <a:pt x="17870" y="17284"/>
                    <a:pt x="17807" y="17137"/>
                  </a:cubicBezTo>
                  <a:cubicBezTo>
                    <a:pt x="17639" y="16572"/>
                    <a:pt x="17284" y="16405"/>
                    <a:pt x="16740" y="16635"/>
                  </a:cubicBezTo>
                  <a:cubicBezTo>
                    <a:pt x="16426" y="16761"/>
                    <a:pt x="16175" y="16949"/>
                    <a:pt x="15882" y="17116"/>
                  </a:cubicBezTo>
                  <a:cubicBezTo>
                    <a:pt x="15610" y="17263"/>
                    <a:pt x="15380" y="17451"/>
                    <a:pt x="15150" y="17639"/>
                  </a:cubicBezTo>
                  <a:cubicBezTo>
                    <a:pt x="14815" y="17891"/>
                    <a:pt x="14417" y="17912"/>
                    <a:pt x="14020" y="17912"/>
                  </a:cubicBezTo>
                  <a:cubicBezTo>
                    <a:pt x="13580" y="17912"/>
                    <a:pt x="13266" y="17765"/>
                    <a:pt x="13057" y="17367"/>
                  </a:cubicBezTo>
                  <a:cubicBezTo>
                    <a:pt x="12848" y="16949"/>
                    <a:pt x="12639" y="16551"/>
                    <a:pt x="12429" y="16112"/>
                  </a:cubicBezTo>
                  <a:cubicBezTo>
                    <a:pt x="12053" y="15924"/>
                    <a:pt x="11823" y="16196"/>
                    <a:pt x="11593" y="16426"/>
                  </a:cubicBezTo>
                  <a:cubicBezTo>
                    <a:pt x="10442" y="17598"/>
                    <a:pt x="9542" y="18937"/>
                    <a:pt x="8810" y="20401"/>
                  </a:cubicBezTo>
                  <a:cubicBezTo>
                    <a:pt x="8433" y="21217"/>
                    <a:pt x="8077" y="22013"/>
                    <a:pt x="8015" y="22933"/>
                  </a:cubicBezTo>
                  <a:cubicBezTo>
                    <a:pt x="7910" y="23875"/>
                    <a:pt x="7743" y="24858"/>
                    <a:pt x="7701" y="25779"/>
                  </a:cubicBezTo>
                  <a:cubicBezTo>
                    <a:pt x="7596" y="27578"/>
                    <a:pt x="7952" y="29294"/>
                    <a:pt x="8454" y="30968"/>
                  </a:cubicBezTo>
                  <a:cubicBezTo>
                    <a:pt x="8538" y="31282"/>
                    <a:pt x="8684" y="31596"/>
                    <a:pt x="8852" y="31888"/>
                  </a:cubicBezTo>
                  <a:cubicBezTo>
                    <a:pt x="9437" y="32872"/>
                    <a:pt x="10044" y="33876"/>
                    <a:pt x="10672" y="34839"/>
                  </a:cubicBezTo>
                  <a:cubicBezTo>
                    <a:pt x="11258" y="35697"/>
                    <a:pt x="11906" y="36492"/>
                    <a:pt x="12660" y="37203"/>
                  </a:cubicBezTo>
                  <a:cubicBezTo>
                    <a:pt x="13183" y="37663"/>
                    <a:pt x="13810" y="37956"/>
                    <a:pt x="14438" y="38270"/>
                  </a:cubicBezTo>
                  <a:cubicBezTo>
                    <a:pt x="15380" y="38772"/>
                    <a:pt x="16426" y="39023"/>
                    <a:pt x="17221" y="39777"/>
                  </a:cubicBezTo>
                  <a:cubicBezTo>
                    <a:pt x="17284" y="39860"/>
                    <a:pt x="17451" y="39923"/>
                    <a:pt x="17577" y="39944"/>
                  </a:cubicBezTo>
                  <a:cubicBezTo>
                    <a:pt x="18476" y="40195"/>
                    <a:pt x="19334" y="40488"/>
                    <a:pt x="20276" y="40655"/>
                  </a:cubicBezTo>
                  <a:cubicBezTo>
                    <a:pt x="21531" y="40865"/>
                    <a:pt x="22787" y="40886"/>
                    <a:pt x="24042" y="40865"/>
                  </a:cubicBezTo>
                  <a:cubicBezTo>
                    <a:pt x="25611" y="40823"/>
                    <a:pt x="27160" y="40676"/>
                    <a:pt x="28645" y="40174"/>
                  </a:cubicBezTo>
                  <a:cubicBezTo>
                    <a:pt x="29482" y="39881"/>
                    <a:pt x="30340" y="39651"/>
                    <a:pt x="31198" y="39400"/>
                  </a:cubicBezTo>
                  <a:cubicBezTo>
                    <a:pt x="33646" y="38689"/>
                    <a:pt x="35969" y="37768"/>
                    <a:pt x="38145" y="36492"/>
                  </a:cubicBezTo>
                  <a:cubicBezTo>
                    <a:pt x="38877" y="36052"/>
                    <a:pt x="39672" y="35697"/>
                    <a:pt x="40446" y="35320"/>
                  </a:cubicBezTo>
                  <a:cubicBezTo>
                    <a:pt x="40865" y="35111"/>
                    <a:pt x="41241" y="34839"/>
                    <a:pt x="41639" y="34609"/>
                  </a:cubicBezTo>
                  <a:cubicBezTo>
                    <a:pt x="42978" y="33793"/>
                    <a:pt x="44045" y="32621"/>
                    <a:pt x="45154" y="31554"/>
                  </a:cubicBezTo>
                  <a:cubicBezTo>
                    <a:pt x="45844" y="30863"/>
                    <a:pt x="46200" y="30026"/>
                    <a:pt x="46158" y="29064"/>
                  </a:cubicBezTo>
                  <a:lnTo>
                    <a:pt x="46158" y="27955"/>
                  </a:lnTo>
                  <a:cubicBezTo>
                    <a:pt x="46158" y="26804"/>
                    <a:pt x="45991" y="25716"/>
                    <a:pt x="45510" y="24670"/>
                  </a:cubicBezTo>
                  <a:cubicBezTo>
                    <a:pt x="45196" y="23958"/>
                    <a:pt x="44861" y="23289"/>
                    <a:pt x="44526" y="22598"/>
                  </a:cubicBezTo>
                  <a:cubicBezTo>
                    <a:pt x="44254" y="22096"/>
                    <a:pt x="43940" y="21636"/>
                    <a:pt x="43417" y="21448"/>
                  </a:cubicBezTo>
                  <a:cubicBezTo>
                    <a:pt x="43187" y="20590"/>
                    <a:pt x="43187" y="20590"/>
                    <a:pt x="42643" y="19941"/>
                  </a:cubicBezTo>
                  <a:cubicBezTo>
                    <a:pt x="42015" y="19167"/>
                    <a:pt x="41346" y="18414"/>
                    <a:pt x="40718" y="17639"/>
                  </a:cubicBezTo>
                  <a:cubicBezTo>
                    <a:pt x="40237" y="17033"/>
                    <a:pt x="39630" y="16510"/>
                    <a:pt x="39002" y="16007"/>
                  </a:cubicBezTo>
                  <a:cubicBezTo>
                    <a:pt x="38584" y="16447"/>
                    <a:pt x="38103" y="16803"/>
                    <a:pt x="37831" y="17242"/>
                  </a:cubicBezTo>
                  <a:cubicBezTo>
                    <a:pt x="37349" y="17974"/>
                    <a:pt x="36701" y="18016"/>
                    <a:pt x="35989" y="17870"/>
                  </a:cubicBezTo>
                  <a:cubicBezTo>
                    <a:pt x="35592" y="17786"/>
                    <a:pt x="35069" y="17639"/>
                    <a:pt x="34943" y="17179"/>
                  </a:cubicBezTo>
                  <a:cubicBezTo>
                    <a:pt x="34797" y="16635"/>
                    <a:pt x="34378" y="16426"/>
                    <a:pt x="33981" y="16112"/>
                  </a:cubicBezTo>
                  <a:cubicBezTo>
                    <a:pt x="33500" y="15735"/>
                    <a:pt x="32976" y="15735"/>
                    <a:pt x="32495" y="16028"/>
                  </a:cubicBezTo>
                  <a:cubicBezTo>
                    <a:pt x="32035" y="16321"/>
                    <a:pt x="31616" y="16635"/>
                    <a:pt x="31240" y="16991"/>
                  </a:cubicBezTo>
                  <a:cubicBezTo>
                    <a:pt x="30507" y="17660"/>
                    <a:pt x="29901" y="17681"/>
                    <a:pt x="29189" y="16949"/>
                  </a:cubicBezTo>
                  <a:cubicBezTo>
                    <a:pt x="29064" y="16823"/>
                    <a:pt x="28959" y="16635"/>
                    <a:pt x="28855" y="16468"/>
                  </a:cubicBezTo>
                  <a:lnTo>
                    <a:pt x="28310" y="15777"/>
                  </a:lnTo>
                  <a:cubicBezTo>
                    <a:pt x="27997" y="15401"/>
                    <a:pt x="27599" y="15422"/>
                    <a:pt x="27202" y="15589"/>
                  </a:cubicBezTo>
                  <a:cubicBezTo>
                    <a:pt x="26992" y="15673"/>
                    <a:pt x="26783" y="15819"/>
                    <a:pt x="26658" y="16007"/>
                  </a:cubicBezTo>
                  <a:cubicBezTo>
                    <a:pt x="26260" y="16489"/>
                    <a:pt x="25904" y="17012"/>
                    <a:pt x="25507" y="17493"/>
                  </a:cubicBezTo>
                  <a:cubicBezTo>
                    <a:pt x="25214" y="17870"/>
                    <a:pt x="24900" y="17995"/>
                    <a:pt x="24481" y="17828"/>
                  </a:cubicBezTo>
                  <a:cubicBezTo>
                    <a:pt x="23937" y="17702"/>
                    <a:pt x="23519" y="17388"/>
                    <a:pt x="23310" y="16782"/>
                  </a:cubicBezTo>
                  <a:close/>
                  <a:moveTo>
                    <a:pt x="24753" y="16510"/>
                  </a:moveTo>
                  <a:cubicBezTo>
                    <a:pt x="25005" y="16196"/>
                    <a:pt x="25297" y="15903"/>
                    <a:pt x="25486" y="15589"/>
                  </a:cubicBezTo>
                  <a:cubicBezTo>
                    <a:pt x="25758" y="15087"/>
                    <a:pt x="26218" y="14836"/>
                    <a:pt x="26678" y="14564"/>
                  </a:cubicBezTo>
                  <a:cubicBezTo>
                    <a:pt x="27411" y="14208"/>
                    <a:pt x="28415" y="14354"/>
                    <a:pt x="28980" y="14940"/>
                  </a:cubicBezTo>
                  <a:cubicBezTo>
                    <a:pt x="29294" y="15254"/>
                    <a:pt x="29524" y="15589"/>
                    <a:pt x="29796" y="15924"/>
                  </a:cubicBezTo>
                  <a:cubicBezTo>
                    <a:pt x="30026" y="16238"/>
                    <a:pt x="30215" y="16279"/>
                    <a:pt x="30528" y="16028"/>
                  </a:cubicBezTo>
                  <a:cubicBezTo>
                    <a:pt x="30947" y="15715"/>
                    <a:pt x="31365" y="15380"/>
                    <a:pt x="31805" y="15087"/>
                  </a:cubicBezTo>
                  <a:cubicBezTo>
                    <a:pt x="32746" y="14522"/>
                    <a:pt x="33688" y="14543"/>
                    <a:pt x="34608" y="15191"/>
                  </a:cubicBezTo>
                  <a:cubicBezTo>
                    <a:pt x="35111" y="15568"/>
                    <a:pt x="35676" y="15840"/>
                    <a:pt x="35948" y="16468"/>
                  </a:cubicBezTo>
                  <a:cubicBezTo>
                    <a:pt x="35989" y="16572"/>
                    <a:pt x="36115" y="16677"/>
                    <a:pt x="36261" y="16719"/>
                  </a:cubicBezTo>
                  <a:cubicBezTo>
                    <a:pt x="36408" y="16740"/>
                    <a:pt x="36680" y="16719"/>
                    <a:pt x="36701" y="16635"/>
                  </a:cubicBezTo>
                  <a:cubicBezTo>
                    <a:pt x="36910" y="16112"/>
                    <a:pt x="37475" y="15924"/>
                    <a:pt x="37768" y="15484"/>
                  </a:cubicBezTo>
                  <a:cubicBezTo>
                    <a:pt x="38186" y="14857"/>
                    <a:pt x="38877" y="14857"/>
                    <a:pt x="39526" y="14773"/>
                  </a:cubicBezTo>
                  <a:cubicBezTo>
                    <a:pt x="39714" y="14961"/>
                    <a:pt x="39881" y="14836"/>
                    <a:pt x="40070" y="14752"/>
                  </a:cubicBezTo>
                  <a:cubicBezTo>
                    <a:pt x="40467" y="14585"/>
                    <a:pt x="40865" y="14438"/>
                    <a:pt x="41283" y="14271"/>
                  </a:cubicBezTo>
                  <a:cubicBezTo>
                    <a:pt x="41534" y="14166"/>
                    <a:pt x="41848" y="14103"/>
                    <a:pt x="42078" y="13915"/>
                  </a:cubicBezTo>
                  <a:cubicBezTo>
                    <a:pt x="42999" y="13204"/>
                    <a:pt x="43836" y="12388"/>
                    <a:pt x="44526" y="11446"/>
                  </a:cubicBezTo>
                  <a:cubicBezTo>
                    <a:pt x="44987" y="10797"/>
                    <a:pt x="45112" y="10149"/>
                    <a:pt x="44694" y="9417"/>
                  </a:cubicBezTo>
                  <a:cubicBezTo>
                    <a:pt x="44631" y="9291"/>
                    <a:pt x="44547" y="9103"/>
                    <a:pt x="44526" y="8935"/>
                  </a:cubicBezTo>
                  <a:cubicBezTo>
                    <a:pt x="44359" y="8308"/>
                    <a:pt x="43940" y="7994"/>
                    <a:pt x="43334" y="7889"/>
                  </a:cubicBezTo>
                  <a:cubicBezTo>
                    <a:pt x="43062" y="7847"/>
                    <a:pt x="42748" y="7826"/>
                    <a:pt x="42455" y="7826"/>
                  </a:cubicBezTo>
                  <a:lnTo>
                    <a:pt x="39651" y="7826"/>
                  </a:lnTo>
                  <a:cubicBezTo>
                    <a:pt x="39421" y="7826"/>
                    <a:pt x="39191" y="7826"/>
                    <a:pt x="38940" y="7784"/>
                  </a:cubicBezTo>
                  <a:cubicBezTo>
                    <a:pt x="38668" y="7743"/>
                    <a:pt x="38458" y="7554"/>
                    <a:pt x="38417" y="7261"/>
                  </a:cubicBezTo>
                  <a:cubicBezTo>
                    <a:pt x="38396" y="7010"/>
                    <a:pt x="38354" y="6696"/>
                    <a:pt x="38458" y="6487"/>
                  </a:cubicBezTo>
                  <a:cubicBezTo>
                    <a:pt x="38877" y="5692"/>
                    <a:pt x="38668" y="4855"/>
                    <a:pt x="38689" y="4060"/>
                  </a:cubicBezTo>
                  <a:cubicBezTo>
                    <a:pt x="38689" y="3579"/>
                    <a:pt x="38479" y="3391"/>
                    <a:pt x="37998" y="3370"/>
                  </a:cubicBezTo>
                  <a:cubicBezTo>
                    <a:pt x="36910" y="3286"/>
                    <a:pt x="35801" y="3328"/>
                    <a:pt x="34901" y="4060"/>
                  </a:cubicBezTo>
                  <a:cubicBezTo>
                    <a:pt x="34629" y="4269"/>
                    <a:pt x="34316" y="4395"/>
                    <a:pt x="34064" y="4583"/>
                  </a:cubicBezTo>
                  <a:cubicBezTo>
                    <a:pt x="33688" y="4792"/>
                    <a:pt x="33374" y="5064"/>
                    <a:pt x="33123" y="5441"/>
                  </a:cubicBezTo>
                  <a:cubicBezTo>
                    <a:pt x="32914" y="5755"/>
                    <a:pt x="32621" y="6069"/>
                    <a:pt x="32328" y="6320"/>
                  </a:cubicBezTo>
                  <a:cubicBezTo>
                    <a:pt x="32035" y="6592"/>
                    <a:pt x="31763" y="6613"/>
                    <a:pt x="31512" y="6466"/>
                  </a:cubicBezTo>
                  <a:cubicBezTo>
                    <a:pt x="31261" y="6257"/>
                    <a:pt x="31177" y="5985"/>
                    <a:pt x="31261" y="5671"/>
                  </a:cubicBezTo>
                  <a:cubicBezTo>
                    <a:pt x="31303" y="5462"/>
                    <a:pt x="31407" y="5232"/>
                    <a:pt x="31512" y="5043"/>
                  </a:cubicBezTo>
                  <a:cubicBezTo>
                    <a:pt x="31742" y="4625"/>
                    <a:pt x="31868" y="4186"/>
                    <a:pt x="31826" y="3704"/>
                  </a:cubicBezTo>
                  <a:cubicBezTo>
                    <a:pt x="31805" y="3432"/>
                    <a:pt x="31805" y="3119"/>
                    <a:pt x="31826" y="2826"/>
                  </a:cubicBezTo>
                  <a:cubicBezTo>
                    <a:pt x="31888" y="2323"/>
                    <a:pt x="31742" y="1905"/>
                    <a:pt x="31344" y="1591"/>
                  </a:cubicBezTo>
                  <a:cubicBezTo>
                    <a:pt x="31198" y="1486"/>
                    <a:pt x="31072" y="1382"/>
                    <a:pt x="30884" y="1235"/>
                  </a:cubicBezTo>
                  <a:cubicBezTo>
                    <a:pt x="30235" y="1256"/>
                    <a:pt x="29566" y="1256"/>
                    <a:pt x="28875" y="1340"/>
                  </a:cubicBezTo>
                  <a:cubicBezTo>
                    <a:pt x="27515" y="1486"/>
                    <a:pt x="26386" y="2219"/>
                    <a:pt x="25277" y="2909"/>
                  </a:cubicBezTo>
                  <a:cubicBezTo>
                    <a:pt x="24753" y="3223"/>
                    <a:pt x="24335" y="3642"/>
                    <a:pt x="23979" y="4123"/>
                  </a:cubicBezTo>
                  <a:cubicBezTo>
                    <a:pt x="23707" y="4541"/>
                    <a:pt x="23393" y="4918"/>
                    <a:pt x="23101" y="5336"/>
                  </a:cubicBezTo>
                  <a:cubicBezTo>
                    <a:pt x="22682" y="5901"/>
                    <a:pt x="22180" y="6466"/>
                    <a:pt x="22243" y="7261"/>
                  </a:cubicBezTo>
                  <a:cubicBezTo>
                    <a:pt x="22264" y="7554"/>
                    <a:pt x="21950" y="7743"/>
                    <a:pt x="21678" y="7743"/>
                  </a:cubicBezTo>
                  <a:cubicBezTo>
                    <a:pt x="21427" y="7743"/>
                    <a:pt x="21238" y="7575"/>
                    <a:pt x="21155" y="7345"/>
                  </a:cubicBezTo>
                  <a:cubicBezTo>
                    <a:pt x="21113" y="7199"/>
                    <a:pt x="21092" y="7031"/>
                    <a:pt x="21092" y="6843"/>
                  </a:cubicBezTo>
                  <a:cubicBezTo>
                    <a:pt x="21092" y="6508"/>
                    <a:pt x="21050" y="6194"/>
                    <a:pt x="21113" y="5860"/>
                  </a:cubicBezTo>
                  <a:cubicBezTo>
                    <a:pt x="21217" y="5127"/>
                    <a:pt x="20924" y="4499"/>
                    <a:pt x="20506" y="3914"/>
                  </a:cubicBezTo>
                  <a:cubicBezTo>
                    <a:pt x="20171" y="3453"/>
                    <a:pt x="19753" y="3077"/>
                    <a:pt x="19146" y="3014"/>
                  </a:cubicBezTo>
                  <a:cubicBezTo>
                    <a:pt x="18518" y="2930"/>
                    <a:pt x="17891" y="2930"/>
                    <a:pt x="17388" y="3474"/>
                  </a:cubicBezTo>
                  <a:cubicBezTo>
                    <a:pt x="17137" y="3767"/>
                    <a:pt x="16802" y="3997"/>
                    <a:pt x="16489" y="4269"/>
                  </a:cubicBezTo>
                  <a:cubicBezTo>
                    <a:pt x="15798" y="4855"/>
                    <a:pt x="15338" y="5587"/>
                    <a:pt x="15024" y="6466"/>
                  </a:cubicBezTo>
                  <a:cubicBezTo>
                    <a:pt x="14543" y="7764"/>
                    <a:pt x="14103" y="9082"/>
                    <a:pt x="13873" y="10463"/>
                  </a:cubicBezTo>
                  <a:cubicBezTo>
                    <a:pt x="13810" y="10777"/>
                    <a:pt x="13601" y="10965"/>
                    <a:pt x="13350" y="10965"/>
                  </a:cubicBezTo>
                  <a:cubicBezTo>
                    <a:pt x="13057" y="10986"/>
                    <a:pt x="12869" y="10860"/>
                    <a:pt x="12764" y="10505"/>
                  </a:cubicBezTo>
                  <a:cubicBezTo>
                    <a:pt x="12639" y="10044"/>
                    <a:pt x="12471" y="9563"/>
                    <a:pt x="12450" y="9082"/>
                  </a:cubicBezTo>
                  <a:cubicBezTo>
                    <a:pt x="12429" y="8161"/>
                    <a:pt x="12011" y="7366"/>
                    <a:pt x="11362" y="6696"/>
                  </a:cubicBezTo>
                  <a:cubicBezTo>
                    <a:pt x="10902" y="7052"/>
                    <a:pt x="10860" y="7533"/>
                    <a:pt x="10860" y="7994"/>
                  </a:cubicBezTo>
                  <a:cubicBezTo>
                    <a:pt x="10860" y="8998"/>
                    <a:pt x="10902" y="9981"/>
                    <a:pt x="10860" y="10986"/>
                  </a:cubicBezTo>
                  <a:cubicBezTo>
                    <a:pt x="10797" y="12116"/>
                    <a:pt x="11153" y="13162"/>
                    <a:pt x="11593" y="14145"/>
                  </a:cubicBezTo>
                  <a:cubicBezTo>
                    <a:pt x="11697" y="14375"/>
                    <a:pt x="11885" y="14626"/>
                    <a:pt x="12116" y="14731"/>
                  </a:cubicBezTo>
                  <a:cubicBezTo>
                    <a:pt x="12346" y="14836"/>
                    <a:pt x="12471" y="14961"/>
                    <a:pt x="12576" y="15171"/>
                  </a:cubicBezTo>
                  <a:cubicBezTo>
                    <a:pt x="12681" y="15380"/>
                    <a:pt x="12827" y="15589"/>
                    <a:pt x="13036" y="15694"/>
                  </a:cubicBezTo>
                  <a:cubicBezTo>
                    <a:pt x="13350" y="15882"/>
                    <a:pt x="13476" y="16154"/>
                    <a:pt x="13685" y="16405"/>
                  </a:cubicBezTo>
                  <a:cubicBezTo>
                    <a:pt x="13810" y="16551"/>
                    <a:pt x="13936" y="16656"/>
                    <a:pt x="14082" y="16782"/>
                  </a:cubicBezTo>
                  <a:cubicBezTo>
                    <a:pt x="14229" y="16761"/>
                    <a:pt x="14334" y="16761"/>
                    <a:pt x="14417" y="16740"/>
                  </a:cubicBezTo>
                  <a:cubicBezTo>
                    <a:pt x="14668" y="16572"/>
                    <a:pt x="14940" y="16426"/>
                    <a:pt x="15150" y="16238"/>
                  </a:cubicBezTo>
                  <a:cubicBezTo>
                    <a:pt x="15673" y="15798"/>
                    <a:pt x="16300" y="15589"/>
                    <a:pt x="16928" y="15401"/>
                  </a:cubicBezTo>
                  <a:cubicBezTo>
                    <a:pt x="17367" y="15275"/>
                    <a:pt x="17765" y="15380"/>
                    <a:pt x="18100" y="15715"/>
                  </a:cubicBezTo>
                  <a:cubicBezTo>
                    <a:pt x="18581" y="16154"/>
                    <a:pt x="18916" y="16677"/>
                    <a:pt x="18958" y="17347"/>
                  </a:cubicBezTo>
                  <a:cubicBezTo>
                    <a:pt x="18999" y="17493"/>
                    <a:pt x="19041" y="17619"/>
                    <a:pt x="19062" y="17786"/>
                  </a:cubicBezTo>
                  <a:cubicBezTo>
                    <a:pt x="19648" y="17556"/>
                    <a:pt x="19648" y="17556"/>
                    <a:pt x="19899" y="17200"/>
                  </a:cubicBezTo>
                  <a:cubicBezTo>
                    <a:pt x="20297" y="16656"/>
                    <a:pt x="20799" y="16238"/>
                    <a:pt x="21364" y="15882"/>
                  </a:cubicBezTo>
                  <a:cubicBezTo>
                    <a:pt x="21657" y="15694"/>
                    <a:pt x="21971" y="15589"/>
                    <a:pt x="22305" y="15589"/>
                  </a:cubicBezTo>
                  <a:cubicBezTo>
                    <a:pt x="23540" y="15526"/>
                    <a:pt x="23603" y="15526"/>
                    <a:pt x="24502" y="16405"/>
                  </a:cubicBezTo>
                  <a:cubicBezTo>
                    <a:pt x="24544" y="16447"/>
                    <a:pt x="24586" y="16447"/>
                    <a:pt x="24753" y="16510"/>
                  </a:cubicBezTo>
                  <a:close/>
                  <a:moveTo>
                    <a:pt x="24063" y="42267"/>
                  </a:moveTo>
                  <a:cubicBezTo>
                    <a:pt x="24021" y="42790"/>
                    <a:pt x="24021" y="43292"/>
                    <a:pt x="23917" y="43794"/>
                  </a:cubicBezTo>
                  <a:cubicBezTo>
                    <a:pt x="23770" y="44380"/>
                    <a:pt x="23728" y="44966"/>
                    <a:pt x="23749" y="45573"/>
                  </a:cubicBezTo>
                  <a:cubicBezTo>
                    <a:pt x="23770" y="46347"/>
                    <a:pt x="23749" y="47163"/>
                    <a:pt x="23540" y="47916"/>
                  </a:cubicBezTo>
                  <a:cubicBezTo>
                    <a:pt x="23456" y="48188"/>
                    <a:pt x="23456" y="48439"/>
                    <a:pt x="23456" y="48711"/>
                  </a:cubicBezTo>
                  <a:cubicBezTo>
                    <a:pt x="23456" y="51013"/>
                    <a:pt x="23205" y="53251"/>
                    <a:pt x="22766" y="55511"/>
                  </a:cubicBezTo>
                  <a:cubicBezTo>
                    <a:pt x="22703" y="55825"/>
                    <a:pt x="22619" y="56160"/>
                    <a:pt x="22619" y="56495"/>
                  </a:cubicBezTo>
                  <a:cubicBezTo>
                    <a:pt x="22661" y="57122"/>
                    <a:pt x="22515" y="57750"/>
                    <a:pt x="22389" y="58357"/>
                  </a:cubicBezTo>
                  <a:cubicBezTo>
                    <a:pt x="22264" y="58901"/>
                    <a:pt x="22159" y="59445"/>
                    <a:pt x="22075" y="60010"/>
                  </a:cubicBezTo>
                  <a:cubicBezTo>
                    <a:pt x="22054" y="60261"/>
                    <a:pt x="22075" y="60533"/>
                    <a:pt x="22075" y="60805"/>
                  </a:cubicBezTo>
                  <a:cubicBezTo>
                    <a:pt x="22347" y="60847"/>
                    <a:pt x="22577" y="60889"/>
                    <a:pt x="22787" y="60889"/>
                  </a:cubicBezTo>
                  <a:lnTo>
                    <a:pt x="27955" y="60889"/>
                  </a:lnTo>
                  <a:cubicBezTo>
                    <a:pt x="28227" y="60889"/>
                    <a:pt x="28478" y="60868"/>
                    <a:pt x="28750" y="60805"/>
                  </a:cubicBezTo>
                  <a:cubicBezTo>
                    <a:pt x="31993" y="60261"/>
                    <a:pt x="35215" y="59696"/>
                    <a:pt x="38458" y="59110"/>
                  </a:cubicBezTo>
                  <a:cubicBezTo>
                    <a:pt x="39463" y="58922"/>
                    <a:pt x="40404" y="58587"/>
                    <a:pt x="41388" y="58189"/>
                  </a:cubicBezTo>
                  <a:cubicBezTo>
                    <a:pt x="41388" y="57311"/>
                    <a:pt x="41451" y="56453"/>
                    <a:pt x="41241" y="55574"/>
                  </a:cubicBezTo>
                  <a:cubicBezTo>
                    <a:pt x="41179" y="55260"/>
                    <a:pt x="41116" y="54925"/>
                    <a:pt x="41137" y="54591"/>
                  </a:cubicBezTo>
                  <a:cubicBezTo>
                    <a:pt x="41137" y="53984"/>
                    <a:pt x="41032" y="53419"/>
                    <a:pt x="40886" y="52833"/>
                  </a:cubicBezTo>
                  <a:cubicBezTo>
                    <a:pt x="40697" y="52122"/>
                    <a:pt x="40509" y="51431"/>
                    <a:pt x="40551" y="50699"/>
                  </a:cubicBezTo>
                  <a:cubicBezTo>
                    <a:pt x="40551" y="50385"/>
                    <a:pt x="40446" y="50029"/>
                    <a:pt x="40342" y="49715"/>
                  </a:cubicBezTo>
                  <a:cubicBezTo>
                    <a:pt x="40070" y="49067"/>
                    <a:pt x="39923" y="48418"/>
                    <a:pt x="39777" y="47707"/>
                  </a:cubicBezTo>
                  <a:cubicBezTo>
                    <a:pt x="39630" y="46870"/>
                    <a:pt x="39421" y="46033"/>
                    <a:pt x="39149" y="45196"/>
                  </a:cubicBezTo>
                  <a:cubicBezTo>
                    <a:pt x="38940" y="44568"/>
                    <a:pt x="38730" y="43940"/>
                    <a:pt x="38605" y="43292"/>
                  </a:cubicBezTo>
                  <a:cubicBezTo>
                    <a:pt x="38458" y="42455"/>
                    <a:pt x="38312" y="41597"/>
                    <a:pt x="37768" y="40865"/>
                  </a:cubicBezTo>
                  <a:cubicBezTo>
                    <a:pt x="37621" y="40614"/>
                    <a:pt x="37538" y="40300"/>
                    <a:pt x="37454" y="40028"/>
                  </a:cubicBezTo>
                  <a:cubicBezTo>
                    <a:pt x="37308" y="39547"/>
                    <a:pt x="37057" y="39128"/>
                    <a:pt x="36680" y="38793"/>
                  </a:cubicBezTo>
                  <a:cubicBezTo>
                    <a:pt x="36094" y="39023"/>
                    <a:pt x="35550" y="39212"/>
                    <a:pt x="35006" y="39442"/>
                  </a:cubicBezTo>
                  <a:cubicBezTo>
                    <a:pt x="34420" y="39714"/>
                    <a:pt x="33813" y="39839"/>
                    <a:pt x="33290" y="40195"/>
                  </a:cubicBezTo>
                  <a:cubicBezTo>
                    <a:pt x="33290" y="40593"/>
                    <a:pt x="33332" y="40969"/>
                    <a:pt x="33290" y="41325"/>
                  </a:cubicBezTo>
                  <a:cubicBezTo>
                    <a:pt x="33165" y="43334"/>
                    <a:pt x="31470" y="44066"/>
                    <a:pt x="29733" y="43710"/>
                  </a:cubicBezTo>
                  <a:cubicBezTo>
                    <a:pt x="29629" y="43689"/>
                    <a:pt x="29524" y="43543"/>
                    <a:pt x="29419" y="43480"/>
                  </a:cubicBezTo>
                  <a:cubicBezTo>
                    <a:pt x="28855" y="42978"/>
                    <a:pt x="28331" y="42455"/>
                    <a:pt x="27913" y="41743"/>
                  </a:cubicBezTo>
                  <a:cubicBezTo>
                    <a:pt x="26574" y="41974"/>
                    <a:pt x="25339" y="42120"/>
                    <a:pt x="24063" y="42267"/>
                  </a:cubicBezTo>
                  <a:close/>
                  <a:moveTo>
                    <a:pt x="35425" y="70179"/>
                  </a:moveTo>
                  <a:cubicBezTo>
                    <a:pt x="35906" y="70304"/>
                    <a:pt x="36366" y="70493"/>
                    <a:pt x="36805" y="70513"/>
                  </a:cubicBezTo>
                  <a:cubicBezTo>
                    <a:pt x="37559" y="70576"/>
                    <a:pt x="38354" y="70597"/>
                    <a:pt x="39086" y="70513"/>
                  </a:cubicBezTo>
                  <a:cubicBezTo>
                    <a:pt x="39777" y="70430"/>
                    <a:pt x="40362" y="70095"/>
                    <a:pt x="40593" y="69279"/>
                  </a:cubicBezTo>
                  <a:cubicBezTo>
                    <a:pt x="40760" y="68735"/>
                    <a:pt x="40823" y="68191"/>
                    <a:pt x="40823" y="67647"/>
                  </a:cubicBezTo>
                  <a:lnTo>
                    <a:pt x="40823" y="65868"/>
                  </a:lnTo>
                  <a:cubicBezTo>
                    <a:pt x="40823" y="65283"/>
                    <a:pt x="40802" y="64739"/>
                    <a:pt x="41053" y="64215"/>
                  </a:cubicBezTo>
                  <a:cubicBezTo>
                    <a:pt x="41137" y="64048"/>
                    <a:pt x="41137" y="63818"/>
                    <a:pt x="41137" y="63630"/>
                  </a:cubicBezTo>
                  <a:lnTo>
                    <a:pt x="41137" y="60868"/>
                  </a:lnTo>
                  <a:cubicBezTo>
                    <a:pt x="41137" y="60386"/>
                    <a:pt x="41032" y="60031"/>
                    <a:pt x="40572" y="59759"/>
                  </a:cubicBezTo>
                  <a:cubicBezTo>
                    <a:pt x="40321" y="59822"/>
                    <a:pt x="40070" y="59863"/>
                    <a:pt x="39839" y="59947"/>
                  </a:cubicBezTo>
                  <a:cubicBezTo>
                    <a:pt x="38333" y="60449"/>
                    <a:pt x="36826" y="60763"/>
                    <a:pt x="35278" y="61014"/>
                  </a:cubicBezTo>
                  <a:cubicBezTo>
                    <a:pt x="33395" y="61370"/>
                    <a:pt x="31491" y="61642"/>
                    <a:pt x="29608" y="62018"/>
                  </a:cubicBezTo>
                  <a:cubicBezTo>
                    <a:pt x="28917" y="62144"/>
                    <a:pt x="28248" y="62207"/>
                    <a:pt x="27536" y="62207"/>
                  </a:cubicBezTo>
                  <a:lnTo>
                    <a:pt x="23770" y="62207"/>
                  </a:lnTo>
                  <a:cubicBezTo>
                    <a:pt x="23561" y="62207"/>
                    <a:pt x="23331" y="62249"/>
                    <a:pt x="23059" y="62270"/>
                  </a:cubicBezTo>
                  <a:lnTo>
                    <a:pt x="23059" y="64404"/>
                  </a:lnTo>
                  <a:cubicBezTo>
                    <a:pt x="23059" y="64739"/>
                    <a:pt x="23101" y="65073"/>
                    <a:pt x="23017" y="65387"/>
                  </a:cubicBezTo>
                  <a:cubicBezTo>
                    <a:pt x="22703" y="66559"/>
                    <a:pt x="22766" y="67814"/>
                    <a:pt x="22494" y="69007"/>
                  </a:cubicBezTo>
                  <a:cubicBezTo>
                    <a:pt x="22473" y="69153"/>
                    <a:pt x="22473" y="69342"/>
                    <a:pt x="22494" y="69488"/>
                  </a:cubicBezTo>
                  <a:cubicBezTo>
                    <a:pt x="22515" y="69760"/>
                    <a:pt x="22682" y="69886"/>
                    <a:pt x="22933" y="69969"/>
                  </a:cubicBezTo>
                  <a:cubicBezTo>
                    <a:pt x="24084" y="70262"/>
                    <a:pt x="25297" y="70221"/>
                    <a:pt x="26427" y="70576"/>
                  </a:cubicBezTo>
                  <a:cubicBezTo>
                    <a:pt x="26804" y="70472"/>
                    <a:pt x="27076" y="70785"/>
                    <a:pt x="27369" y="70890"/>
                  </a:cubicBezTo>
                  <a:cubicBezTo>
                    <a:pt x="27913" y="70681"/>
                    <a:pt x="28331" y="70409"/>
                    <a:pt x="28520" y="69886"/>
                  </a:cubicBezTo>
                  <a:cubicBezTo>
                    <a:pt x="28666" y="69425"/>
                    <a:pt x="28813" y="68944"/>
                    <a:pt x="28938" y="68484"/>
                  </a:cubicBezTo>
                  <a:cubicBezTo>
                    <a:pt x="29106" y="67605"/>
                    <a:pt x="29671" y="67061"/>
                    <a:pt x="30528" y="67040"/>
                  </a:cubicBezTo>
                  <a:cubicBezTo>
                    <a:pt x="31658" y="66977"/>
                    <a:pt x="32767" y="66977"/>
                    <a:pt x="33897" y="66956"/>
                  </a:cubicBezTo>
                  <a:cubicBezTo>
                    <a:pt x="34127" y="66956"/>
                    <a:pt x="34336" y="66977"/>
                    <a:pt x="34525" y="66977"/>
                  </a:cubicBezTo>
                  <a:cubicBezTo>
                    <a:pt x="34964" y="67480"/>
                    <a:pt x="35069" y="68024"/>
                    <a:pt x="35027" y="68609"/>
                  </a:cubicBezTo>
                  <a:lnTo>
                    <a:pt x="35027" y="69216"/>
                  </a:lnTo>
                  <a:cubicBezTo>
                    <a:pt x="35006" y="69530"/>
                    <a:pt x="35111" y="69865"/>
                    <a:pt x="35425" y="70179"/>
                  </a:cubicBezTo>
                  <a:close/>
                  <a:moveTo>
                    <a:pt x="44589" y="20380"/>
                  </a:moveTo>
                  <a:cubicBezTo>
                    <a:pt x="45196" y="21448"/>
                    <a:pt x="45740" y="22410"/>
                    <a:pt x="46305" y="23393"/>
                  </a:cubicBezTo>
                  <a:cubicBezTo>
                    <a:pt x="46326" y="23414"/>
                    <a:pt x="46347" y="23435"/>
                    <a:pt x="46368" y="23435"/>
                  </a:cubicBezTo>
                  <a:lnTo>
                    <a:pt x="46305" y="23435"/>
                  </a:lnTo>
                  <a:cubicBezTo>
                    <a:pt x="46723" y="23080"/>
                    <a:pt x="47079" y="22829"/>
                    <a:pt x="47372" y="22515"/>
                  </a:cubicBezTo>
                  <a:cubicBezTo>
                    <a:pt x="47832" y="21971"/>
                    <a:pt x="48146" y="21364"/>
                    <a:pt x="47832" y="20611"/>
                  </a:cubicBezTo>
                  <a:cubicBezTo>
                    <a:pt x="47769" y="20401"/>
                    <a:pt x="47790" y="20150"/>
                    <a:pt x="47707" y="19920"/>
                  </a:cubicBezTo>
                  <a:cubicBezTo>
                    <a:pt x="47644" y="19753"/>
                    <a:pt x="47518" y="19585"/>
                    <a:pt x="47393" y="19460"/>
                  </a:cubicBezTo>
                  <a:cubicBezTo>
                    <a:pt x="46953" y="19020"/>
                    <a:pt x="46347" y="19104"/>
                    <a:pt x="45803" y="19125"/>
                  </a:cubicBezTo>
                  <a:cubicBezTo>
                    <a:pt x="45300" y="19146"/>
                    <a:pt x="45070" y="19544"/>
                    <a:pt x="44882" y="19920"/>
                  </a:cubicBezTo>
                  <a:cubicBezTo>
                    <a:pt x="44798" y="20108"/>
                    <a:pt x="44694" y="20255"/>
                    <a:pt x="44589" y="20380"/>
                  </a:cubicBezTo>
                  <a:close/>
                  <a:moveTo>
                    <a:pt x="29106" y="78360"/>
                  </a:moveTo>
                  <a:cubicBezTo>
                    <a:pt x="28750" y="79218"/>
                    <a:pt x="28457" y="80096"/>
                    <a:pt x="28038" y="80892"/>
                  </a:cubicBezTo>
                  <a:cubicBezTo>
                    <a:pt x="27515" y="81896"/>
                    <a:pt x="27557" y="82942"/>
                    <a:pt x="27599" y="83988"/>
                  </a:cubicBezTo>
                  <a:cubicBezTo>
                    <a:pt x="27599" y="84344"/>
                    <a:pt x="27766" y="84511"/>
                    <a:pt x="28143" y="84532"/>
                  </a:cubicBezTo>
                  <a:cubicBezTo>
                    <a:pt x="28520" y="84553"/>
                    <a:pt x="28771" y="84428"/>
                    <a:pt x="28834" y="84114"/>
                  </a:cubicBezTo>
                  <a:cubicBezTo>
                    <a:pt x="28959" y="83130"/>
                    <a:pt x="29461" y="82252"/>
                    <a:pt x="29608" y="81268"/>
                  </a:cubicBezTo>
                  <a:cubicBezTo>
                    <a:pt x="29733" y="80327"/>
                    <a:pt x="29880" y="79322"/>
                    <a:pt x="29712" y="78339"/>
                  </a:cubicBezTo>
                  <a:cubicBezTo>
                    <a:pt x="29503" y="78360"/>
                    <a:pt x="29315" y="78360"/>
                    <a:pt x="29106" y="78360"/>
                  </a:cubicBezTo>
                  <a:close/>
                  <a:moveTo>
                    <a:pt x="41409" y="85746"/>
                  </a:moveTo>
                  <a:cubicBezTo>
                    <a:pt x="41932" y="85641"/>
                    <a:pt x="42225" y="85369"/>
                    <a:pt x="42371" y="84846"/>
                  </a:cubicBezTo>
                  <a:cubicBezTo>
                    <a:pt x="42559" y="84281"/>
                    <a:pt x="42664" y="83695"/>
                    <a:pt x="42643" y="83089"/>
                  </a:cubicBezTo>
                  <a:cubicBezTo>
                    <a:pt x="42601" y="82607"/>
                    <a:pt x="42601" y="82105"/>
                    <a:pt x="42539" y="81624"/>
                  </a:cubicBezTo>
                  <a:cubicBezTo>
                    <a:pt x="42476" y="81394"/>
                    <a:pt x="42329" y="81143"/>
                    <a:pt x="42141" y="80975"/>
                  </a:cubicBezTo>
                  <a:cubicBezTo>
                    <a:pt x="41911" y="80787"/>
                    <a:pt x="41597" y="80766"/>
                    <a:pt x="41283" y="80913"/>
                  </a:cubicBezTo>
                  <a:cubicBezTo>
                    <a:pt x="41220" y="81268"/>
                    <a:pt x="41179" y="81624"/>
                    <a:pt x="41095" y="81959"/>
                  </a:cubicBezTo>
                  <a:cubicBezTo>
                    <a:pt x="40823" y="83256"/>
                    <a:pt x="40823" y="84511"/>
                    <a:pt x="41409" y="85746"/>
                  </a:cubicBezTo>
                  <a:close/>
                  <a:moveTo>
                    <a:pt x="28834" y="41513"/>
                  </a:moveTo>
                  <a:cubicBezTo>
                    <a:pt x="29001" y="41764"/>
                    <a:pt x="29106" y="42036"/>
                    <a:pt x="29294" y="42183"/>
                  </a:cubicBezTo>
                  <a:cubicBezTo>
                    <a:pt x="29629" y="42455"/>
                    <a:pt x="30005" y="42706"/>
                    <a:pt x="30403" y="42811"/>
                  </a:cubicBezTo>
                  <a:cubicBezTo>
                    <a:pt x="30926" y="42978"/>
                    <a:pt x="31679" y="42518"/>
                    <a:pt x="31930" y="41995"/>
                  </a:cubicBezTo>
                  <a:cubicBezTo>
                    <a:pt x="32202" y="41555"/>
                    <a:pt x="32244" y="41095"/>
                    <a:pt x="32077" y="40530"/>
                  </a:cubicBezTo>
                  <a:cubicBezTo>
                    <a:pt x="30989" y="40802"/>
                    <a:pt x="29922" y="41116"/>
                    <a:pt x="28834" y="41513"/>
                  </a:cubicBezTo>
                  <a:close/>
                  <a:moveTo>
                    <a:pt x="5671" y="22975"/>
                  </a:moveTo>
                  <a:cubicBezTo>
                    <a:pt x="4625" y="25088"/>
                    <a:pt x="5315" y="25821"/>
                    <a:pt x="6466" y="26720"/>
                  </a:cubicBezTo>
                  <a:cubicBezTo>
                    <a:pt x="6466" y="26365"/>
                    <a:pt x="6487" y="26051"/>
                    <a:pt x="6487" y="25737"/>
                  </a:cubicBezTo>
                  <a:cubicBezTo>
                    <a:pt x="6508" y="25235"/>
                    <a:pt x="6508" y="24733"/>
                    <a:pt x="6655" y="24272"/>
                  </a:cubicBezTo>
                  <a:cubicBezTo>
                    <a:pt x="6801" y="23728"/>
                    <a:pt x="6550" y="23373"/>
                    <a:pt x="6194" y="23059"/>
                  </a:cubicBezTo>
                  <a:cubicBezTo>
                    <a:pt x="6069" y="22996"/>
                    <a:pt x="5839" y="23017"/>
                    <a:pt x="5671" y="2297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467;p59"/>
            <p:cNvSpPr/>
            <p:nvPr/>
          </p:nvSpPr>
          <p:spPr>
            <a:xfrm>
              <a:off x="7602462" y="2968834"/>
              <a:ext cx="375622" cy="264172"/>
            </a:xfrm>
            <a:custGeom>
              <a:avLst/>
              <a:gdLst/>
              <a:ahLst/>
              <a:cxnLst/>
              <a:rect l="l" t="t" r="r" b="b"/>
              <a:pathLst>
                <a:path w="17138" h="12053" extrusionOk="0">
                  <a:moveTo>
                    <a:pt x="7387" y="12031"/>
                  </a:moveTo>
                  <a:lnTo>
                    <a:pt x="6487" y="12031"/>
                  </a:lnTo>
                  <a:cubicBezTo>
                    <a:pt x="5609" y="12031"/>
                    <a:pt x="4793" y="11822"/>
                    <a:pt x="4039" y="11382"/>
                  </a:cubicBezTo>
                  <a:cubicBezTo>
                    <a:pt x="2198" y="10357"/>
                    <a:pt x="1905" y="10064"/>
                    <a:pt x="922" y="8223"/>
                  </a:cubicBezTo>
                  <a:cubicBezTo>
                    <a:pt x="796" y="7972"/>
                    <a:pt x="691" y="7742"/>
                    <a:pt x="545" y="7512"/>
                  </a:cubicBezTo>
                  <a:cubicBezTo>
                    <a:pt x="189" y="6779"/>
                    <a:pt x="1" y="6026"/>
                    <a:pt x="64" y="5210"/>
                  </a:cubicBezTo>
                  <a:cubicBezTo>
                    <a:pt x="106" y="4582"/>
                    <a:pt x="106" y="3955"/>
                    <a:pt x="106" y="3327"/>
                  </a:cubicBezTo>
                  <a:cubicBezTo>
                    <a:pt x="106" y="2992"/>
                    <a:pt x="231" y="2678"/>
                    <a:pt x="440" y="2406"/>
                  </a:cubicBezTo>
                  <a:cubicBezTo>
                    <a:pt x="754" y="2009"/>
                    <a:pt x="963" y="1967"/>
                    <a:pt x="1466" y="2155"/>
                  </a:cubicBezTo>
                  <a:cubicBezTo>
                    <a:pt x="1591" y="2197"/>
                    <a:pt x="1696" y="2281"/>
                    <a:pt x="1842" y="2281"/>
                  </a:cubicBezTo>
                  <a:cubicBezTo>
                    <a:pt x="2993" y="2281"/>
                    <a:pt x="4165" y="2302"/>
                    <a:pt x="5211" y="1695"/>
                  </a:cubicBezTo>
                  <a:cubicBezTo>
                    <a:pt x="5650" y="1444"/>
                    <a:pt x="6090" y="1318"/>
                    <a:pt x="6592" y="1214"/>
                  </a:cubicBezTo>
                  <a:cubicBezTo>
                    <a:pt x="7178" y="1109"/>
                    <a:pt x="7743" y="921"/>
                    <a:pt x="8329" y="732"/>
                  </a:cubicBezTo>
                  <a:cubicBezTo>
                    <a:pt x="9542" y="314"/>
                    <a:pt x="10798" y="63"/>
                    <a:pt x="12116" y="105"/>
                  </a:cubicBezTo>
                  <a:cubicBezTo>
                    <a:pt x="12534" y="126"/>
                    <a:pt x="12974" y="167"/>
                    <a:pt x="13392" y="105"/>
                  </a:cubicBezTo>
                  <a:cubicBezTo>
                    <a:pt x="14292" y="0"/>
                    <a:pt x="15087" y="335"/>
                    <a:pt x="15882" y="691"/>
                  </a:cubicBezTo>
                  <a:cubicBezTo>
                    <a:pt x="16614" y="1025"/>
                    <a:pt x="16970" y="1632"/>
                    <a:pt x="17033" y="2406"/>
                  </a:cubicBezTo>
                  <a:cubicBezTo>
                    <a:pt x="17137" y="3641"/>
                    <a:pt x="16970" y="4833"/>
                    <a:pt x="16489" y="5984"/>
                  </a:cubicBezTo>
                  <a:cubicBezTo>
                    <a:pt x="16217" y="6570"/>
                    <a:pt x="15882" y="7093"/>
                    <a:pt x="15464" y="7553"/>
                  </a:cubicBezTo>
                  <a:cubicBezTo>
                    <a:pt x="15192" y="7825"/>
                    <a:pt x="14920" y="8056"/>
                    <a:pt x="14731" y="8369"/>
                  </a:cubicBezTo>
                  <a:cubicBezTo>
                    <a:pt x="14020" y="9520"/>
                    <a:pt x="12953" y="10253"/>
                    <a:pt x="11844" y="10901"/>
                  </a:cubicBezTo>
                  <a:cubicBezTo>
                    <a:pt x="10735" y="11592"/>
                    <a:pt x="9479" y="12052"/>
                    <a:pt x="8078" y="12010"/>
                  </a:cubicBezTo>
                  <a:cubicBezTo>
                    <a:pt x="7847" y="12010"/>
                    <a:pt x="7617" y="12010"/>
                    <a:pt x="7387" y="12031"/>
                  </a:cubicBezTo>
                  <a:close/>
                  <a:moveTo>
                    <a:pt x="1340" y="3264"/>
                  </a:moveTo>
                  <a:lnTo>
                    <a:pt x="1340" y="5859"/>
                  </a:lnTo>
                  <a:cubicBezTo>
                    <a:pt x="1340" y="6089"/>
                    <a:pt x="1445" y="6298"/>
                    <a:pt x="1528" y="6549"/>
                  </a:cubicBezTo>
                  <a:cubicBezTo>
                    <a:pt x="1884" y="7533"/>
                    <a:pt x="2512" y="8432"/>
                    <a:pt x="3119" y="9290"/>
                  </a:cubicBezTo>
                  <a:cubicBezTo>
                    <a:pt x="3160" y="9374"/>
                    <a:pt x="3244" y="9437"/>
                    <a:pt x="3328" y="9499"/>
                  </a:cubicBezTo>
                  <a:cubicBezTo>
                    <a:pt x="4186" y="10002"/>
                    <a:pt x="4981" y="10629"/>
                    <a:pt x="5985" y="10776"/>
                  </a:cubicBezTo>
                  <a:cubicBezTo>
                    <a:pt x="6613" y="10859"/>
                    <a:pt x="7241" y="10838"/>
                    <a:pt x="7868" y="10838"/>
                  </a:cubicBezTo>
                  <a:cubicBezTo>
                    <a:pt x="8287" y="10838"/>
                    <a:pt x="8747" y="10776"/>
                    <a:pt x="9166" y="10734"/>
                  </a:cubicBezTo>
                  <a:cubicBezTo>
                    <a:pt x="10651" y="10462"/>
                    <a:pt x="11907" y="9709"/>
                    <a:pt x="12974" y="8704"/>
                  </a:cubicBezTo>
                  <a:cubicBezTo>
                    <a:pt x="13811" y="7951"/>
                    <a:pt x="14501" y="6968"/>
                    <a:pt x="15254" y="6089"/>
                  </a:cubicBezTo>
                  <a:cubicBezTo>
                    <a:pt x="15296" y="6047"/>
                    <a:pt x="15338" y="5984"/>
                    <a:pt x="15359" y="5921"/>
                  </a:cubicBezTo>
                  <a:cubicBezTo>
                    <a:pt x="15903" y="4812"/>
                    <a:pt x="16049" y="3641"/>
                    <a:pt x="15966" y="2427"/>
                  </a:cubicBezTo>
                  <a:cubicBezTo>
                    <a:pt x="15924" y="2071"/>
                    <a:pt x="15715" y="1841"/>
                    <a:pt x="15380" y="1674"/>
                  </a:cubicBezTo>
                  <a:cubicBezTo>
                    <a:pt x="14836" y="1444"/>
                    <a:pt x="14292" y="1214"/>
                    <a:pt x="13643" y="1255"/>
                  </a:cubicBezTo>
                  <a:cubicBezTo>
                    <a:pt x="13099" y="1276"/>
                    <a:pt x="12534" y="1276"/>
                    <a:pt x="11948" y="1255"/>
                  </a:cubicBezTo>
                  <a:cubicBezTo>
                    <a:pt x="10860" y="1214"/>
                    <a:pt x="9772" y="1444"/>
                    <a:pt x="8726" y="1779"/>
                  </a:cubicBezTo>
                  <a:cubicBezTo>
                    <a:pt x="8161" y="1967"/>
                    <a:pt x="7596" y="2092"/>
                    <a:pt x="7010" y="2281"/>
                  </a:cubicBezTo>
                  <a:cubicBezTo>
                    <a:pt x="6529" y="2406"/>
                    <a:pt x="6048" y="2532"/>
                    <a:pt x="5588" y="2741"/>
                  </a:cubicBezTo>
                  <a:cubicBezTo>
                    <a:pt x="4730" y="3139"/>
                    <a:pt x="3851" y="3348"/>
                    <a:pt x="2909" y="3306"/>
                  </a:cubicBezTo>
                  <a:cubicBezTo>
                    <a:pt x="2428" y="3243"/>
                    <a:pt x="1947" y="3264"/>
                    <a:pt x="1340" y="326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468;p59"/>
            <p:cNvSpPr/>
            <p:nvPr/>
          </p:nvSpPr>
          <p:spPr>
            <a:xfrm>
              <a:off x="7950574" y="2879382"/>
              <a:ext cx="49994" cy="45435"/>
            </a:xfrm>
            <a:custGeom>
              <a:avLst/>
              <a:gdLst/>
              <a:ahLst/>
              <a:cxnLst/>
              <a:rect l="l" t="t" r="r" b="b"/>
              <a:pathLst>
                <a:path w="2281" h="2073" extrusionOk="0">
                  <a:moveTo>
                    <a:pt x="1151" y="1"/>
                  </a:moveTo>
                  <a:cubicBezTo>
                    <a:pt x="1235" y="22"/>
                    <a:pt x="1444" y="22"/>
                    <a:pt x="1611" y="85"/>
                  </a:cubicBezTo>
                  <a:cubicBezTo>
                    <a:pt x="1716" y="106"/>
                    <a:pt x="1862" y="210"/>
                    <a:pt x="1925" y="315"/>
                  </a:cubicBezTo>
                  <a:cubicBezTo>
                    <a:pt x="2281" y="796"/>
                    <a:pt x="2092" y="1466"/>
                    <a:pt x="1590" y="1717"/>
                  </a:cubicBezTo>
                  <a:cubicBezTo>
                    <a:pt x="1235" y="1905"/>
                    <a:pt x="879" y="2072"/>
                    <a:pt x="502" y="1759"/>
                  </a:cubicBezTo>
                  <a:cubicBezTo>
                    <a:pt x="126" y="1445"/>
                    <a:pt x="0" y="1110"/>
                    <a:pt x="84" y="629"/>
                  </a:cubicBezTo>
                  <a:cubicBezTo>
                    <a:pt x="146" y="189"/>
                    <a:pt x="418" y="22"/>
                    <a:pt x="11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469;p59"/>
            <p:cNvSpPr/>
            <p:nvPr/>
          </p:nvSpPr>
          <p:spPr>
            <a:xfrm>
              <a:off x="7535982" y="2913795"/>
              <a:ext cx="48613" cy="34871"/>
            </a:xfrm>
            <a:custGeom>
              <a:avLst/>
              <a:gdLst/>
              <a:ahLst/>
              <a:cxnLst/>
              <a:rect l="l" t="t" r="r" b="b"/>
              <a:pathLst>
                <a:path w="2218" h="1591" extrusionOk="0">
                  <a:moveTo>
                    <a:pt x="1046" y="1590"/>
                  </a:moveTo>
                  <a:cubicBezTo>
                    <a:pt x="942" y="1590"/>
                    <a:pt x="816" y="1590"/>
                    <a:pt x="691" y="1549"/>
                  </a:cubicBezTo>
                  <a:cubicBezTo>
                    <a:pt x="544" y="1486"/>
                    <a:pt x="377" y="1381"/>
                    <a:pt x="314" y="1256"/>
                  </a:cubicBezTo>
                  <a:cubicBezTo>
                    <a:pt x="0" y="649"/>
                    <a:pt x="377" y="0"/>
                    <a:pt x="1025" y="0"/>
                  </a:cubicBezTo>
                  <a:cubicBezTo>
                    <a:pt x="1151" y="0"/>
                    <a:pt x="1276" y="21"/>
                    <a:pt x="1423" y="21"/>
                  </a:cubicBezTo>
                  <a:cubicBezTo>
                    <a:pt x="1988" y="126"/>
                    <a:pt x="2218" y="523"/>
                    <a:pt x="2051" y="1109"/>
                  </a:cubicBezTo>
                  <a:cubicBezTo>
                    <a:pt x="1967" y="1339"/>
                    <a:pt x="1800" y="1486"/>
                    <a:pt x="1548" y="1528"/>
                  </a:cubicBezTo>
                  <a:cubicBezTo>
                    <a:pt x="1423" y="1590"/>
                    <a:pt x="1255" y="1590"/>
                    <a:pt x="1046" y="15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0" name="Google Shape;1470;p59"/>
            <p:cNvGrpSpPr/>
            <p:nvPr/>
          </p:nvGrpSpPr>
          <p:grpSpPr>
            <a:xfrm>
              <a:off x="6770207" y="2260792"/>
              <a:ext cx="622325" cy="515017"/>
              <a:chOff x="6723850" y="2210963"/>
              <a:chExt cx="709850" cy="587450"/>
            </a:xfrm>
          </p:grpSpPr>
          <p:sp>
            <p:nvSpPr>
              <p:cNvPr id="91" name="Google Shape;1471;p59"/>
              <p:cNvSpPr/>
              <p:nvPr/>
            </p:nvSpPr>
            <p:spPr>
              <a:xfrm>
                <a:off x="6750000" y="2239738"/>
                <a:ext cx="654925" cy="475500"/>
              </a:xfrm>
              <a:custGeom>
                <a:avLst/>
                <a:gdLst/>
                <a:ahLst/>
                <a:cxnLst/>
                <a:rect l="l" t="t" r="r" b="b"/>
                <a:pathLst>
                  <a:path w="26197" h="19020" extrusionOk="0">
                    <a:moveTo>
                      <a:pt x="4729" y="18622"/>
                    </a:moveTo>
                    <a:cubicBezTo>
                      <a:pt x="4373" y="18769"/>
                      <a:pt x="4080" y="18894"/>
                      <a:pt x="3788" y="18978"/>
                    </a:cubicBezTo>
                    <a:cubicBezTo>
                      <a:pt x="3557" y="19020"/>
                      <a:pt x="3327" y="18999"/>
                      <a:pt x="3076" y="18999"/>
                    </a:cubicBezTo>
                    <a:cubicBezTo>
                      <a:pt x="2239" y="18999"/>
                      <a:pt x="1402" y="19020"/>
                      <a:pt x="482" y="18978"/>
                    </a:cubicBezTo>
                    <a:cubicBezTo>
                      <a:pt x="461" y="18622"/>
                      <a:pt x="440" y="18308"/>
                      <a:pt x="419" y="18036"/>
                    </a:cubicBezTo>
                    <a:cubicBezTo>
                      <a:pt x="398" y="17660"/>
                      <a:pt x="440" y="17262"/>
                      <a:pt x="314" y="16927"/>
                    </a:cubicBezTo>
                    <a:cubicBezTo>
                      <a:pt x="0" y="16048"/>
                      <a:pt x="105" y="15128"/>
                      <a:pt x="105" y="14270"/>
                    </a:cubicBezTo>
                    <a:cubicBezTo>
                      <a:pt x="503" y="13851"/>
                      <a:pt x="879" y="13600"/>
                      <a:pt x="1381" y="13433"/>
                    </a:cubicBezTo>
                    <a:cubicBezTo>
                      <a:pt x="2197" y="13119"/>
                      <a:pt x="2951" y="12596"/>
                      <a:pt x="3536" y="11906"/>
                    </a:cubicBezTo>
                    <a:cubicBezTo>
                      <a:pt x="4164" y="11173"/>
                      <a:pt x="4897" y="10608"/>
                      <a:pt x="5775" y="10148"/>
                    </a:cubicBezTo>
                    <a:cubicBezTo>
                      <a:pt x="5796" y="9939"/>
                      <a:pt x="5859" y="9709"/>
                      <a:pt x="5838" y="9478"/>
                    </a:cubicBezTo>
                    <a:cubicBezTo>
                      <a:pt x="5775" y="8453"/>
                      <a:pt x="5964" y="7470"/>
                      <a:pt x="6277" y="6465"/>
                    </a:cubicBezTo>
                    <a:cubicBezTo>
                      <a:pt x="6382" y="6172"/>
                      <a:pt x="6424" y="5859"/>
                      <a:pt x="6424" y="5587"/>
                    </a:cubicBezTo>
                    <a:cubicBezTo>
                      <a:pt x="6403" y="4289"/>
                      <a:pt x="6947" y="3201"/>
                      <a:pt x="7512" y="2134"/>
                    </a:cubicBezTo>
                    <a:cubicBezTo>
                      <a:pt x="7637" y="1883"/>
                      <a:pt x="7826" y="1674"/>
                      <a:pt x="8035" y="1527"/>
                    </a:cubicBezTo>
                    <a:cubicBezTo>
                      <a:pt x="9081" y="795"/>
                      <a:pt x="10190" y="314"/>
                      <a:pt x="11508" y="314"/>
                    </a:cubicBezTo>
                    <a:lnTo>
                      <a:pt x="13433" y="314"/>
                    </a:lnTo>
                    <a:cubicBezTo>
                      <a:pt x="13894" y="314"/>
                      <a:pt x="14333" y="356"/>
                      <a:pt x="14731" y="146"/>
                    </a:cubicBezTo>
                    <a:cubicBezTo>
                      <a:pt x="14793" y="84"/>
                      <a:pt x="14898" y="63"/>
                      <a:pt x="15003" y="63"/>
                    </a:cubicBezTo>
                    <a:cubicBezTo>
                      <a:pt x="15986" y="21"/>
                      <a:pt x="16969" y="0"/>
                      <a:pt x="17911" y="63"/>
                    </a:cubicBezTo>
                    <a:cubicBezTo>
                      <a:pt x="18329" y="544"/>
                      <a:pt x="18497" y="1046"/>
                      <a:pt x="18455" y="1632"/>
                    </a:cubicBezTo>
                    <a:cubicBezTo>
                      <a:pt x="18350" y="3201"/>
                      <a:pt x="18601" y="4729"/>
                      <a:pt x="18706" y="6277"/>
                    </a:cubicBezTo>
                    <a:cubicBezTo>
                      <a:pt x="18748" y="6989"/>
                      <a:pt x="18873" y="7700"/>
                      <a:pt x="18873" y="8411"/>
                    </a:cubicBezTo>
                    <a:cubicBezTo>
                      <a:pt x="18873" y="8976"/>
                      <a:pt x="19376" y="9374"/>
                      <a:pt x="19962" y="9395"/>
                    </a:cubicBezTo>
                    <a:cubicBezTo>
                      <a:pt x="20192" y="9395"/>
                      <a:pt x="20422" y="9395"/>
                      <a:pt x="20652" y="9374"/>
                    </a:cubicBezTo>
                    <a:cubicBezTo>
                      <a:pt x="20903" y="9353"/>
                      <a:pt x="21112" y="9290"/>
                      <a:pt x="21322" y="9248"/>
                    </a:cubicBezTo>
                    <a:cubicBezTo>
                      <a:pt x="21594" y="9709"/>
                      <a:pt x="21782" y="10232"/>
                      <a:pt x="22158" y="10546"/>
                    </a:cubicBezTo>
                    <a:cubicBezTo>
                      <a:pt x="22682" y="10985"/>
                      <a:pt x="23163" y="11550"/>
                      <a:pt x="23979" y="11466"/>
                    </a:cubicBezTo>
                    <a:cubicBezTo>
                      <a:pt x="24565" y="11403"/>
                      <a:pt x="25109" y="11466"/>
                      <a:pt x="25736" y="11487"/>
                    </a:cubicBezTo>
                    <a:cubicBezTo>
                      <a:pt x="25757" y="12219"/>
                      <a:pt x="25883" y="12868"/>
                      <a:pt x="26071" y="13496"/>
                    </a:cubicBezTo>
                    <a:cubicBezTo>
                      <a:pt x="26197" y="13956"/>
                      <a:pt x="26134" y="14437"/>
                      <a:pt x="26050" y="14939"/>
                    </a:cubicBezTo>
                    <a:cubicBezTo>
                      <a:pt x="25297" y="15128"/>
                      <a:pt x="24586" y="15002"/>
                      <a:pt x="23895" y="15023"/>
                    </a:cubicBezTo>
                    <a:cubicBezTo>
                      <a:pt x="23058" y="14019"/>
                      <a:pt x="21991" y="13496"/>
                      <a:pt x="20757" y="13328"/>
                    </a:cubicBezTo>
                    <a:cubicBezTo>
                      <a:pt x="20547" y="13287"/>
                      <a:pt x="20380" y="13245"/>
                      <a:pt x="20192" y="13161"/>
                    </a:cubicBezTo>
                    <a:cubicBezTo>
                      <a:pt x="19564" y="12952"/>
                      <a:pt x="18936" y="12847"/>
                      <a:pt x="18309" y="13161"/>
                    </a:cubicBezTo>
                    <a:cubicBezTo>
                      <a:pt x="18288" y="13182"/>
                      <a:pt x="18246" y="13224"/>
                      <a:pt x="18225" y="13224"/>
                    </a:cubicBezTo>
                    <a:cubicBezTo>
                      <a:pt x="17911" y="13287"/>
                      <a:pt x="17493" y="13245"/>
                      <a:pt x="17262" y="13454"/>
                    </a:cubicBezTo>
                    <a:cubicBezTo>
                      <a:pt x="16886" y="13789"/>
                      <a:pt x="16656" y="14228"/>
                      <a:pt x="16363" y="14647"/>
                    </a:cubicBezTo>
                    <a:cubicBezTo>
                      <a:pt x="16195" y="14919"/>
                      <a:pt x="16028" y="15149"/>
                      <a:pt x="15902" y="15442"/>
                    </a:cubicBezTo>
                    <a:cubicBezTo>
                      <a:pt x="15609" y="16153"/>
                      <a:pt x="15003" y="16320"/>
                      <a:pt x="14354" y="16362"/>
                    </a:cubicBezTo>
                    <a:cubicBezTo>
                      <a:pt x="13998" y="16383"/>
                      <a:pt x="13622" y="16467"/>
                      <a:pt x="13266" y="16572"/>
                    </a:cubicBezTo>
                    <a:cubicBezTo>
                      <a:pt x="12847" y="16697"/>
                      <a:pt x="12387" y="16718"/>
                      <a:pt x="12011" y="16802"/>
                    </a:cubicBezTo>
                    <a:cubicBezTo>
                      <a:pt x="11299" y="15881"/>
                      <a:pt x="11299" y="15881"/>
                      <a:pt x="10148" y="15442"/>
                    </a:cubicBezTo>
                    <a:cubicBezTo>
                      <a:pt x="9730" y="15253"/>
                      <a:pt x="9311" y="15170"/>
                      <a:pt x="8872" y="15212"/>
                    </a:cubicBezTo>
                    <a:cubicBezTo>
                      <a:pt x="8705" y="15232"/>
                      <a:pt x="8495" y="15253"/>
                      <a:pt x="8370" y="15149"/>
                    </a:cubicBezTo>
                    <a:cubicBezTo>
                      <a:pt x="7930" y="14856"/>
                      <a:pt x="7512" y="15044"/>
                      <a:pt x="7114" y="15170"/>
                    </a:cubicBezTo>
                    <a:cubicBezTo>
                      <a:pt x="6319" y="15463"/>
                      <a:pt x="5650" y="15860"/>
                      <a:pt x="5106" y="16488"/>
                    </a:cubicBezTo>
                    <a:cubicBezTo>
                      <a:pt x="4855" y="16739"/>
                      <a:pt x="4708" y="17032"/>
                      <a:pt x="4708" y="17408"/>
                    </a:cubicBezTo>
                    <a:cubicBezTo>
                      <a:pt x="4729" y="17785"/>
                      <a:pt x="4729" y="18162"/>
                      <a:pt x="4729" y="18622"/>
                    </a:cubicBezTo>
                    <a:close/>
                    <a:moveTo>
                      <a:pt x="17032" y="9709"/>
                    </a:moveTo>
                    <a:cubicBezTo>
                      <a:pt x="17032" y="9290"/>
                      <a:pt x="16969" y="8976"/>
                      <a:pt x="17032" y="8683"/>
                    </a:cubicBezTo>
                    <a:cubicBezTo>
                      <a:pt x="17137" y="8160"/>
                      <a:pt x="17032" y="7679"/>
                      <a:pt x="16969" y="7177"/>
                    </a:cubicBezTo>
                    <a:cubicBezTo>
                      <a:pt x="16907" y="6633"/>
                      <a:pt x="16844" y="6110"/>
                      <a:pt x="16844" y="5545"/>
                    </a:cubicBezTo>
                    <a:cubicBezTo>
                      <a:pt x="16802" y="4645"/>
                      <a:pt x="16844" y="3724"/>
                      <a:pt x="16802" y="2804"/>
                    </a:cubicBezTo>
                    <a:cubicBezTo>
                      <a:pt x="16781" y="2197"/>
                      <a:pt x="16614" y="2030"/>
                      <a:pt x="16028" y="1967"/>
                    </a:cubicBezTo>
                    <a:cubicBezTo>
                      <a:pt x="15526" y="1946"/>
                      <a:pt x="15003" y="1946"/>
                      <a:pt x="14521" y="1946"/>
                    </a:cubicBezTo>
                    <a:cubicBezTo>
                      <a:pt x="13726" y="1946"/>
                      <a:pt x="12952" y="1841"/>
                      <a:pt x="12220" y="2239"/>
                    </a:cubicBezTo>
                    <a:cubicBezTo>
                      <a:pt x="12115" y="2281"/>
                      <a:pt x="11948" y="2281"/>
                      <a:pt x="11822" y="2281"/>
                    </a:cubicBezTo>
                    <a:cubicBezTo>
                      <a:pt x="11278" y="2239"/>
                      <a:pt x="10776" y="2490"/>
                      <a:pt x="10253" y="2595"/>
                    </a:cubicBezTo>
                    <a:cubicBezTo>
                      <a:pt x="9186" y="2825"/>
                      <a:pt x="8872" y="3808"/>
                      <a:pt x="8307" y="4540"/>
                    </a:cubicBezTo>
                    <a:cubicBezTo>
                      <a:pt x="8286" y="4582"/>
                      <a:pt x="8286" y="4666"/>
                      <a:pt x="8286" y="4750"/>
                    </a:cubicBezTo>
                    <a:cubicBezTo>
                      <a:pt x="8244" y="5691"/>
                      <a:pt x="7868" y="6570"/>
                      <a:pt x="7763" y="7512"/>
                    </a:cubicBezTo>
                    <a:cubicBezTo>
                      <a:pt x="7658" y="8432"/>
                      <a:pt x="7533" y="9311"/>
                      <a:pt x="7972" y="10190"/>
                    </a:cubicBezTo>
                    <a:cubicBezTo>
                      <a:pt x="8558" y="11341"/>
                      <a:pt x="8914" y="11362"/>
                      <a:pt x="10086" y="11236"/>
                    </a:cubicBezTo>
                    <a:cubicBezTo>
                      <a:pt x="10169" y="11236"/>
                      <a:pt x="10232" y="11173"/>
                      <a:pt x="10274" y="11173"/>
                    </a:cubicBezTo>
                    <a:cubicBezTo>
                      <a:pt x="10609" y="11131"/>
                      <a:pt x="10923" y="11069"/>
                      <a:pt x="11278" y="10985"/>
                    </a:cubicBezTo>
                    <a:cubicBezTo>
                      <a:pt x="11613" y="10943"/>
                      <a:pt x="11927" y="10859"/>
                      <a:pt x="12262" y="10818"/>
                    </a:cubicBezTo>
                    <a:cubicBezTo>
                      <a:pt x="12492" y="10755"/>
                      <a:pt x="12722" y="10713"/>
                      <a:pt x="12952" y="10671"/>
                    </a:cubicBezTo>
                    <a:cubicBezTo>
                      <a:pt x="13517" y="10608"/>
                      <a:pt x="14082" y="10546"/>
                      <a:pt x="14647" y="10420"/>
                    </a:cubicBezTo>
                    <a:cubicBezTo>
                      <a:pt x="15233" y="10294"/>
                      <a:pt x="15798" y="10022"/>
                      <a:pt x="16425" y="10002"/>
                    </a:cubicBezTo>
                    <a:cubicBezTo>
                      <a:pt x="16572" y="10022"/>
                      <a:pt x="16781" y="9813"/>
                      <a:pt x="17032" y="9709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1472;p59"/>
              <p:cNvSpPr/>
              <p:nvPr/>
            </p:nvSpPr>
            <p:spPr>
              <a:xfrm>
                <a:off x="7165850" y="2588638"/>
                <a:ext cx="152775" cy="134450"/>
              </a:xfrm>
              <a:custGeom>
                <a:avLst/>
                <a:gdLst/>
                <a:ahLst/>
                <a:cxnLst/>
                <a:rect l="l" t="t" r="r" b="b"/>
                <a:pathLst>
                  <a:path w="6111" h="5378" extrusionOk="0">
                    <a:moveTo>
                      <a:pt x="2511" y="5294"/>
                    </a:moveTo>
                    <a:cubicBezTo>
                      <a:pt x="2009" y="5377"/>
                      <a:pt x="1507" y="5147"/>
                      <a:pt x="1131" y="4645"/>
                    </a:cubicBezTo>
                    <a:cubicBezTo>
                      <a:pt x="963" y="4457"/>
                      <a:pt x="817" y="4289"/>
                      <a:pt x="649" y="4122"/>
                    </a:cubicBezTo>
                    <a:cubicBezTo>
                      <a:pt x="356" y="3787"/>
                      <a:pt x="1" y="3473"/>
                      <a:pt x="43" y="2992"/>
                    </a:cubicBezTo>
                    <a:cubicBezTo>
                      <a:pt x="126" y="2448"/>
                      <a:pt x="43" y="1841"/>
                      <a:pt x="503" y="1381"/>
                    </a:cubicBezTo>
                    <a:cubicBezTo>
                      <a:pt x="670" y="1193"/>
                      <a:pt x="838" y="963"/>
                      <a:pt x="984" y="753"/>
                    </a:cubicBezTo>
                    <a:cubicBezTo>
                      <a:pt x="1172" y="544"/>
                      <a:pt x="1382" y="419"/>
                      <a:pt x="1675" y="356"/>
                    </a:cubicBezTo>
                    <a:cubicBezTo>
                      <a:pt x="2177" y="251"/>
                      <a:pt x="2637" y="63"/>
                      <a:pt x="3139" y="21"/>
                    </a:cubicBezTo>
                    <a:cubicBezTo>
                      <a:pt x="3495" y="0"/>
                      <a:pt x="3872" y="0"/>
                      <a:pt x="4227" y="105"/>
                    </a:cubicBezTo>
                    <a:cubicBezTo>
                      <a:pt x="4897" y="251"/>
                      <a:pt x="5315" y="565"/>
                      <a:pt x="5420" y="1297"/>
                    </a:cubicBezTo>
                    <a:cubicBezTo>
                      <a:pt x="5462" y="1716"/>
                      <a:pt x="5650" y="2134"/>
                      <a:pt x="5880" y="2511"/>
                    </a:cubicBezTo>
                    <a:cubicBezTo>
                      <a:pt x="6110" y="2888"/>
                      <a:pt x="6089" y="3201"/>
                      <a:pt x="5859" y="3515"/>
                    </a:cubicBezTo>
                    <a:cubicBezTo>
                      <a:pt x="5148" y="4541"/>
                      <a:pt x="4227" y="5231"/>
                      <a:pt x="2930" y="5273"/>
                    </a:cubicBezTo>
                    <a:cubicBezTo>
                      <a:pt x="2846" y="5273"/>
                      <a:pt x="2742" y="5273"/>
                      <a:pt x="2511" y="5294"/>
                    </a:cubicBezTo>
                    <a:close/>
                    <a:moveTo>
                      <a:pt x="4436" y="2867"/>
                    </a:moveTo>
                    <a:lnTo>
                      <a:pt x="4436" y="2239"/>
                    </a:lnTo>
                    <a:cubicBezTo>
                      <a:pt x="4395" y="1569"/>
                      <a:pt x="3997" y="1214"/>
                      <a:pt x="3328" y="1214"/>
                    </a:cubicBezTo>
                    <a:cubicBezTo>
                      <a:pt x="2909" y="1214"/>
                      <a:pt x="2532" y="1297"/>
                      <a:pt x="2135" y="1486"/>
                    </a:cubicBezTo>
                    <a:cubicBezTo>
                      <a:pt x="1570" y="1779"/>
                      <a:pt x="1172" y="2511"/>
                      <a:pt x="1277" y="3160"/>
                    </a:cubicBezTo>
                    <a:cubicBezTo>
                      <a:pt x="1361" y="3662"/>
                      <a:pt x="1716" y="3976"/>
                      <a:pt x="2239" y="4038"/>
                    </a:cubicBezTo>
                    <a:cubicBezTo>
                      <a:pt x="2951" y="4143"/>
                      <a:pt x="3558" y="3808"/>
                      <a:pt x="4185" y="3578"/>
                    </a:cubicBezTo>
                    <a:cubicBezTo>
                      <a:pt x="4290" y="3557"/>
                      <a:pt x="4374" y="3369"/>
                      <a:pt x="4395" y="3264"/>
                    </a:cubicBezTo>
                    <a:cubicBezTo>
                      <a:pt x="4436" y="3055"/>
                      <a:pt x="4436" y="2846"/>
                      <a:pt x="4436" y="2867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1473;p59"/>
              <p:cNvSpPr/>
              <p:nvPr/>
            </p:nvSpPr>
            <p:spPr>
              <a:xfrm>
                <a:off x="6894900" y="2634663"/>
                <a:ext cx="146475" cy="137600"/>
              </a:xfrm>
              <a:custGeom>
                <a:avLst/>
                <a:gdLst/>
                <a:ahLst/>
                <a:cxnLst/>
                <a:rect l="l" t="t" r="r" b="b"/>
                <a:pathLst>
                  <a:path w="5859" h="5504" extrusionOk="0">
                    <a:moveTo>
                      <a:pt x="2909" y="5420"/>
                    </a:moveTo>
                    <a:cubicBezTo>
                      <a:pt x="2511" y="5378"/>
                      <a:pt x="2093" y="5336"/>
                      <a:pt x="1716" y="5231"/>
                    </a:cubicBezTo>
                    <a:cubicBezTo>
                      <a:pt x="1109" y="5085"/>
                      <a:pt x="921" y="4771"/>
                      <a:pt x="879" y="4060"/>
                    </a:cubicBezTo>
                    <a:cubicBezTo>
                      <a:pt x="837" y="3641"/>
                      <a:pt x="628" y="3285"/>
                      <a:pt x="377" y="3013"/>
                    </a:cubicBezTo>
                    <a:cubicBezTo>
                      <a:pt x="0" y="2616"/>
                      <a:pt x="63" y="2197"/>
                      <a:pt x="105" y="1779"/>
                    </a:cubicBezTo>
                    <a:cubicBezTo>
                      <a:pt x="168" y="1423"/>
                      <a:pt x="481" y="1235"/>
                      <a:pt x="733" y="1026"/>
                    </a:cubicBezTo>
                    <a:cubicBezTo>
                      <a:pt x="795" y="984"/>
                      <a:pt x="963" y="942"/>
                      <a:pt x="1005" y="984"/>
                    </a:cubicBezTo>
                    <a:cubicBezTo>
                      <a:pt x="1256" y="1214"/>
                      <a:pt x="1444" y="1026"/>
                      <a:pt x="1590" y="837"/>
                    </a:cubicBezTo>
                    <a:cubicBezTo>
                      <a:pt x="2218" y="42"/>
                      <a:pt x="3013" y="0"/>
                      <a:pt x="3871" y="398"/>
                    </a:cubicBezTo>
                    <a:cubicBezTo>
                      <a:pt x="3976" y="461"/>
                      <a:pt x="4059" y="482"/>
                      <a:pt x="4143" y="523"/>
                    </a:cubicBezTo>
                    <a:cubicBezTo>
                      <a:pt x="4478" y="712"/>
                      <a:pt x="4917" y="712"/>
                      <a:pt x="5127" y="1151"/>
                    </a:cubicBezTo>
                    <a:cubicBezTo>
                      <a:pt x="5440" y="1842"/>
                      <a:pt x="5859" y="2448"/>
                      <a:pt x="5754" y="3244"/>
                    </a:cubicBezTo>
                    <a:cubicBezTo>
                      <a:pt x="5650" y="3955"/>
                      <a:pt x="5399" y="4499"/>
                      <a:pt x="4729" y="4896"/>
                    </a:cubicBezTo>
                    <a:cubicBezTo>
                      <a:pt x="4143" y="5210"/>
                      <a:pt x="3620" y="5503"/>
                      <a:pt x="2909" y="5420"/>
                    </a:cubicBezTo>
                    <a:close/>
                    <a:moveTo>
                      <a:pt x="3306" y="4060"/>
                    </a:moveTo>
                    <a:cubicBezTo>
                      <a:pt x="3306" y="4060"/>
                      <a:pt x="3306" y="4039"/>
                      <a:pt x="3306" y="4060"/>
                    </a:cubicBezTo>
                    <a:lnTo>
                      <a:pt x="3913" y="4060"/>
                    </a:lnTo>
                    <a:cubicBezTo>
                      <a:pt x="4478" y="4018"/>
                      <a:pt x="4896" y="3557"/>
                      <a:pt x="4917" y="2992"/>
                    </a:cubicBezTo>
                    <a:cubicBezTo>
                      <a:pt x="4959" y="2155"/>
                      <a:pt x="3955" y="1360"/>
                      <a:pt x="3097" y="1611"/>
                    </a:cubicBezTo>
                    <a:cubicBezTo>
                      <a:pt x="2783" y="1674"/>
                      <a:pt x="2469" y="1821"/>
                      <a:pt x="2155" y="1946"/>
                    </a:cubicBezTo>
                    <a:cubicBezTo>
                      <a:pt x="1946" y="2030"/>
                      <a:pt x="1841" y="2239"/>
                      <a:pt x="1862" y="2448"/>
                    </a:cubicBezTo>
                    <a:cubicBezTo>
                      <a:pt x="1883" y="2700"/>
                      <a:pt x="1967" y="2972"/>
                      <a:pt x="2009" y="3223"/>
                    </a:cubicBezTo>
                    <a:cubicBezTo>
                      <a:pt x="2114" y="3934"/>
                      <a:pt x="2218" y="4039"/>
                      <a:pt x="2909" y="406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1474;p59"/>
              <p:cNvSpPr/>
              <p:nvPr/>
            </p:nvSpPr>
            <p:spPr>
              <a:xfrm>
                <a:off x="7306575" y="2467263"/>
                <a:ext cx="89975" cy="41875"/>
              </a:xfrm>
              <a:custGeom>
                <a:avLst/>
                <a:gdLst/>
                <a:ahLst/>
                <a:cxnLst/>
                <a:rect l="l" t="t" r="r" b="b"/>
                <a:pathLst>
                  <a:path w="3599" h="1675" extrusionOk="0">
                    <a:moveTo>
                      <a:pt x="3473" y="1549"/>
                    </a:moveTo>
                    <a:cubicBezTo>
                      <a:pt x="3055" y="1549"/>
                      <a:pt x="2741" y="1528"/>
                      <a:pt x="2448" y="1549"/>
                    </a:cubicBezTo>
                    <a:cubicBezTo>
                      <a:pt x="1318" y="1675"/>
                      <a:pt x="586" y="1131"/>
                      <a:pt x="0" y="273"/>
                    </a:cubicBezTo>
                    <a:cubicBezTo>
                      <a:pt x="649" y="43"/>
                      <a:pt x="2427" y="1"/>
                      <a:pt x="3411" y="210"/>
                    </a:cubicBezTo>
                    <a:cubicBezTo>
                      <a:pt x="3599" y="608"/>
                      <a:pt x="3515" y="1047"/>
                      <a:pt x="3473" y="1549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1475;p59"/>
              <p:cNvSpPr/>
              <p:nvPr/>
            </p:nvSpPr>
            <p:spPr>
              <a:xfrm>
                <a:off x="7058100" y="2312963"/>
                <a:ext cx="105175" cy="168450"/>
              </a:xfrm>
              <a:custGeom>
                <a:avLst/>
                <a:gdLst/>
                <a:ahLst/>
                <a:cxnLst/>
                <a:rect l="l" t="t" r="r" b="b"/>
                <a:pathLst>
                  <a:path w="4207" h="6738" extrusionOk="0">
                    <a:moveTo>
                      <a:pt x="0" y="6633"/>
                    </a:moveTo>
                    <a:lnTo>
                      <a:pt x="0" y="565"/>
                    </a:lnTo>
                    <a:cubicBezTo>
                      <a:pt x="795" y="84"/>
                      <a:pt x="1695" y="0"/>
                      <a:pt x="3369" y="251"/>
                    </a:cubicBezTo>
                    <a:cubicBezTo>
                      <a:pt x="3390" y="419"/>
                      <a:pt x="3432" y="607"/>
                      <a:pt x="3432" y="816"/>
                    </a:cubicBezTo>
                    <a:lnTo>
                      <a:pt x="3432" y="3139"/>
                    </a:lnTo>
                    <a:cubicBezTo>
                      <a:pt x="3411" y="3704"/>
                      <a:pt x="3495" y="4227"/>
                      <a:pt x="3788" y="4708"/>
                    </a:cubicBezTo>
                    <a:cubicBezTo>
                      <a:pt x="3829" y="4792"/>
                      <a:pt x="3892" y="4896"/>
                      <a:pt x="3913" y="4980"/>
                    </a:cubicBezTo>
                    <a:cubicBezTo>
                      <a:pt x="4206" y="5692"/>
                      <a:pt x="4039" y="5943"/>
                      <a:pt x="3285" y="6068"/>
                    </a:cubicBezTo>
                    <a:cubicBezTo>
                      <a:pt x="2992" y="6131"/>
                      <a:pt x="2700" y="6236"/>
                      <a:pt x="2428" y="6298"/>
                    </a:cubicBezTo>
                    <a:cubicBezTo>
                      <a:pt x="1632" y="6529"/>
                      <a:pt x="900" y="6738"/>
                      <a:pt x="0" y="663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1476;p59"/>
              <p:cNvSpPr/>
              <p:nvPr/>
            </p:nvSpPr>
            <p:spPr>
              <a:xfrm>
                <a:off x="6960275" y="2326038"/>
                <a:ext cx="70650" cy="168975"/>
              </a:xfrm>
              <a:custGeom>
                <a:avLst/>
                <a:gdLst/>
                <a:ahLst/>
                <a:cxnLst/>
                <a:rect l="l" t="t" r="r" b="b"/>
                <a:pathLst>
                  <a:path w="2826" h="6759" extrusionOk="0">
                    <a:moveTo>
                      <a:pt x="84" y="6006"/>
                    </a:moveTo>
                    <a:cubicBezTo>
                      <a:pt x="1" y="5273"/>
                      <a:pt x="63" y="4604"/>
                      <a:pt x="210" y="3934"/>
                    </a:cubicBezTo>
                    <a:cubicBezTo>
                      <a:pt x="419" y="3118"/>
                      <a:pt x="545" y="2281"/>
                      <a:pt x="733" y="1340"/>
                    </a:cubicBezTo>
                    <a:cubicBezTo>
                      <a:pt x="1235" y="837"/>
                      <a:pt x="1591" y="0"/>
                      <a:pt x="2700" y="84"/>
                    </a:cubicBezTo>
                    <a:cubicBezTo>
                      <a:pt x="2825" y="775"/>
                      <a:pt x="2721" y="1465"/>
                      <a:pt x="2721" y="2176"/>
                    </a:cubicBezTo>
                    <a:cubicBezTo>
                      <a:pt x="2721" y="2867"/>
                      <a:pt x="2721" y="3537"/>
                      <a:pt x="2700" y="4227"/>
                    </a:cubicBezTo>
                    <a:cubicBezTo>
                      <a:pt x="2679" y="4917"/>
                      <a:pt x="2763" y="5629"/>
                      <a:pt x="2637" y="6319"/>
                    </a:cubicBezTo>
                    <a:cubicBezTo>
                      <a:pt x="2093" y="6466"/>
                      <a:pt x="1570" y="6591"/>
                      <a:pt x="1026" y="6759"/>
                    </a:cubicBezTo>
                    <a:cubicBezTo>
                      <a:pt x="775" y="6529"/>
                      <a:pt x="440" y="6278"/>
                      <a:pt x="84" y="600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1477;p59"/>
              <p:cNvSpPr/>
              <p:nvPr/>
            </p:nvSpPr>
            <p:spPr>
              <a:xfrm>
                <a:off x="7226000" y="2644063"/>
                <a:ext cx="24100" cy="19400"/>
              </a:xfrm>
              <a:custGeom>
                <a:avLst/>
                <a:gdLst/>
                <a:ahLst/>
                <a:cxnLst/>
                <a:rect l="l" t="t" r="r" b="b"/>
                <a:pathLst>
                  <a:path w="964" h="776" extrusionOk="0">
                    <a:moveTo>
                      <a:pt x="1" y="775"/>
                    </a:moveTo>
                    <a:cubicBezTo>
                      <a:pt x="85" y="210"/>
                      <a:pt x="419" y="85"/>
                      <a:pt x="775" y="1"/>
                    </a:cubicBezTo>
                    <a:cubicBezTo>
                      <a:pt x="838" y="1"/>
                      <a:pt x="942" y="43"/>
                      <a:pt x="942" y="85"/>
                    </a:cubicBezTo>
                    <a:cubicBezTo>
                      <a:pt x="963" y="147"/>
                      <a:pt x="963" y="315"/>
                      <a:pt x="922" y="357"/>
                    </a:cubicBezTo>
                    <a:cubicBezTo>
                      <a:pt x="733" y="566"/>
                      <a:pt x="440" y="712"/>
                      <a:pt x="1" y="775"/>
                    </a:cubicBezTo>
                    <a:close/>
                  </a:path>
                </a:pathLst>
              </a:custGeom>
              <a:solidFill>
                <a:srgbClr val="897E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1478;p59"/>
              <p:cNvSpPr/>
              <p:nvPr/>
            </p:nvSpPr>
            <p:spPr>
              <a:xfrm>
                <a:off x="6974925" y="2698988"/>
                <a:ext cx="13625" cy="7875"/>
              </a:xfrm>
              <a:custGeom>
                <a:avLst/>
                <a:gdLst/>
                <a:ahLst/>
                <a:cxnLst/>
                <a:rect l="l" t="t" r="r" b="b"/>
                <a:pathLst>
                  <a:path w="545" h="315" extrusionOk="0">
                    <a:moveTo>
                      <a:pt x="545" y="231"/>
                    </a:moveTo>
                    <a:cubicBezTo>
                      <a:pt x="335" y="294"/>
                      <a:pt x="210" y="315"/>
                      <a:pt x="105" y="315"/>
                    </a:cubicBezTo>
                    <a:cubicBezTo>
                      <a:pt x="42" y="315"/>
                      <a:pt x="21" y="147"/>
                      <a:pt x="1" y="85"/>
                    </a:cubicBezTo>
                    <a:cubicBezTo>
                      <a:pt x="63" y="43"/>
                      <a:pt x="189" y="1"/>
                      <a:pt x="252" y="1"/>
                    </a:cubicBezTo>
                    <a:cubicBezTo>
                      <a:pt x="335" y="22"/>
                      <a:pt x="377" y="106"/>
                      <a:pt x="545" y="231"/>
                    </a:cubicBezTo>
                    <a:close/>
                  </a:path>
                </a:pathLst>
              </a:custGeom>
              <a:solidFill>
                <a:srgbClr val="897E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1479;p59"/>
              <p:cNvSpPr/>
              <p:nvPr/>
            </p:nvSpPr>
            <p:spPr>
              <a:xfrm>
                <a:off x="6723850" y="2210963"/>
                <a:ext cx="709850" cy="587450"/>
              </a:xfrm>
              <a:custGeom>
                <a:avLst/>
                <a:gdLst/>
                <a:ahLst/>
                <a:cxnLst/>
                <a:rect l="l" t="t" r="r" b="b"/>
                <a:pathLst>
                  <a:path w="28394" h="23498" extrusionOk="0">
                    <a:moveTo>
                      <a:pt x="28163" y="13977"/>
                    </a:moveTo>
                    <a:cubicBezTo>
                      <a:pt x="28059" y="13601"/>
                      <a:pt x="28017" y="13245"/>
                      <a:pt x="28017" y="12868"/>
                    </a:cubicBezTo>
                    <a:cubicBezTo>
                      <a:pt x="28017" y="12073"/>
                      <a:pt x="27975" y="11257"/>
                      <a:pt x="28017" y="10441"/>
                    </a:cubicBezTo>
                    <a:cubicBezTo>
                      <a:pt x="28017" y="9897"/>
                      <a:pt x="27745" y="9520"/>
                      <a:pt x="27306" y="9311"/>
                    </a:cubicBezTo>
                    <a:cubicBezTo>
                      <a:pt x="27075" y="9207"/>
                      <a:pt x="26782" y="9186"/>
                      <a:pt x="26510" y="9186"/>
                    </a:cubicBezTo>
                    <a:lnTo>
                      <a:pt x="21740" y="9186"/>
                    </a:lnTo>
                    <a:cubicBezTo>
                      <a:pt x="21468" y="9186"/>
                      <a:pt x="21217" y="9144"/>
                      <a:pt x="20966" y="9102"/>
                    </a:cubicBezTo>
                    <a:cubicBezTo>
                      <a:pt x="20945" y="8956"/>
                      <a:pt x="20924" y="8851"/>
                      <a:pt x="20924" y="8746"/>
                    </a:cubicBezTo>
                    <a:cubicBezTo>
                      <a:pt x="20840" y="6675"/>
                      <a:pt x="20610" y="4603"/>
                      <a:pt x="20715" y="2553"/>
                    </a:cubicBezTo>
                    <a:cubicBezTo>
                      <a:pt x="20736" y="1925"/>
                      <a:pt x="20526" y="1402"/>
                      <a:pt x="20233" y="921"/>
                    </a:cubicBezTo>
                    <a:cubicBezTo>
                      <a:pt x="19899" y="377"/>
                      <a:pt x="19459" y="0"/>
                      <a:pt x="18748" y="42"/>
                    </a:cubicBezTo>
                    <a:cubicBezTo>
                      <a:pt x="17932" y="63"/>
                      <a:pt x="17137" y="42"/>
                      <a:pt x="16321" y="42"/>
                    </a:cubicBezTo>
                    <a:cubicBezTo>
                      <a:pt x="16153" y="42"/>
                      <a:pt x="15944" y="0"/>
                      <a:pt x="15818" y="84"/>
                    </a:cubicBezTo>
                    <a:cubicBezTo>
                      <a:pt x="14961" y="502"/>
                      <a:pt x="14019" y="356"/>
                      <a:pt x="13119" y="377"/>
                    </a:cubicBezTo>
                    <a:cubicBezTo>
                      <a:pt x="12324" y="398"/>
                      <a:pt x="11529" y="377"/>
                      <a:pt x="10713" y="628"/>
                    </a:cubicBezTo>
                    <a:cubicBezTo>
                      <a:pt x="9646" y="984"/>
                      <a:pt x="8767" y="1528"/>
                      <a:pt x="7972" y="2302"/>
                    </a:cubicBezTo>
                    <a:cubicBezTo>
                      <a:pt x="7721" y="2574"/>
                      <a:pt x="7554" y="2930"/>
                      <a:pt x="7407" y="3243"/>
                    </a:cubicBezTo>
                    <a:cubicBezTo>
                      <a:pt x="6926" y="4331"/>
                      <a:pt x="6424" y="5419"/>
                      <a:pt x="6487" y="6654"/>
                    </a:cubicBezTo>
                    <a:cubicBezTo>
                      <a:pt x="6487" y="6947"/>
                      <a:pt x="6382" y="7261"/>
                      <a:pt x="6298" y="7533"/>
                    </a:cubicBezTo>
                    <a:cubicBezTo>
                      <a:pt x="6005" y="8432"/>
                      <a:pt x="5838" y="9311"/>
                      <a:pt x="5880" y="10232"/>
                    </a:cubicBezTo>
                    <a:cubicBezTo>
                      <a:pt x="5901" y="10504"/>
                      <a:pt x="5880" y="10776"/>
                      <a:pt x="5880" y="11048"/>
                    </a:cubicBezTo>
                    <a:cubicBezTo>
                      <a:pt x="5650" y="11194"/>
                      <a:pt x="5482" y="11362"/>
                      <a:pt x="5273" y="11466"/>
                    </a:cubicBezTo>
                    <a:cubicBezTo>
                      <a:pt x="4834" y="11676"/>
                      <a:pt x="4499" y="11969"/>
                      <a:pt x="4080" y="12220"/>
                    </a:cubicBezTo>
                    <a:cubicBezTo>
                      <a:pt x="3243" y="12764"/>
                      <a:pt x="2427" y="13433"/>
                      <a:pt x="1402" y="13663"/>
                    </a:cubicBezTo>
                    <a:cubicBezTo>
                      <a:pt x="1088" y="13747"/>
                      <a:pt x="816" y="13956"/>
                      <a:pt x="481" y="14082"/>
                    </a:cubicBezTo>
                    <a:cubicBezTo>
                      <a:pt x="147" y="14228"/>
                      <a:pt x="0" y="14521"/>
                      <a:pt x="0" y="14898"/>
                    </a:cubicBezTo>
                    <a:lnTo>
                      <a:pt x="0" y="17241"/>
                    </a:lnTo>
                    <a:cubicBezTo>
                      <a:pt x="0" y="17451"/>
                      <a:pt x="42" y="17639"/>
                      <a:pt x="126" y="17848"/>
                    </a:cubicBezTo>
                    <a:cubicBezTo>
                      <a:pt x="314" y="18350"/>
                      <a:pt x="335" y="18831"/>
                      <a:pt x="335" y="19334"/>
                    </a:cubicBezTo>
                    <a:cubicBezTo>
                      <a:pt x="335" y="19648"/>
                      <a:pt x="314" y="19940"/>
                      <a:pt x="335" y="20254"/>
                    </a:cubicBezTo>
                    <a:cubicBezTo>
                      <a:pt x="398" y="20882"/>
                      <a:pt x="753" y="21280"/>
                      <a:pt x="1318" y="21342"/>
                    </a:cubicBezTo>
                    <a:cubicBezTo>
                      <a:pt x="1486" y="21384"/>
                      <a:pt x="1674" y="21384"/>
                      <a:pt x="1821" y="21384"/>
                    </a:cubicBezTo>
                    <a:lnTo>
                      <a:pt x="4185" y="21384"/>
                    </a:lnTo>
                    <a:cubicBezTo>
                      <a:pt x="4771" y="21384"/>
                      <a:pt x="5398" y="21384"/>
                      <a:pt x="5963" y="21091"/>
                    </a:cubicBezTo>
                    <a:cubicBezTo>
                      <a:pt x="6026" y="21070"/>
                      <a:pt x="6131" y="21112"/>
                      <a:pt x="6277" y="21133"/>
                    </a:cubicBezTo>
                    <a:cubicBezTo>
                      <a:pt x="6382" y="21342"/>
                      <a:pt x="6487" y="21552"/>
                      <a:pt x="6549" y="21761"/>
                    </a:cubicBezTo>
                    <a:cubicBezTo>
                      <a:pt x="7031" y="22912"/>
                      <a:pt x="7888" y="23435"/>
                      <a:pt x="9102" y="23477"/>
                    </a:cubicBezTo>
                    <a:cubicBezTo>
                      <a:pt x="9583" y="23497"/>
                      <a:pt x="10106" y="23477"/>
                      <a:pt x="10608" y="23477"/>
                    </a:cubicBezTo>
                    <a:cubicBezTo>
                      <a:pt x="10943" y="23477"/>
                      <a:pt x="11299" y="23393"/>
                      <a:pt x="11550" y="23184"/>
                    </a:cubicBezTo>
                    <a:cubicBezTo>
                      <a:pt x="11717" y="23058"/>
                      <a:pt x="11864" y="22912"/>
                      <a:pt x="12052" y="22849"/>
                    </a:cubicBezTo>
                    <a:cubicBezTo>
                      <a:pt x="12785" y="22556"/>
                      <a:pt x="13119" y="21949"/>
                      <a:pt x="13412" y="21280"/>
                    </a:cubicBezTo>
                    <a:cubicBezTo>
                      <a:pt x="13559" y="20903"/>
                      <a:pt x="13559" y="20547"/>
                      <a:pt x="13601" y="20171"/>
                    </a:cubicBezTo>
                    <a:cubicBezTo>
                      <a:pt x="13621" y="19710"/>
                      <a:pt x="13496" y="19250"/>
                      <a:pt x="13601" y="18831"/>
                    </a:cubicBezTo>
                    <a:cubicBezTo>
                      <a:pt x="14751" y="18559"/>
                      <a:pt x="15839" y="18559"/>
                      <a:pt x="16886" y="18204"/>
                    </a:cubicBezTo>
                    <a:cubicBezTo>
                      <a:pt x="17137" y="18873"/>
                      <a:pt x="17304" y="19459"/>
                      <a:pt x="17576" y="20045"/>
                    </a:cubicBezTo>
                    <a:cubicBezTo>
                      <a:pt x="18015" y="21070"/>
                      <a:pt x="18769" y="21635"/>
                      <a:pt x="19919" y="21698"/>
                    </a:cubicBezTo>
                    <a:cubicBezTo>
                      <a:pt x="20484" y="21719"/>
                      <a:pt x="21008" y="21635"/>
                      <a:pt x="21531" y="21405"/>
                    </a:cubicBezTo>
                    <a:cubicBezTo>
                      <a:pt x="21907" y="21217"/>
                      <a:pt x="22326" y="21028"/>
                      <a:pt x="22744" y="20924"/>
                    </a:cubicBezTo>
                    <a:cubicBezTo>
                      <a:pt x="23330" y="20777"/>
                      <a:pt x="23769" y="20443"/>
                      <a:pt x="24083" y="19920"/>
                    </a:cubicBezTo>
                    <a:cubicBezTo>
                      <a:pt x="24313" y="19543"/>
                      <a:pt x="24711" y="19250"/>
                      <a:pt x="24878" y="18873"/>
                    </a:cubicBezTo>
                    <a:cubicBezTo>
                      <a:pt x="25046" y="18455"/>
                      <a:pt x="25025" y="17953"/>
                      <a:pt x="25088" y="17513"/>
                    </a:cubicBezTo>
                    <a:cubicBezTo>
                      <a:pt x="25401" y="17304"/>
                      <a:pt x="25757" y="17367"/>
                      <a:pt x="26071" y="17346"/>
                    </a:cubicBezTo>
                    <a:cubicBezTo>
                      <a:pt x="26510" y="17325"/>
                      <a:pt x="26971" y="17346"/>
                      <a:pt x="27410" y="17304"/>
                    </a:cubicBezTo>
                    <a:cubicBezTo>
                      <a:pt x="27912" y="17241"/>
                      <a:pt x="28268" y="16927"/>
                      <a:pt x="28289" y="16467"/>
                    </a:cubicBezTo>
                    <a:cubicBezTo>
                      <a:pt x="28289" y="15672"/>
                      <a:pt x="28394" y="14814"/>
                      <a:pt x="28163" y="13977"/>
                    </a:cubicBezTo>
                    <a:close/>
                    <a:moveTo>
                      <a:pt x="26720" y="10462"/>
                    </a:moveTo>
                    <a:cubicBezTo>
                      <a:pt x="26908" y="10860"/>
                      <a:pt x="26824" y="11278"/>
                      <a:pt x="26782" y="11780"/>
                    </a:cubicBezTo>
                    <a:cubicBezTo>
                      <a:pt x="26364" y="11780"/>
                      <a:pt x="26050" y="11759"/>
                      <a:pt x="25757" y="11780"/>
                    </a:cubicBezTo>
                    <a:cubicBezTo>
                      <a:pt x="24627" y="11906"/>
                      <a:pt x="23895" y="11362"/>
                      <a:pt x="23309" y="10504"/>
                    </a:cubicBezTo>
                    <a:cubicBezTo>
                      <a:pt x="23937" y="10316"/>
                      <a:pt x="25715" y="10295"/>
                      <a:pt x="26720" y="10462"/>
                    </a:cubicBezTo>
                    <a:close/>
                    <a:moveTo>
                      <a:pt x="12575" y="20171"/>
                    </a:moveTo>
                    <a:cubicBezTo>
                      <a:pt x="12471" y="20882"/>
                      <a:pt x="12220" y="21426"/>
                      <a:pt x="11550" y="21824"/>
                    </a:cubicBezTo>
                    <a:cubicBezTo>
                      <a:pt x="10985" y="22158"/>
                      <a:pt x="10441" y="22451"/>
                      <a:pt x="9751" y="22368"/>
                    </a:cubicBezTo>
                    <a:cubicBezTo>
                      <a:pt x="9353" y="22326"/>
                      <a:pt x="8935" y="22284"/>
                      <a:pt x="8558" y="22179"/>
                    </a:cubicBezTo>
                    <a:cubicBezTo>
                      <a:pt x="7951" y="22033"/>
                      <a:pt x="7763" y="21719"/>
                      <a:pt x="7721" y="21008"/>
                    </a:cubicBezTo>
                    <a:cubicBezTo>
                      <a:pt x="7679" y="20589"/>
                      <a:pt x="7470" y="20233"/>
                      <a:pt x="7219" y="19961"/>
                    </a:cubicBezTo>
                    <a:cubicBezTo>
                      <a:pt x="6842" y="19564"/>
                      <a:pt x="6905" y="19145"/>
                      <a:pt x="6947" y="18727"/>
                    </a:cubicBezTo>
                    <a:cubicBezTo>
                      <a:pt x="7010" y="18371"/>
                      <a:pt x="7323" y="18183"/>
                      <a:pt x="7575" y="17974"/>
                    </a:cubicBezTo>
                    <a:cubicBezTo>
                      <a:pt x="7637" y="17932"/>
                      <a:pt x="7805" y="17890"/>
                      <a:pt x="7847" y="17932"/>
                    </a:cubicBezTo>
                    <a:cubicBezTo>
                      <a:pt x="8098" y="18162"/>
                      <a:pt x="8286" y="17974"/>
                      <a:pt x="8432" y="17785"/>
                    </a:cubicBezTo>
                    <a:cubicBezTo>
                      <a:pt x="9060" y="16990"/>
                      <a:pt x="9855" y="16948"/>
                      <a:pt x="10713" y="17346"/>
                    </a:cubicBezTo>
                    <a:cubicBezTo>
                      <a:pt x="10818" y="17409"/>
                      <a:pt x="10901" y="17430"/>
                      <a:pt x="10985" y="17471"/>
                    </a:cubicBezTo>
                    <a:cubicBezTo>
                      <a:pt x="11320" y="17660"/>
                      <a:pt x="11759" y="17660"/>
                      <a:pt x="11969" y="18099"/>
                    </a:cubicBezTo>
                    <a:cubicBezTo>
                      <a:pt x="12261" y="18769"/>
                      <a:pt x="12701" y="19396"/>
                      <a:pt x="12575" y="20171"/>
                    </a:cubicBezTo>
                    <a:close/>
                    <a:moveTo>
                      <a:pt x="23560" y="18622"/>
                    </a:moveTo>
                    <a:cubicBezTo>
                      <a:pt x="22849" y="19648"/>
                      <a:pt x="21949" y="20338"/>
                      <a:pt x="20631" y="20380"/>
                    </a:cubicBezTo>
                    <a:cubicBezTo>
                      <a:pt x="20526" y="20380"/>
                      <a:pt x="20422" y="20401"/>
                      <a:pt x="20191" y="20401"/>
                    </a:cubicBezTo>
                    <a:cubicBezTo>
                      <a:pt x="19689" y="20484"/>
                      <a:pt x="19187" y="20254"/>
                      <a:pt x="18790" y="19752"/>
                    </a:cubicBezTo>
                    <a:cubicBezTo>
                      <a:pt x="18643" y="19564"/>
                      <a:pt x="18476" y="19396"/>
                      <a:pt x="18329" y="19229"/>
                    </a:cubicBezTo>
                    <a:cubicBezTo>
                      <a:pt x="18036" y="18894"/>
                      <a:pt x="17681" y="18580"/>
                      <a:pt x="17723" y="18099"/>
                    </a:cubicBezTo>
                    <a:cubicBezTo>
                      <a:pt x="17806" y="17555"/>
                      <a:pt x="17723" y="16948"/>
                      <a:pt x="18183" y="16488"/>
                    </a:cubicBezTo>
                    <a:cubicBezTo>
                      <a:pt x="18350" y="16300"/>
                      <a:pt x="18518" y="16070"/>
                      <a:pt x="18664" y="15860"/>
                    </a:cubicBezTo>
                    <a:cubicBezTo>
                      <a:pt x="18852" y="15651"/>
                      <a:pt x="19062" y="15526"/>
                      <a:pt x="19355" y="15463"/>
                    </a:cubicBezTo>
                    <a:cubicBezTo>
                      <a:pt x="19857" y="15358"/>
                      <a:pt x="20317" y="15170"/>
                      <a:pt x="20819" y="15128"/>
                    </a:cubicBezTo>
                    <a:cubicBezTo>
                      <a:pt x="21175" y="15107"/>
                      <a:pt x="21552" y="15107"/>
                      <a:pt x="21907" y="15212"/>
                    </a:cubicBezTo>
                    <a:cubicBezTo>
                      <a:pt x="22577" y="15358"/>
                      <a:pt x="22995" y="15672"/>
                      <a:pt x="23100" y="16404"/>
                    </a:cubicBezTo>
                    <a:cubicBezTo>
                      <a:pt x="23142" y="16823"/>
                      <a:pt x="23330" y="17241"/>
                      <a:pt x="23560" y="17618"/>
                    </a:cubicBezTo>
                    <a:cubicBezTo>
                      <a:pt x="23832" y="17974"/>
                      <a:pt x="23769" y="18287"/>
                      <a:pt x="23560" y="18622"/>
                    </a:cubicBezTo>
                    <a:close/>
                    <a:moveTo>
                      <a:pt x="27117" y="16090"/>
                    </a:moveTo>
                    <a:cubicBezTo>
                      <a:pt x="26364" y="16279"/>
                      <a:pt x="25653" y="16153"/>
                      <a:pt x="24983" y="16174"/>
                    </a:cubicBezTo>
                    <a:cubicBezTo>
                      <a:pt x="24146" y="15170"/>
                      <a:pt x="23058" y="14647"/>
                      <a:pt x="21844" y="14479"/>
                    </a:cubicBezTo>
                    <a:cubicBezTo>
                      <a:pt x="21635" y="14438"/>
                      <a:pt x="21447" y="14396"/>
                      <a:pt x="21259" y="14312"/>
                    </a:cubicBezTo>
                    <a:cubicBezTo>
                      <a:pt x="20631" y="14103"/>
                      <a:pt x="20003" y="13998"/>
                      <a:pt x="19375" y="14312"/>
                    </a:cubicBezTo>
                    <a:cubicBezTo>
                      <a:pt x="19355" y="14333"/>
                      <a:pt x="19313" y="14375"/>
                      <a:pt x="19292" y="14375"/>
                    </a:cubicBezTo>
                    <a:cubicBezTo>
                      <a:pt x="18978" y="14438"/>
                      <a:pt x="18559" y="14396"/>
                      <a:pt x="18329" y="14605"/>
                    </a:cubicBezTo>
                    <a:cubicBezTo>
                      <a:pt x="17953" y="14940"/>
                      <a:pt x="17723" y="15379"/>
                      <a:pt x="17430" y="15798"/>
                    </a:cubicBezTo>
                    <a:cubicBezTo>
                      <a:pt x="17262" y="16070"/>
                      <a:pt x="17095" y="16300"/>
                      <a:pt x="16969" y="16593"/>
                    </a:cubicBezTo>
                    <a:cubicBezTo>
                      <a:pt x="16676" y="17304"/>
                      <a:pt x="16090" y="17471"/>
                      <a:pt x="15421" y="17513"/>
                    </a:cubicBezTo>
                    <a:cubicBezTo>
                      <a:pt x="15065" y="17534"/>
                      <a:pt x="14689" y="17618"/>
                      <a:pt x="14333" y="17723"/>
                    </a:cubicBezTo>
                    <a:cubicBezTo>
                      <a:pt x="13914" y="17848"/>
                      <a:pt x="13475" y="17869"/>
                      <a:pt x="13077" y="17953"/>
                    </a:cubicBezTo>
                    <a:cubicBezTo>
                      <a:pt x="12366" y="17032"/>
                      <a:pt x="12366" y="17032"/>
                      <a:pt x="11215" y="16593"/>
                    </a:cubicBezTo>
                    <a:cubicBezTo>
                      <a:pt x="10797" y="16404"/>
                      <a:pt x="10378" y="16321"/>
                      <a:pt x="9939" y="16363"/>
                    </a:cubicBezTo>
                    <a:cubicBezTo>
                      <a:pt x="9772" y="16383"/>
                      <a:pt x="9562" y="16404"/>
                      <a:pt x="9437" y="16300"/>
                    </a:cubicBezTo>
                    <a:cubicBezTo>
                      <a:pt x="8997" y="16007"/>
                      <a:pt x="8579" y="16195"/>
                      <a:pt x="8181" y="16321"/>
                    </a:cubicBezTo>
                    <a:cubicBezTo>
                      <a:pt x="7407" y="16614"/>
                      <a:pt x="6717" y="17011"/>
                      <a:pt x="6173" y="17639"/>
                    </a:cubicBezTo>
                    <a:cubicBezTo>
                      <a:pt x="5943" y="17890"/>
                      <a:pt x="5775" y="18183"/>
                      <a:pt x="5775" y="18559"/>
                    </a:cubicBezTo>
                    <a:lnTo>
                      <a:pt x="5775" y="19773"/>
                    </a:lnTo>
                    <a:cubicBezTo>
                      <a:pt x="5419" y="19920"/>
                      <a:pt x="5126" y="20045"/>
                      <a:pt x="4834" y="20129"/>
                    </a:cubicBezTo>
                    <a:cubicBezTo>
                      <a:pt x="4603" y="20171"/>
                      <a:pt x="4373" y="20150"/>
                      <a:pt x="4122" y="20150"/>
                    </a:cubicBezTo>
                    <a:cubicBezTo>
                      <a:pt x="3285" y="20150"/>
                      <a:pt x="2448" y="20171"/>
                      <a:pt x="1528" y="20129"/>
                    </a:cubicBezTo>
                    <a:cubicBezTo>
                      <a:pt x="1507" y="19773"/>
                      <a:pt x="1486" y="19459"/>
                      <a:pt x="1465" y="19187"/>
                    </a:cubicBezTo>
                    <a:cubicBezTo>
                      <a:pt x="1444" y="18811"/>
                      <a:pt x="1486" y="18413"/>
                      <a:pt x="1360" y="18078"/>
                    </a:cubicBezTo>
                    <a:cubicBezTo>
                      <a:pt x="1046" y="17199"/>
                      <a:pt x="1151" y="16279"/>
                      <a:pt x="1151" y="15421"/>
                    </a:cubicBezTo>
                    <a:cubicBezTo>
                      <a:pt x="1549" y="15002"/>
                      <a:pt x="1925" y="14751"/>
                      <a:pt x="2427" y="14584"/>
                    </a:cubicBezTo>
                    <a:cubicBezTo>
                      <a:pt x="3243" y="14270"/>
                      <a:pt x="3997" y="13747"/>
                      <a:pt x="4582" y="13057"/>
                    </a:cubicBezTo>
                    <a:cubicBezTo>
                      <a:pt x="5210" y="12324"/>
                      <a:pt x="5943" y="11759"/>
                      <a:pt x="6821" y="11299"/>
                    </a:cubicBezTo>
                    <a:cubicBezTo>
                      <a:pt x="6842" y="11090"/>
                      <a:pt x="6905" y="10860"/>
                      <a:pt x="6884" y="10629"/>
                    </a:cubicBezTo>
                    <a:cubicBezTo>
                      <a:pt x="6821" y="9604"/>
                      <a:pt x="7010" y="8621"/>
                      <a:pt x="7323" y="7616"/>
                    </a:cubicBezTo>
                    <a:cubicBezTo>
                      <a:pt x="7428" y="7323"/>
                      <a:pt x="7470" y="7010"/>
                      <a:pt x="7470" y="6738"/>
                    </a:cubicBezTo>
                    <a:cubicBezTo>
                      <a:pt x="7449" y="5440"/>
                      <a:pt x="7993" y="4352"/>
                      <a:pt x="8558" y="3285"/>
                    </a:cubicBezTo>
                    <a:cubicBezTo>
                      <a:pt x="8683" y="3034"/>
                      <a:pt x="8872" y="2825"/>
                      <a:pt x="9081" y="2678"/>
                    </a:cubicBezTo>
                    <a:cubicBezTo>
                      <a:pt x="10127" y="1946"/>
                      <a:pt x="11236" y="1465"/>
                      <a:pt x="12554" y="1465"/>
                    </a:cubicBezTo>
                    <a:lnTo>
                      <a:pt x="14479" y="1465"/>
                    </a:lnTo>
                    <a:cubicBezTo>
                      <a:pt x="14940" y="1465"/>
                      <a:pt x="15379" y="1507"/>
                      <a:pt x="15777" y="1297"/>
                    </a:cubicBezTo>
                    <a:cubicBezTo>
                      <a:pt x="15839" y="1235"/>
                      <a:pt x="15944" y="1214"/>
                      <a:pt x="16049" y="1214"/>
                    </a:cubicBezTo>
                    <a:cubicBezTo>
                      <a:pt x="17032" y="1193"/>
                      <a:pt x="18015" y="1151"/>
                      <a:pt x="18957" y="1214"/>
                    </a:cubicBezTo>
                    <a:cubicBezTo>
                      <a:pt x="19375" y="1716"/>
                      <a:pt x="19543" y="2197"/>
                      <a:pt x="19501" y="2783"/>
                    </a:cubicBezTo>
                    <a:cubicBezTo>
                      <a:pt x="19396" y="4352"/>
                      <a:pt x="19647" y="5901"/>
                      <a:pt x="19752" y="7428"/>
                    </a:cubicBezTo>
                    <a:cubicBezTo>
                      <a:pt x="19794" y="8140"/>
                      <a:pt x="19919" y="8851"/>
                      <a:pt x="19919" y="9562"/>
                    </a:cubicBezTo>
                    <a:cubicBezTo>
                      <a:pt x="19919" y="10127"/>
                      <a:pt x="20422" y="10525"/>
                      <a:pt x="21008" y="10546"/>
                    </a:cubicBezTo>
                    <a:cubicBezTo>
                      <a:pt x="21238" y="10546"/>
                      <a:pt x="21468" y="10546"/>
                      <a:pt x="21698" y="10525"/>
                    </a:cubicBezTo>
                    <a:cubicBezTo>
                      <a:pt x="21949" y="10504"/>
                      <a:pt x="22158" y="10441"/>
                      <a:pt x="22368" y="10399"/>
                    </a:cubicBezTo>
                    <a:cubicBezTo>
                      <a:pt x="22640" y="10860"/>
                      <a:pt x="22828" y="11383"/>
                      <a:pt x="23204" y="11697"/>
                    </a:cubicBezTo>
                    <a:cubicBezTo>
                      <a:pt x="23728" y="12136"/>
                      <a:pt x="24209" y="12701"/>
                      <a:pt x="25025" y="12617"/>
                    </a:cubicBezTo>
                    <a:cubicBezTo>
                      <a:pt x="25611" y="12554"/>
                      <a:pt x="26155" y="12617"/>
                      <a:pt x="26782" y="12638"/>
                    </a:cubicBezTo>
                    <a:cubicBezTo>
                      <a:pt x="26803" y="13370"/>
                      <a:pt x="26929" y="14019"/>
                      <a:pt x="27117" y="14647"/>
                    </a:cubicBezTo>
                    <a:cubicBezTo>
                      <a:pt x="27243" y="15107"/>
                      <a:pt x="27180" y="15588"/>
                      <a:pt x="27117" y="1609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480;p59"/>
              <p:cNvSpPr/>
              <p:nvPr/>
            </p:nvSpPr>
            <p:spPr>
              <a:xfrm>
                <a:off x="6938300" y="2285763"/>
                <a:ext cx="241175" cy="238025"/>
              </a:xfrm>
              <a:custGeom>
                <a:avLst/>
                <a:gdLst/>
                <a:ahLst/>
                <a:cxnLst/>
                <a:rect l="l" t="t" r="r" b="b"/>
                <a:pathLst>
                  <a:path w="9647" h="9521" extrusionOk="0">
                    <a:moveTo>
                      <a:pt x="9312" y="3704"/>
                    </a:moveTo>
                    <a:cubicBezTo>
                      <a:pt x="9270" y="2804"/>
                      <a:pt x="9312" y="1883"/>
                      <a:pt x="9270" y="963"/>
                    </a:cubicBezTo>
                    <a:cubicBezTo>
                      <a:pt x="9249" y="356"/>
                      <a:pt x="9082" y="189"/>
                      <a:pt x="8496" y="126"/>
                    </a:cubicBezTo>
                    <a:cubicBezTo>
                      <a:pt x="7994" y="105"/>
                      <a:pt x="7471" y="105"/>
                      <a:pt x="6989" y="105"/>
                    </a:cubicBezTo>
                    <a:cubicBezTo>
                      <a:pt x="6194" y="105"/>
                      <a:pt x="5420" y="0"/>
                      <a:pt x="4688" y="398"/>
                    </a:cubicBezTo>
                    <a:cubicBezTo>
                      <a:pt x="4583" y="440"/>
                      <a:pt x="4416" y="440"/>
                      <a:pt x="4290" y="440"/>
                    </a:cubicBezTo>
                    <a:cubicBezTo>
                      <a:pt x="3746" y="398"/>
                      <a:pt x="3244" y="649"/>
                      <a:pt x="2721" y="754"/>
                    </a:cubicBezTo>
                    <a:cubicBezTo>
                      <a:pt x="1654" y="984"/>
                      <a:pt x="1340" y="1967"/>
                      <a:pt x="775" y="2679"/>
                    </a:cubicBezTo>
                    <a:cubicBezTo>
                      <a:pt x="754" y="2741"/>
                      <a:pt x="754" y="2825"/>
                      <a:pt x="754" y="2888"/>
                    </a:cubicBezTo>
                    <a:cubicBezTo>
                      <a:pt x="712" y="3850"/>
                      <a:pt x="336" y="4729"/>
                      <a:pt x="231" y="5671"/>
                    </a:cubicBezTo>
                    <a:cubicBezTo>
                      <a:pt x="126" y="6591"/>
                      <a:pt x="1" y="7470"/>
                      <a:pt x="440" y="8349"/>
                    </a:cubicBezTo>
                    <a:cubicBezTo>
                      <a:pt x="1026" y="9479"/>
                      <a:pt x="1382" y="9521"/>
                      <a:pt x="2554" y="9395"/>
                    </a:cubicBezTo>
                    <a:cubicBezTo>
                      <a:pt x="2637" y="9395"/>
                      <a:pt x="2700" y="9332"/>
                      <a:pt x="2742" y="9332"/>
                    </a:cubicBezTo>
                    <a:cubicBezTo>
                      <a:pt x="3077" y="9290"/>
                      <a:pt x="3391" y="9228"/>
                      <a:pt x="3746" y="9144"/>
                    </a:cubicBezTo>
                    <a:cubicBezTo>
                      <a:pt x="4081" y="9102"/>
                      <a:pt x="4395" y="9018"/>
                      <a:pt x="4730" y="8977"/>
                    </a:cubicBezTo>
                    <a:cubicBezTo>
                      <a:pt x="4960" y="8914"/>
                      <a:pt x="5190" y="8872"/>
                      <a:pt x="5420" y="8830"/>
                    </a:cubicBezTo>
                    <a:cubicBezTo>
                      <a:pt x="5985" y="8767"/>
                      <a:pt x="6550" y="8705"/>
                      <a:pt x="7115" y="8579"/>
                    </a:cubicBezTo>
                    <a:cubicBezTo>
                      <a:pt x="7701" y="8453"/>
                      <a:pt x="8266" y="8181"/>
                      <a:pt x="8893" y="8161"/>
                    </a:cubicBezTo>
                    <a:cubicBezTo>
                      <a:pt x="9103" y="8161"/>
                      <a:pt x="9312" y="7951"/>
                      <a:pt x="9542" y="7847"/>
                    </a:cubicBezTo>
                    <a:cubicBezTo>
                      <a:pt x="9542" y="7428"/>
                      <a:pt x="9479" y="7114"/>
                      <a:pt x="9542" y="6821"/>
                    </a:cubicBezTo>
                    <a:cubicBezTo>
                      <a:pt x="9647" y="6298"/>
                      <a:pt x="9542" y="5796"/>
                      <a:pt x="9479" y="5315"/>
                    </a:cubicBezTo>
                    <a:cubicBezTo>
                      <a:pt x="9396" y="4792"/>
                      <a:pt x="9333" y="4227"/>
                      <a:pt x="9312" y="3704"/>
                    </a:cubicBezTo>
                    <a:close/>
                    <a:moveTo>
                      <a:pt x="3600" y="5838"/>
                    </a:moveTo>
                    <a:cubicBezTo>
                      <a:pt x="3579" y="6528"/>
                      <a:pt x="3663" y="7240"/>
                      <a:pt x="3558" y="7930"/>
                    </a:cubicBezTo>
                    <a:cubicBezTo>
                      <a:pt x="2993" y="8077"/>
                      <a:pt x="2470" y="8202"/>
                      <a:pt x="1926" y="8370"/>
                    </a:cubicBezTo>
                    <a:cubicBezTo>
                      <a:pt x="1633" y="8140"/>
                      <a:pt x="1319" y="7889"/>
                      <a:pt x="963" y="7617"/>
                    </a:cubicBezTo>
                    <a:cubicBezTo>
                      <a:pt x="880" y="6884"/>
                      <a:pt x="942" y="6215"/>
                      <a:pt x="1089" y="5545"/>
                    </a:cubicBezTo>
                    <a:cubicBezTo>
                      <a:pt x="1298" y="4729"/>
                      <a:pt x="1424" y="3892"/>
                      <a:pt x="1612" y="2951"/>
                    </a:cubicBezTo>
                    <a:cubicBezTo>
                      <a:pt x="2114" y="2448"/>
                      <a:pt x="2470" y="1611"/>
                      <a:pt x="3579" y="1695"/>
                    </a:cubicBezTo>
                    <a:cubicBezTo>
                      <a:pt x="3704" y="2386"/>
                      <a:pt x="3600" y="3076"/>
                      <a:pt x="3600" y="3787"/>
                    </a:cubicBezTo>
                    <a:cubicBezTo>
                      <a:pt x="3642" y="4478"/>
                      <a:pt x="3642" y="5148"/>
                      <a:pt x="3600" y="5838"/>
                    </a:cubicBezTo>
                    <a:close/>
                    <a:moveTo>
                      <a:pt x="8056" y="7156"/>
                    </a:moveTo>
                    <a:cubicBezTo>
                      <a:pt x="7764" y="7219"/>
                      <a:pt x="7471" y="7324"/>
                      <a:pt x="7199" y="7407"/>
                    </a:cubicBezTo>
                    <a:cubicBezTo>
                      <a:pt x="6466" y="7617"/>
                      <a:pt x="5692" y="7826"/>
                      <a:pt x="4792" y="7742"/>
                    </a:cubicBezTo>
                    <a:lnTo>
                      <a:pt x="4792" y="1674"/>
                    </a:lnTo>
                    <a:cubicBezTo>
                      <a:pt x="5587" y="1193"/>
                      <a:pt x="6487" y="1130"/>
                      <a:pt x="8161" y="1360"/>
                    </a:cubicBezTo>
                    <a:cubicBezTo>
                      <a:pt x="8182" y="1549"/>
                      <a:pt x="8224" y="1716"/>
                      <a:pt x="8224" y="1925"/>
                    </a:cubicBezTo>
                    <a:lnTo>
                      <a:pt x="8224" y="4269"/>
                    </a:lnTo>
                    <a:cubicBezTo>
                      <a:pt x="8203" y="4813"/>
                      <a:pt x="8287" y="5336"/>
                      <a:pt x="8580" y="5838"/>
                    </a:cubicBezTo>
                    <a:cubicBezTo>
                      <a:pt x="8621" y="5901"/>
                      <a:pt x="8684" y="6005"/>
                      <a:pt x="8705" y="6089"/>
                    </a:cubicBezTo>
                    <a:cubicBezTo>
                      <a:pt x="8977" y="6780"/>
                      <a:pt x="8810" y="7031"/>
                      <a:pt x="8056" y="715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481;p59"/>
              <p:cNvSpPr/>
              <p:nvPr/>
            </p:nvSpPr>
            <p:spPr>
              <a:xfrm>
                <a:off x="7195150" y="2618963"/>
                <a:ext cx="81625" cy="73250"/>
              </a:xfrm>
              <a:custGeom>
                <a:avLst/>
                <a:gdLst/>
                <a:ahLst/>
                <a:cxnLst/>
                <a:rect l="l" t="t" r="r" b="b"/>
                <a:pathLst>
                  <a:path w="3265" h="2930" extrusionOk="0">
                    <a:moveTo>
                      <a:pt x="3264" y="1026"/>
                    </a:moveTo>
                    <a:cubicBezTo>
                      <a:pt x="3223" y="356"/>
                      <a:pt x="2825" y="1"/>
                      <a:pt x="2156" y="1"/>
                    </a:cubicBezTo>
                    <a:cubicBezTo>
                      <a:pt x="1737" y="1"/>
                      <a:pt x="1360" y="84"/>
                      <a:pt x="963" y="273"/>
                    </a:cubicBezTo>
                    <a:cubicBezTo>
                      <a:pt x="398" y="566"/>
                      <a:pt x="0" y="1298"/>
                      <a:pt x="105" y="1947"/>
                    </a:cubicBezTo>
                    <a:cubicBezTo>
                      <a:pt x="189" y="2449"/>
                      <a:pt x="544" y="2763"/>
                      <a:pt x="1067" y="2825"/>
                    </a:cubicBezTo>
                    <a:cubicBezTo>
                      <a:pt x="1779" y="2930"/>
                      <a:pt x="2386" y="2595"/>
                      <a:pt x="3013" y="2365"/>
                    </a:cubicBezTo>
                    <a:cubicBezTo>
                      <a:pt x="3118" y="2344"/>
                      <a:pt x="3202" y="2156"/>
                      <a:pt x="3223" y="2051"/>
                    </a:cubicBezTo>
                    <a:cubicBezTo>
                      <a:pt x="3264" y="1863"/>
                      <a:pt x="3264" y="1654"/>
                      <a:pt x="3264" y="1675"/>
                    </a:cubicBezTo>
                    <a:close/>
                    <a:moveTo>
                      <a:pt x="2176" y="1361"/>
                    </a:moveTo>
                    <a:cubicBezTo>
                      <a:pt x="1967" y="1570"/>
                      <a:pt x="1695" y="1716"/>
                      <a:pt x="1256" y="1779"/>
                    </a:cubicBezTo>
                    <a:cubicBezTo>
                      <a:pt x="1339" y="1214"/>
                      <a:pt x="1674" y="1089"/>
                      <a:pt x="2051" y="1005"/>
                    </a:cubicBezTo>
                    <a:cubicBezTo>
                      <a:pt x="2093" y="1005"/>
                      <a:pt x="2197" y="1047"/>
                      <a:pt x="2197" y="1089"/>
                    </a:cubicBezTo>
                    <a:cubicBezTo>
                      <a:pt x="2197" y="1193"/>
                      <a:pt x="2218" y="1319"/>
                      <a:pt x="2176" y="136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1482;p59"/>
              <p:cNvSpPr/>
              <p:nvPr/>
            </p:nvSpPr>
            <p:spPr>
              <a:xfrm>
                <a:off x="6940925" y="2668138"/>
                <a:ext cx="77975" cy="68025"/>
              </a:xfrm>
              <a:custGeom>
                <a:avLst/>
                <a:gdLst/>
                <a:ahLst/>
                <a:cxnLst/>
                <a:rect l="l" t="t" r="r" b="b"/>
                <a:pathLst>
                  <a:path w="3119" h="2721" extrusionOk="0">
                    <a:moveTo>
                      <a:pt x="1256" y="231"/>
                    </a:moveTo>
                    <a:cubicBezTo>
                      <a:pt x="942" y="314"/>
                      <a:pt x="628" y="440"/>
                      <a:pt x="314" y="586"/>
                    </a:cubicBezTo>
                    <a:cubicBezTo>
                      <a:pt x="105" y="649"/>
                      <a:pt x="0" y="858"/>
                      <a:pt x="21" y="1068"/>
                    </a:cubicBezTo>
                    <a:cubicBezTo>
                      <a:pt x="42" y="1340"/>
                      <a:pt x="126" y="1591"/>
                      <a:pt x="168" y="1863"/>
                    </a:cubicBezTo>
                    <a:cubicBezTo>
                      <a:pt x="273" y="2574"/>
                      <a:pt x="377" y="2679"/>
                      <a:pt x="1068" y="2700"/>
                    </a:cubicBezTo>
                    <a:lnTo>
                      <a:pt x="1486" y="2700"/>
                    </a:lnTo>
                    <a:lnTo>
                      <a:pt x="1486" y="2700"/>
                    </a:lnTo>
                    <a:cubicBezTo>
                      <a:pt x="1695" y="2700"/>
                      <a:pt x="1905" y="2721"/>
                      <a:pt x="2093" y="2700"/>
                    </a:cubicBezTo>
                    <a:cubicBezTo>
                      <a:pt x="2658" y="2637"/>
                      <a:pt x="3076" y="2197"/>
                      <a:pt x="3097" y="1633"/>
                    </a:cubicBezTo>
                    <a:cubicBezTo>
                      <a:pt x="3118" y="796"/>
                      <a:pt x="2114" y="0"/>
                      <a:pt x="1256" y="231"/>
                    </a:cubicBezTo>
                    <a:close/>
                    <a:moveTo>
                      <a:pt x="1486" y="1549"/>
                    </a:moveTo>
                    <a:cubicBezTo>
                      <a:pt x="1423" y="1549"/>
                      <a:pt x="1402" y="1381"/>
                      <a:pt x="1381" y="1319"/>
                    </a:cubicBezTo>
                    <a:cubicBezTo>
                      <a:pt x="1465" y="1277"/>
                      <a:pt x="1570" y="1235"/>
                      <a:pt x="1653" y="1235"/>
                    </a:cubicBezTo>
                    <a:cubicBezTo>
                      <a:pt x="1716" y="1235"/>
                      <a:pt x="1779" y="1340"/>
                      <a:pt x="1925" y="1465"/>
                    </a:cubicBezTo>
                    <a:cubicBezTo>
                      <a:pt x="1695" y="1528"/>
                      <a:pt x="1591" y="1549"/>
                      <a:pt x="1486" y="154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3" name="Google Shape;1483;p59"/>
          <p:cNvGrpSpPr/>
          <p:nvPr/>
        </p:nvGrpSpPr>
        <p:grpSpPr>
          <a:xfrm>
            <a:off x="274386" y="3216820"/>
            <a:ext cx="1386571" cy="1506335"/>
            <a:chOff x="5412800" y="2831850"/>
            <a:chExt cx="1674898" cy="1765450"/>
          </a:xfrm>
        </p:grpSpPr>
        <p:sp>
          <p:nvSpPr>
            <p:cNvPr id="104" name="Google Shape;1484;p59"/>
            <p:cNvSpPr/>
            <p:nvPr/>
          </p:nvSpPr>
          <p:spPr>
            <a:xfrm>
              <a:off x="5697875" y="3002375"/>
              <a:ext cx="848475" cy="536200"/>
            </a:xfrm>
            <a:custGeom>
              <a:avLst/>
              <a:gdLst/>
              <a:ahLst/>
              <a:cxnLst/>
              <a:rect l="l" t="t" r="r" b="b"/>
              <a:pathLst>
                <a:path w="33939" h="21448" extrusionOk="0">
                  <a:moveTo>
                    <a:pt x="32830" y="8475"/>
                  </a:moveTo>
                  <a:cubicBezTo>
                    <a:pt x="32683" y="8182"/>
                    <a:pt x="32620" y="7847"/>
                    <a:pt x="32495" y="7554"/>
                  </a:cubicBezTo>
                  <a:cubicBezTo>
                    <a:pt x="32307" y="7178"/>
                    <a:pt x="32160" y="6780"/>
                    <a:pt x="31909" y="6445"/>
                  </a:cubicBezTo>
                  <a:cubicBezTo>
                    <a:pt x="31219" y="5399"/>
                    <a:pt x="30277" y="4562"/>
                    <a:pt x="29461" y="3621"/>
                  </a:cubicBezTo>
                  <a:cubicBezTo>
                    <a:pt x="29294" y="3432"/>
                    <a:pt x="29126" y="3307"/>
                    <a:pt x="28938" y="3160"/>
                  </a:cubicBezTo>
                  <a:cubicBezTo>
                    <a:pt x="28289" y="2721"/>
                    <a:pt x="27620" y="2282"/>
                    <a:pt x="26971" y="1863"/>
                  </a:cubicBezTo>
                  <a:cubicBezTo>
                    <a:pt x="26239" y="1424"/>
                    <a:pt x="25569" y="901"/>
                    <a:pt x="24753" y="629"/>
                  </a:cubicBezTo>
                  <a:cubicBezTo>
                    <a:pt x="22765" y="1"/>
                    <a:pt x="22765" y="1"/>
                    <a:pt x="20673" y="85"/>
                  </a:cubicBezTo>
                  <a:cubicBezTo>
                    <a:pt x="20234" y="106"/>
                    <a:pt x="19773" y="126"/>
                    <a:pt x="19313" y="106"/>
                  </a:cubicBezTo>
                  <a:cubicBezTo>
                    <a:pt x="18790" y="106"/>
                    <a:pt x="18288" y="210"/>
                    <a:pt x="17869" y="503"/>
                  </a:cubicBezTo>
                  <a:cubicBezTo>
                    <a:pt x="17472" y="733"/>
                    <a:pt x="17053" y="838"/>
                    <a:pt x="16593" y="838"/>
                  </a:cubicBezTo>
                  <a:cubicBezTo>
                    <a:pt x="15756" y="859"/>
                    <a:pt x="14919" y="922"/>
                    <a:pt x="14082" y="942"/>
                  </a:cubicBezTo>
                  <a:cubicBezTo>
                    <a:pt x="13894" y="942"/>
                    <a:pt x="13664" y="922"/>
                    <a:pt x="13496" y="1005"/>
                  </a:cubicBezTo>
                  <a:cubicBezTo>
                    <a:pt x="13015" y="1256"/>
                    <a:pt x="12450" y="1235"/>
                    <a:pt x="11927" y="1382"/>
                  </a:cubicBezTo>
                  <a:cubicBezTo>
                    <a:pt x="11257" y="1612"/>
                    <a:pt x="10462" y="1675"/>
                    <a:pt x="9918" y="2135"/>
                  </a:cubicBezTo>
                  <a:cubicBezTo>
                    <a:pt x="8705" y="3119"/>
                    <a:pt x="7135" y="3537"/>
                    <a:pt x="5943" y="4520"/>
                  </a:cubicBezTo>
                  <a:cubicBezTo>
                    <a:pt x="5880" y="4562"/>
                    <a:pt x="5838" y="4604"/>
                    <a:pt x="5775" y="4604"/>
                  </a:cubicBezTo>
                  <a:cubicBezTo>
                    <a:pt x="4897" y="4897"/>
                    <a:pt x="4311" y="5546"/>
                    <a:pt x="3850" y="6299"/>
                  </a:cubicBezTo>
                  <a:cubicBezTo>
                    <a:pt x="3118" y="7429"/>
                    <a:pt x="2365" y="8559"/>
                    <a:pt x="1591" y="9709"/>
                  </a:cubicBezTo>
                  <a:cubicBezTo>
                    <a:pt x="1444" y="9940"/>
                    <a:pt x="1277" y="10170"/>
                    <a:pt x="1151" y="10442"/>
                  </a:cubicBezTo>
                  <a:cubicBezTo>
                    <a:pt x="1068" y="10567"/>
                    <a:pt x="1005" y="10735"/>
                    <a:pt x="1026" y="10881"/>
                  </a:cubicBezTo>
                  <a:cubicBezTo>
                    <a:pt x="1026" y="11069"/>
                    <a:pt x="1130" y="11216"/>
                    <a:pt x="1214" y="11488"/>
                  </a:cubicBezTo>
                  <a:cubicBezTo>
                    <a:pt x="440" y="11718"/>
                    <a:pt x="377" y="12367"/>
                    <a:pt x="314" y="13036"/>
                  </a:cubicBezTo>
                  <a:cubicBezTo>
                    <a:pt x="231" y="13706"/>
                    <a:pt x="189" y="14354"/>
                    <a:pt x="105" y="15045"/>
                  </a:cubicBezTo>
                  <a:cubicBezTo>
                    <a:pt x="1" y="16028"/>
                    <a:pt x="21" y="17033"/>
                    <a:pt x="84" y="18016"/>
                  </a:cubicBezTo>
                  <a:cubicBezTo>
                    <a:pt x="168" y="19272"/>
                    <a:pt x="733" y="20318"/>
                    <a:pt x="1256" y="21448"/>
                  </a:cubicBezTo>
                  <a:cubicBezTo>
                    <a:pt x="2365" y="21448"/>
                    <a:pt x="3306" y="21427"/>
                    <a:pt x="4164" y="20925"/>
                  </a:cubicBezTo>
                  <a:cubicBezTo>
                    <a:pt x="4666" y="20632"/>
                    <a:pt x="5148" y="20360"/>
                    <a:pt x="5629" y="20067"/>
                  </a:cubicBezTo>
                  <a:cubicBezTo>
                    <a:pt x="5817" y="19962"/>
                    <a:pt x="5985" y="19836"/>
                    <a:pt x="6131" y="19648"/>
                  </a:cubicBezTo>
                  <a:cubicBezTo>
                    <a:pt x="6822" y="18728"/>
                    <a:pt x="7721" y="18016"/>
                    <a:pt x="8579" y="17284"/>
                  </a:cubicBezTo>
                  <a:cubicBezTo>
                    <a:pt x="8872" y="17033"/>
                    <a:pt x="9102" y="16761"/>
                    <a:pt x="9228" y="16384"/>
                  </a:cubicBezTo>
                  <a:cubicBezTo>
                    <a:pt x="9374" y="15987"/>
                    <a:pt x="9563" y="15610"/>
                    <a:pt x="9856" y="15338"/>
                  </a:cubicBezTo>
                  <a:cubicBezTo>
                    <a:pt x="10169" y="15045"/>
                    <a:pt x="10337" y="14668"/>
                    <a:pt x="10420" y="14250"/>
                  </a:cubicBezTo>
                  <a:cubicBezTo>
                    <a:pt x="10525" y="13559"/>
                    <a:pt x="10839" y="12932"/>
                    <a:pt x="10860" y="12220"/>
                  </a:cubicBezTo>
                  <a:cubicBezTo>
                    <a:pt x="10860" y="11739"/>
                    <a:pt x="11404" y="11614"/>
                    <a:pt x="11801" y="11948"/>
                  </a:cubicBezTo>
                  <a:cubicBezTo>
                    <a:pt x="11885" y="12032"/>
                    <a:pt x="11906" y="12116"/>
                    <a:pt x="11990" y="12199"/>
                  </a:cubicBezTo>
                  <a:cubicBezTo>
                    <a:pt x="12241" y="12471"/>
                    <a:pt x="12534" y="12534"/>
                    <a:pt x="12848" y="12367"/>
                  </a:cubicBezTo>
                  <a:cubicBezTo>
                    <a:pt x="13245" y="12158"/>
                    <a:pt x="13601" y="11948"/>
                    <a:pt x="13789" y="11509"/>
                  </a:cubicBezTo>
                  <a:cubicBezTo>
                    <a:pt x="14019" y="10965"/>
                    <a:pt x="14375" y="10463"/>
                    <a:pt x="14605" y="9898"/>
                  </a:cubicBezTo>
                  <a:cubicBezTo>
                    <a:pt x="14940" y="9019"/>
                    <a:pt x="15212" y="8161"/>
                    <a:pt x="15526" y="7282"/>
                  </a:cubicBezTo>
                  <a:cubicBezTo>
                    <a:pt x="15672" y="6822"/>
                    <a:pt x="15777" y="6383"/>
                    <a:pt x="15630" y="5860"/>
                  </a:cubicBezTo>
                  <a:cubicBezTo>
                    <a:pt x="15484" y="5441"/>
                    <a:pt x="15568" y="5023"/>
                    <a:pt x="15861" y="4688"/>
                  </a:cubicBezTo>
                  <a:cubicBezTo>
                    <a:pt x="15923" y="4583"/>
                    <a:pt x="16091" y="4479"/>
                    <a:pt x="16258" y="4479"/>
                  </a:cubicBezTo>
                  <a:cubicBezTo>
                    <a:pt x="16426" y="4479"/>
                    <a:pt x="16530" y="4625"/>
                    <a:pt x="16572" y="4813"/>
                  </a:cubicBezTo>
                  <a:cubicBezTo>
                    <a:pt x="16614" y="5211"/>
                    <a:pt x="16635" y="5567"/>
                    <a:pt x="16677" y="5880"/>
                  </a:cubicBezTo>
                  <a:cubicBezTo>
                    <a:pt x="17137" y="6445"/>
                    <a:pt x="17576" y="6885"/>
                    <a:pt x="17932" y="7408"/>
                  </a:cubicBezTo>
                  <a:cubicBezTo>
                    <a:pt x="18518" y="8370"/>
                    <a:pt x="19313" y="9165"/>
                    <a:pt x="20171" y="9856"/>
                  </a:cubicBezTo>
                  <a:cubicBezTo>
                    <a:pt x="21092" y="10630"/>
                    <a:pt x="22054" y="11069"/>
                    <a:pt x="23226" y="10693"/>
                  </a:cubicBezTo>
                  <a:cubicBezTo>
                    <a:pt x="23749" y="10212"/>
                    <a:pt x="23749" y="10212"/>
                    <a:pt x="24000" y="9479"/>
                  </a:cubicBezTo>
                  <a:cubicBezTo>
                    <a:pt x="24042" y="9333"/>
                    <a:pt x="24063" y="9228"/>
                    <a:pt x="24146" y="9124"/>
                  </a:cubicBezTo>
                  <a:cubicBezTo>
                    <a:pt x="24314" y="8914"/>
                    <a:pt x="24481" y="8747"/>
                    <a:pt x="24774" y="8768"/>
                  </a:cubicBezTo>
                  <a:cubicBezTo>
                    <a:pt x="25046" y="8789"/>
                    <a:pt x="25213" y="9019"/>
                    <a:pt x="25276" y="9417"/>
                  </a:cubicBezTo>
                  <a:cubicBezTo>
                    <a:pt x="25297" y="9521"/>
                    <a:pt x="25297" y="9605"/>
                    <a:pt x="25297" y="9709"/>
                  </a:cubicBezTo>
                  <a:cubicBezTo>
                    <a:pt x="25297" y="10777"/>
                    <a:pt x="25674" y="11718"/>
                    <a:pt x="26218" y="12639"/>
                  </a:cubicBezTo>
                  <a:cubicBezTo>
                    <a:pt x="26741" y="13497"/>
                    <a:pt x="27390" y="14103"/>
                    <a:pt x="28331" y="14417"/>
                  </a:cubicBezTo>
                  <a:cubicBezTo>
                    <a:pt x="28603" y="14501"/>
                    <a:pt x="28833" y="14564"/>
                    <a:pt x="29063" y="14647"/>
                  </a:cubicBezTo>
                  <a:cubicBezTo>
                    <a:pt x="30110" y="14940"/>
                    <a:pt x="31093" y="14815"/>
                    <a:pt x="31993" y="14208"/>
                  </a:cubicBezTo>
                  <a:cubicBezTo>
                    <a:pt x="32286" y="14020"/>
                    <a:pt x="32516" y="13769"/>
                    <a:pt x="32892" y="13727"/>
                  </a:cubicBezTo>
                  <a:cubicBezTo>
                    <a:pt x="33227" y="13894"/>
                    <a:pt x="33353" y="14313"/>
                    <a:pt x="33729" y="14354"/>
                  </a:cubicBezTo>
                  <a:cubicBezTo>
                    <a:pt x="33792" y="14313"/>
                    <a:pt x="33855" y="14292"/>
                    <a:pt x="33876" y="14229"/>
                  </a:cubicBezTo>
                  <a:cubicBezTo>
                    <a:pt x="33897" y="14103"/>
                    <a:pt x="33939" y="13978"/>
                    <a:pt x="33897" y="13873"/>
                  </a:cubicBezTo>
                  <a:cubicBezTo>
                    <a:pt x="33771" y="12053"/>
                    <a:pt x="33688" y="10212"/>
                    <a:pt x="32830" y="847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485;p59"/>
            <p:cNvSpPr/>
            <p:nvPr/>
          </p:nvSpPr>
          <p:spPr>
            <a:xfrm>
              <a:off x="5747050" y="3180225"/>
              <a:ext cx="799825" cy="625650"/>
            </a:xfrm>
            <a:custGeom>
              <a:avLst/>
              <a:gdLst/>
              <a:ahLst/>
              <a:cxnLst/>
              <a:rect l="l" t="t" r="r" b="b"/>
              <a:pathLst>
                <a:path w="31993" h="25026" extrusionOk="0">
                  <a:moveTo>
                    <a:pt x="30674" y="7931"/>
                  </a:moveTo>
                  <a:cubicBezTo>
                    <a:pt x="31093" y="8119"/>
                    <a:pt x="31511" y="8266"/>
                    <a:pt x="31993" y="8454"/>
                  </a:cubicBezTo>
                  <a:cubicBezTo>
                    <a:pt x="31867" y="8914"/>
                    <a:pt x="31930" y="9417"/>
                    <a:pt x="31804" y="9940"/>
                  </a:cubicBezTo>
                  <a:cubicBezTo>
                    <a:pt x="31700" y="10337"/>
                    <a:pt x="31804" y="10798"/>
                    <a:pt x="31721" y="11258"/>
                  </a:cubicBezTo>
                  <a:cubicBezTo>
                    <a:pt x="31679" y="11467"/>
                    <a:pt x="31679" y="11697"/>
                    <a:pt x="31574" y="11906"/>
                  </a:cubicBezTo>
                  <a:cubicBezTo>
                    <a:pt x="31051" y="13057"/>
                    <a:pt x="30632" y="14250"/>
                    <a:pt x="29900" y="15296"/>
                  </a:cubicBezTo>
                  <a:cubicBezTo>
                    <a:pt x="29356" y="16091"/>
                    <a:pt x="28854" y="16865"/>
                    <a:pt x="28268" y="17640"/>
                  </a:cubicBezTo>
                  <a:cubicBezTo>
                    <a:pt x="26741" y="19669"/>
                    <a:pt x="24753" y="21197"/>
                    <a:pt x="22619" y="22578"/>
                  </a:cubicBezTo>
                  <a:cubicBezTo>
                    <a:pt x="21426" y="23352"/>
                    <a:pt x="20108" y="23875"/>
                    <a:pt x="18748" y="24356"/>
                  </a:cubicBezTo>
                  <a:cubicBezTo>
                    <a:pt x="18622" y="24398"/>
                    <a:pt x="18518" y="24419"/>
                    <a:pt x="18392" y="24461"/>
                  </a:cubicBezTo>
                  <a:cubicBezTo>
                    <a:pt x="16530" y="24816"/>
                    <a:pt x="14647" y="25026"/>
                    <a:pt x="12743" y="24712"/>
                  </a:cubicBezTo>
                  <a:cubicBezTo>
                    <a:pt x="11718" y="24565"/>
                    <a:pt x="10734" y="24189"/>
                    <a:pt x="9730" y="23896"/>
                  </a:cubicBezTo>
                  <a:cubicBezTo>
                    <a:pt x="9521" y="23854"/>
                    <a:pt x="9311" y="23749"/>
                    <a:pt x="9081" y="23666"/>
                  </a:cubicBezTo>
                  <a:cubicBezTo>
                    <a:pt x="7700" y="23247"/>
                    <a:pt x="6466" y="22473"/>
                    <a:pt x="5294" y="21636"/>
                  </a:cubicBezTo>
                  <a:cubicBezTo>
                    <a:pt x="5022" y="21448"/>
                    <a:pt x="4792" y="21217"/>
                    <a:pt x="4562" y="20987"/>
                  </a:cubicBezTo>
                  <a:cubicBezTo>
                    <a:pt x="3474" y="19941"/>
                    <a:pt x="2407" y="18832"/>
                    <a:pt x="1319" y="17786"/>
                  </a:cubicBezTo>
                  <a:cubicBezTo>
                    <a:pt x="691" y="17200"/>
                    <a:pt x="335" y="16468"/>
                    <a:pt x="0" y="15673"/>
                  </a:cubicBezTo>
                  <a:cubicBezTo>
                    <a:pt x="210" y="15610"/>
                    <a:pt x="398" y="15526"/>
                    <a:pt x="544" y="15526"/>
                  </a:cubicBezTo>
                  <a:cubicBezTo>
                    <a:pt x="1486" y="15484"/>
                    <a:pt x="2365" y="15191"/>
                    <a:pt x="3160" y="14689"/>
                  </a:cubicBezTo>
                  <a:cubicBezTo>
                    <a:pt x="3411" y="14543"/>
                    <a:pt x="3641" y="14417"/>
                    <a:pt x="3892" y="14271"/>
                  </a:cubicBezTo>
                  <a:cubicBezTo>
                    <a:pt x="4520" y="13957"/>
                    <a:pt x="5022" y="13497"/>
                    <a:pt x="5503" y="12974"/>
                  </a:cubicBezTo>
                  <a:cubicBezTo>
                    <a:pt x="6068" y="12346"/>
                    <a:pt x="6696" y="11760"/>
                    <a:pt x="7345" y="11216"/>
                  </a:cubicBezTo>
                  <a:cubicBezTo>
                    <a:pt x="7847" y="10798"/>
                    <a:pt x="8244" y="10358"/>
                    <a:pt x="8453" y="9709"/>
                  </a:cubicBezTo>
                  <a:cubicBezTo>
                    <a:pt x="8537" y="9437"/>
                    <a:pt x="8684" y="9186"/>
                    <a:pt x="8893" y="8977"/>
                  </a:cubicBezTo>
                  <a:cubicBezTo>
                    <a:pt x="9311" y="8559"/>
                    <a:pt x="9521" y="8036"/>
                    <a:pt x="9625" y="7450"/>
                  </a:cubicBezTo>
                  <a:cubicBezTo>
                    <a:pt x="9688" y="7136"/>
                    <a:pt x="9793" y="6822"/>
                    <a:pt x="9855" y="6508"/>
                  </a:cubicBezTo>
                  <a:cubicBezTo>
                    <a:pt x="9960" y="6487"/>
                    <a:pt x="10065" y="6445"/>
                    <a:pt x="10148" y="6466"/>
                  </a:cubicBezTo>
                  <a:cubicBezTo>
                    <a:pt x="10839" y="6613"/>
                    <a:pt x="11404" y="6404"/>
                    <a:pt x="11948" y="6069"/>
                  </a:cubicBezTo>
                  <a:cubicBezTo>
                    <a:pt x="12345" y="5839"/>
                    <a:pt x="12575" y="5525"/>
                    <a:pt x="12785" y="5106"/>
                  </a:cubicBezTo>
                  <a:cubicBezTo>
                    <a:pt x="13496" y="3746"/>
                    <a:pt x="13873" y="2240"/>
                    <a:pt x="14249" y="775"/>
                  </a:cubicBezTo>
                  <a:cubicBezTo>
                    <a:pt x="14333" y="545"/>
                    <a:pt x="14417" y="315"/>
                    <a:pt x="14500" y="1"/>
                  </a:cubicBezTo>
                  <a:cubicBezTo>
                    <a:pt x="14668" y="147"/>
                    <a:pt x="14835" y="252"/>
                    <a:pt x="14961" y="419"/>
                  </a:cubicBezTo>
                  <a:cubicBezTo>
                    <a:pt x="15149" y="650"/>
                    <a:pt x="15275" y="922"/>
                    <a:pt x="15442" y="1173"/>
                  </a:cubicBezTo>
                  <a:cubicBezTo>
                    <a:pt x="16237" y="2595"/>
                    <a:pt x="17430" y="3600"/>
                    <a:pt x="18811" y="4416"/>
                  </a:cubicBezTo>
                  <a:cubicBezTo>
                    <a:pt x="19355" y="4751"/>
                    <a:pt x="19941" y="4939"/>
                    <a:pt x="20568" y="4834"/>
                  </a:cubicBezTo>
                  <a:cubicBezTo>
                    <a:pt x="20673" y="4813"/>
                    <a:pt x="20736" y="4834"/>
                    <a:pt x="20840" y="4813"/>
                  </a:cubicBezTo>
                  <a:cubicBezTo>
                    <a:pt x="21656" y="4751"/>
                    <a:pt x="21656" y="4751"/>
                    <a:pt x="22368" y="4374"/>
                  </a:cubicBezTo>
                  <a:cubicBezTo>
                    <a:pt x="22410" y="4416"/>
                    <a:pt x="22472" y="4437"/>
                    <a:pt x="22493" y="4500"/>
                  </a:cubicBezTo>
                  <a:cubicBezTo>
                    <a:pt x="22786" y="5023"/>
                    <a:pt x="23100" y="5525"/>
                    <a:pt x="23330" y="6069"/>
                  </a:cubicBezTo>
                  <a:cubicBezTo>
                    <a:pt x="23749" y="7052"/>
                    <a:pt x="24565" y="7680"/>
                    <a:pt x="25443" y="8161"/>
                  </a:cubicBezTo>
                  <a:cubicBezTo>
                    <a:pt x="26029" y="8454"/>
                    <a:pt x="26657" y="8684"/>
                    <a:pt x="27306" y="8789"/>
                  </a:cubicBezTo>
                  <a:cubicBezTo>
                    <a:pt x="28519" y="8998"/>
                    <a:pt x="29733" y="8852"/>
                    <a:pt x="30674" y="7931"/>
                  </a:cubicBezTo>
                  <a:close/>
                  <a:moveTo>
                    <a:pt x="11215" y="15380"/>
                  </a:moveTo>
                  <a:cubicBezTo>
                    <a:pt x="11111" y="15694"/>
                    <a:pt x="11090" y="15924"/>
                    <a:pt x="10985" y="16112"/>
                  </a:cubicBezTo>
                  <a:cubicBezTo>
                    <a:pt x="10567" y="16844"/>
                    <a:pt x="10546" y="17619"/>
                    <a:pt x="10671" y="18435"/>
                  </a:cubicBezTo>
                  <a:cubicBezTo>
                    <a:pt x="10734" y="18728"/>
                    <a:pt x="10734" y="19020"/>
                    <a:pt x="10755" y="19292"/>
                  </a:cubicBezTo>
                  <a:cubicBezTo>
                    <a:pt x="10797" y="19899"/>
                    <a:pt x="11048" y="20422"/>
                    <a:pt x="11383" y="20925"/>
                  </a:cubicBezTo>
                  <a:cubicBezTo>
                    <a:pt x="11864" y="21657"/>
                    <a:pt x="12534" y="22264"/>
                    <a:pt x="13287" y="22745"/>
                  </a:cubicBezTo>
                  <a:cubicBezTo>
                    <a:pt x="13789" y="23101"/>
                    <a:pt x="14333" y="23310"/>
                    <a:pt x="14940" y="23331"/>
                  </a:cubicBezTo>
                  <a:cubicBezTo>
                    <a:pt x="15400" y="23352"/>
                    <a:pt x="15902" y="23435"/>
                    <a:pt x="16363" y="23435"/>
                  </a:cubicBezTo>
                  <a:cubicBezTo>
                    <a:pt x="17597" y="23456"/>
                    <a:pt x="18727" y="23205"/>
                    <a:pt x="19648" y="22389"/>
                  </a:cubicBezTo>
                  <a:cubicBezTo>
                    <a:pt x="20003" y="22075"/>
                    <a:pt x="20380" y="21782"/>
                    <a:pt x="20736" y="21510"/>
                  </a:cubicBezTo>
                  <a:cubicBezTo>
                    <a:pt x="21259" y="21134"/>
                    <a:pt x="21593" y="20611"/>
                    <a:pt x="21907" y="20067"/>
                  </a:cubicBezTo>
                  <a:cubicBezTo>
                    <a:pt x="22577" y="18937"/>
                    <a:pt x="22912" y="17681"/>
                    <a:pt x="23560" y="16552"/>
                  </a:cubicBezTo>
                  <a:cubicBezTo>
                    <a:pt x="23623" y="16489"/>
                    <a:pt x="23644" y="16384"/>
                    <a:pt x="23644" y="16300"/>
                  </a:cubicBezTo>
                  <a:cubicBezTo>
                    <a:pt x="23581" y="15861"/>
                    <a:pt x="23749" y="15484"/>
                    <a:pt x="23958" y="15129"/>
                  </a:cubicBezTo>
                  <a:cubicBezTo>
                    <a:pt x="24188" y="14647"/>
                    <a:pt x="23895" y="14124"/>
                    <a:pt x="23372" y="14020"/>
                  </a:cubicBezTo>
                  <a:cubicBezTo>
                    <a:pt x="23246" y="13999"/>
                    <a:pt x="23121" y="13999"/>
                    <a:pt x="22995" y="13999"/>
                  </a:cubicBezTo>
                  <a:cubicBezTo>
                    <a:pt x="21049" y="13831"/>
                    <a:pt x="19145" y="14062"/>
                    <a:pt x="17283" y="14522"/>
                  </a:cubicBezTo>
                  <a:cubicBezTo>
                    <a:pt x="16425" y="14731"/>
                    <a:pt x="15526" y="14857"/>
                    <a:pt x="14647" y="14878"/>
                  </a:cubicBezTo>
                  <a:cubicBezTo>
                    <a:pt x="14103" y="14899"/>
                    <a:pt x="13580" y="14940"/>
                    <a:pt x="13057" y="15150"/>
                  </a:cubicBezTo>
                  <a:cubicBezTo>
                    <a:pt x="12743" y="15275"/>
                    <a:pt x="12366" y="15275"/>
                    <a:pt x="12031" y="15338"/>
                  </a:cubicBezTo>
                  <a:cubicBezTo>
                    <a:pt x="11738" y="15380"/>
                    <a:pt x="11487" y="15359"/>
                    <a:pt x="11215" y="15380"/>
                  </a:cubicBezTo>
                  <a:close/>
                  <a:moveTo>
                    <a:pt x="10797" y="11007"/>
                  </a:moveTo>
                  <a:cubicBezTo>
                    <a:pt x="10274" y="11049"/>
                    <a:pt x="10065" y="11342"/>
                    <a:pt x="10127" y="11927"/>
                  </a:cubicBezTo>
                  <a:cubicBezTo>
                    <a:pt x="10148" y="12346"/>
                    <a:pt x="10441" y="12576"/>
                    <a:pt x="10839" y="12555"/>
                  </a:cubicBezTo>
                  <a:cubicBezTo>
                    <a:pt x="11362" y="12534"/>
                    <a:pt x="11697" y="12116"/>
                    <a:pt x="11634" y="11593"/>
                  </a:cubicBezTo>
                  <a:cubicBezTo>
                    <a:pt x="11613" y="11174"/>
                    <a:pt x="11320" y="10986"/>
                    <a:pt x="10797" y="11007"/>
                  </a:cubicBezTo>
                  <a:close/>
                  <a:moveTo>
                    <a:pt x="23560" y="11174"/>
                  </a:moveTo>
                  <a:cubicBezTo>
                    <a:pt x="23560" y="11111"/>
                    <a:pt x="23560" y="11049"/>
                    <a:pt x="23539" y="10986"/>
                  </a:cubicBezTo>
                  <a:cubicBezTo>
                    <a:pt x="23456" y="10567"/>
                    <a:pt x="23205" y="10358"/>
                    <a:pt x="22786" y="10379"/>
                  </a:cubicBezTo>
                  <a:cubicBezTo>
                    <a:pt x="22389" y="10421"/>
                    <a:pt x="22179" y="10651"/>
                    <a:pt x="22200" y="11090"/>
                  </a:cubicBezTo>
                  <a:cubicBezTo>
                    <a:pt x="22200" y="11216"/>
                    <a:pt x="22242" y="11362"/>
                    <a:pt x="22263" y="11488"/>
                  </a:cubicBezTo>
                  <a:cubicBezTo>
                    <a:pt x="22326" y="11802"/>
                    <a:pt x="22577" y="11990"/>
                    <a:pt x="22891" y="11990"/>
                  </a:cubicBezTo>
                  <a:cubicBezTo>
                    <a:pt x="23393" y="11990"/>
                    <a:pt x="23623" y="11697"/>
                    <a:pt x="23560" y="1117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486;p59"/>
            <p:cNvSpPr/>
            <p:nvPr/>
          </p:nvSpPr>
          <p:spPr>
            <a:xfrm>
              <a:off x="5444700" y="3030625"/>
              <a:ext cx="260525" cy="324350"/>
            </a:xfrm>
            <a:custGeom>
              <a:avLst/>
              <a:gdLst/>
              <a:ahLst/>
              <a:cxnLst/>
              <a:rect l="l" t="t" r="r" b="b"/>
              <a:pathLst>
                <a:path w="10421" h="12974" extrusionOk="0">
                  <a:moveTo>
                    <a:pt x="3578" y="2219"/>
                  </a:moveTo>
                  <a:cubicBezTo>
                    <a:pt x="3411" y="1758"/>
                    <a:pt x="3537" y="1465"/>
                    <a:pt x="3725" y="1193"/>
                  </a:cubicBezTo>
                  <a:cubicBezTo>
                    <a:pt x="4332" y="315"/>
                    <a:pt x="5210" y="1"/>
                    <a:pt x="6319" y="294"/>
                  </a:cubicBezTo>
                  <a:cubicBezTo>
                    <a:pt x="7073" y="503"/>
                    <a:pt x="7784" y="838"/>
                    <a:pt x="8412" y="1298"/>
                  </a:cubicBezTo>
                  <a:cubicBezTo>
                    <a:pt x="8454" y="1340"/>
                    <a:pt x="8537" y="1382"/>
                    <a:pt x="8558" y="1445"/>
                  </a:cubicBezTo>
                  <a:cubicBezTo>
                    <a:pt x="8851" y="2198"/>
                    <a:pt x="9604" y="2616"/>
                    <a:pt x="9960" y="3328"/>
                  </a:cubicBezTo>
                  <a:cubicBezTo>
                    <a:pt x="10107" y="3621"/>
                    <a:pt x="10232" y="3976"/>
                    <a:pt x="10420" y="4311"/>
                  </a:cubicBezTo>
                  <a:lnTo>
                    <a:pt x="9311" y="5880"/>
                  </a:lnTo>
                  <a:cubicBezTo>
                    <a:pt x="9144" y="6152"/>
                    <a:pt x="8977" y="6403"/>
                    <a:pt x="8851" y="6696"/>
                  </a:cubicBezTo>
                  <a:cubicBezTo>
                    <a:pt x="8558" y="7261"/>
                    <a:pt x="8412" y="7889"/>
                    <a:pt x="8558" y="8559"/>
                  </a:cubicBezTo>
                  <a:cubicBezTo>
                    <a:pt x="8767" y="9458"/>
                    <a:pt x="8495" y="10170"/>
                    <a:pt x="7847" y="10797"/>
                  </a:cubicBezTo>
                  <a:cubicBezTo>
                    <a:pt x="7617" y="11007"/>
                    <a:pt x="7428" y="11279"/>
                    <a:pt x="7219" y="11509"/>
                  </a:cubicBezTo>
                  <a:cubicBezTo>
                    <a:pt x="6801" y="11948"/>
                    <a:pt x="6361" y="12325"/>
                    <a:pt x="5734" y="12450"/>
                  </a:cubicBezTo>
                  <a:cubicBezTo>
                    <a:pt x="5399" y="12534"/>
                    <a:pt x="5085" y="12680"/>
                    <a:pt x="4750" y="12764"/>
                  </a:cubicBezTo>
                  <a:cubicBezTo>
                    <a:pt x="4457" y="12848"/>
                    <a:pt x="4185" y="12890"/>
                    <a:pt x="3913" y="12911"/>
                  </a:cubicBezTo>
                  <a:cubicBezTo>
                    <a:pt x="3097" y="12973"/>
                    <a:pt x="3013" y="12534"/>
                    <a:pt x="3076" y="11948"/>
                  </a:cubicBezTo>
                  <a:cubicBezTo>
                    <a:pt x="3097" y="11739"/>
                    <a:pt x="3223" y="11530"/>
                    <a:pt x="3327" y="11341"/>
                  </a:cubicBezTo>
                  <a:cubicBezTo>
                    <a:pt x="3746" y="10546"/>
                    <a:pt x="4185" y="9730"/>
                    <a:pt x="4646" y="8914"/>
                  </a:cubicBezTo>
                  <a:cubicBezTo>
                    <a:pt x="4897" y="8475"/>
                    <a:pt x="5022" y="7973"/>
                    <a:pt x="5106" y="7471"/>
                  </a:cubicBezTo>
                  <a:cubicBezTo>
                    <a:pt x="5210" y="6801"/>
                    <a:pt x="4750" y="6278"/>
                    <a:pt x="4039" y="6278"/>
                  </a:cubicBezTo>
                  <a:cubicBezTo>
                    <a:pt x="3139" y="6278"/>
                    <a:pt x="2239" y="6362"/>
                    <a:pt x="1340" y="6403"/>
                  </a:cubicBezTo>
                  <a:cubicBezTo>
                    <a:pt x="1089" y="6403"/>
                    <a:pt x="816" y="6424"/>
                    <a:pt x="586" y="6382"/>
                  </a:cubicBezTo>
                  <a:cubicBezTo>
                    <a:pt x="210" y="6320"/>
                    <a:pt x="0" y="5943"/>
                    <a:pt x="210" y="5650"/>
                  </a:cubicBezTo>
                  <a:cubicBezTo>
                    <a:pt x="670" y="5002"/>
                    <a:pt x="1193" y="4395"/>
                    <a:pt x="1925" y="4060"/>
                  </a:cubicBezTo>
                  <a:cubicBezTo>
                    <a:pt x="2156" y="3955"/>
                    <a:pt x="2386" y="3872"/>
                    <a:pt x="2595" y="3746"/>
                  </a:cubicBezTo>
                  <a:cubicBezTo>
                    <a:pt x="3013" y="3474"/>
                    <a:pt x="3432" y="3369"/>
                    <a:pt x="3955" y="3495"/>
                  </a:cubicBezTo>
                  <a:cubicBezTo>
                    <a:pt x="4332" y="3579"/>
                    <a:pt x="4708" y="3495"/>
                    <a:pt x="5106" y="3474"/>
                  </a:cubicBezTo>
                  <a:cubicBezTo>
                    <a:pt x="5441" y="3432"/>
                    <a:pt x="5650" y="3118"/>
                    <a:pt x="5608" y="2763"/>
                  </a:cubicBezTo>
                  <a:cubicBezTo>
                    <a:pt x="5545" y="2428"/>
                    <a:pt x="5294" y="2177"/>
                    <a:pt x="4959" y="2177"/>
                  </a:cubicBezTo>
                  <a:cubicBezTo>
                    <a:pt x="4478" y="2198"/>
                    <a:pt x="4039" y="2219"/>
                    <a:pt x="3578" y="22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487;p59"/>
            <p:cNvSpPr/>
            <p:nvPr/>
          </p:nvSpPr>
          <p:spPr>
            <a:xfrm>
              <a:off x="6401425" y="2856450"/>
              <a:ext cx="256350" cy="298175"/>
            </a:xfrm>
            <a:custGeom>
              <a:avLst/>
              <a:gdLst/>
              <a:ahLst/>
              <a:cxnLst/>
              <a:rect l="l" t="t" r="r" b="b"/>
              <a:pathLst>
                <a:path w="10254" h="11927" extrusionOk="0">
                  <a:moveTo>
                    <a:pt x="252" y="5943"/>
                  </a:moveTo>
                  <a:cubicBezTo>
                    <a:pt x="1" y="4708"/>
                    <a:pt x="43" y="3599"/>
                    <a:pt x="273" y="2490"/>
                  </a:cubicBezTo>
                  <a:cubicBezTo>
                    <a:pt x="461" y="1632"/>
                    <a:pt x="1005" y="942"/>
                    <a:pt x="1612" y="377"/>
                  </a:cubicBezTo>
                  <a:cubicBezTo>
                    <a:pt x="1968" y="0"/>
                    <a:pt x="2407" y="105"/>
                    <a:pt x="2784" y="565"/>
                  </a:cubicBezTo>
                  <a:cubicBezTo>
                    <a:pt x="3537" y="1444"/>
                    <a:pt x="3872" y="2490"/>
                    <a:pt x="3976" y="3599"/>
                  </a:cubicBezTo>
                  <a:cubicBezTo>
                    <a:pt x="4018" y="3976"/>
                    <a:pt x="4039" y="4373"/>
                    <a:pt x="4081" y="4750"/>
                  </a:cubicBezTo>
                  <a:cubicBezTo>
                    <a:pt x="4123" y="4980"/>
                    <a:pt x="4248" y="5168"/>
                    <a:pt x="4499" y="5231"/>
                  </a:cubicBezTo>
                  <a:cubicBezTo>
                    <a:pt x="4771" y="5315"/>
                    <a:pt x="4960" y="5210"/>
                    <a:pt x="5085" y="5022"/>
                  </a:cubicBezTo>
                  <a:cubicBezTo>
                    <a:pt x="5232" y="4792"/>
                    <a:pt x="5378" y="4562"/>
                    <a:pt x="5504" y="4290"/>
                  </a:cubicBezTo>
                  <a:cubicBezTo>
                    <a:pt x="5755" y="3725"/>
                    <a:pt x="6110" y="3160"/>
                    <a:pt x="6529" y="2699"/>
                  </a:cubicBezTo>
                  <a:cubicBezTo>
                    <a:pt x="6885" y="2302"/>
                    <a:pt x="6885" y="2281"/>
                    <a:pt x="7575" y="2051"/>
                  </a:cubicBezTo>
                  <a:cubicBezTo>
                    <a:pt x="8098" y="2323"/>
                    <a:pt x="8517" y="2678"/>
                    <a:pt x="8579" y="3348"/>
                  </a:cubicBezTo>
                  <a:cubicBezTo>
                    <a:pt x="8621" y="3641"/>
                    <a:pt x="8747" y="3892"/>
                    <a:pt x="8872" y="4185"/>
                  </a:cubicBezTo>
                  <a:cubicBezTo>
                    <a:pt x="9061" y="4603"/>
                    <a:pt x="8998" y="4980"/>
                    <a:pt x="8726" y="5252"/>
                  </a:cubicBezTo>
                  <a:cubicBezTo>
                    <a:pt x="8328" y="5712"/>
                    <a:pt x="7994" y="6194"/>
                    <a:pt x="7470" y="6549"/>
                  </a:cubicBezTo>
                  <a:cubicBezTo>
                    <a:pt x="7052" y="6821"/>
                    <a:pt x="7115" y="7282"/>
                    <a:pt x="7596" y="7533"/>
                  </a:cubicBezTo>
                  <a:cubicBezTo>
                    <a:pt x="7638" y="7554"/>
                    <a:pt x="7701" y="7616"/>
                    <a:pt x="7784" y="7616"/>
                  </a:cubicBezTo>
                  <a:cubicBezTo>
                    <a:pt x="8412" y="7826"/>
                    <a:pt x="8935" y="8223"/>
                    <a:pt x="9416" y="8663"/>
                  </a:cubicBezTo>
                  <a:cubicBezTo>
                    <a:pt x="9563" y="8788"/>
                    <a:pt x="9730" y="8893"/>
                    <a:pt x="9835" y="8976"/>
                  </a:cubicBezTo>
                  <a:cubicBezTo>
                    <a:pt x="10253" y="9918"/>
                    <a:pt x="9898" y="10525"/>
                    <a:pt x="9249" y="11006"/>
                  </a:cubicBezTo>
                  <a:cubicBezTo>
                    <a:pt x="8935" y="11257"/>
                    <a:pt x="8621" y="11404"/>
                    <a:pt x="8224" y="11487"/>
                  </a:cubicBezTo>
                  <a:cubicBezTo>
                    <a:pt x="7784" y="11592"/>
                    <a:pt x="7366" y="11717"/>
                    <a:pt x="6947" y="11822"/>
                  </a:cubicBezTo>
                  <a:cubicBezTo>
                    <a:pt x="6424" y="11927"/>
                    <a:pt x="5901" y="11906"/>
                    <a:pt x="5336" y="11906"/>
                  </a:cubicBezTo>
                  <a:cubicBezTo>
                    <a:pt x="5190" y="11906"/>
                    <a:pt x="4981" y="11738"/>
                    <a:pt x="4876" y="11613"/>
                  </a:cubicBezTo>
                  <a:cubicBezTo>
                    <a:pt x="4750" y="11487"/>
                    <a:pt x="4667" y="11278"/>
                    <a:pt x="4562" y="11111"/>
                  </a:cubicBezTo>
                  <a:cubicBezTo>
                    <a:pt x="4750" y="10567"/>
                    <a:pt x="4604" y="10023"/>
                    <a:pt x="4478" y="9500"/>
                  </a:cubicBezTo>
                  <a:cubicBezTo>
                    <a:pt x="4457" y="9311"/>
                    <a:pt x="4353" y="9144"/>
                    <a:pt x="4227" y="8976"/>
                  </a:cubicBezTo>
                  <a:cubicBezTo>
                    <a:pt x="3809" y="8474"/>
                    <a:pt x="3349" y="7972"/>
                    <a:pt x="2909" y="7491"/>
                  </a:cubicBezTo>
                  <a:cubicBezTo>
                    <a:pt x="2784" y="7323"/>
                    <a:pt x="2616" y="7198"/>
                    <a:pt x="2512" y="7051"/>
                  </a:cubicBezTo>
                  <a:cubicBezTo>
                    <a:pt x="2198" y="6549"/>
                    <a:pt x="1758" y="6361"/>
                    <a:pt x="1235" y="6256"/>
                  </a:cubicBezTo>
                  <a:cubicBezTo>
                    <a:pt x="900" y="6152"/>
                    <a:pt x="608" y="6047"/>
                    <a:pt x="252" y="594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488;p59"/>
            <p:cNvSpPr/>
            <p:nvPr/>
          </p:nvSpPr>
          <p:spPr>
            <a:xfrm>
              <a:off x="6277975" y="4004625"/>
              <a:ext cx="169000" cy="146500"/>
            </a:xfrm>
            <a:custGeom>
              <a:avLst/>
              <a:gdLst/>
              <a:ahLst/>
              <a:cxnLst/>
              <a:rect l="l" t="t" r="r" b="b"/>
              <a:pathLst>
                <a:path w="6760" h="5860" extrusionOk="0">
                  <a:moveTo>
                    <a:pt x="4186" y="1"/>
                  </a:moveTo>
                  <a:cubicBezTo>
                    <a:pt x="3516" y="1"/>
                    <a:pt x="2846" y="84"/>
                    <a:pt x="2198" y="252"/>
                  </a:cubicBezTo>
                  <a:cubicBezTo>
                    <a:pt x="1612" y="377"/>
                    <a:pt x="1235" y="670"/>
                    <a:pt x="963" y="1130"/>
                  </a:cubicBezTo>
                  <a:cubicBezTo>
                    <a:pt x="733" y="1549"/>
                    <a:pt x="545" y="1967"/>
                    <a:pt x="315" y="2386"/>
                  </a:cubicBezTo>
                  <a:cubicBezTo>
                    <a:pt x="1" y="2972"/>
                    <a:pt x="84" y="3558"/>
                    <a:pt x="189" y="4164"/>
                  </a:cubicBezTo>
                  <a:cubicBezTo>
                    <a:pt x="210" y="4353"/>
                    <a:pt x="315" y="4520"/>
                    <a:pt x="440" y="4687"/>
                  </a:cubicBezTo>
                  <a:cubicBezTo>
                    <a:pt x="1068" y="5420"/>
                    <a:pt x="1884" y="5838"/>
                    <a:pt x="2825" y="5859"/>
                  </a:cubicBezTo>
                  <a:cubicBezTo>
                    <a:pt x="3118" y="5859"/>
                    <a:pt x="3411" y="5838"/>
                    <a:pt x="3683" y="5817"/>
                  </a:cubicBezTo>
                  <a:cubicBezTo>
                    <a:pt x="3997" y="5775"/>
                    <a:pt x="4332" y="5817"/>
                    <a:pt x="4667" y="5755"/>
                  </a:cubicBezTo>
                  <a:cubicBezTo>
                    <a:pt x="5357" y="5650"/>
                    <a:pt x="5943" y="5315"/>
                    <a:pt x="6173" y="4625"/>
                  </a:cubicBezTo>
                  <a:cubicBezTo>
                    <a:pt x="6508" y="3704"/>
                    <a:pt x="6759" y="2721"/>
                    <a:pt x="6550" y="1654"/>
                  </a:cubicBezTo>
                  <a:cubicBezTo>
                    <a:pt x="6466" y="1235"/>
                    <a:pt x="6299" y="921"/>
                    <a:pt x="5985" y="670"/>
                  </a:cubicBezTo>
                  <a:cubicBezTo>
                    <a:pt x="5462" y="210"/>
                    <a:pt x="4834" y="42"/>
                    <a:pt x="41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489;p59"/>
            <p:cNvSpPr/>
            <p:nvPr/>
          </p:nvSpPr>
          <p:spPr>
            <a:xfrm>
              <a:off x="5624650" y="3527575"/>
              <a:ext cx="122950" cy="121375"/>
            </a:xfrm>
            <a:custGeom>
              <a:avLst/>
              <a:gdLst/>
              <a:ahLst/>
              <a:cxnLst/>
              <a:rect l="l" t="t" r="r" b="b"/>
              <a:pathLst>
                <a:path w="4918" h="4855" extrusionOk="0">
                  <a:moveTo>
                    <a:pt x="293" y="398"/>
                  </a:moveTo>
                  <a:cubicBezTo>
                    <a:pt x="1088" y="0"/>
                    <a:pt x="1737" y="398"/>
                    <a:pt x="2365" y="565"/>
                  </a:cubicBezTo>
                  <a:cubicBezTo>
                    <a:pt x="2678" y="649"/>
                    <a:pt x="2950" y="963"/>
                    <a:pt x="3118" y="1297"/>
                  </a:cubicBezTo>
                  <a:cubicBezTo>
                    <a:pt x="3285" y="1611"/>
                    <a:pt x="3432" y="1967"/>
                    <a:pt x="3620" y="2281"/>
                  </a:cubicBezTo>
                  <a:cubicBezTo>
                    <a:pt x="3997" y="3055"/>
                    <a:pt x="4352" y="3871"/>
                    <a:pt x="4917" y="4541"/>
                  </a:cubicBezTo>
                  <a:cubicBezTo>
                    <a:pt x="4436" y="4687"/>
                    <a:pt x="2783" y="4854"/>
                    <a:pt x="2427" y="4792"/>
                  </a:cubicBezTo>
                  <a:cubicBezTo>
                    <a:pt x="1632" y="4582"/>
                    <a:pt x="921" y="4206"/>
                    <a:pt x="523" y="3390"/>
                  </a:cubicBezTo>
                  <a:cubicBezTo>
                    <a:pt x="63" y="2344"/>
                    <a:pt x="0" y="1381"/>
                    <a:pt x="293" y="39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490;p59"/>
            <p:cNvSpPr/>
            <p:nvPr/>
          </p:nvSpPr>
          <p:spPr>
            <a:xfrm>
              <a:off x="5829175" y="4433550"/>
              <a:ext cx="108825" cy="125575"/>
            </a:xfrm>
            <a:custGeom>
              <a:avLst/>
              <a:gdLst/>
              <a:ahLst/>
              <a:cxnLst/>
              <a:rect l="l" t="t" r="r" b="b"/>
              <a:pathLst>
                <a:path w="4353" h="5023" extrusionOk="0">
                  <a:moveTo>
                    <a:pt x="691" y="1"/>
                  </a:moveTo>
                  <a:cubicBezTo>
                    <a:pt x="1423" y="398"/>
                    <a:pt x="1967" y="984"/>
                    <a:pt x="2553" y="1466"/>
                  </a:cubicBezTo>
                  <a:cubicBezTo>
                    <a:pt x="3223" y="2072"/>
                    <a:pt x="3892" y="2721"/>
                    <a:pt x="4164" y="3621"/>
                  </a:cubicBezTo>
                  <a:cubicBezTo>
                    <a:pt x="4352" y="4165"/>
                    <a:pt x="4269" y="4437"/>
                    <a:pt x="3746" y="4688"/>
                  </a:cubicBezTo>
                  <a:cubicBezTo>
                    <a:pt x="3160" y="5002"/>
                    <a:pt x="2469" y="5023"/>
                    <a:pt x="1821" y="5023"/>
                  </a:cubicBezTo>
                  <a:cubicBezTo>
                    <a:pt x="1695" y="5023"/>
                    <a:pt x="1549" y="4981"/>
                    <a:pt x="1444" y="4897"/>
                  </a:cubicBezTo>
                  <a:cubicBezTo>
                    <a:pt x="816" y="4437"/>
                    <a:pt x="377" y="3851"/>
                    <a:pt x="272" y="3077"/>
                  </a:cubicBezTo>
                  <a:cubicBezTo>
                    <a:pt x="230" y="2616"/>
                    <a:pt x="230" y="2177"/>
                    <a:pt x="126" y="1738"/>
                  </a:cubicBezTo>
                  <a:cubicBezTo>
                    <a:pt x="0" y="1047"/>
                    <a:pt x="126" y="482"/>
                    <a:pt x="69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491;p59"/>
            <p:cNvSpPr/>
            <p:nvPr/>
          </p:nvSpPr>
          <p:spPr>
            <a:xfrm>
              <a:off x="6548950" y="3417725"/>
              <a:ext cx="113525" cy="116150"/>
            </a:xfrm>
            <a:custGeom>
              <a:avLst/>
              <a:gdLst/>
              <a:ahLst/>
              <a:cxnLst/>
              <a:rect l="l" t="t" r="r" b="b"/>
              <a:pathLst>
                <a:path w="4541" h="4646" extrusionOk="0">
                  <a:moveTo>
                    <a:pt x="0" y="4436"/>
                  </a:moveTo>
                  <a:cubicBezTo>
                    <a:pt x="21" y="4290"/>
                    <a:pt x="42" y="4185"/>
                    <a:pt x="63" y="4101"/>
                  </a:cubicBezTo>
                  <a:cubicBezTo>
                    <a:pt x="523" y="3181"/>
                    <a:pt x="795" y="2218"/>
                    <a:pt x="1067" y="1235"/>
                  </a:cubicBezTo>
                  <a:cubicBezTo>
                    <a:pt x="1130" y="879"/>
                    <a:pt x="1193" y="544"/>
                    <a:pt x="1549" y="356"/>
                  </a:cubicBezTo>
                  <a:cubicBezTo>
                    <a:pt x="2030" y="126"/>
                    <a:pt x="2532" y="0"/>
                    <a:pt x="3055" y="189"/>
                  </a:cubicBezTo>
                  <a:cubicBezTo>
                    <a:pt x="4352" y="628"/>
                    <a:pt x="4541" y="1716"/>
                    <a:pt x="4038" y="2741"/>
                  </a:cubicBezTo>
                  <a:cubicBezTo>
                    <a:pt x="3620" y="3118"/>
                    <a:pt x="3202" y="3494"/>
                    <a:pt x="2762" y="3808"/>
                  </a:cubicBezTo>
                  <a:cubicBezTo>
                    <a:pt x="2386" y="4080"/>
                    <a:pt x="1967" y="4206"/>
                    <a:pt x="1590" y="4415"/>
                  </a:cubicBezTo>
                  <a:cubicBezTo>
                    <a:pt x="1172" y="4645"/>
                    <a:pt x="753" y="4645"/>
                    <a:pt x="272" y="4603"/>
                  </a:cubicBezTo>
                  <a:cubicBezTo>
                    <a:pt x="209" y="4624"/>
                    <a:pt x="126" y="4541"/>
                    <a:pt x="0" y="443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492;p59"/>
            <p:cNvSpPr/>
            <p:nvPr/>
          </p:nvSpPr>
          <p:spPr>
            <a:xfrm>
              <a:off x="6156625" y="4479600"/>
              <a:ext cx="87375" cy="94700"/>
            </a:xfrm>
            <a:custGeom>
              <a:avLst/>
              <a:gdLst/>
              <a:ahLst/>
              <a:cxnLst/>
              <a:rect l="l" t="t" r="r" b="b"/>
              <a:pathLst>
                <a:path w="3495" h="3788" extrusionOk="0">
                  <a:moveTo>
                    <a:pt x="3495" y="3264"/>
                  </a:moveTo>
                  <a:cubicBezTo>
                    <a:pt x="3244" y="3536"/>
                    <a:pt x="2972" y="3662"/>
                    <a:pt x="2637" y="3704"/>
                  </a:cubicBezTo>
                  <a:cubicBezTo>
                    <a:pt x="2135" y="3787"/>
                    <a:pt x="1716" y="3683"/>
                    <a:pt x="1298" y="3285"/>
                  </a:cubicBezTo>
                  <a:cubicBezTo>
                    <a:pt x="649" y="2637"/>
                    <a:pt x="210" y="1904"/>
                    <a:pt x="126" y="984"/>
                  </a:cubicBezTo>
                  <a:cubicBezTo>
                    <a:pt x="105" y="670"/>
                    <a:pt x="1" y="356"/>
                    <a:pt x="126" y="0"/>
                  </a:cubicBezTo>
                  <a:cubicBezTo>
                    <a:pt x="1047" y="461"/>
                    <a:pt x="1905" y="879"/>
                    <a:pt x="2616" y="1590"/>
                  </a:cubicBezTo>
                  <a:cubicBezTo>
                    <a:pt x="3097" y="2072"/>
                    <a:pt x="3348" y="2657"/>
                    <a:pt x="3495" y="326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493;p59"/>
            <p:cNvSpPr/>
            <p:nvPr/>
          </p:nvSpPr>
          <p:spPr>
            <a:xfrm>
              <a:off x="5682175" y="3147800"/>
              <a:ext cx="82675" cy="116150"/>
            </a:xfrm>
            <a:custGeom>
              <a:avLst/>
              <a:gdLst/>
              <a:ahLst/>
              <a:cxnLst/>
              <a:rect l="l" t="t" r="r" b="b"/>
              <a:pathLst>
                <a:path w="3307" h="4646" extrusionOk="0">
                  <a:moveTo>
                    <a:pt x="3307" y="147"/>
                  </a:moveTo>
                  <a:cubicBezTo>
                    <a:pt x="2846" y="1026"/>
                    <a:pt x="2365" y="1716"/>
                    <a:pt x="1842" y="2407"/>
                  </a:cubicBezTo>
                  <a:cubicBezTo>
                    <a:pt x="1319" y="3097"/>
                    <a:pt x="733" y="3788"/>
                    <a:pt x="461" y="4625"/>
                  </a:cubicBezTo>
                  <a:cubicBezTo>
                    <a:pt x="252" y="4646"/>
                    <a:pt x="210" y="4520"/>
                    <a:pt x="189" y="4395"/>
                  </a:cubicBezTo>
                  <a:cubicBezTo>
                    <a:pt x="64" y="3600"/>
                    <a:pt x="1" y="2846"/>
                    <a:pt x="461" y="2156"/>
                  </a:cubicBezTo>
                  <a:cubicBezTo>
                    <a:pt x="608" y="1926"/>
                    <a:pt x="796" y="1716"/>
                    <a:pt x="942" y="1486"/>
                  </a:cubicBezTo>
                  <a:cubicBezTo>
                    <a:pt x="1089" y="1277"/>
                    <a:pt x="1235" y="1068"/>
                    <a:pt x="1340" y="838"/>
                  </a:cubicBezTo>
                  <a:cubicBezTo>
                    <a:pt x="1779" y="126"/>
                    <a:pt x="2407" y="1"/>
                    <a:pt x="3307" y="1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494;p59"/>
            <p:cNvSpPr/>
            <p:nvPr/>
          </p:nvSpPr>
          <p:spPr>
            <a:xfrm>
              <a:off x="6402475" y="3033775"/>
              <a:ext cx="83725" cy="77950"/>
            </a:xfrm>
            <a:custGeom>
              <a:avLst/>
              <a:gdLst/>
              <a:ahLst/>
              <a:cxnLst/>
              <a:rect l="l" t="t" r="r" b="b"/>
              <a:pathLst>
                <a:path w="3349" h="3118" extrusionOk="0">
                  <a:moveTo>
                    <a:pt x="3348" y="3118"/>
                  </a:moveTo>
                  <a:cubicBezTo>
                    <a:pt x="2532" y="2720"/>
                    <a:pt x="2239" y="1967"/>
                    <a:pt x="1675" y="1528"/>
                  </a:cubicBezTo>
                  <a:cubicBezTo>
                    <a:pt x="1089" y="1046"/>
                    <a:pt x="566" y="544"/>
                    <a:pt x="1" y="0"/>
                  </a:cubicBezTo>
                  <a:cubicBezTo>
                    <a:pt x="419" y="63"/>
                    <a:pt x="754" y="105"/>
                    <a:pt x="1089" y="168"/>
                  </a:cubicBezTo>
                  <a:cubicBezTo>
                    <a:pt x="1256" y="189"/>
                    <a:pt x="1423" y="272"/>
                    <a:pt x="1507" y="377"/>
                  </a:cubicBezTo>
                  <a:cubicBezTo>
                    <a:pt x="2093" y="1067"/>
                    <a:pt x="2763" y="1695"/>
                    <a:pt x="3202" y="2511"/>
                  </a:cubicBezTo>
                  <a:cubicBezTo>
                    <a:pt x="3265" y="2637"/>
                    <a:pt x="3286" y="2846"/>
                    <a:pt x="3348" y="311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495;p59"/>
            <p:cNvSpPr/>
            <p:nvPr/>
          </p:nvSpPr>
          <p:spPr>
            <a:xfrm>
              <a:off x="6090200" y="3833575"/>
              <a:ext cx="51800" cy="31400"/>
            </a:xfrm>
            <a:custGeom>
              <a:avLst/>
              <a:gdLst/>
              <a:ahLst/>
              <a:cxnLst/>
              <a:rect l="l" t="t" r="r" b="b"/>
              <a:pathLst>
                <a:path w="2072" h="1256" extrusionOk="0">
                  <a:moveTo>
                    <a:pt x="0" y="1"/>
                  </a:moveTo>
                  <a:lnTo>
                    <a:pt x="2072" y="1"/>
                  </a:lnTo>
                  <a:cubicBezTo>
                    <a:pt x="2051" y="921"/>
                    <a:pt x="1737" y="1256"/>
                    <a:pt x="900" y="1193"/>
                  </a:cubicBezTo>
                  <a:cubicBezTo>
                    <a:pt x="314" y="1193"/>
                    <a:pt x="63" y="858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496;p59"/>
            <p:cNvSpPr/>
            <p:nvPr/>
          </p:nvSpPr>
          <p:spPr>
            <a:xfrm>
              <a:off x="6184350" y="3855025"/>
              <a:ext cx="346825" cy="300800"/>
            </a:xfrm>
            <a:custGeom>
              <a:avLst/>
              <a:gdLst/>
              <a:ahLst/>
              <a:cxnLst/>
              <a:rect l="l" t="t" r="r" b="b"/>
              <a:pathLst>
                <a:path w="13873" h="12032" extrusionOk="0">
                  <a:moveTo>
                    <a:pt x="11195" y="10065"/>
                  </a:moveTo>
                  <a:cubicBezTo>
                    <a:pt x="11174" y="10044"/>
                    <a:pt x="11153" y="10023"/>
                    <a:pt x="11153" y="10002"/>
                  </a:cubicBezTo>
                  <a:cubicBezTo>
                    <a:pt x="11383" y="9228"/>
                    <a:pt x="11216" y="8474"/>
                    <a:pt x="11153" y="7721"/>
                  </a:cubicBezTo>
                  <a:cubicBezTo>
                    <a:pt x="11069" y="6696"/>
                    <a:pt x="10462" y="6047"/>
                    <a:pt x="9604" y="5629"/>
                  </a:cubicBezTo>
                  <a:cubicBezTo>
                    <a:pt x="9311" y="5461"/>
                    <a:pt x="8998" y="5336"/>
                    <a:pt x="8684" y="5315"/>
                  </a:cubicBezTo>
                  <a:cubicBezTo>
                    <a:pt x="7407" y="5148"/>
                    <a:pt x="6110" y="5043"/>
                    <a:pt x="5064" y="5985"/>
                  </a:cubicBezTo>
                  <a:cubicBezTo>
                    <a:pt x="5001" y="6047"/>
                    <a:pt x="4980" y="6089"/>
                    <a:pt x="4918" y="6131"/>
                  </a:cubicBezTo>
                  <a:cubicBezTo>
                    <a:pt x="3620" y="6570"/>
                    <a:pt x="3348" y="7826"/>
                    <a:pt x="2888" y="8893"/>
                  </a:cubicBezTo>
                  <a:cubicBezTo>
                    <a:pt x="2909" y="9876"/>
                    <a:pt x="2825" y="10902"/>
                    <a:pt x="3746" y="11676"/>
                  </a:cubicBezTo>
                  <a:cubicBezTo>
                    <a:pt x="3829" y="11718"/>
                    <a:pt x="3871" y="11801"/>
                    <a:pt x="3955" y="11885"/>
                  </a:cubicBezTo>
                  <a:cubicBezTo>
                    <a:pt x="3976" y="11906"/>
                    <a:pt x="3976" y="11927"/>
                    <a:pt x="4018" y="12031"/>
                  </a:cubicBezTo>
                  <a:cubicBezTo>
                    <a:pt x="3829" y="12011"/>
                    <a:pt x="3662" y="12011"/>
                    <a:pt x="3537" y="11927"/>
                  </a:cubicBezTo>
                  <a:cubicBezTo>
                    <a:pt x="2658" y="11508"/>
                    <a:pt x="1988" y="10839"/>
                    <a:pt x="1465" y="10002"/>
                  </a:cubicBezTo>
                  <a:cubicBezTo>
                    <a:pt x="1130" y="9437"/>
                    <a:pt x="816" y="8872"/>
                    <a:pt x="524" y="8265"/>
                  </a:cubicBezTo>
                  <a:cubicBezTo>
                    <a:pt x="398" y="7972"/>
                    <a:pt x="314" y="7658"/>
                    <a:pt x="252" y="7345"/>
                  </a:cubicBezTo>
                  <a:cubicBezTo>
                    <a:pt x="189" y="7031"/>
                    <a:pt x="189" y="6696"/>
                    <a:pt x="147" y="6382"/>
                  </a:cubicBezTo>
                  <a:cubicBezTo>
                    <a:pt x="0" y="5775"/>
                    <a:pt x="147" y="5231"/>
                    <a:pt x="398" y="4708"/>
                  </a:cubicBezTo>
                  <a:cubicBezTo>
                    <a:pt x="712" y="4080"/>
                    <a:pt x="1047" y="3474"/>
                    <a:pt x="1549" y="2992"/>
                  </a:cubicBezTo>
                  <a:cubicBezTo>
                    <a:pt x="1674" y="2846"/>
                    <a:pt x="1821" y="2700"/>
                    <a:pt x="1988" y="2637"/>
                  </a:cubicBezTo>
                  <a:cubicBezTo>
                    <a:pt x="2679" y="2428"/>
                    <a:pt x="3034" y="1946"/>
                    <a:pt x="3306" y="1360"/>
                  </a:cubicBezTo>
                  <a:cubicBezTo>
                    <a:pt x="3725" y="419"/>
                    <a:pt x="4562" y="126"/>
                    <a:pt x="5441" y="84"/>
                  </a:cubicBezTo>
                  <a:cubicBezTo>
                    <a:pt x="6591" y="0"/>
                    <a:pt x="7742" y="126"/>
                    <a:pt x="8851" y="649"/>
                  </a:cubicBezTo>
                  <a:cubicBezTo>
                    <a:pt x="9918" y="1151"/>
                    <a:pt x="10964" y="1653"/>
                    <a:pt x="11927" y="2365"/>
                  </a:cubicBezTo>
                  <a:cubicBezTo>
                    <a:pt x="12324" y="2637"/>
                    <a:pt x="12701" y="2992"/>
                    <a:pt x="13036" y="3348"/>
                  </a:cubicBezTo>
                  <a:cubicBezTo>
                    <a:pt x="13475" y="3829"/>
                    <a:pt x="13705" y="4394"/>
                    <a:pt x="13747" y="5022"/>
                  </a:cubicBezTo>
                  <a:lnTo>
                    <a:pt x="13810" y="5880"/>
                  </a:lnTo>
                  <a:cubicBezTo>
                    <a:pt x="13810" y="6026"/>
                    <a:pt x="13873" y="6152"/>
                    <a:pt x="13810" y="6277"/>
                  </a:cubicBezTo>
                  <a:cubicBezTo>
                    <a:pt x="13350" y="7826"/>
                    <a:pt x="12827" y="9290"/>
                    <a:pt x="11278" y="10106"/>
                  </a:cubicBezTo>
                  <a:cubicBezTo>
                    <a:pt x="11257" y="10065"/>
                    <a:pt x="11236" y="10065"/>
                    <a:pt x="11195" y="10065"/>
                  </a:cubicBezTo>
                  <a:close/>
                  <a:moveTo>
                    <a:pt x="3767" y="4248"/>
                  </a:moveTo>
                  <a:cubicBezTo>
                    <a:pt x="3432" y="4520"/>
                    <a:pt x="3285" y="4876"/>
                    <a:pt x="3097" y="5231"/>
                  </a:cubicBezTo>
                  <a:cubicBezTo>
                    <a:pt x="3495" y="5420"/>
                    <a:pt x="3829" y="5441"/>
                    <a:pt x="4081" y="5127"/>
                  </a:cubicBezTo>
                  <a:cubicBezTo>
                    <a:pt x="4269" y="4917"/>
                    <a:pt x="4164" y="4687"/>
                    <a:pt x="3767" y="4248"/>
                  </a:cubicBezTo>
                  <a:close/>
                  <a:moveTo>
                    <a:pt x="11027" y="5231"/>
                  </a:moveTo>
                  <a:cubicBezTo>
                    <a:pt x="11278" y="5231"/>
                    <a:pt x="11488" y="5022"/>
                    <a:pt x="11488" y="4771"/>
                  </a:cubicBezTo>
                  <a:cubicBezTo>
                    <a:pt x="11488" y="4478"/>
                    <a:pt x="11236" y="4185"/>
                    <a:pt x="10964" y="4206"/>
                  </a:cubicBezTo>
                  <a:cubicBezTo>
                    <a:pt x="10755" y="4206"/>
                    <a:pt x="10567" y="4415"/>
                    <a:pt x="10567" y="4666"/>
                  </a:cubicBezTo>
                  <a:cubicBezTo>
                    <a:pt x="10525" y="4980"/>
                    <a:pt x="10734" y="5231"/>
                    <a:pt x="11027" y="523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497;p59"/>
            <p:cNvSpPr/>
            <p:nvPr/>
          </p:nvSpPr>
          <p:spPr>
            <a:xfrm>
              <a:off x="6249200" y="4175675"/>
              <a:ext cx="164275" cy="199850"/>
            </a:xfrm>
            <a:custGeom>
              <a:avLst/>
              <a:gdLst/>
              <a:ahLst/>
              <a:cxnLst/>
              <a:rect l="l" t="t" r="r" b="b"/>
              <a:pathLst>
                <a:path w="6571" h="7994" extrusionOk="0">
                  <a:moveTo>
                    <a:pt x="901" y="335"/>
                  </a:moveTo>
                  <a:cubicBezTo>
                    <a:pt x="2805" y="482"/>
                    <a:pt x="4604" y="461"/>
                    <a:pt x="6445" y="1"/>
                  </a:cubicBezTo>
                  <a:cubicBezTo>
                    <a:pt x="6341" y="335"/>
                    <a:pt x="6383" y="628"/>
                    <a:pt x="6466" y="900"/>
                  </a:cubicBezTo>
                  <a:cubicBezTo>
                    <a:pt x="6571" y="1423"/>
                    <a:pt x="6571" y="2009"/>
                    <a:pt x="6550" y="2532"/>
                  </a:cubicBezTo>
                  <a:cubicBezTo>
                    <a:pt x="6487" y="3139"/>
                    <a:pt x="6404" y="3725"/>
                    <a:pt x="6487" y="4353"/>
                  </a:cubicBezTo>
                  <a:cubicBezTo>
                    <a:pt x="6508" y="4562"/>
                    <a:pt x="6466" y="4813"/>
                    <a:pt x="6466" y="5022"/>
                  </a:cubicBezTo>
                  <a:cubicBezTo>
                    <a:pt x="6425" y="5294"/>
                    <a:pt x="6383" y="5587"/>
                    <a:pt x="6383" y="5880"/>
                  </a:cubicBezTo>
                  <a:cubicBezTo>
                    <a:pt x="6404" y="6299"/>
                    <a:pt x="6278" y="6633"/>
                    <a:pt x="6027" y="6926"/>
                  </a:cubicBezTo>
                  <a:cubicBezTo>
                    <a:pt x="5755" y="7240"/>
                    <a:pt x="5525" y="7554"/>
                    <a:pt x="5211" y="7952"/>
                  </a:cubicBezTo>
                  <a:cubicBezTo>
                    <a:pt x="5085" y="7952"/>
                    <a:pt x="4897" y="7993"/>
                    <a:pt x="4709" y="7972"/>
                  </a:cubicBezTo>
                  <a:cubicBezTo>
                    <a:pt x="3642" y="7805"/>
                    <a:pt x="2637" y="7491"/>
                    <a:pt x="1696" y="6926"/>
                  </a:cubicBezTo>
                  <a:cubicBezTo>
                    <a:pt x="922" y="6424"/>
                    <a:pt x="419" y="5713"/>
                    <a:pt x="315" y="4771"/>
                  </a:cubicBezTo>
                  <a:cubicBezTo>
                    <a:pt x="294" y="4395"/>
                    <a:pt x="231" y="4018"/>
                    <a:pt x="189" y="3620"/>
                  </a:cubicBezTo>
                  <a:cubicBezTo>
                    <a:pt x="1" y="2428"/>
                    <a:pt x="336" y="1402"/>
                    <a:pt x="901" y="33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498;p59"/>
            <p:cNvSpPr/>
            <p:nvPr/>
          </p:nvSpPr>
          <p:spPr>
            <a:xfrm>
              <a:off x="6092275" y="4152150"/>
              <a:ext cx="148600" cy="64350"/>
            </a:xfrm>
            <a:custGeom>
              <a:avLst/>
              <a:gdLst/>
              <a:ahLst/>
              <a:cxnLst/>
              <a:rect l="l" t="t" r="r" b="b"/>
              <a:pathLst>
                <a:path w="5944" h="2574" extrusionOk="0">
                  <a:moveTo>
                    <a:pt x="5106" y="0"/>
                  </a:moveTo>
                  <a:cubicBezTo>
                    <a:pt x="5399" y="230"/>
                    <a:pt x="5629" y="418"/>
                    <a:pt x="5943" y="649"/>
                  </a:cubicBezTo>
                  <a:cubicBezTo>
                    <a:pt x="5106" y="1360"/>
                    <a:pt x="4311" y="2009"/>
                    <a:pt x="3223" y="2113"/>
                  </a:cubicBezTo>
                  <a:cubicBezTo>
                    <a:pt x="3056" y="2134"/>
                    <a:pt x="2909" y="2197"/>
                    <a:pt x="2784" y="2260"/>
                  </a:cubicBezTo>
                  <a:cubicBezTo>
                    <a:pt x="2156" y="2574"/>
                    <a:pt x="1466" y="2511"/>
                    <a:pt x="796" y="2511"/>
                  </a:cubicBezTo>
                  <a:cubicBezTo>
                    <a:pt x="503" y="2511"/>
                    <a:pt x="210" y="2427"/>
                    <a:pt x="1" y="2155"/>
                  </a:cubicBezTo>
                  <a:cubicBezTo>
                    <a:pt x="587" y="1527"/>
                    <a:pt x="1424" y="1088"/>
                    <a:pt x="2156" y="942"/>
                  </a:cubicBezTo>
                  <a:cubicBezTo>
                    <a:pt x="2930" y="774"/>
                    <a:pt x="3725" y="649"/>
                    <a:pt x="4395" y="230"/>
                  </a:cubicBezTo>
                  <a:cubicBezTo>
                    <a:pt x="4625" y="126"/>
                    <a:pt x="4876" y="63"/>
                    <a:pt x="510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499;p59"/>
            <p:cNvSpPr/>
            <p:nvPr/>
          </p:nvSpPr>
          <p:spPr>
            <a:xfrm>
              <a:off x="6356975" y="4399550"/>
              <a:ext cx="37675" cy="98375"/>
            </a:xfrm>
            <a:custGeom>
              <a:avLst/>
              <a:gdLst/>
              <a:ahLst/>
              <a:cxnLst/>
              <a:rect l="l" t="t" r="r" b="b"/>
              <a:pathLst>
                <a:path w="1507" h="3935" extrusionOk="0">
                  <a:moveTo>
                    <a:pt x="816" y="3935"/>
                  </a:moveTo>
                  <a:cubicBezTo>
                    <a:pt x="356" y="3663"/>
                    <a:pt x="189" y="3307"/>
                    <a:pt x="168" y="2867"/>
                  </a:cubicBezTo>
                  <a:cubicBezTo>
                    <a:pt x="147" y="2302"/>
                    <a:pt x="0" y="1779"/>
                    <a:pt x="168" y="1235"/>
                  </a:cubicBezTo>
                  <a:cubicBezTo>
                    <a:pt x="251" y="922"/>
                    <a:pt x="168" y="545"/>
                    <a:pt x="147" y="126"/>
                  </a:cubicBezTo>
                  <a:cubicBezTo>
                    <a:pt x="461" y="22"/>
                    <a:pt x="795" y="1"/>
                    <a:pt x="1151" y="168"/>
                  </a:cubicBezTo>
                  <a:cubicBezTo>
                    <a:pt x="1193" y="336"/>
                    <a:pt x="1235" y="524"/>
                    <a:pt x="1256" y="712"/>
                  </a:cubicBezTo>
                  <a:cubicBezTo>
                    <a:pt x="1318" y="1298"/>
                    <a:pt x="1339" y="1863"/>
                    <a:pt x="1423" y="2428"/>
                  </a:cubicBezTo>
                  <a:cubicBezTo>
                    <a:pt x="1507" y="2951"/>
                    <a:pt x="1318" y="3390"/>
                    <a:pt x="1088" y="3767"/>
                  </a:cubicBezTo>
                  <a:cubicBezTo>
                    <a:pt x="1046" y="3851"/>
                    <a:pt x="921" y="3872"/>
                    <a:pt x="816" y="393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500;p59"/>
            <p:cNvSpPr/>
            <p:nvPr/>
          </p:nvSpPr>
          <p:spPr>
            <a:xfrm>
              <a:off x="6200050" y="4352475"/>
              <a:ext cx="60175" cy="112500"/>
            </a:xfrm>
            <a:custGeom>
              <a:avLst/>
              <a:gdLst/>
              <a:ahLst/>
              <a:cxnLst/>
              <a:rect l="l" t="t" r="r" b="b"/>
              <a:pathLst>
                <a:path w="2407" h="4500" extrusionOk="0">
                  <a:moveTo>
                    <a:pt x="0" y="4353"/>
                  </a:moveTo>
                  <a:cubicBezTo>
                    <a:pt x="42" y="3913"/>
                    <a:pt x="168" y="3495"/>
                    <a:pt x="398" y="3181"/>
                  </a:cubicBezTo>
                  <a:cubicBezTo>
                    <a:pt x="921" y="2512"/>
                    <a:pt x="1130" y="1716"/>
                    <a:pt x="1569" y="1005"/>
                  </a:cubicBezTo>
                  <a:cubicBezTo>
                    <a:pt x="1758" y="691"/>
                    <a:pt x="1862" y="294"/>
                    <a:pt x="2239" y="1"/>
                  </a:cubicBezTo>
                  <a:cubicBezTo>
                    <a:pt x="2302" y="147"/>
                    <a:pt x="2406" y="252"/>
                    <a:pt x="2406" y="315"/>
                  </a:cubicBezTo>
                  <a:cubicBezTo>
                    <a:pt x="2197" y="1424"/>
                    <a:pt x="1967" y="2491"/>
                    <a:pt x="1569" y="3516"/>
                  </a:cubicBezTo>
                  <a:cubicBezTo>
                    <a:pt x="1339" y="4144"/>
                    <a:pt x="921" y="4499"/>
                    <a:pt x="188" y="4395"/>
                  </a:cubicBezTo>
                  <a:cubicBezTo>
                    <a:pt x="168" y="4457"/>
                    <a:pt x="147" y="4437"/>
                    <a:pt x="0" y="435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501;p59"/>
            <p:cNvSpPr/>
            <p:nvPr/>
          </p:nvSpPr>
          <p:spPr>
            <a:xfrm>
              <a:off x="6432300" y="4174100"/>
              <a:ext cx="146475" cy="47625"/>
            </a:xfrm>
            <a:custGeom>
              <a:avLst/>
              <a:gdLst/>
              <a:ahLst/>
              <a:cxnLst/>
              <a:rect l="l" t="t" r="r" b="b"/>
              <a:pathLst>
                <a:path w="5859" h="1905" extrusionOk="0">
                  <a:moveTo>
                    <a:pt x="5859" y="1779"/>
                  </a:moveTo>
                  <a:cubicBezTo>
                    <a:pt x="4938" y="1842"/>
                    <a:pt x="3997" y="1884"/>
                    <a:pt x="3097" y="1905"/>
                  </a:cubicBezTo>
                  <a:cubicBezTo>
                    <a:pt x="2930" y="1905"/>
                    <a:pt x="2762" y="1884"/>
                    <a:pt x="2616" y="1842"/>
                  </a:cubicBezTo>
                  <a:cubicBezTo>
                    <a:pt x="1800" y="1570"/>
                    <a:pt x="1026" y="1256"/>
                    <a:pt x="314" y="754"/>
                  </a:cubicBezTo>
                  <a:cubicBezTo>
                    <a:pt x="84" y="608"/>
                    <a:pt x="0" y="336"/>
                    <a:pt x="84" y="189"/>
                  </a:cubicBezTo>
                  <a:cubicBezTo>
                    <a:pt x="189" y="1"/>
                    <a:pt x="544" y="1"/>
                    <a:pt x="733" y="231"/>
                  </a:cubicBezTo>
                  <a:cubicBezTo>
                    <a:pt x="1046" y="649"/>
                    <a:pt x="1423" y="482"/>
                    <a:pt x="1862" y="503"/>
                  </a:cubicBezTo>
                  <a:cubicBezTo>
                    <a:pt x="1800" y="629"/>
                    <a:pt x="1779" y="733"/>
                    <a:pt x="1758" y="859"/>
                  </a:cubicBezTo>
                  <a:cubicBezTo>
                    <a:pt x="1737" y="1026"/>
                    <a:pt x="1737" y="1173"/>
                    <a:pt x="1904" y="1277"/>
                  </a:cubicBezTo>
                  <a:cubicBezTo>
                    <a:pt x="2093" y="1382"/>
                    <a:pt x="2302" y="1382"/>
                    <a:pt x="2427" y="1235"/>
                  </a:cubicBezTo>
                  <a:cubicBezTo>
                    <a:pt x="2574" y="1068"/>
                    <a:pt x="2678" y="859"/>
                    <a:pt x="2804" y="649"/>
                  </a:cubicBezTo>
                  <a:cubicBezTo>
                    <a:pt x="3013" y="733"/>
                    <a:pt x="3202" y="796"/>
                    <a:pt x="3348" y="838"/>
                  </a:cubicBezTo>
                  <a:cubicBezTo>
                    <a:pt x="3536" y="901"/>
                    <a:pt x="3725" y="1026"/>
                    <a:pt x="3892" y="1026"/>
                  </a:cubicBezTo>
                  <a:cubicBezTo>
                    <a:pt x="4624" y="1026"/>
                    <a:pt x="5252" y="1340"/>
                    <a:pt x="5859" y="177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502;p59"/>
            <p:cNvSpPr/>
            <p:nvPr/>
          </p:nvSpPr>
          <p:spPr>
            <a:xfrm>
              <a:off x="6509700" y="3879075"/>
              <a:ext cx="64375" cy="56525"/>
            </a:xfrm>
            <a:custGeom>
              <a:avLst/>
              <a:gdLst/>
              <a:ahLst/>
              <a:cxnLst/>
              <a:rect l="l" t="t" r="r" b="b"/>
              <a:pathLst>
                <a:path w="2575" h="2261" extrusionOk="0">
                  <a:moveTo>
                    <a:pt x="1173" y="2261"/>
                  </a:moveTo>
                  <a:cubicBezTo>
                    <a:pt x="712" y="1758"/>
                    <a:pt x="378" y="1361"/>
                    <a:pt x="1" y="922"/>
                  </a:cubicBezTo>
                  <a:cubicBezTo>
                    <a:pt x="482" y="294"/>
                    <a:pt x="1152" y="1"/>
                    <a:pt x="1947" y="22"/>
                  </a:cubicBezTo>
                  <a:cubicBezTo>
                    <a:pt x="2198" y="22"/>
                    <a:pt x="2344" y="210"/>
                    <a:pt x="2428" y="461"/>
                  </a:cubicBezTo>
                  <a:cubicBezTo>
                    <a:pt x="2575" y="1005"/>
                    <a:pt x="2365" y="1403"/>
                    <a:pt x="1821" y="1675"/>
                  </a:cubicBezTo>
                  <a:cubicBezTo>
                    <a:pt x="1675" y="1758"/>
                    <a:pt x="1487" y="1842"/>
                    <a:pt x="1361" y="1947"/>
                  </a:cubicBezTo>
                  <a:cubicBezTo>
                    <a:pt x="1277" y="2030"/>
                    <a:pt x="1256" y="2114"/>
                    <a:pt x="1173" y="226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503;p59"/>
            <p:cNvSpPr/>
            <p:nvPr/>
          </p:nvSpPr>
          <p:spPr>
            <a:xfrm>
              <a:off x="6213125" y="3848750"/>
              <a:ext cx="41875" cy="39775"/>
            </a:xfrm>
            <a:custGeom>
              <a:avLst/>
              <a:gdLst/>
              <a:ahLst/>
              <a:cxnLst/>
              <a:rect l="l" t="t" r="r" b="b"/>
              <a:pathLst>
                <a:path w="1675" h="1591" extrusionOk="0">
                  <a:moveTo>
                    <a:pt x="419" y="1590"/>
                  </a:moveTo>
                  <a:cubicBezTo>
                    <a:pt x="0" y="1214"/>
                    <a:pt x="0" y="837"/>
                    <a:pt x="147" y="419"/>
                  </a:cubicBezTo>
                  <a:cubicBezTo>
                    <a:pt x="189" y="272"/>
                    <a:pt x="356" y="147"/>
                    <a:pt x="482" y="126"/>
                  </a:cubicBezTo>
                  <a:cubicBezTo>
                    <a:pt x="879" y="0"/>
                    <a:pt x="1298" y="42"/>
                    <a:pt x="1674" y="230"/>
                  </a:cubicBezTo>
                  <a:cubicBezTo>
                    <a:pt x="1402" y="837"/>
                    <a:pt x="1298" y="963"/>
                    <a:pt x="419" y="159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504;p59"/>
            <p:cNvSpPr/>
            <p:nvPr/>
          </p:nvSpPr>
          <p:spPr>
            <a:xfrm>
              <a:off x="5893500" y="3763475"/>
              <a:ext cx="467675" cy="418500"/>
            </a:xfrm>
            <a:custGeom>
              <a:avLst/>
              <a:gdLst/>
              <a:ahLst/>
              <a:cxnLst/>
              <a:rect l="l" t="t" r="r" b="b"/>
              <a:pathLst>
                <a:path w="18707" h="16740" extrusionOk="0">
                  <a:moveTo>
                    <a:pt x="17974" y="1"/>
                  </a:moveTo>
                  <a:cubicBezTo>
                    <a:pt x="17221" y="294"/>
                    <a:pt x="16614" y="900"/>
                    <a:pt x="15882" y="1235"/>
                  </a:cubicBezTo>
                  <a:cubicBezTo>
                    <a:pt x="15129" y="1570"/>
                    <a:pt x="14355" y="1863"/>
                    <a:pt x="13580" y="2093"/>
                  </a:cubicBezTo>
                  <a:cubicBezTo>
                    <a:pt x="12785" y="2323"/>
                    <a:pt x="11990" y="2491"/>
                    <a:pt x="11216" y="2679"/>
                  </a:cubicBezTo>
                  <a:cubicBezTo>
                    <a:pt x="11090" y="3118"/>
                    <a:pt x="10944" y="3474"/>
                    <a:pt x="10839" y="3893"/>
                  </a:cubicBezTo>
                  <a:cubicBezTo>
                    <a:pt x="10651" y="4520"/>
                    <a:pt x="10170" y="4813"/>
                    <a:pt x="9626" y="4981"/>
                  </a:cubicBezTo>
                  <a:cubicBezTo>
                    <a:pt x="9375" y="5043"/>
                    <a:pt x="9061" y="5043"/>
                    <a:pt x="8768" y="5043"/>
                  </a:cubicBezTo>
                  <a:cubicBezTo>
                    <a:pt x="7805" y="5043"/>
                    <a:pt x="7073" y="4478"/>
                    <a:pt x="6906" y="3432"/>
                  </a:cubicBezTo>
                  <a:cubicBezTo>
                    <a:pt x="6885" y="3223"/>
                    <a:pt x="6822" y="2993"/>
                    <a:pt x="6801" y="2742"/>
                  </a:cubicBezTo>
                  <a:cubicBezTo>
                    <a:pt x="5964" y="2512"/>
                    <a:pt x="5127" y="2323"/>
                    <a:pt x="4353" y="2072"/>
                  </a:cubicBezTo>
                  <a:cubicBezTo>
                    <a:pt x="3537" y="1842"/>
                    <a:pt x="2742" y="1507"/>
                    <a:pt x="1884" y="1235"/>
                  </a:cubicBezTo>
                  <a:cubicBezTo>
                    <a:pt x="1738" y="1591"/>
                    <a:pt x="1570" y="1947"/>
                    <a:pt x="1445" y="2302"/>
                  </a:cubicBezTo>
                  <a:cubicBezTo>
                    <a:pt x="1340" y="2553"/>
                    <a:pt x="1277" y="2846"/>
                    <a:pt x="1152" y="3118"/>
                  </a:cubicBezTo>
                  <a:cubicBezTo>
                    <a:pt x="922" y="3537"/>
                    <a:pt x="817" y="3997"/>
                    <a:pt x="754" y="4478"/>
                  </a:cubicBezTo>
                  <a:cubicBezTo>
                    <a:pt x="545" y="5943"/>
                    <a:pt x="294" y="7387"/>
                    <a:pt x="126" y="8851"/>
                  </a:cubicBezTo>
                  <a:cubicBezTo>
                    <a:pt x="22" y="9647"/>
                    <a:pt x="1" y="10525"/>
                    <a:pt x="22" y="11320"/>
                  </a:cubicBezTo>
                  <a:cubicBezTo>
                    <a:pt x="64" y="12199"/>
                    <a:pt x="419" y="12973"/>
                    <a:pt x="943" y="13664"/>
                  </a:cubicBezTo>
                  <a:cubicBezTo>
                    <a:pt x="1947" y="14919"/>
                    <a:pt x="3307" y="15714"/>
                    <a:pt x="4583" y="16635"/>
                  </a:cubicBezTo>
                  <a:cubicBezTo>
                    <a:pt x="4667" y="16698"/>
                    <a:pt x="4772" y="16698"/>
                    <a:pt x="4876" y="16740"/>
                  </a:cubicBezTo>
                  <a:cubicBezTo>
                    <a:pt x="5546" y="16133"/>
                    <a:pt x="6466" y="16070"/>
                    <a:pt x="7282" y="15714"/>
                  </a:cubicBezTo>
                  <a:cubicBezTo>
                    <a:pt x="7345" y="15693"/>
                    <a:pt x="7450" y="15693"/>
                    <a:pt x="7554" y="15693"/>
                  </a:cubicBezTo>
                  <a:cubicBezTo>
                    <a:pt x="7764" y="15693"/>
                    <a:pt x="7910" y="15903"/>
                    <a:pt x="7826" y="16112"/>
                  </a:cubicBezTo>
                  <a:cubicBezTo>
                    <a:pt x="7743" y="16300"/>
                    <a:pt x="7638" y="16489"/>
                    <a:pt x="7554" y="16656"/>
                  </a:cubicBezTo>
                  <a:cubicBezTo>
                    <a:pt x="7952" y="16635"/>
                    <a:pt x="8245" y="16384"/>
                    <a:pt x="8559" y="16217"/>
                  </a:cubicBezTo>
                  <a:cubicBezTo>
                    <a:pt x="9019" y="15965"/>
                    <a:pt x="9500" y="15777"/>
                    <a:pt x="10065" y="15756"/>
                  </a:cubicBezTo>
                  <a:cubicBezTo>
                    <a:pt x="10965" y="15693"/>
                    <a:pt x="11802" y="15442"/>
                    <a:pt x="12534" y="14940"/>
                  </a:cubicBezTo>
                  <a:cubicBezTo>
                    <a:pt x="12220" y="14396"/>
                    <a:pt x="11927" y="13894"/>
                    <a:pt x="11634" y="13371"/>
                  </a:cubicBezTo>
                  <a:cubicBezTo>
                    <a:pt x="10630" y="11509"/>
                    <a:pt x="10881" y="12220"/>
                    <a:pt x="10630" y="10065"/>
                  </a:cubicBezTo>
                  <a:cubicBezTo>
                    <a:pt x="10526" y="9270"/>
                    <a:pt x="10651" y="8559"/>
                    <a:pt x="10986" y="7847"/>
                  </a:cubicBezTo>
                  <a:cubicBezTo>
                    <a:pt x="11090" y="7617"/>
                    <a:pt x="11216" y="7408"/>
                    <a:pt x="11362" y="7198"/>
                  </a:cubicBezTo>
                  <a:cubicBezTo>
                    <a:pt x="11697" y="6696"/>
                    <a:pt x="12032" y="6215"/>
                    <a:pt x="12367" y="5755"/>
                  </a:cubicBezTo>
                  <a:cubicBezTo>
                    <a:pt x="11739" y="4395"/>
                    <a:pt x="11739" y="3934"/>
                    <a:pt x="12430" y="2888"/>
                  </a:cubicBezTo>
                  <a:cubicBezTo>
                    <a:pt x="12649" y="2845"/>
                    <a:pt x="12866" y="2826"/>
                    <a:pt x="13080" y="2826"/>
                  </a:cubicBezTo>
                  <a:cubicBezTo>
                    <a:pt x="13909" y="2826"/>
                    <a:pt x="14703" y="3112"/>
                    <a:pt x="15484" y="3411"/>
                  </a:cubicBezTo>
                  <a:cubicBezTo>
                    <a:pt x="16008" y="3202"/>
                    <a:pt x="16426" y="2846"/>
                    <a:pt x="17012" y="2846"/>
                  </a:cubicBezTo>
                  <a:lnTo>
                    <a:pt x="18644" y="2846"/>
                  </a:lnTo>
                  <a:cubicBezTo>
                    <a:pt x="18686" y="1800"/>
                    <a:pt x="18707" y="859"/>
                    <a:pt x="1797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505;p59"/>
            <p:cNvSpPr/>
            <p:nvPr/>
          </p:nvSpPr>
          <p:spPr>
            <a:xfrm>
              <a:off x="6084450" y="42415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C06F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506;p59"/>
            <p:cNvSpPr/>
            <p:nvPr/>
          </p:nvSpPr>
          <p:spPr>
            <a:xfrm>
              <a:off x="5715650" y="3777475"/>
              <a:ext cx="522600" cy="508225"/>
            </a:xfrm>
            <a:custGeom>
              <a:avLst/>
              <a:gdLst/>
              <a:ahLst/>
              <a:cxnLst/>
              <a:rect l="l" t="t" r="r" b="b"/>
              <a:pathLst>
                <a:path w="20904" h="20329" extrusionOk="0">
                  <a:moveTo>
                    <a:pt x="7508" y="1"/>
                  </a:moveTo>
                  <a:cubicBezTo>
                    <a:pt x="7482" y="1"/>
                    <a:pt x="7456" y="2"/>
                    <a:pt x="7429" y="6"/>
                  </a:cubicBezTo>
                  <a:cubicBezTo>
                    <a:pt x="7282" y="340"/>
                    <a:pt x="7199" y="696"/>
                    <a:pt x="6989" y="926"/>
                  </a:cubicBezTo>
                  <a:cubicBezTo>
                    <a:pt x="6466" y="1575"/>
                    <a:pt x="6152" y="2349"/>
                    <a:pt x="5755" y="3081"/>
                  </a:cubicBezTo>
                  <a:cubicBezTo>
                    <a:pt x="5190" y="4169"/>
                    <a:pt x="4583" y="5237"/>
                    <a:pt x="3788" y="6178"/>
                  </a:cubicBezTo>
                  <a:cubicBezTo>
                    <a:pt x="3349" y="6701"/>
                    <a:pt x="2993" y="7308"/>
                    <a:pt x="2784" y="7999"/>
                  </a:cubicBezTo>
                  <a:cubicBezTo>
                    <a:pt x="2616" y="8522"/>
                    <a:pt x="2303" y="8961"/>
                    <a:pt x="1968" y="9379"/>
                  </a:cubicBezTo>
                  <a:cubicBezTo>
                    <a:pt x="1424" y="10028"/>
                    <a:pt x="1005" y="10781"/>
                    <a:pt x="733" y="11597"/>
                  </a:cubicBezTo>
                  <a:cubicBezTo>
                    <a:pt x="545" y="12204"/>
                    <a:pt x="378" y="12811"/>
                    <a:pt x="1" y="13355"/>
                  </a:cubicBezTo>
                  <a:cubicBezTo>
                    <a:pt x="942" y="14234"/>
                    <a:pt x="2010" y="14861"/>
                    <a:pt x="3056" y="15552"/>
                  </a:cubicBezTo>
                  <a:cubicBezTo>
                    <a:pt x="4165" y="16263"/>
                    <a:pt x="5316" y="16891"/>
                    <a:pt x="6466" y="17540"/>
                  </a:cubicBezTo>
                  <a:cubicBezTo>
                    <a:pt x="6989" y="17833"/>
                    <a:pt x="7512" y="18126"/>
                    <a:pt x="8057" y="18293"/>
                  </a:cubicBezTo>
                  <a:cubicBezTo>
                    <a:pt x="9312" y="18690"/>
                    <a:pt x="10484" y="19276"/>
                    <a:pt x="11781" y="19527"/>
                  </a:cubicBezTo>
                  <a:cubicBezTo>
                    <a:pt x="11948" y="19548"/>
                    <a:pt x="12137" y="19653"/>
                    <a:pt x="12325" y="19737"/>
                  </a:cubicBezTo>
                  <a:cubicBezTo>
                    <a:pt x="13183" y="20073"/>
                    <a:pt x="14041" y="20329"/>
                    <a:pt x="14943" y="20329"/>
                  </a:cubicBezTo>
                  <a:cubicBezTo>
                    <a:pt x="15163" y="20329"/>
                    <a:pt x="15385" y="20313"/>
                    <a:pt x="15610" y="20281"/>
                  </a:cubicBezTo>
                  <a:cubicBezTo>
                    <a:pt x="16217" y="20218"/>
                    <a:pt x="16844" y="20239"/>
                    <a:pt x="17451" y="20218"/>
                  </a:cubicBezTo>
                  <a:cubicBezTo>
                    <a:pt x="17744" y="20176"/>
                    <a:pt x="17995" y="20113"/>
                    <a:pt x="18288" y="20051"/>
                  </a:cubicBezTo>
                  <a:cubicBezTo>
                    <a:pt x="18895" y="19925"/>
                    <a:pt x="19355" y="19548"/>
                    <a:pt x="19836" y="19193"/>
                  </a:cubicBezTo>
                  <a:cubicBezTo>
                    <a:pt x="20401" y="18711"/>
                    <a:pt x="20694" y="18146"/>
                    <a:pt x="20883" y="17456"/>
                  </a:cubicBezTo>
                  <a:cubicBezTo>
                    <a:pt x="20904" y="17330"/>
                    <a:pt x="20904" y="17184"/>
                    <a:pt x="20904" y="17038"/>
                  </a:cubicBezTo>
                  <a:lnTo>
                    <a:pt x="20904" y="17038"/>
                  </a:lnTo>
                  <a:cubicBezTo>
                    <a:pt x="20213" y="17330"/>
                    <a:pt x="19627" y="17665"/>
                    <a:pt x="18958" y="17895"/>
                  </a:cubicBezTo>
                  <a:cubicBezTo>
                    <a:pt x="18128" y="18212"/>
                    <a:pt x="17261" y="18378"/>
                    <a:pt x="16374" y="18378"/>
                  </a:cubicBezTo>
                  <a:cubicBezTo>
                    <a:pt x="16322" y="18378"/>
                    <a:pt x="16269" y="18378"/>
                    <a:pt x="16217" y="18377"/>
                  </a:cubicBezTo>
                  <a:cubicBezTo>
                    <a:pt x="15987" y="18377"/>
                    <a:pt x="15715" y="18460"/>
                    <a:pt x="15484" y="18544"/>
                  </a:cubicBezTo>
                  <a:cubicBezTo>
                    <a:pt x="15356" y="18579"/>
                    <a:pt x="15214" y="18608"/>
                    <a:pt x="15073" y="18608"/>
                  </a:cubicBezTo>
                  <a:cubicBezTo>
                    <a:pt x="14963" y="18608"/>
                    <a:pt x="14853" y="18590"/>
                    <a:pt x="14752" y="18544"/>
                  </a:cubicBezTo>
                  <a:lnTo>
                    <a:pt x="14752" y="18544"/>
                  </a:lnTo>
                  <a:cubicBezTo>
                    <a:pt x="14710" y="18774"/>
                    <a:pt x="14878" y="18858"/>
                    <a:pt x="15045" y="18962"/>
                  </a:cubicBezTo>
                  <a:cubicBezTo>
                    <a:pt x="15254" y="19088"/>
                    <a:pt x="15568" y="19088"/>
                    <a:pt x="15652" y="19444"/>
                  </a:cubicBezTo>
                  <a:cubicBezTo>
                    <a:pt x="15527" y="19707"/>
                    <a:pt x="15320" y="19833"/>
                    <a:pt x="15102" y="19833"/>
                  </a:cubicBezTo>
                  <a:cubicBezTo>
                    <a:pt x="14992" y="19833"/>
                    <a:pt x="14879" y="19800"/>
                    <a:pt x="14773" y="19737"/>
                  </a:cubicBezTo>
                  <a:cubicBezTo>
                    <a:pt x="14145" y="19381"/>
                    <a:pt x="13392" y="19109"/>
                    <a:pt x="13036" y="18356"/>
                  </a:cubicBezTo>
                  <a:cubicBezTo>
                    <a:pt x="12890" y="18084"/>
                    <a:pt x="12722" y="17812"/>
                    <a:pt x="12471" y="17665"/>
                  </a:cubicBezTo>
                  <a:cubicBezTo>
                    <a:pt x="11383" y="17079"/>
                    <a:pt x="10379" y="16347"/>
                    <a:pt x="9375" y="15615"/>
                  </a:cubicBezTo>
                  <a:cubicBezTo>
                    <a:pt x="7973" y="14631"/>
                    <a:pt x="6864" y="13522"/>
                    <a:pt x="6278" y="11890"/>
                  </a:cubicBezTo>
                  <a:cubicBezTo>
                    <a:pt x="6152" y="11472"/>
                    <a:pt x="6027" y="11074"/>
                    <a:pt x="6048" y="10656"/>
                  </a:cubicBezTo>
                  <a:cubicBezTo>
                    <a:pt x="6090" y="9672"/>
                    <a:pt x="6152" y="8668"/>
                    <a:pt x="6278" y="7706"/>
                  </a:cubicBezTo>
                  <a:cubicBezTo>
                    <a:pt x="6445" y="6513"/>
                    <a:pt x="6696" y="5320"/>
                    <a:pt x="6906" y="4128"/>
                  </a:cubicBezTo>
                  <a:cubicBezTo>
                    <a:pt x="7031" y="3374"/>
                    <a:pt x="7136" y="2600"/>
                    <a:pt x="7596" y="1952"/>
                  </a:cubicBezTo>
                  <a:cubicBezTo>
                    <a:pt x="7659" y="1826"/>
                    <a:pt x="7722" y="1659"/>
                    <a:pt x="7743" y="1512"/>
                  </a:cubicBezTo>
                  <a:cubicBezTo>
                    <a:pt x="7805" y="1136"/>
                    <a:pt x="7973" y="864"/>
                    <a:pt x="8182" y="571"/>
                  </a:cubicBezTo>
                  <a:cubicBezTo>
                    <a:pt x="8224" y="508"/>
                    <a:pt x="8224" y="424"/>
                    <a:pt x="8224" y="340"/>
                  </a:cubicBezTo>
                  <a:cubicBezTo>
                    <a:pt x="7993" y="206"/>
                    <a:pt x="7798" y="1"/>
                    <a:pt x="750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507;p59"/>
            <p:cNvSpPr/>
            <p:nvPr/>
          </p:nvSpPr>
          <p:spPr>
            <a:xfrm>
              <a:off x="6043650" y="4180900"/>
              <a:ext cx="37675" cy="22000"/>
            </a:xfrm>
            <a:custGeom>
              <a:avLst/>
              <a:gdLst/>
              <a:ahLst/>
              <a:cxnLst/>
              <a:rect l="l" t="t" r="r" b="b"/>
              <a:pathLst>
                <a:path w="1507" h="880" extrusionOk="0">
                  <a:moveTo>
                    <a:pt x="1507" y="1"/>
                  </a:moveTo>
                  <a:cubicBezTo>
                    <a:pt x="921" y="1"/>
                    <a:pt x="460" y="210"/>
                    <a:pt x="0" y="524"/>
                  </a:cubicBezTo>
                  <a:cubicBezTo>
                    <a:pt x="167" y="859"/>
                    <a:pt x="460" y="796"/>
                    <a:pt x="649" y="880"/>
                  </a:cubicBezTo>
                  <a:cubicBezTo>
                    <a:pt x="900" y="649"/>
                    <a:pt x="1172" y="440"/>
                    <a:pt x="1402" y="210"/>
                  </a:cubicBezTo>
                  <a:cubicBezTo>
                    <a:pt x="1444" y="147"/>
                    <a:pt x="1486" y="64"/>
                    <a:pt x="150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508;p59"/>
            <p:cNvSpPr/>
            <p:nvPr/>
          </p:nvSpPr>
          <p:spPr>
            <a:xfrm>
              <a:off x="6081300" y="4179850"/>
              <a:ext cx="550" cy="1075"/>
            </a:xfrm>
            <a:custGeom>
              <a:avLst/>
              <a:gdLst/>
              <a:ahLst/>
              <a:cxnLst/>
              <a:rect l="l" t="t" r="r" b="b"/>
              <a:pathLst>
                <a:path w="22" h="43" extrusionOk="0">
                  <a:moveTo>
                    <a:pt x="21" y="1"/>
                  </a:moveTo>
                  <a:lnTo>
                    <a:pt x="1" y="43"/>
                  </a:lnTo>
                  <a:lnTo>
                    <a:pt x="21" y="43"/>
                  </a:lnTo>
                  <a:lnTo>
                    <a:pt x="21" y="1"/>
                  </a:lnTo>
                  <a:close/>
                </a:path>
              </a:pathLst>
            </a:custGeom>
            <a:solidFill>
              <a:srgbClr val="C06F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509;p59"/>
            <p:cNvSpPr/>
            <p:nvPr/>
          </p:nvSpPr>
          <p:spPr>
            <a:xfrm>
              <a:off x="6078675" y="4240700"/>
              <a:ext cx="3700" cy="1425"/>
            </a:xfrm>
            <a:custGeom>
              <a:avLst/>
              <a:gdLst/>
              <a:ahLst/>
              <a:cxnLst/>
              <a:rect l="l" t="t" r="r" b="b"/>
              <a:pathLst>
                <a:path w="148" h="57" extrusionOk="0">
                  <a:moveTo>
                    <a:pt x="22" y="1"/>
                  </a:moveTo>
                  <a:cubicBezTo>
                    <a:pt x="21" y="1"/>
                    <a:pt x="17" y="41"/>
                    <a:pt x="1" y="57"/>
                  </a:cubicBezTo>
                  <a:cubicBezTo>
                    <a:pt x="43" y="57"/>
                    <a:pt x="106" y="36"/>
                    <a:pt x="147" y="36"/>
                  </a:cubicBezTo>
                  <a:cubicBezTo>
                    <a:pt x="106" y="36"/>
                    <a:pt x="85" y="15"/>
                    <a:pt x="22" y="15"/>
                  </a:cubicBezTo>
                  <a:cubicBezTo>
                    <a:pt x="22" y="5"/>
                    <a:pt x="22" y="1"/>
                    <a:pt x="22" y="1"/>
                  </a:cubicBezTo>
                  <a:close/>
                </a:path>
              </a:pathLst>
            </a:custGeom>
            <a:solidFill>
              <a:srgbClr val="C06F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510;p59"/>
            <p:cNvSpPr/>
            <p:nvPr/>
          </p:nvSpPr>
          <p:spPr>
            <a:xfrm>
              <a:off x="6082350" y="4241075"/>
              <a:ext cx="2125" cy="525"/>
            </a:xfrm>
            <a:custGeom>
              <a:avLst/>
              <a:gdLst/>
              <a:ahLst/>
              <a:cxnLst/>
              <a:rect l="l" t="t" r="r" b="b"/>
              <a:pathLst>
                <a:path w="85" h="21" extrusionOk="0">
                  <a:moveTo>
                    <a:pt x="0" y="0"/>
                  </a:moveTo>
                  <a:cubicBezTo>
                    <a:pt x="42" y="21"/>
                    <a:pt x="63" y="21"/>
                    <a:pt x="63" y="21"/>
                  </a:cubicBezTo>
                  <a:lnTo>
                    <a:pt x="84" y="0"/>
                  </a:lnTo>
                  <a:close/>
                </a:path>
              </a:pathLst>
            </a:custGeom>
            <a:solidFill>
              <a:srgbClr val="C06F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511;p59"/>
            <p:cNvSpPr/>
            <p:nvPr/>
          </p:nvSpPr>
          <p:spPr>
            <a:xfrm>
              <a:off x="6039450" y="3549025"/>
              <a:ext cx="285625" cy="189900"/>
            </a:xfrm>
            <a:custGeom>
              <a:avLst/>
              <a:gdLst/>
              <a:ahLst/>
              <a:cxnLst/>
              <a:rect l="l" t="t" r="r" b="b"/>
              <a:pathLst>
                <a:path w="11425" h="7596" extrusionOk="0">
                  <a:moveTo>
                    <a:pt x="649" y="1255"/>
                  </a:moveTo>
                  <a:cubicBezTo>
                    <a:pt x="838" y="1235"/>
                    <a:pt x="1068" y="1193"/>
                    <a:pt x="1277" y="1172"/>
                  </a:cubicBezTo>
                  <a:cubicBezTo>
                    <a:pt x="1884" y="1151"/>
                    <a:pt x="2511" y="1109"/>
                    <a:pt x="3118" y="1109"/>
                  </a:cubicBezTo>
                  <a:cubicBezTo>
                    <a:pt x="4060" y="1067"/>
                    <a:pt x="4939" y="921"/>
                    <a:pt x="5859" y="732"/>
                  </a:cubicBezTo>
                  <a:cubicBezTo>
                    <a:pt x="6968" y="502"/>
                    <a:pt x="8140" y="377"/>
                    <a:pt x="9249" y="209"/>
                  </a:cubicBezTo>
                  <a:cubicBezTo>
                    <a:pt x="9939" y="105"/>
                    <a:pt x="10630" y="84"/>
                    <a:pt x="11425" y="0"/>
                  </a:cubicBezTo>
                  <a:cubicBezTo>
                    <a:pt x="11320" y="398"/>
                    <a:pt x="11153" y="711"/>
                    <a:pt x="11132" y="1046"/>
                  </a:cubicBezTo>
                  <a:cubicBezTo>
                    <a:pt x="11111" y="1381"/>
                    <a:pt x="10986" y="1653"/>
                    <a:pt x="10776" y="1904"/>
                  </a:cubicBezTo>
                  <a:cubicBezTo>
                    <a:pt x="10672" y="2051"/>
                    <a:pt x="10588" y="2176"/>
                    <a:pt x="10567" y="2323"/>
                  </a:cubicBezTo>
                  <a:cubicBezTo>
                    <a:pt x="10295" y="3432"/>
                    <a:pt x="9563" y="4289"/>
                    <a:pt x="9019" y="5252"/>
                  </a:cubicBezTo>
                  <a:cubicBezTo>
                    <a:pt x="8935" y="5419"/>
                    <a:pt x="8789" y="5545"/>
                    <a:pt x="8621" y="5670"/>
                  </a:cubicBezTo>
                  <a:cubicBezTo>
                    <a:pt x="8035" y="6152"/>
                    <a:pt x="7429" y="6612"/>
                    <a:pt x="6801" y="7009"/>
                  </a:cubicBezTo>
                  <a:cubicBezTo>
                    <a:pt x="6466" y="7219"/>
                    <a:pt x="6048" y="7344"/>
                    <a:pt x="5650" y="7428"/>
                  </a:cubicBezTo>
                  <a:cubicBezTo>
                    <a:pt x="4729" y="7595"/>
                    <a:pt x="3788" y="7449"/>
                    <a:pt x="2846" y="7344"/>
                  </a:cubicBezTo>
                  <a:cubicBezTo>
                    <a:pt x="2783" y="7344"/>
                    <a:pt x="2721" y="7323"/>
                    <a:pt x="2658" y="7302"/>
                  </a:cubicBezTo>
                  <a:cubicBezTo>
                    <a:pt x="1403" y="6570"/>
                    <a:pt x="314" y="5733"/>
                    <a:pt x="168" y="4101"/>
                  </a:cubicBezTo>
                  <a:cubicBezTo>
                    <a:pt x="168" y="4059"/>
                    <a:pt x="168" y="3976"/>
                    <a:pt x="147" y="3934"/>
                  </a:cubicBezTo>
                  <a:cubicBezTo>
                    <a:pt x="1" y="2929"/>
                    <a:pt x="210" y="2092"/>
                    <a:pt x="649" y="125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512;p59"/>
            <p:cNvSpPr/>
            <p:nvPr/>
          </p:nvSpPr>
          <p:spPr>
            <a:xfrm>
              <a:off x="5815050" y="3486250"/>
              <a:ext cx="220250" cy="196700"/>
            </a:xfrm>
            <a:custGeom>
              <a:avLst/>
              <a:gdLst/>
              <a:ahLst/>
              <a:cxnLst/>
              <a:rect l="l" t="t" r="r" b="b"/>
              <a:pathLst>
                <a:path w="8810" h="7868" extrusionOk="0">
                  <a:moveTo>
                    <a:pt x="7219" y="1549"/>
                  </a:moveTo>
                  <a:cubicBezTo>
                    <a:pt x="6863" y="1318"/>
                    <a:pt x="6466" y="1172"/>
                    <a:pt x="6047" y="1088"/>
                  </a:cubicBezTo>
                  <a:cubicBezTo>
                    <a:pt x="4583" y="0"/>
                    <a:pt x="2281" y="209"/>
                    <a:pt x="1047" y="1883"/>
                  </a:cubicBezTo>
                  <a:cubicBezTo>
                    <a:pt x="377" y="2804"/>
                    <a:pt x="0" y="4080"/>
                    <a:pt x="168" y="5210"/>
                  </a:cubicBezTo>
                  <a:cubicBezTo>
                    <a:pt x="314" y="6319"/>
                    <a:pt x="1214" y="7449"/>
                    <a:pt x="2428" y="7428"/>
                  </a:cubicBezTo>
                  <a:cubicBezTo>
                    <a:pt x="2741" y="7596"/>
                    <a:pt x="3118" y="7721"/>
                    <a:pt x="3516" y="7742"/>
                  </a:cubicBezTo>
                  <a:cubicBezTo>
                    <a:pt x="5189" y="7868"/>
                    <a:pt x="6508" y="6884"/>
                    <a:pt x="7094" y="5524"/>
                  </a:cubicBezTo>
                  <a:cubicBezTo>
                    <a:pt x="8161" y="4227"/>
                    <a:pt x="8809" y="2574"/>
                    <a:pt x="7219" y="154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513;p59"/>
            <p:cNvSpPr/>
            <p:nvPr/>
          </p:nvSpPr>
          <p:spPr>
            <a:xfrm>
              <a:off x="6342850" y="3429000"/>
              <a:ext cx="186250" cy="176800"/>
            </a:xfrm>
            <a:custGeom>
              <a:avLst/>
              <a:gdLst/>
              <a:ahLst/>
              <a:cxnLst/>
              <a:rect l="l" t="t" r="r" b="b"/>
              <a:pathLst>
                <a:path w="7450" h="7072" extrusionOk="0">
                  <a:moveTo>
                    <a:pt x="3130" y="1"/>
                  </a:moveTo>
                  <a:cubicBezTo>
                    <a:pt x="2552" y="1"/>
                    <a:pt x="1968" y="175"/>
                    <a:pt x="1486" y="470"/>
                  </a:cubicBezTo>
                  <a:cubicBezTo>
                    <a:pt x="816" y="888"/>
                    <a:pt x="523" y="1537"/>
                    <a:pt x="398" y="2269"/>
                  </a:cubicBezTo>
                  <a:cubicBezTo>
                    <a:pt x="105" y="2855"/>
                    <a:pt x="0" y="3546"/>
                    <a:pt x="105" y="4278"/>
                  </a:cubicBezTo>
                  <a:cubicBezTo>
                    <a:pt x="126" y="4466"/>
                    <a:pt x="147" y="4613"/>
                    <a:pt x="210" y="4780"/>
                  </a:cubicBezTo>
                  <a:cubicBezTo>
                    <a:pt x="210" y="4822"/>
                    <a:pt x="230" y="4885"/>
                    <a:pt x="230" y="4927"/>
                  </a:cubicBezTo>
                  <a:cubicBezTo>
                    <a:pt x="356" y="5512"/>
                    <a:pt x="649" y="5952"/>
                    <a:pt x="1047" y="6266"/>
                  </a:cubicBezTo>
                  <a:cubicBezTo>
                    <a:pt x="1525" y="6759"/>
                    <a:pt x="2164" y="7071"/>
                    <a:pt x="2872" y="7071"/>
                  </a:cubicBezTo>
                  <a:cubicBezTo>
                    <a:pt x="3154" y="7071"/>
                    <a:pt x="3447" y="7022"/>
                    <a:pt x="3746" y="6914"/>
                  </a:cubicBezTo>
                  <a:cubicBezTo>
                    <a:pt x="3913" y="6893"/>
                    <a:pt x="4080" y="6873"/>
                    <a:pt x="4227" y="6810"/>
                  </a:cubicBezTo>
                  <a:cubicBezTo>
                    <a:pt x="5901" y="6454"/>
                    <a:pt x="7449" y="4780"/>
                    <a:pt x="7031" y="3002"/>
                  </a:cubicBezTo>
                  <a:cubicBezTo>
                    <a:pt x="6926" y="2583"/>
                    <a:pt x="6738" y="2207"/>
                    <a:pt x="6508" y="1893"/>
                  </a:cubicBezTo>
                  <a:cubicBezTo>
                    <a:pt x="6382" y="1537"/>
                    <a:pt x="6173" y="1223"/>
                    <a:pt x="5901" y="909"/>
                  </a:cubicBezTo>
                  <a:cubicBezTo>
                    <a:pt x="5440" y="386"/>
                    <a:pt x="4750" y="198"/>
                    <a:pt x="4080" y="177"/>
                  </a:cubicBezTo>
                  <a:cubicBezTo>
                    <a:pt x="3779" y="56"/>
                    <a:pt x="3455" y="1"/>
                    <a:pt x="313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514;p59"/>
            <p:cNvSpPr/>
            <p:nvPr/>
          </p:nvSpPr>
          <p:spPr>
            <a:xfrm>
              <a:off x="5412800" y="2831850"/>
              <a:ext cx="1277400" cy="1765450"/>
            </a:xfrm>
            <a:custGeom>
              <a:avLst/>
              <a:gdLst/>
              <a:ahLst/>
              <a:cxnLst/>
              <a:rect l="l" t="t" r="r" b="b"/>
              <a:pathLst>
                <a:path w="51096" h="70618" extrusionOk="0">
                  <a:moveTo>
                    <a:pt x="44777" y="13999"/>
                  </a:moveTo>
                  <a:cubicBezTo>
                    <a:pt x="45028" y="14585"/>
                    <a:pt x="45174" y="15087"/>
                    <a:pt x="45383" y="15568"/>
                  </a:cubicBezTo>
                  <a:cubicBezTo>
                    <a:pt x="45802" y="16510"/>
                    <a:pt x="46095" y="17451"/>
                    <a:pt x="46158" y="18455"/>
                  </a:cubicBezTo>
                  <a:cubicBezTo>
                    <a:pt x="46241" y="19585"/>
                    <a:pt x="46367" y="20715"/>
                    <a:pt x="46492" y="21845"/>
                  </a:cubicBezTo>
                  <a:cubicBezTo>
                    <a:pt x="46513" y="22096"/>
                    <a:pt x="46492" y="22368"/>
                    <a:pt x="46723" y="22556"/>
                  </a:cubicBezTo>
                  <a:cubicBezTo>
                    <a:pt x="47204" y="22536"/>
                    <a:pt x="47727" y="22515"/>
                    <a:pt x="48229" y="22494"/>
                  </a:cubicBezTo>
                  <a:cubicBezTo>
                    <a:pt x="49087" y="22473"/>
                    <a:pt x="50070" y="23121"/>
                    <a:pt x="50510" y="23896"/>
                  </a:cubicBezTo>
                  <a:cubicBezTo>
                    <a:pt x="51096" y="24942"/>
                    <a:pt x="50845" y="25925"/>
                    <a:pt x="50426" y="26846"/>
                  </a:cubicBezTo>
                  <a:cubicBezTo>
                    <a:pt x="50363" y="27013"/>
                    <a:pt x="50196" y="27139"/>
                    <a:pt x="50070" y="27264"/>
                  </a:cubicBezTo>
                  <a:cubicBezTo>
                    <a:pt x="49861" y="27453"/>
                    <a:pt x="49652" y="27662"/>
                    <a:pt x="49443" y="27850"/>
                  </a:cubicBezTo>
                  <a:cubicBezTo>
                    <a:pt x="49254" y="28018"/>
                    <a:pt x="49045" y="28164"/>
                    <a:pt x="48836" y="28269"/>
                  </a:cubicBezTo>
                  <a:cubicBezTo>
                    <a:pt x="48438" y="28478"/>
                    <a:pt x="48020" y="28666"/>
                    <a:pt x="47664" y="28875"/>
                  </a:cubicBezTo>
                  <a:cubicBezTo>
                    <a:pt x="46869" y="29315"/>
                    <a:pt x="46032" y="29357"/>
                    <a:pt x="45174" y="29022"/>
                  </a:cubicBezTo>
                  <a:cubicBezTo>
                    <a:pt x="45132" y="29001"/>
                    <a:pt x="45049" y="29022"/>
                    <a:pt x="44965" y="29001"/>
                  </a:cubicBezTo>
                  <a:cubicBezTo>
                    <a:pt x="44044" y="30256"/>
                    <a:pt x="43270" y="31616"/>
                    <a:pt x="42266" y="32851"/>
                  </a:cubicBezTo>
                  <a:cubicBezTo>
                    <a:pt x="41262" y="34085"/>
                    <a:pt x="40069" y="35090"/>
                    <a:pt x="38876" y="36073"/>
                  </a:cubicBezTo>
                  <a:cubicBezTo>
                    <a:pt x="39839" y="37057"/>
                    <a:pt x="40801" y="37998"/>
                    <a:pt x="41743" y="38961"/>
                  </a:cubicBezTo>
                  <a:cubicBezTo>
                    <a:pt x="42412" y="39672"/>
                    <a:pt x="42977" y="40425"/>
                    <a:pt x="43249" y="41367"/>
                  </a:cubicBezTo>
                  <a:cubicBezTo>
                    <a:pt x="43270" y="41450"/>
                    <a:pt x="43354" y="41534"/>
                    <a:pt x="43396" y="41618"/>
                  </a:cubicBezTo>
                  <a:cubicBezTo>
                    <a:pt x="43458" y="41660"/>
                    <a:pt x="43500" y="41681"/>
                    <a:pt x="43584" y="41743"/>
                  </a:cubicBezTo>
                  <a:cubicBezTo>
                    <a:pt x="44505" y="41158"/>
                    <a:pt x="45509" y="40906"/>
                    <a:pt x="46639" y="41095"/>
                  </a:cubicBezTo>
                  <a:cubicBezTo>
                    <a:pt x="47120" y="41534"/>
                    <a:pt x="47288" y="42057"/>
                    <a:pt x="47392" y="42664"/>
                  </a:cubicBezTo>
                  <a:cubicBezTo>
                    <a:pt x="47560" y="43564"/>
                    <a:pt x="46764" y="44715"/>
                    <a:pt x="45697" y="44568"/>
                  </a:cubicBezTo>
                  <a:cubicBezTo>
                    <a:pt x="45614" y="44568"/>
                    <a:pt x="45509" y="44589"/>
                    <a:pt x="45404" y="44589"/>
                  </a:cubicBezTo>
                  <a:cubicBezTo>
                    <a:pt x="45488" y="44924"/>
                    <a:pt x="45572" y="45238"/>
                    <a:pt x="45593" y="45552"/>
                  </a:cubicBezTo>
                  <a:cubicBezTo>
                    <a:pt x="45865" y="47393"/>
                    <a:pt x="45802" y="47790"/>
                    <a:pt x="44923" y="49715"/>
                  </a:cubicBezTo>
                  <a:cubicBezTo>
                    <a:pt x="44735" y="50134"/>
                    <a:pt x="44609" y="50531"/>
                    <a:pt x="44547" y="50971"/>
                  </a:cubicBezTo>
                  <a:cubicBezTo>
                    <a:pt x="44505" y="51557"/>
                    <a:pt x="44295" y="52080"/>
                    <a:pt x="44128" y="52624"/>
                  </a:cubicBezTo>
                  <a:lnTo>
                    <a:pt x="43898" y="53335"/>
                  </a:lnTo>
                  <a:cubicBezTo>
                    <a:pt x="44254" y="53649"/>
                    <a:pt x="44651" y="53816"/>
                    <a:pt x="45070" y="53816"/>
                  </a:cubicBezTo>
                  <a:cubicBezTo>
                    <a:pt x="45886" y="53816"/>
                    <a:pt x="46555" y="54235"/>
                    <a:pt x="47329" y="54423"/>
                  </a:cubicBezTo>
                  <a:cubicBezTo>
                    <a:pt x="47748" y="54528"/>
                    <a:pt x="47915" y="54883"/>
                    <a:pt x="47978" y="55302"/>
                  </a:cubicBezTo>
                  <a:cubicBezTo>
                    <a:pt x="48020" y="55699"/>
                    <a:pt x="47894" y="56013"/>
                    <a:pt x="47539" y="56181"/>
                  </a:cubicBezTo>
                  <a:cubicBezTo>
                    <a:pt x="47267" y="56285"/>
                    <a:pt x="47015" y="56390"/>
                    <a:pt x="46723" y="56411"/>
                  </a:cubicBezTo>
                  <a:cubicBezTo>
                    <a:pt x="45865" y="56495"/>
                    <a:pt x="44986" y="56515"/>
                    <a:pt x="44128" y="56557"/>
                  </a:cubicBezTo>
                  <a:cubicBezTo>
                    <a:pt x="43584" y="56599"/>
                    <a:pt x="43040" y="56411"/>
                    <a:pt x="42538" y="56223"/>
                  </a:cubicBezTo>
                  <a:cubicBezTo>
                    <a:pt x="42119" y="56076"/>
                    <a:pt x="41701" y="55888"/>
                    <a:pt x="41282" y="55699"/>
                  </a:cubicBezTo>
                  <a:cubicBezTo>
                    <a:pt x="41052" y="56390"/>
                    <a:pt x="40948" y="56934"/>
                    <a:pt x="41010" y="57562"/>
                  </a:cubicBezTo>
                  <a:cubicBezTo>
                    <a:pt x="41073" y="58148"/>
                    <a:pt x="41157" y="58712"/>
                    <a:pt x="40948" y="59298"/>
                  </a:cubicBezTo>
                  <a:cubicBezTo>
                    <a:pt x="40885" y="59424"/>
                    <a:pt x="40906" y="59612"/>
                    <a:pt x="40948" y="59759"/>
                  </a:cubicBezTo>
                  <a:cubicBezTo>
                    <a:pt x="40989" y="60345"/>
                    <a:pt x="40780" y="60826"/>
                    <a:pt x="40445" y="61244"/>
                  </a:cubicBezTo>
                  <a:cubicBezTo>
                    <a:pt x="40236" y="61516"/>
                    <a:pt x="40027" y="61809"/>
                    <a:pt x="39797" y="62060"/>
                  </a:cubicBezTo>
                  <a:cubicBezTo>
                    <a:pt x="40215" y="63274"/>
                    <a:pt x="40215" y="64466"/>
                    <a:pt x="40320" y="65638"/>
                  </a:cubicBezTo>
                  <a:cubicBezTo>
                    <a:pt x="40362" y="66371"/>
                    <a:pt x="40027" y="66998"/>
                    <a:pt x="39483" y="67479"/>
                  </a:cubicBezTo>
                  <a:cubicBezTo>
                    <a:pt x="38981" y="67898"/>
                    <a:pt x="38123" y="67772"/>
                    <a:pt x="37663" y="67249"/>
                  </a:cubicBezTo>
                  <a:cubicBezTo>
                    <a:pt x="37244" y="66768"/>
                    <a:pt x="37014" y="66266"/>
                    <a:pt x="37014" y="65680"/>
                  </a:cubicBezTo>
                  <a:cubicBezTo>
                    <a:pt x="36993" y="64969"/>
                    <a:pt x="36868" y="64257"/>
                    <a:pt x="37098" y="63588"/>
                  </a:cubicBezTo>
                  <a:cubicBezTo>
                    <a:pt x="37202" y="63295"/>
                    <a:pt x="37181" y="62960"/>
                    <a:pt x="37202" y="62709"/>
                  </a:cubicBezTo>
                  <a:cubicBezTo>
                    <a:pt x="36386" y="62374"/>
                    <a:pt x="35633" y="62039"/>
                    <a:pt x="34901" y="61746"/>
                  </a:cubicBezTo>
                  <a:cubicBezTo>
                    <a:pt x="34671" y="62667"/>
                    <a:pt x="34461" y="63525"/>
                    <a:pt x="34210" y="64362"/>
                  </a:cubicBezTo>
                  <a:cubicBezTo>
                    <a:pt x="34001" y="65178"/>
                    <a:pt x="33562" y="65806"/>
                    <a:pt x="32808" y="66161"/>
                  </a:cubicBezTo>
                  <a:cubicBezTo>
                    <a:pt x="32704" y="66224"/>
                    <a:pt x="32599" y="66308"/>
                    <a:pt x="32474" y="66371"/>
                  </a:cubicBezTo>
                  <a:cubicBezTo>
                    <a:pt x="32599" y="66517"/>
                    <a:pt x="32704" y="66663"/>
                    <a:pt x="32829" y="66747"/>
                  </a:cubicBezTo>
                  <a:cubicBezTo>
                    <a:pt x="33457" y="67187"/>
                    <a:pt x="33771" y="67835"/>
                    <a:pt x="34085" y="68463"/>
                  </a:cubicBezTo>
                  <a:cubicBezTo>
                    <a:pt x="34566" y="69404"/>
                    <a:pt x="34043" y="70346"/>
                    <a:pt x="32955" y="70534"/>
                  </a:cubicBezTo>
                  <a:cubicBezTo>
                    <a:pt x="32536" y="70618"/>
                    <a:pt x="32118" y="70618"/>
                    <a:pt x="31699" y="70618"/>
                  </a:cubicBezTo>
                  <a:cubicBezTo>
                    <a:pt x="31532" y="70618"/>
                    <a:pt x="31323" y="70534"/>
                    <a:pt x="31155" y="70430"/>
                  </a:cubicBezTo>
                  <a:cubicBezTo>
                    <a:pt x="30214" y="69781"/>
                    <a:pt x="29461" y="68902"/>
                    <a:pt x="29189" y="67814"/>
                  </a:cubicBezTo>
                  <a:cubicBezTo>
                    <a:pt x="28958" y="66915"/>
                    <a:pt x="28854" y="65973"/>
                    <a:pt x="29126" y="65031"/>
                  </a:cubicBezTo>
                  <a:cubicBezTo>
                    <a:pt x="29251" y="64571"/>
                    <a:pt x="29230" y="64048"/>
                    <a:pt x="29251" y="63546"/>
                  </a:cubicBezTo>
                  <a:cubicBezTo>
                    <a:pt x="29335" y="62186"/>
                    <a:pt x="29377" y="60805"/>
                    <a:pt x="29900" y="59528"/>
                  </a:cubicBezTo>
                  <a:cubicBezTo>
                    <a:pt x="29921" y="59466"/>
                    <a:pt x="29900" y="59382"/>
                    <a:pt x="29900" y="59277"/>
                  </a:cubicBezTo>
                  <a:cubicBezTo>
                    <a:pt x="29754" y="59277"/>
                    <a:pt x="29607" y="59256"/>
                    <a:pt x="29461" y="59256"/>
                  </a:cubicBezTo>
                  <a:cubicBezTo>
                    <a:pt x="28519" y="59319"/>
                    <a:pt x="27598" y="59361"/>
                    <a:pt x="26657" y="59424"/>
                  </a:cubicBezTo>
                  <a:cubicBezTo>
                    <a:pt x="26343" y="59424"/>
                    <a:pt x="26008" y="59382"/>
                    <a:pt x="25715" y="59277"/>
                  </a:cubicBezTo>
                  <a:cubicBezTo>
                    <a:pt x="24564" y="58943"/>
                    <a:pt x="23414" y="58587"/>
                    <a:pt x="22263" y="58189"/>
                  </a:cubicBezTo>
                  <a:cubicBezTo>
                    <a:pt x="21217" y="57813"/>
                    <a:pt x="20171" y="57436"/>
                    <a:pt x="19103" y="57039"/>
                  </a:cubicBezTo>
                  <a:cubicBezTo>
                    <a:pt x="18915" y="57478"/>
                    <a:pt x="18706" y="57896"/>
                    <a:pt x="18601" y="58336"/>
                  </a:cubicBezTo>
                  <a:cubicBezTo>
                    <a:pt x="18413" y="59277"/>
                    <a:pt x="18057" y="60177"/>
                    <a:pt x="18162" y="61161"/>
                  </a:cubicBezTo>
                  <a:cubicBezTo>
                    <a:pt x="18183" y="61537"/>
                    <a:pt x="17974" y="61893"/>
                    <a:pt x="17869" y="62269"/>
                  </a:cubicBezTo>
                  <a:cubicBezTo>
                    <a:pt x="17743" y="62667"/>
                    <a:pt x="17513" y="63002"/>
                    <a:pt x="17534" y="63441"/>
                  </a:cubicBezTo>
                  <a:cubicBezTo>
                    <a:pt x="18287" y="63650"/>
                    <a:pt x="18999" y="63881"/>
                    <a:pt x="19438" y="64571"/>
                  </a:cubicBezTo>
                  <a:cubicBezTo>
                    <a:pt x="20171" y="64906"/>
                    <a:pt x="20589" y="65617"/>
                    <a:pt x="21133" y="66182"/>
                  </a:cubicBezTo>
                  <a:cubicBezTo>
                    <a:pt x="21823" y="66873"/>
                    <a:pt x="22116" y="67814"/>
                    <a:pt x="22012" y="68777"/>
                  </a:cubicBezTo>
                  <a:cubicBezTo>
                    <a:pt x="21970" y="69111"/>
                    <a:pt x="21719" y="69321"/>
                    <a:pt x="21447" y="69509"/>
                  </a:cubicBezTo>
                  <a:cubicBezTo>
                    <a:pt x="20903" y="69886"/>
                    <a:pt x="20296" y="70137"/>
                    <a:pt x="19606" y="70220"/>
                  </a:cubicBezTo>
                  <a:cubicBezTo>
                    <a:pt x="19438" y="70241"/>
                    <a:pt x="19292" y="70220"/>
                    <a:pt x="19124" y="70241"/>
                  </a:cubicBezTo>
                  <a:cubicBezTo>
                    <a:pt x="18246" y="70430"/>
                    <a:pt x="17555" y="70053"/>
                    <a:pt x="16990" y="69384"/>
                  </a:cubicBezTo>
                  <a:cubicBezTo>
                    <a:pt x="16425" y="68735"/>
                    <a:pt x="15944" y="68023"/>
                    <a:pt x="15944" y="67103"/>
                  </a:cubicBezTo>
                  <a:cubicBezTo>
                    <a:pt x="15944" y="66559"/>
                    <a:pt x="15839" y="66015"/>
                    <a:pt x="15797" y="65450"/>
                  </a:cubicBezTo>
                  <a:cubicBezTo>
                    <a:pt x="15777" y="65073"/>
                    <a:pt x="15839" y="64697"/>
                    <a:pt x="16069" y="64362"/>
                  </a:cubicBezTo>
                  <a:cubicBezTo>
                    <a:pt x="16258" y="64069"/>
                    <a:pt x="16404" y="63734"/>
                    <a:pt x="16425" y="63399"/>
                  </a:cubicBezTo>
                  <a:cubicBezTo>
                    <a:pt x="16488" y="62834"/>
                    <a:pt x="16676" y="62353"/>
                    <a:pt x="16885" y="61851"/>
                  </a:cubicBezTo>
                  <a:cubicBezTo>
                    <a:pt x="17011" y="61474"/>
                    <a:pt x="17137" y="61140"/>
                    <a:pt x="17095" y="60721"/>
                  </a:cubicBezTo>
                  <a:cubicBezTo>
                    <a:pt x="17053" y="60428"/>
                    <a:pt x="17116" y="60156"/>
                    <a:pt x="17158" y="59863"/>
                  </a:cubicBezTo>
                  <a:cubicBezTo>
                    <a:pt x="17367" y="59005"/>
                    <a:pt x="17513" y="58106"/>
                    <a:pt x="17848" y="57269"/>
                  </a:cubicBezTo>
                  <a:cubicBezTo>
                    <a:pt x="17953" y="57039"/>
                    <a:pt x="17953" y="56767"/>
                    <a:pt x="17994" y="56495"/>
                  </a:cubicBezTo>
                  <a:cubicBezTo>
                    <a:pt x="17827" y="56348"/>
                    <a:pt x="17660" y="56223"/>
                    <a:pt x="17450" y="56118"/>
                  </a:cubicBezTo>
                  <a:lnTo>
                    <a:pt x="15421" y="54946"/>
                  </a:lnTo>
                  <a:cubicBezTo>
                    <a:pt x="14228" y="54256"/>
                    <a:pt x="13056" y="53502"/>
                    <a:pt x="11989" y="52645"/>
                  </a:cubicBezTo>
                  <a:cubicBezTo>
                    <a:pt x="11822" y="52519"/>
                    <a:pt x="11655" y="52435"/>
                    <a:pt x="11487" y="52331"/>
                  </a:cubicBezTo>
                  <a:cubicBezTo>
                    <a:pt x="10880" y="51954"/>
                    <a:pt x="10671" y="51222"/>
                    <a:pt x="11090" y="50678"/>
                  </a:cubicBezTo>
                  <a:cubicBezTo>
                    <a:pt x="11487" y="50197"/>
                    <a:pt x="11655" y="49632"/>
                    <a:pt x="11822" y="49067"/>
                  </a:cubicBezTo>
                  <a:cubicBezTo>
                    <a:pt x="12136" y="48125"/>
                    <a:pt x="12638" y="47288"/>
                    <a:pt x="13266" y="46514"/>
                  </a:cubicBezTo>
                  <a:cubicBezTo>
                    <a:pt x="13559" y="46179"/>
                    <a:pt x="13789" y="45824"/>
                    <a:pt x="13956" y="45405"/>
                  </a:cubicBezTo>
                  <a:cubicBezTo>
                    <a:pt x="14270" y="44610"/>
                    <a:pt x="14730" y="43961"/>
                    <a:pt x="15233" y="43313"/>
                  </a:cubicBezTo>
                  <a:cubicBezTo>
                    <a:pt x="15567" y="42894"/>
                    <a:pt x="15902" y="42476"/>
                    <a:pt x="16195" y="42015"/>
                  </a:cubicBezTo>
                  <a:cubicBezTo>
                    <a:pt x="17095" y="40593"/>
                    <a:pt x="17932" y="39065"/>
                    <a:pt x="18915" y="37705"/>
                  </a:cubicBezTo>
                  <a:cubicBezTo>
                    <a:pt x="18978" y="37642"/>
                    <a:pt x="18999" y="37559"/>
                    <a:pt x="19020" y="37475"/>
                  </a:cubicBezTo>
                  <a:cubicBezTo>
                    <a:pt x="18978" y="37391"/>
                    <a:pt x="18978" y="37308"/>
                    <a:pt x="18915" y="37287"/>
                  </a:cubicBezTo>
                  <a:cubicBezTo>
                    <a:pt x="17869" y="36680"/>
                    <a:pt x="17053" y="35843"/>
                    <a:pt x="16216" y="35006"/>
                  </a:cubicBezTo>
                  <a:cubicBezTo>
                    <a:pt x="15672" y="34462"/>
                    <a:pt x="15107" y="33918"/>
                    <a:pt x="14605" y="33395"/>
                  </a:cubicBezTo>
                  <a:cubicBezTo>
                    <a:pt x="13475" y="33479"/>
                    <a:pt x="12429" y="33583"/>
                    <a:pt x="11362" y="33583"/>
                  </a:cubicBezTo>
                  <a:cubicBezTo>
                    <a:pt x="10148" y="33583"/>
                    <a:pt x="9165" y="33060"/>
                    <a:pt x="8474" y="32014"/>
                  </a:cubicBezTo>
                  <a:cubicBezTo>
                    <a:pt x="7888" y="31114"/>
                    <a:pt x="7700" y="30152"/>
                    <a:pt x="7742" y="29126"/>
                  </a:cubicBezTo>
                  <a:cubicBezTo>
                    <a:pt x="7784" y="28729"/>
                    <a:pt x="7826" y="28373"/>
                    <a:pt x="7930" y="27997"/>
                  </a:cubicBezTo>
                  <a:cubicBezTo>
                    <a:pt x="8035" y="27557"/>
                    <a:pt x="8328" y="27306"/>
                    <a:pt x="8830" y="27306"/>
                  </a:cubicBezTo>
                  <a:cubicBezTo>
                    <a:pt x="9416" y="27306"/>
                    <a:pt x="10023" y="27160"/>
                    <a:pt x="10629" y="27474"/>
                  </a:cubicBezTo>
                  <a:cubicBezTo>
                    <a:pt x="10650" y="27515"/>
                    <a:pt x="10734" y="27453"/>
                    <a:pt x="10859" y="27411"/>
                  </a:cubicBezTo>
                  <a:cubicBezTo>
                    <a:pt x="10839" y="27306"/>
                    <a:pt x="10859" y="27181"/>
                    <a:pt x="10818" y="27076"/>
                  </a:cubicBezTo>
                  <a:cubicBezTo>
                    <a:pt x="10546" y="26490"/>
                    <a:pt x="10462" y="25883"/>
                    <a:pt x="10357" y="25297"/>
                  </a:cubicBezTo>
                  <a:cubicBezTo>
                    <a:pt x="10106" y="23624"/>
                    <a:pt x="10399" y="22012"/>
                    <a:pt x="10546" y="20401"/>
                  </a:cubicBezTo>
                  <a:cubicBezTo>
                    <a:pt x="10608" y="19941"/>
                    <a:pt x="10650" y="19502"/>
                    <a:pt x="10713" y="18937"/>
                  </a:cubicBezTo>
                  <a:cubicBezTo>
                    <a:pt x="10462" y="19146"/>
                    <a:pt x="10315" y="19271"/>
                    <a:pt x="10190" y="19397"/>
                  </a:cubicBezTo>
                  <a:cubicBezTo>
                    <a:pt x="9709" y="19899"/>
                    <a:pt x="9248" y="20401"/>
                    <a:pt x="8746" y="20903"/>
                  </a:cubicBezTo>
                  <a:cubicBezTo>
                    <a:pt x="8474" y="21155"/>
                    <a:pt x="8139" y="21322"/>
                    <a:pt x="7742" y="21427"/>
                  </a:cubicBezTo>
                  <a:cubicBezTo>
                    <a:pt x="7177" y="21573"/>
                    <a:pt x="6591" y="21803"/>
                    <a:pt x="6026" y="21950"/>
                  </a:cubicBezTo>
                  <a:cubicBezTo>
                    <a:pt x="5378" y="22117"/>
                    <a:pt x="4687" y="22096"/>
                    <a:pt x="4059" y="21699"/>
                  </a:cubicBezTo>
                  <a:cubicBezTo>
                    <a:pt x="3662" y="21468"/>
                    <a:pt x="3432" y="21155"/>
                    <a:pt x="3348" y="20694"/>
                  </a:cubicBezTo>
                  <a:cubicBezTo>
                    <a:pt x="3285" y="20067"/>
                    <a:pt x="3327" y="19481"/>
                    <a:pt x="3662" y="18937"/>
                  </a:cubicBezTo>
                  <a:cubicBezTo>
                    <a:pt x="4185" y="18100"/>
                    <a:pt x="4645" y="17242"/>
                    <a:pt x="5105" y="16363"/>
                  </a:cubicBezTo>
                  <a:cubicBezTo>
                    <a:pt x="5273" y="16091"/>
                    <a:pt x="5482" y="15777"/>
                    <a:pt x="5336" y="15401"/>
                  </a:cubicBezTo>
                  <a:cubicBezTo>
                    <a:pt x="5189" y="15212"/>
                    <a:pt x="4980" y="15275"/>
                    <a:pt x="4792" y="15275"/>
                  </a:cubicBezTo>
                  <a:cubicBezTo>
                    <a:pt x="3976" y="15296"/>
                    <a:pt x="3201" y="15359"/>
                    <a:pt x="2385" y="15380"/>
                  </a:cubicBezTo>
                  <a:cubicBezTo>
                    <a:pt x="2092" y="15380"/>
                    <a:pt x="1820" y="15380"/>
                    <a:pt x="1528" y="15296"/>
                  </a:cubicBezTo>
                  <a:cubicBezTo>
                    <a:pt x="356" y="14898"/>
                    <a:pt x="0" y="13789"/>
                    <a:pt x="774" y="12848"/>
                  </a:cubicBezTo>
                  <a:cubicBezTo>
                    <a:pt x="1444" y="12011"/>
                    <a:pt x="2197" y="11279"/>
                    <a:pt x="3285" y="10902"/>
                  </a:cubicBezTo>
                  <a:cubicBezTo>
                    <a:pt x="3494" y="10818"/>
                    <a:pt x="3641" y="10672"/>
                    <a:pt x="3808" y="10567"/>
                  </a:cubicBezTo>
                  <a:cubicBezTo>
                    <a:pt x="3808" y="10442"/>
                    <a:pt x="3829" y="10337"/>
                    <a:pt x="3829" y="10232"/>
                  </a:cubicBezTo>
                  <a:cubicBezTo>
                    <a:pt x="3599" y="8935"/>
                    <a:pt x="4331" y="8182"/>
                    <a:pt x="5189" y="7512"/>
                  </a:cubicBezTo>
                  <a:cubicBezTo>
                    <a:pt x="5419" y="7303"/>
                    <a:pt x="5733" y="7199"/>
                    <a:pt x="6068" y="7199"/>
                  </a:cubicBezTo>
                  <a:cubicBezTo>
                    <a:pt x="6466" y="7199"/>
                    <a:pt x="6842" y="7136"/>
                    <a:pt x="7219" y="7136"/>
                  </a:cubicBezTo>
                  <a:cubicBezTo>
                    <a:pt x="7407" y="7136"/>
                    <a:pt x="7616" y="7157"/>
                    <a:pt x="7805" y="7199"/>
                  </a:cubicBezTo>
                  <a:cubicBezTo>
                    <a:pt x="8788" y="7429"/>
                    <a:pt x="9667" y="7952"/>
                    <a:pt x="10504" y="8517"/>
                  </a:cubicBezTo>
                  <a:cubicBezTo>
                    <a:pt x="10629" y="8600"/>
                    <a:pt x="10755" y="8768"/>
                    <a:pt x="10818" y="8893"/>
                  </a:cubicBezTo>
                  <a:cubicBezTo>
                    <a:pt x="10964" y="9333"/>
                    <a:pt x="11299" y="9647"/>
                    <a:pt x="11613" y="9981"/>
                  </a:cubicBezTo>
                  <a:cubicBezTo>
                    <a:pt x="11968" y="10379"/>
                    <a:pt x="12220" y="10860"/>
                    <a:pt x="12450" y="11320"/>
                  </a:cubicBezTo>
                  <a:cubicBezTo>
                    <a:pt x="12617" y="11655"/>
                    <a:pt x="12826" y="11864"/>
                    <a:pt x="13182" y="11823"/>
                  </a:cubicBezTo>
                  <a:cubicBezTo>
                    <a:pt x="13663" y="11760"/>
                    <a:pt x="14082" y="11864"/>
                    <a:pt x="14479" y="12178"/>
                  </a:cubicBezTo>
                  <a:cubicBezTo>
                    <a:pt x="14814" y="11864"/>
                    <a:pt x="15107" y="11592"/>
                    <a:pt x="15421" y="11320"/>
                  </a:cubicBezTo>
                  <a:cubicBezTo>
                    <a:pt x="15860" y="10986"/>
                    <a:pt x="16195" y="10504"/>
                    <a:pt x="16823" y="10463"/>
                  </a:cubicBezTo>
                  <a:cubicBezTo>
                    <a:pt x="16948" y="10463"/>
                    <a:pt x="17095" y="10295"/>
                    <a:pt x="17220" y="10191"/>
                  </a:cubicBezTo>
                  <a:cubicBezTo>
                    <a:pt x="17743" y="9772"/>
                    <a:pt x="18308" y="9458"/>
                    <a:pt x="18915" y="9186"/>
                  </a:cubicBezTo>
                  <a:cubicBezTo>
                    <a:pt x="19501" y="8893"/>
                    <a:pt x="20087" y="8559"/>
                    <a:pt x="20610" y="8161"/>
                  </a:cubicBezTo>
                  <a:cubicBezTo>
                    <a:pt x="21321" y="7617"/>
                    <a:pt x="22158" y="7429"/>
                    <a:pt x="22974" y="7240"/>
                  </a:cubicBezTo>
                  <a:cubicBezTo>
                    <a:pt x="23853" y="7031"/>
                    <a:pt x="24774" y="6906"/>
                    <a:pt x="25694" y="6822"/>
                  </a:cubicBezTo>
                  <a:cubicBezTo>
                    <a:pt x="26573" y="6717"/>
                    <a:pt x="27494" y="6717"/>
                    <a:pt x="28393" y="6675"/>
                  </a:cubicBezTo>
                  <a:cubicBezTo>
                    <a:pt x="28812" y="6634"/>
                    <a:pt x="29189" y="6634"/>
                    <a:pt x="29502" y="6257"/>
                  </a:cubicBezTo>
                  <a:cubicBezTo>
                    <a:pt x="29649" y="6090"/>
                    <a:pt x="29963" y="6006"/>
                    <a:pt x="30193" y="5985"/>
                  </a:cubicBezTo>
                  <a:cubicBezTo>
                    <a:pt x="31448" y="5880"/>
                    <a:pt x="32683" y="5797"/>
                    <a:pt x="33938" y="5755"/>
                  </a:cubicBezTo>
                  <a:cubicBezTo>
                    <a:pt x="34147" y="5755"/>
                    <a:pt x="34378" y="5797"/>
                    <a:pt x="34587" y="5859"/>
                  </a:cubicBezTo>
                  <a:cubicBezTo>
                    <a:pt x="35236" y="6006"/>
                    <a:pt x="35926" y="6173"/>
                    <a:pt x="36575" y="6403"/>
                  </a:cubicBezTo>
                  <a:cubicBezTo>
                    <a:pt x="36993" y="6529"/>
                    <a:pt x="37412" y="6738"/>
                    <a:pt x="37809" y="6989"/>
                  </a:cubicBezTo>
                  <a:cubicBezTo>
                    <a:pt x="38186" y="7219"/>
                    <a:pt x="38541" y="7240"/>
                    <a:pt x="38918" y="6927"/>
                  </a:cubicBezTo>
                  <a:cubicBezTo>
                    <a:pt x="38918" y="6696"/>
                    <a:pt x="38918" y="6403"/>
                    <a:pt x="38897" y="6110"/>
                  </a:cubicBezTo>
                  <a:cubicBezTo>
                    <a:pt x="38772" y="5274"/>
                    <a:pt x="38876" y="4437"/>
                    <a:pt x="38981" y="3600"/>
                  </a:cubicBezTo>
                  <a:cubicBezTo>
                    <a:pt x="39023" y="2993"/>
                    <a:pt x="39232" y="2428"/>
                    <a:pt x="39609" y="1926"/>
                  </a:cubicBezTo>
                  <a:cubicBezTo>
                    <a:pt x="39860" y="1591"/>
                    <a:pt x="40111" y="1193"/>
                    <a:pt x="40362" y="859"/>
                  </a:cubicBezTo>
                  <a:cubicBezTo>
                    <a:pt x="40948" y="147"/>
                    <a:pt x="41722" y="1"/>
                    <a:pt x="42517" y="336"/>
                  </a:cubicBezTo>
                  <a:cubicBezTo>
                    <a:pt x="42642" y="377"/>
                    <a:pt x="42768" y="440"/>
                    <a:pt x="42852" y="545"/>
                  </a:cubicBezTo>
                  <a:cubicBezTo>
                    <a:pt x="43312" y="1235"/>
                    <a:pt x="43982" y="1758"/>
                    <a:pt x="44191" y="2595"/>
                  </a:cubicBezTo>
                  <a:cubicBezTo>
                    <a:pt x="44254" y="2951"/>
                    <a:pt x="44400" y="3349"/>
                    <a:pt x="44526" y="3788"/>
                  </a:cubicBezTo>
                  <a:cubicBezTo>
                    <a:pt x="44672" y="3683"/>
                    <a:pt x="44819" y="3600"/>
                    <a:pt x="44881" y="3537"/>
                  </a:cubicBezTo>
                  <a:cubicBezTo>
                    <a:pt x="45153" y="3244"/>
                    <a:pt x="45363" y="2951"/>
                    <a:pt x="45635" y="2658"/>
                  </a:cubicBezTo>
                  <a:cubicBezTo>
                    <a:pt x="45823" y="2491"/>
                    <a:pt x="46011" y="2302"/>
                    <a:pt x="46241" y="2219"/>
                  </a:cubicBezTo>
                  <a:cubicBezTo>
                    <a:pt x="46723" y="2072"/>
                    <a:pt x="47204" y="1717"/>
                    <a:pt x="47706" y="2030"/>
                  </a:cubicBezTo>
                  <a:cubicBezTo>
                    <a:pt x="48334" y="2449"/>
                    <a:pt x="48940" y="2930"/>
                    <a:pt x="49171" y="3704"/>
                  </a:cubicBezTo>
                  <a:cubicBezTo>
                    <a:pt x="49275" y="4081"/>
                    <a:pt x="49380" y="4478"/>
                    <a:pt x="49505" y="4834"/>
                  </a:cubicBezTo>
                  <a:cubicBezTo>
                    <a:pt x="49798" y="5566"/>
                    <a:pt x="49694" y="6215"/>
                    <a:pt x="49254" y="6822"/>
                  </a:cubicBezTo>
                  <a:cubicBezTo>
                    <a:pt x="49045" y="7115"/>
                    <a:pt x="48815" y="7429"/>
                    <a:pt x="48522" y="7763"/>
                  </a:cubicBezTo>
                  <a:cubicBezTo>
                    <a:pt x="49129" y="8182"/>
                    <a:pt x="49673" y="8600"/>
                    <a:pt x="50217" y="8998"/>
                  </a:cubicBezTo>
                  <a:cubicBezTo>
                    <a:pt x="50447" y="9144"/>
                    <a:pt x="50614" y="9333"/>
                    <a:pt x="50635" y="9626"/>
                  </a:cubicBezTo>
                  <a:cubicBezTo>
                    <a:pt x="50698" y="10086"/>
                    <a:pt x="50740" y="10588"/>
                    <a:pt x="50803" y="11069"/>
                  </a:cubicBezTo>
                  <a:cubicBezTo>
                    <a:pt x="50824" y="11341"/>
                    <a:pt x="50719" y="11551"/>
                    <a:pt x="50573" y="11760"/>
                  </a:cubicBezTo>
                  <a:cubicBezTo>
                    <a:pt x="50301" y="12074"/>
                    <a:pt x="50049" y="12388"/>
                    <a:pt x="49736" y="12681"/>
                  </a:cubicBezTo>
                  <a:cubicBezTo>
                    <a:pt x="49296" y="13078"/>
                    <a:pt x="48836" y="13371"/>
                    <a:pt x="48229" y="13476"/>
                  </a:cubicBezTo>
                  <a:cubicBezTo>
                    <a:pt x="47664" y="13580"/>
                    <a:pt x="47120" y="13706"/>
                    <a:pt x="46618" y="13999"/>
                  </a:cubicBezTo>
                  <a:cubicBezTo>
                    <a:pt x="46199" y="14229"/>
                    <a:pt x="45781" y="14271"/>
                    <a:pt x="45321" y="13999"/>
                  </a:cubicBezTo>
                  <a:cubicBezTo>
                    <a:pt x="45153" y="14020"/>
                    <a:pt x="45049" y="14041"/>
                    <a:pt x="44777" y="13999"/>
                  </a:cubicBezTo>
                  <a:close/>
                  <a:moveTo>
                    <a:pt x="26845" y="56390"/>
                  </a:moveTo>
                  <a:cubicBezTo>
                    <a:pt x="26782" y="56369"/>
                    <a:pt x="26741" y="56327"/>
                    <a:pt x="26657" y="56327"/>
                  </a:cubicBezTo>
                  <a:cubicBezTo>
                    <a:pt x="26657" y="56327"/>
                    <a:pt x="26636" y="56369"/>
                    <a:pt x="26636" y="56390"/>
                  </a:cubicBezTo>
                  <a:cubicBezTo>
                    <a:pt x="26720" y="56390"/>
                    <a:pt x="26782" y="56369"/>
                    <a:pt x="26866" y="56369"/>
                  </a:cubicBezTo>
                  <a:cubicBezTo>
                    <a:pt x="26782" y="56599"/>
                    <a:pt x="26992" y="56704"/>
                    <a:pt x="27159" y="56808"/>
                  </a:cubicBezTo>
                  <a:cubicBezTo>
                    <a:pt x="27368" y="56934"/>
                    <a:pt x="27682" y="56934"/>
                    <a:pt x="27766" y="57311"/>
                  </a:cubicBezTo>
                  <a:cubicBezTo>
                    <a:pt x="27577" y="57687"/>
                    <a:pt x="27201" y="57771"/>
                    <a:pt x="26887" y="57583"/>
                  </a:cubicBezTo>
                  <a:cubicBezTo>
                    <a:pt x="26259" y="57227"/>
                    <a:pt x="25506" y="56955"/>
                    <a:pt x="25150" y="56202"/>
                  </a:cubicBezTo>
                  <a:cubicBezTo>
                    <a:pt x="25004" y="55951"/>
                    <a:pt x="24816" y="55658"/>
                    <a:pt x="24585" y="55532"/>
                  </a:cubicBezTo>
                  <a:cubicBezTo>
                    <a:pt x="23497" y="54925"/>
                    <a:pt x="22493" y="54193"/>
                    <a:pt x="21489" y="53461"/>
                  </a:cubicBezTo>
                  <a:cubicBezTo>
                    <a:pt x="20087" y="52498"/>
                    <a:pt x="18957" y="51368"/>
                    <a:pt x="18392" y="49736"/>
                  </a:cubicBezTo>
                  <a:cubicBezTo>
                    <a:pt x="18266" y="49318"/>
                    <a:pt x="18141" y="48941"/>
                    <a:pt x="18162" y="48523"/>
                  </a:cubicBezTo>
                  <a:cubicBezTo>
                    <a:pt x="18204" y="47518"/>
                    <a:pt x="18266" y="46535"/>
                    <a:pt x="18392" y="45552"/>
                  </a:cubicBezTo>
                  <a:cubicBezTo>
                    <a:pt x="18559" y="44359"/>
                    <a:pt x="18810" y="43187"/>
                    <a:pt x="19020" y="41974"/>
                  </a:cubicBezTo>
                  <a:cubicBezTo>
                    <a:pt x="19145" y="41220"/>
                    <a:pt x="19250" y="40467"/>
                    <a:pt x="19710" y="39798"/>
                  </a:cubicBezTo>
                  <a:cubicBezTo>
                    <a:pt x="19773" y="39672"/>
                    <a:pt x="19836" y="39526"/>
                    <a:pt x="19857" y="39358"/>
                  </a:cubicBezTo>
                  <a:cubicBezTo>
                    <a:pt x="19919" y="39002"/>
                    <a:pt x="20087" y="38709"/>
                    <a:pt x="20296" y="38417"/>
                  </a:cubicBezTo>
                  <a:cubicBezTo>
                    <a:pt x="20338" y="38354"/>
                    <a:pt x="20338" y="38291"/>
                    <a:pt x="20338" y="38186"/>
                  </a:cubicBezTo>
                  <a:cubicBezTo>
                    <a:pt x="20087" y="38061"/>
                    <a:pt x="19878" y="37810"/>
                    <a:pt x="19543" y="37873"/>
                  </a:cubicBezTo>
                  <a:cubicBezTo>
                    <a:pt x="19396" y="38186"/>
                    <a:pt x="19313" y="38542"/>
                    <a:pt x="19103" y="38772"/>
                  </a:cubicBezTo>
                  <a:cubicBezTo>
                    <a:pt x="18580" y="39442"/>
                    <a:pt x="18266" y="40195"/>
                    <a:pt x="17869" y="40927"/>
                  </a:cubicBezTo>
                  <a:cubicBezTo>
                    <a:pt x="17283" y="42036"/>
                    <a:pt x="16697" y="43103"/>
                    <a:pt x="15902" y="44045"/>
                  </a:cubicBezTo>
                  <a:cubicBezTo>
                    <a:pt x="15463" y="44568"/>
                    <a:pt x="15086" y="45154"/>
                    <a:pt x="14898" y="45844"/>
                  </a:cubicBezTo>
                  <a:cubicBezTo>
                    <a:pt x="14730" y="46368"/>
                    <a:pt x="14417" y="46807"/>
                    <a:pt x="14082" y="47225"/>
                  </a:cubicBezTo>
                  <a:cubicBezTo>
                    <a:pt x="13517" y="47874"/>
                    <a:pt x="13098" y="48648"/>
                    <a:pt x="12847" y="49443"/>
                  </a:cubicBezTo>
                  <a:cubicBezTo>
                    <a:pt x="12659" y="50050"/>
                    <a:pt x="12471" y="50657"/>
                    <a:pt x="12115" y="51201"/>
                  </a:cubicBezTo>
                  <a:cubicBezTo>
                    <a:pt x="13056" y="52101"/>
                    <a:pt x="14124" y="52728"/>
                    <a:pt x="15170" y="53398"/>
                  </a:cubicBezTo>
                  <a:cubicBezTo>
                    <a:pt x="16279" y="54109"/>
                    <a:pt x="17430" y="54737"/>
                    <a:pt x="18580" y="55386"/>
                  </a:cubicBezTo>
                  <a:cubicBezTo>
                    <a:pt x="19103" y="55679"/>
                    <a:pt x="19626" y="55971"/>
                    <a:pt x="20171" y="56160"/>
                  </a:cubicBezTo>
                  <a:cubicBezTo>
                    <a:pt x="21426" y="56536"/>
                    <a:pt x="22598" y="57122"/>
                    <a:pt x="23895" y="57373"/>
                  </a:cubicBezTo>
                  <a:cubicBezTo>
                    <a:pt x="24062" y="57415"/>
                    <a:pt x="24251" y="57520"/>
                    <a:pt x="24439" y="57583"/>
                  </a:cubicBezTo>
                  <a:cubicBezTo>
                    <a:pt x="25506" y="58001"/>
                    <a:pt x="26573" y="58294"/>
                    <a:pt x="27724" y="58148"/>
                  </a:cubicBezTo>
                  <a:cubicBezTo>
                    <a:pt x="28331" y="58064"/>
                    <a:pt x="28958" y="58085"/>
                    <a:pt x="29565" y="58064"/>
                  </a:cubicBezTo>
                  <a:cubicBezTo>
                    <a:pt x="29858" y="58043"/>
                    <a:pt x="30109" y="57959"/>
                    <a:pt x="30402" y="57896"/>
                  </a:cubicBezTo>
                  <a:cubicBezTo>
                    <a:pt x="31009" y="57771"/>
                    <a:pt x="31469" y="57415"/>
                    <a:pt x="31950" y="57039"/>
                  </a:cubicBezTo>
                  <a:cubicBezTo>
                    <a:pt x="32515" y="56578"/>
                    <a:pt x="32808" y="55992"/>
                    <a:pt x="32997" y="55323"/>
                  </a:cubicBezTo>
                  <a:cubicBezTo>
                    <a:pt x="33018" y="55176"/>
                    <a:pt x="33018" y="55030"/>
                    <a:pt x="33018" y="54904"/>
                  </a:cubicBezTo>
                  <a:cubicBezTo>
                    <a:pt x="32327" y="55176"/>
                    <a:pt x="31741" y="55532"/>
                    <a:pt x="31072" y="55762"/>
                  </a:cubicBezTo>
                  <a:cubicBezTo>
                    <a:pt x="30214" y="56076"/>
                    <a:pt x="29335" y="56243"/>
                    <a:pt x="28352" y="56223"/>
                  </a:cubicBezTo>
                  <a:cubicBezTo>
                    <a:pt x="28121" y="56223"/>
                    <a:pt x="27870" y="56306"/>
                    <a:pt x="27619" y="56390"/>
                  </a:cubicBezTo>
                  <a:cubicBezTo>
                    <a:pt x="27368" y="56474"/>
                    <a:pt x="27096" y="56495"/>
                    <a:pt x="26845" y="56390"/>
                  </a:cubicBezTo>
                  <a:close/>
                  <a:moveTo>
                    <a:pt x="26741" y="53921"/>
                  </a:moveTo>
                  <a:cubicBezTo>
                    <a:pt x="27159" y="53921"/>
                    <a:pt x="27452" y="53649"/>
                    <a:pt x="27766" y="53482"/>
                  </a:cubicBezTo>
                  <a:cubicBezTo>
                    <a:pt x="28226" y="53230"/>
                    <a:pt x="28707" y="53042"/>
                    <a:pt x="29272" y="53021"/>
                  </a:cubicBezTo>
                  <a:cubicBezTo>
                    <a:pt x="30151" y="52958"/>
                    <a:pt x="30988" y="52707"/>
                    <a:pt x="31720" y="52205"/>
                  </a:cubicBezTo>
                  <a:cubicBezTo>
                    <a:pt x="31406" y="51661"/>
                    <a:pt x="31134" y="51159"/>
                    <a:pt x="30842" y="50636"/>
                  </a:cubicBezTo>
                  <a:cubicBezTo>
                    <a:pt x="29816" y="48774"/>
                    <a:pt x="30088" y="49485"/>
                    <a:pt x="29816" y="47330"/>
                  </a:cubicBezTo>
                  <a:cubicBezTo>
                    <a:pt x="29712" y="46535"/>
                    <a:pt x="29858" y="45824"/>
                    <a:pt x="30193" y="45112"/>
                  </a:cubicBezTo>
                  <a:cubicBezTo>
                    <a:pt x="30298" y="44882"/>
                    <a:pt x="30423" y="44673"/>
                    <a:pt x="30549" y="44463"/>
                  </a:cubicBezTo>
                  <a:cubicBezTo>
                    <a:pt x="30883" y="43961"/>
                    <a:pt x="31239" y="43480"/>
                    <a:pt x="31574" y="43020"/>
                  </a:cubicBezTo>
                  <a:cubicBezTo>
                    <a:pt x="30946" y="41660"/>
                    <a:pt x="30946" y="41199"/>
                    <a:pt x="31616" y="40153"/>
                  </a:cubicBezTo>
                  <a:cubicBezTo>
                    <a:pt x="32704" y="39944"/>
                    <a:pt x="33687" y="40300"/>
                    <a:pt x="34691" y="40676"/>
                  </a:cubicBezTo>
                  <a:cubicBezTo>
                    <a:pt x="35215" y="40467"/>
                    <a:pt x="35633" y="40111"/>
                    <a:pt x="36198" y="40111"/>
                  </a:cubicBezTo>
                  <a:lnTo>
                    <a:pt x="37851" y="40111"/>
                  </a:lnTo>
                  <a:cubicBezTo>
                    <a:pt x="37872" y="39107"/>
                    <a:pt x="37872" y="38165"/>
                    <a:pt x="37140" y="37287"/>
                  </a:cubicBezTo>
                  <a:cubicBezTo>
                    <a:pt x="36386" y="37580"/>
                    <a:pt x="35780" y="38186"/>
                    <a:pt x="35047" y="38521"/>
                  </a:cubicBezTo>
                  <a:cubicBezTo>
                    <a:pt x="34294" y="38856"/>
                    <a:pt x="33541" y="39149"/>
                    <a:pt x="32746" y="39379"/>
                  </a:cubicBezTo>
                  <a:cubicBezTo>
                    <a:pt x="31971" y="39630"/>
                    <a:pt x="31155" y="39777"/>
                    <a:pt x="30402" y="39965"/>
                  </a:cubicBezTo>
                  <a:cubicBezTo>
                    <a:pt x="30256" y="40404"/>
                    <a:pt x="30109" y="40781"/>
                    <a:pt x="30005" y="41199"/>
                  </a:cubicBezTo>
                  <a:cubicBezTo>
                    <a:pt x="29816" y="41827"/>
                    <a:pt x="29356" y="42099"/>
                    <a:pt x="28791" y="42266"/>
                  </a:cubicBezTo>
                  <a:cubicBezTo>
                    <a:pt x="28540" y="42350"/>
                    <a:pt x="28226" y="42350"/>
                    <a:pt x="27933" y="42350"/>
                  </a:cubicBezTo>
                  <a:cubicBezTo>
                    <a:pt x="26971" y="42350"/>
                    <a:pt x="26238" y="41764"/>
                    <a:pt x="26071" y="40718"/>
                  </a:cubicBezTo>
                  <a:cubicBezTo>
                    <a:pt x="26050" y="40509"/>
                    <a:pt x="26008" y="40279"/>
                    <a:pt x="25966" y="40049"/>
                  </a:cubicBezTo>
                  <a:cubicBezTo>
                    <a:pt x="25129" y="39798"/>
                    <a:pt x="24292" y="39630"/>
                    <a:pt x="23518" y="39358"/>
                  </a:cubicBezTo>
                  <a:cubicBezTo>
                    <a:pt x="22702" y="39128"/>
                    <a:pt x="21928" y="38814"/>
                    <a:pt x="21049" y="38521"/>
                  </a:cubicBezTo>
                  <a:cubicBezTo>
                    <a:pt x="20903" y="38877"/>
                    <a:pt x="20735" y="39233"/>
                    <a:pt x="20610" y="39588"/>
                  </a:cubicBezTo>
                  <a:cubicBezTo>
                    <a:pt x="20505" y="39860"/>
                    <a:pt x="20463" y="40153"/>
                    <a:pt x="20317" y="40404"/>
                  </a:cubicBezTo>
                  <a:cubicBezTo>
                    <a:pt x="20087" y="40823"/>
                    <a:pt x="19982" y="41304"/>
                    <a:pt x="19940" y="41764"/>
                  </a:cubicBezTo>
                  <a:cubicBezTo>
                    <a:pt x="19731" y="43229"/>
                    <a:pt x="19459" y="44673"/>
                    <a:pt x="19313" y="46137"/>
                  </a:cubicBezTo>
                  <a:cubicBezTo>
                    <a:pt x="19208" y="46953"/>
                    <a:pt x="19166" y="47811"/>
                    <a:pt x="19208" y="48627"/>
                  </a:cubicBezTo>
                  <a:cubicBezTo>
                    <a:pt x="19229" y="49485"/>
                    <a:pt x="19585" y="50259"/>
                    <a:pt x="20108" y="50950"/>
                  </a:cubicBezTo>
                  <a:cubicBezTo>
                    <a:pt x="21112" y="52205"/>
                    <a:pt x="22472" y="53021"/>
                    <a:pt x="23748" y="53921"/>
                  </a:cubicBezTo>
                  <a:cubicBezTo>
                    <a:pt x="23832" y="53984"/>
                    <a:pt x="23937" y="53984"/>
                    <a:pt x="24041" y="54026"/>
                  </a:cubicBezTo>
                  <a:cubicBezTo>
                    <a:pt x="24711" y="53440"/>
                    <a:pt x="25632" y="53356"/>
                    <a:pt x="26448" y="53021"/>
                  </a:cubicBezTo>
                  <a:cubicBezTo>
                    <a:pt x="26531" y="52979"/>
                    <a:pt x="26636" y="52979"/>
                    <a:pt x="26741" y="52979"/>
                  </a:cubicBezTo>
                  <a:cubicBezTo>
                    <a:pt x="26950" y="52979"/>
                    <a:pt x="27075" y="53189"/>
                    <a:pt x="26992" y="53398"/>
                  </a:cubicBezTo>
                  <a:cubicBezTo>
                    <a:pt x="26950" y="53565"/>
                    <a:pt x="26845" y="53754"/>
                    <a:pt x="26741" y="53921"/>
                  </a:cubicBezTo>
                  <a:cubicBezTo>
                    <a:pt x="26197" y="53921"/>
                    <a:pt x="25694" y="54130"/>
                    <a:pt x="25234" y="54444"/>
                  </a:cubicBezTo>
                  <a:cubicBezTo>
                    <a:pt x="25401" y="54821"/>
                    <a:pt x="25694" y="54758"/>
                    <a:pt x="25862" y="54821"/>
                  </a:cubicBezTo>
                  <a:cubicBezTo>
                    <a:pt x="26134" y="54591"/>
                    <a:pt x="26385" y="54381"/>
                    <a:pt x="26636" y="54130"/>
                  </a:cubicBezTo>
                  <a:cubicBezTo>
                    <a:pt x="26678" y="54109"/>
                    <a:pt x="26720" y="54005"/>
                    <a:pt x="26741" y="53921"/>
                  </a:cubicBezTo>
                  <a:close/>
                  <a:moveTo>
                    <a:pt x="12701" y="28290"/>
                  </a:moveTo>
                  <a:cubicBezTo>
                    <a:pt x="13789" y="28290"/>
                    <a:pt x="14730" y="28269"/>
                    <a:pt x="15588" y="27766"/>
                  </a:cubicBezTo>
                  <a:cubicBezTo>
                    <a:pt x="16090" y="27494"/>
                    <a:pt x="16593" y="27201"/>
                    <a:pt x="17053" y="26909"/>
                  </a:cubicBezTo>
                  <a:cubicBezTo>
                    <a:pt x="17241" y="26804"/>
                    <a:pt x="17430" y="26678"/>
                    <a:pt x="17555" y="26490"/>
                  </a:cubicBezTo>
                  <a:cubicBezTo>
                    <a:pt x="18266" y="25569"/>
                    <a:pt x="19145" y="24879"/>
                    <a:pt x="20024" y="24147"/>
                  </a:cubicBezTo>
                  <a:cubicBezTo>
                    <a:pt x="20296" y="23875"/>
                    <a:pt x="20547" y="23624"/>
                    <a:pt x="20673" y="23226"/>
                  </a:cubicBezTo>
                  <a:cubicBezTo>
                    <a:pt x="20798" y="22828"/>
                    <a:pt x="20987" y="22473"/>
                    <a:pt x="21300" y="22180"/>
                  </a:cubicBezTo>
                  <a:cubicBezTo>
                    <a:pt x="21614" y="21887"/>
                    <a:pt x="21761" y="21531"/>
                    <a:pt x="21844" y="21113"/>
                  </a:cubicBezTo>
                  <a:cubicBezTo>
                    <a:pt x="21949" y="20401"/>
                    <a:pt x="22263" y="19774"/>
                    <a:pt x="22284" y="19062"/>
                  </a:cubicBezTo>
                  <a:cubicBezTo>
                    <a:pt x="22284" y="18602"/>
                    <a:pt x="22849" y="18455"/>
                    <a:pt x="23225" y="18811"/>
                  </a:cubicBezTo>
                  <a:cubicBezTo>
                    <a:pt x="23309" y="18874"/>
                    <a:pt x="23330" y="18958"/>
                    <a:pt x="23414" y="19041"/>
                  </a:cubicBezTo>
                  <a:cubicBezTo>
                    <a:pt x="23686" y="19334"/>
                    <a:pt x="23958" y="19376"/>
                    <a:pt x="24272" y="19230"/>
                  </a:cubicBezTo>
                  <a:cubicBezTo>
                    <a:pt x="24669" y="19020"/>
                    <a:pt x="25046" y="18811"/>
                    <a:pt x="25213" y="18351"/>
                  </a:cubicBezTo>
                  <a:cubicBezTo>
                    <a:pt x="25464" y="17807"/>
                    <a:pt x="25799" y="17305"/>
                    <a:pt x="26029" y="16740"/>
                  </a:cubicBezTo>
                  <a:cubicBezTo>
                    <a:pt x="26364" y="15882"/>
                    <a:pt x="26636" y="15003"/>
                    <a:pt x="26950" y="14124"/>
                  </a:cubicBezTo>
                  <a:cubicBezTo>
                    <a:pt x="27096" y="13685"/>
                    <a:pt x="27201" y="13225"/>
                    <a:pt x="27054" y="12701"/>
                  </a:cubicBezTo>
                  <a:cubicBezTo>
                    <a:pt x="26929" y="12283"/>
                    <a:pt x="26992" y="11864"/>
                    <a:pt x="27285" y="11530"/>
                  </a:cubicBezTo>
                  <a:cubicBezTo>
                    <a:pt x="27368" y="11425"/>
                    <a:pt x="27515" y="11320"/>
                    <a:pt x="27682" y="11320"/>
                  </a:cubicBezTo>
                  <a:cubicBezTo>
                    <a:pt x="27870" y="11320"/>
                    <a:pt x="27975" y="11488"/>
                    <a:pt x="27996" y="11655"/>
                  </a:cubicBezTo>
                  <a:cubicBezTo>
                    <a:pt x="28038" y="12053"/>
                    <a:pt x="28080" y="12429"/>
                    <a:pt x="28101" y="12743"/>
                  </a:cubicBezTo>
                  <a:cubicBezTo>
                    <a:pt x="28561" y="13287"/>
                    <a:pt x="29021" y="13727"/>
                    <a:pt x="29356" y="14250"/>
                  </a:cubicBezTo>
                  <a:cubicBezTo>
                    <a:pt x="29963" y="15212"/>
                    <a:pt x="30737" y="16007"/>
                    <a:pt x="31595" y="16719"/>
                  </a:cubicBezTo>
                  <a:cubicBezTo>
                    <a:pt x="32515" y="17472"/>
                    <a:pt x="33478" y="17911"/>
                    <a:pt x="34671" y="17556"/>
                  </a:cubicBezTo>
                  <a:cubicBezTo>
                    <a:pt x="35194" y="17054"/>
                    <a:pt x="35194" y="17054"/>
                    <a:pt x="35424" y="16321"/>
                  </a:cubicBezTo>
                  <a:cubicBezTo>
                    <a:pt x="35466" y="16196"/>
                    <a:pt x="35508" y="16091"/>
                    <a:pt x="35570" y="15986"/>
                  </a:cubicBezTo>
                  <a:cubicBezTo>
                    <a:pt x="35738" y="15777"/>
                    <a:pt x="35926" y="15589"/>
                    <a:pt x="36198" y="15610"/>
                  </a:cubicBezTo>
                  <a:cubicBezTo>
                    <a:pt x="36470" y="15631"/>
                    <a:pt x="36658" y="15882"/>
                    <a:pt x="36700" y="16258"/>
                  </a:cubicBezTo>
                  <a:cubicBezTo>
                    <a:pt x="36721" y="16363"/>
                    <a:pt x="36721" y="16447"/>
                    <a:pt x="36721" y="16551"/>
                  </a:cubicBezTo>
                  <a:cubicBezTo>
                    <a:pt x="36721" y="17618"/>
                    <a:pt x="37098" y="18560"/>
                    <a:pt x="37642" y="19481"/>
                  </a:cubicBezTo>
                  <a:cubicBezTo>
                    <a:pt x="38165" y="20339"/>
                    <a:pt x="38813" y="20945"/>
                    <a:pt x="39755" y="21259"/>
                  </a:cubicBezTo>
                  <a:cubicBezTo>
                    <a:pt x="40027" y="21343"/>
                    <a:pt x="40257" y="21427"/>
                    <a:pt x="40487" y="21489"/>
                  </a:cubicBezTo>
                  <a:cubicBezTo>
                    <a:pt x="41534" y="21782"/>
                    <a:pt x="42538" y="21657"/>
                    <a:pt x="43417" y="21050"/>
                  </a:cubicBezTo>
                  <a:cubicBezTo>
                    <a:pt x="43710" y="20862"/>
                    <a:pt x="43940" y="20611"/>
                    <a:pt x="44316" y="20590"/>
                  </a:cubicBezTo>
                  <a:cubicBezTo>
                    <a:pt x="44651" y="20736"/>
                    <a:pt x="44777" y="21155"/>
                    <a:pt x="45153" y="21217"/>
                  </a:cubicBezTo>
                  <a:cubicBezTo>
                    <a:pt x="45237" y="21155"/>
                    <a:pt x="45279" y="21134"/>
                    <a:pt x="45300" y="21071"/>
                  </a:cubicBezTo>
                  <a:cubicBezTo>
                    <a:pt x="45342" y="20945"/>
                    <a:pt x="45363" y="20820"/>
                    <a:pt x="45342" y="20715"/>
                  </a:cubicBezTo>
                  <a:cubicBezTo>
                    <a:pt x="45195" y="18874"/>
                    <a:pt x="45091" y="17033"/>
                    <a:pt x="44254" y="15296"/>
                  </a:cubicBezTo>
                  <a:cubicBezTo>
                    <a:pt x="44107" y="15003"/>
                    <a:pt x="44044" y="14668"/>
                    <a:pt x="43919" y="14375"/>
                  </a:cubicBezTo>
                  <a:cubicBezTo>
                    <a:pt x="43730" y="13999"/>
                    <a:pt x="43584" y="13601"/>
                    <a:pt x="43354" y="13266"/>
                  </a:cubicBezTo>
                  <a:cubicBezTo>
                    <a:pt x="42642" y="12220"/>
                    <a:pt x="41701" y="11383"/>
                    <a:pt x="40885" y="10442"/>
                  </a:cubicBezTo>
                  <a:cubicBezTo>
                    <a:pt x="40738" y="10253"/>
                    <a:pt x="40550" y="10128"/>
                    <a:pt x="40362" y="9981"/>
                  </a:cubicBezTo>
                  <a:cubicBezTo>
                    <a:pt x="39713" y="9542"/>
                    <a:pt x="39065" y="9103"/>
                    <a:pt x="38395" y="8684"/>
                  </a:cubicBezTo>
                  <a:cubicBezTo>
                    <a:pt x="37663" y="8245"/>
                    <a:pt x="36993" y="7722"/>
                    <a:pt x="36177" y="7450"/>
                  </a:cubicBezTo>
                  <a:cubicBezTo>
                    <a:pt x="34189" y="6822"/>
                    <a:pt x="34189" y="6822"/>
                    <a:pt x="32097" y="6906"/>
                  </a:cubicBezTo>
                  <a:cubicBezTo>
                    <a:pt x="31658" y="6927"/>
                    <a:pt x="31218" y="6947"/>
                    <a:pt x="30737" y="6927"/>
                  </a:cubicBezTo>
                  <a:cubicBezTo>
                    <a:pt x="30214" y="6927"/>
                    <a:pt x="29712" y="7031"/>
                    <a:pt x="29293" y="7324"/>
                  </a:cubicBezTo>
                  <a:cubicBezTo>
                    <a:pt x="28917" y="7554"/>
                    <a:pt x="28498" y="7659"/>
                    <a:pt x="28017" y="7659"/>
                  </a:cubicBezTo>
                  <a:cubicBezTo>
                    <a:pt x="27180" y="7680"/>
                    <a:pt x="26343" y="7743"/>
                    <a:pt x="25506" y="7763"/>
                  </a:cubicBezTo>
                  <a:cubicBezTo>
                    <a:pt x="25318" y="7763"/>
                    <a:pt x="25088" y="7743"/>
                    <a:pt x="24941" y="7826"/>
                  </a:cubicBezTo>
                  <a:cubicBezTo>
                    <a:pt x="24439" y="8077"/>
                    <a:pt x="23895" y="8056"/>
                    <a:pt x="23372" y="8203"/>
                  </a:cubicBezTo>
                  <a:cubicBezTo>
                    <a:pt x="22681" y="8454"/>
                    <a:pt x="21907" y="8496"/>
                    <a:pt x="21342" y="8977"/>
                  </a:cubicBezTo>
                  <a:cubicBezTo>
                    <a:pt x="20150" y="9940"/>
                    <a:pt x="18580" y="10358"/>
                    <a:pt x="17367" y="11341"/>
                  </a:cubicBezTo>
                  <a:cubicBezTo>
                    <a:pt x="17325" y="11383"/>
                    <a:pt x="17262" y="11425"/>
                    <a:pt x="17220" y="11425"/>
                  </a:cubicBezTo>
                  <a:cubicBezTo>
                    <a:pt x="16321" y="11718"/>
                    <a:pt x="15756" y="12367"/>
                    <a:pt x="15274" y="13120"/>
                  </a:cubicBezTo>
                  <a:cubicBezTo>
                    <a:pt x="14542" y="14250"/>
                    <a:pt x="13789" y="15380"/>
                    <a:pt x="13036" y="16530"/>
                  </a:cubicBezTo>
                  <a:cubicBezTo>
                    <a:pt x="12868" y="16761"/>
                    <a:pt x="12722" y="16991"/>
                    <a:pt x="12575" y="17263"/>
                  </a:cubicBezTo>
                  <a:cubicBezTo>
                    <a:pt x="12512" y="17388"/>
                    <a:pt x="12429" y="17556"/>
                    <a:pt x="12450" y="17702"/>
                  </a:cubicBezTo>
                  <a:cubicBezTo>
                    <a:pt x="12450" y="17890"/>
                    <a:pt x="12554" y="18037"/>
                    <a:pt x="12638" y="18309"/>
                  </a:cubicBezTo>
                  <a:cubicBezTo>
                    <a:pt x="11885" y="18539"/>
                    <a:pt x="11801" y="19188"/>
                    <a:pt x="11759" y="19857"/>
                  </a:cubicBezTo>
                  <a:cubicBezTo>
                    <a:pt x="11676" y="20527"/>
                    <a:pt x="11613" y="21175"/>
                    <a:pt x="11550" y="21866"/>
                  </a:cubicBezTo>
                  <a:cubicBezTo>
                    <a:pt x="11445" y="22849"/>
                    <a:pt x="11466" y="23854"/>
                    <a:pt x="11508" y="24837"/>
                  </a:cubicBezTo>
                  <a:cubicBezTo>
                    <a:pt x="11592" y="26093"/>
                    <a:pt x="12178" y="27139"/>
                    <a:pt x="12701" y="28290"/>
                  </a:cubicBezTo>
                  <a:close/>
                  <a:moveTo>
                    <a:pt x="44044" y="21866"/>
                  </a:moveTo>
                  <a:cubicBezTo>
                    <a:pt x="43103" y="22787"/>
                    <a:pt x="41889" y="22933"/>
                    <a:pt x="40634" y="22745"/>
                  </a:cubicBezTo>
                  <a:cubicBezTo>
                    <a:pt x="40006" y="22682"/>
                    <a:pt x="39337" y="22431"/>
                    <a:pt x="38772" y="22117"/>
                  </a:cubicBezTo>
                  <a:cubicBezTo>
                    <a:pt x="37851" y="21657"/>
                    <a:pt x="37077" y="21029"/>
                    <a:pt x="36658" y="20025"/>
                  </a:cubicBezTo>
                  <a:cubicBezTo>
                    <a:pt x="36407" y="19481"/>
                    <a:pt x="36093" y="18979"/>
                    <a:pt x="35800" y="18455"/>
                  </a:cubicBezTo>
                  <a:cubicBezTo>
                    <a:pt x="35780" y="18414"/>
                    <a:pt x="35738" y="18393"/>
                    <a:pt x="35675" y="18330"/>
                  </a:cubicBezTo>
                  <a:cubicBezTo>
                    <a:pt x="35005" y="18727"/>
                    <a:pt x="35005" y="18727"/>
                    <a:pt x="34168" y="18769"/>
                  </a:cubicBezTo>
                  <a:cubicBezTo>
                    <a:pt x="34064" y="18769"/>
                    <a:pt x="33980" y="18769"/>
                    <a:pt x="33875" y="18811"/>
                  </a:cubicBezTo>
                  <a:cubicBezTo>
                    <a:pt x="33248" y="18916"/>
                    <a:pt x="32662" y="18727"/>
                    <a:pt x="32118" y="18393"/>
                  </a:cubicBezTo>
                  <a:cubicBezTo>
                    <a:pt x="30737" y="17577"/>
                    <a:pt x="29565" y="16530"/>
                    <a:pt x="28749" y="15149"/>
                  </a:cubicBezTo>
                  <a:cubicBezTo>
                    <a:pt x="28582" y="14877"/>
                    <a:pt x="28456" y="14626"/>
                    <a:pt x="28289" y="14375"/>
                  </a:cubicBezTo>
                  <a:cubicBezTo>
                    <a:pt x="28184" y="14229"/>
                    <a:pt x="27996" y="14124"/>
                    <a:pt x="27808" y="13957"/>
                  </a:cubicBezTo>
                  <a:cubicBezTo>
                    <a:pt x="27703" y="14271"/>
                    <a:pt x="27619" y="14522"/>
                    <a:pt x="27577" y="14752"/>
                  </a:cubicBezTo>
                  <a:cubicBezTo>
                    <a:pt x="27159" y="16217"/>
                    <a:pt x="26782" y="17702"/>
                    <a:pt x="26113" y="19062"/>
                  </a:cubicBezTo>
                  <a:cubicBezTo>
                    <a:pt x="25904" y="19481"/>
                    <a:pt x="25632" y="19795"/>
                    <a:pt x="25276" y="20025"/>
                  </a:cubicBezTo>
                  <a:cubicBezTo>
                    <a:pt x="24711" y="20380"/>
                    <a:pt x="24146" y="20590"/>
                    <a:pt x="23476" y="20422"/>
                  </a:cubicBezTo>
                  <a:cubicBezTo>
                    <a:pt x="23393" y="20401"/>
                    <a:pt x="23288" y="20443"/>
                    <a:pt x="23184" y="20485"/>
                  </a:cubicBezTo>
                  <a:cubicBezTo>
                    <a:pt x="23100" y="20799"/>
                    <a:pt x="22995" y="21113"/>
                    <a:pt x="22953" y="21427"/>
                  </a:cubicBezTo>
                  <a:cubicBezTo>
                    <a:pt x="22849" y="21992"/>
                    <a:pt x="22619" y="22515"/>
                    <a:pt x="22221" y="22933"/>
                  </a:cubicBezTo>
                  <a:cubicBezTo>
                    <a:pt x="22033" y="23142"/>
                    <a:pt x="21844" y="23372"/>
                    <a:pt x="21761" y="23665"/>
                  </a:cubicBezTo>
                  <a:cubicBezTo>
                    <a:pt x="21572" y="24293"/>
                    <a:pt x="21175" y="24774"/>
                    <a:pt x="20673" y="25193"/>
                  </a:cubicBezTo>
                  <a:cubicBezTo>
                    <a:pt x="20003" y="25737"/>
                    <a:pt x="19375" y="26302"/>
                    <a:pt x="18810" y="26929"/>
                  </a:cubicBezTo>
                  <a:cubicBezTo>
                    <a:pt x="18329" y="27453"/>
                    <a:pt x="17848" y="27934"/>
                    <a:pt x="17220" y="28248"/>
                  </a:cubicBezTo>
                  <a:cubicBezTo>
                    <a:pt x="16948" y="28373"/>
                    <a:pt x="16718" y="28541"/>
                    <a:pt x="16488" y="28666"/>
                  </a:cubicBezTo>
                  <a:cubicBezTo>
                    <a:pt x="15693" y="29168"/>
                    <a:pt x="14835" y="29419"/>
                    <a:pt x="13872" y="29503"/>
                  </a:cubicBezTo>
                  <a:cubicBezTo>
                    <a:pt x="13684" y="29503"/>
                    <a:pt x="13517" y="29587"/>
                    <a:pt x="13308" y="29629"/>
                  </a:cubicBezTo>
                  <a:cubicBezTo>
                    <a:pt x="13663" y="30445"/>
                    <a:pt x="14019" y="31156"/>
                    <a:pt x="14626" y="31742"/>
                  </a:cubicBezTo>
                  <a:cubicBezTo>
                    <a:pt x="15714" y="32788"/>
                    <a:pt x="16802" y="33876"/>
                    <a:pt x="17869" y="34943"/>
                  </a:cubicBezTo>
                  <a:cubicBezTo>
                    <a:pt x="18099" y="35173"/>
                    <a:pt x="18329" y="35404"/>
                    <a:pt x="18601" y="35592"/>
                  </a:cubicBezTo>
                  <a:cubicBezTo>
                    <a:pt x="19773" y="36429"/>
                    <a:pt x="20987" y="37224"/>
                    <a:pt x="22388" y="37642"/>
                  </a:cubicBezTo>
                  <a:cubicBezTo>
                    <a:pt x="22598" y="37684"/>
                    <a:pt x="22807" y="37810"/>
                    <a:pt x="23037" y="37873"/>
                  </a:cubicBezTo>
                  <a:cubicBezTo>
                    <a:pt x="24041" y="38165"/>
                    <a:pt x="25025" y="38521"/>
                    <a:pt x="26050" y="38689"/>
                  </a:cubicBezTo>
                  <a:cubicBezTo>
                    <a:pt x="27954" y="39002"/>
                    <a:pt x="29837" y="38793"/>
                    <a:pt x="31699" y="38417"/>
                  </a:cubicBezTo>
                  <a:cubicBezTo>
                    <a:pt x="31825" y="38396"/>
                    <a:pt x="31971" y="38375"/>
                    <a:pt x="32076" y="38312"/>
                  </a:cubicBezTo>
                  <a:cubicBezTo>
                    <a:pt x="33394" y="37852"/>
                    <a:pt x="34733" y="37329"/>
                    <a:pt x="35947" y="36533"/>
                  </a:cubicBezTo>
                  <a:cubicBezTo>
                    <a:pt x="38060" y="35152"/>
                    <a:pt x="40048" y="33625"/>
                    <a:pt x="41596" y="31595"/>
                  </a:cubicBezTo>
                  <a:cubicBezTo>
                    <a:pt x="42161" y="30842"/>
                    <a:pt x="42663" y="30047"/>
                    <a:pt x="43207" y="29273"/>
                  </a:cubicBezTo>
                  <a:cubicBezTo>
                    <a:pt x="43940" y="28227"/>
                    <a:pt x="44358" y="27013"/>
                    <a:pt x="44881" y="25862"/>
                  </a:cubicBezTo>
                  <a:cubicBezTo>
                    <a:pt x="44965" y="25653"/>
                    <a:pt x="44986" y="25444"/>
                    <a:pt x="45049" y="25214"/>
                  </a:cubicBezTo>
                  <a:cubicBezTo>
                    <a:pt x="45111" y="24795"/>
                    <a:pt x="45007" y="24314"/>
                    <a:pt x="45111" y="23896"/>
                  </a:cubicBezTo>
                  <a:cubicBezTo>
                    <a:pt x="45258" y="23414"/>
                    <a:pt x="45195" y="22912"/>
                    <a:pt x="45300" y="22410"/>
                  </a:cubicBezTo>
                  <a:cubicBezTo>
                    <a:pt x="44881" y="22201"/>
                    <a:pt x="44463" y="22012"/>
                    <a:pt x="44044" y="21866"/>
                  </a:cubicBezTo>
                  <a:close/>
                  <a:moveTo>
                    <a:pt x="42057" y="50992"/>
                  </a:moveTo>
                  <a:lnTo>
                    <a:pt x="42161" y="50992"/>
                  </a:lnTo>
                  <a:cubicBezTo>
                    <a:pt x="43710" y="50217"/>
                    <a:pt x="44233" y="48711"/>
                    <a:pt x="44714" y="47184"/>
                  </a:cubicBezTo>
                  <a:cubicBezTo>
                    <a:pt x="44735" y="47079"/>
                    <a:pt x="44714" y="46912"/>
                    <a:pt x="44714" y="46786"/>
                  </a:cubicBezTo>
                  <a:lnTo>
                    <a:pt x="44630" y="45928"/>
                  </a:lnTo>
                  <a:cubicBezTo>
                    <a:pt x="44609" y="45300"/>
                    <a:pt x="44358" y="44715"/>
                    <a:pt x="43919" y="44254"/>
                  </a:cubicBezTo>
                  <a:cubicBezTo>
                    <a:pt x="43584" y="43878"/>
                    <a:pt x="43207" y="43543"/>
                    <a:pt x="42831" y="43250"/>
                  </a:cubicBezTo>
                  <a:cubicBezTo>
                    <a:pt x="41847" y="42559"/>
                    <a:pt x="40801" y="42057"/>
                    <a:pt x="39734" y="41555"/>
                  </a:cubicBezTo>
                  <a:cubicBezTo>
                    <a:pt x="38604" y="41032"/>
                    <a:pt x="37495" y="40906"/>
                    <a:pt x="36344" y="40990"/>
                  </a:cubicBezTo>
                  <a:cubicBezTo>
                    <a:pt x="35445" y="41032"/>
                    <a:pt x="34608" y="41325"/>
                    <a:pt x="34189" y="42266"/>
                  </a:cubicBezTo>
                  <a:cubicBezTo>
                    <a:pt x="33938" y="42831"/>
                    <a:pt x="33562" y="43334"/>
                    <a:pt x="32892" y="43543"/>
                  </a:cubicBezTo>
                  <a:cubicBezTo>
                    <a:pt x="32725" y="43606"/>
                    <a:pt x="32557" y="43752"/>
                    <a:pt x="32432" y="43878"/>
                  </a:cubicBezTo>
                  <a:cubicBezTo>
                    <a:pt x="31950" y="44380"/>
                    <a:pt x="31595" y="44987"/>
                    <a:pt x="31281" y="45614"/>
                  </a:cubicBezTo>
                  <a:cubicBezTo>
                    <a:pt x="31030" y="46137"/>
                    <a:pt x="30904" y="46681"/>
                    <a:pt x="31030" y="47288"/>
                  </a:cubicBezTo>
                  <a:cubicBezTo>
                    <a:pt x="31072" y="47602"/>
                    <a:pt x="31072" y="47937"/>
                    <a:pt x="31134" y="48251"/>
                  </a:cubicBezTo>
                  <a:cubicBezTo>
                    <a:pt x="31176" y="48565"/>
                    <a:pt x="31260" y="48878"/>
                    <a:pt x="31427" y="49171"/>
                  </a:cubicBezTo>
                  <a:cubicBezTo>
                    <a:pt x="31699" y="49736"/>
                    <a:pt x="32013" y="50322"/>
                    <a:pt x="32369" y="50887"/>
                  </a:cubicBezTo>
                  <a:cubicBezTo>
                    <a:pt x="32850" y="51724"/>
                    <a:pt x="33541" y="52394"/>
                    <a:pt x="34419" y="52833"/>
                  </a:cubicBezTo>
                  <a:cubicBezTo>
                    <a:pt x="34566" y="52875"/>
                    <a:pt x="34712" y="52875"/>
                    <a:pt x="34901" y="52938"/>
                  </a:cubicBezTo>
                  <a:cubicBezTo>
                    <a:pt x="34859" y="52833"/>
                    <a:pt x="34859" y="52812"/>
                    <a:pt x="34838" y="52770"/>
                  </a:cubicBezTo>
                  <a:cubicBezTo>
                    <a:pt x="34796" y="52707"/>
                    <a:pt x="34712" y="52624"/>
                    <a:pt x="34629" y="52561"/>
                  </a:cubicBezTo>
                  <a:cubicBezTo>
                    <a:pt x="33708" y="51808"/>
                    <a:pt x="33792" y="50782"/>
                    <a:pt x="33771" y="49799"/>
                  </a:cubicBezTo>
                  <a:cubicBezTo>
                    <a:pt x="34231" y="48690"/>
                    <a:pt x="34503" y="47476"/>
                    <a:pt x="35800" y="47016"/>
                  </a:cubicBezTo>
                  <a:cubicBezTo>
                    <a:pt x="35863" y="46995"/>
                    <a:pt x="35905" y="46953"/>
                    <a:pt x="35947" y="46891"/>
                  </a:cubicBezTo>
                  <a:cubicBezTo>
                    <a:pt x="36993" y="45970"/>
                    <a:pt x="38269" y="46075"/>
                    <a:pt x="39567" y="46200"/>
                  </a:cubicBezTo>
                  <a:cubicBezTo>
                    <a:pt x="39881" y="46242"/>
                    <a:pt x="40194" y="46368"/>
                    <a:pt x="40487" y="46535"/>
                  </a:cubicBezTo>
                  <a:cubicBezTo>
                    <a:pt x="41345" y="46974"/>
                    <a:pt x="41952" y="47602"/>
                    <a:pt x="42036" y="48627"/>
                  </a:cubicBezTo>
                  <a:cubicBezTo>
                    <a:pt x="42119" y="49381"/>
                    <a:pt x="42245" y="50155"/>
                    <a:pt x="42036" y="50887"/>
                  </a:cubicBezTo>
                  <a:cubicBezTo>
                    <a:pt x="41994" y="50929"/>
                    <a:pt x="42036" y="50971"/>
                    <a:pt x="42057" y="50992"/>
                  </a:cubicBezTo>
                  <a:close/>
                  <a:moveTo>
                    <a:pt x="4854" y="10170"/>
                  </a:moveTo>
                  <a:cubicBezTo>
                    <a:pt x="5315" y="10149"/>
                    <a:pt x="5754" y="10128"/>
                    <a:pt x="6214" y="10128"/>
                  </a:cubicBezTo>
                  <a:cubicBezTo>
                    <a:pt x="6549" y="10128"/>
                    <a:pt x="6800" y="10379"/>
                    <a:pt x="6863" y="10714"/>
                  </a:cubicBezTo>
                  <a:cubicBezTo>
                    <a:pt x="6884" y="11069"/>
                    <a:pt x="6696" y="11383"/>
                    <a:pt x="6361" y="11425"/>
                  </a:cubicBezTo>
                  <a:cubicBezTo>
                    <a:pt x="6005" y="11488"/>
                    <a:pt x="5587" y="11551"/>
                    <a:pt x="5210" y="11446"/>
                  </a:cubicBezTo>
                  <a:cubicBezTo>
                    <a:pt x="4687" y="11320"/>
                    <a:pt x="4269" y="11425"/>
                    <a:pt x="3850" y="11697"/>
                  </a:cubicBezTo>
                  <a:cubicBezTo>
                    <a:pt x="3641" y="11823"/>
                    <a:pt x="3390" y="11906"/>
                    <a:pt x="3181" y="12011"/>
                  </a:cubicBezTo>
                  <a:cubicBezTo>
                    <a:pt x="2448" y="12346"/>
                    <a:pt x="1925" y="12953"/>
                    <a:pt x="1465" y="13601"/>
                  </a:cubicBezTo>
                  <a:cubicBezTo>
                    <a:pt x="1256" y="13894"/>
                    <a:pt x="1465" y="14250"/>
                    <a:pt x="1841" y="14333"/>
                  </a:cubicBezTo>
                  <a:cubicBezTo>
                    <a:pt x="2092" y="14375"/>
                    <a:pt x="2365" y="14354"/>
                    <a:pt x="2595" y="14354"/>
                  </a:cubicBezTo>
                  <a:cubicBezTo>
                    <a:pt x="3494" y="14333"/>
                    <a:pt x="4394" y="14250"/>
                    <a:pt x="5294" y="14229"/>
                  </a:cubicBezTo>
                  <a:cubicBezTo>
                    <a:pt x="6005" y="14229"/>
                    <a:pt x="6466" y="14752"/>
                    <a:pt x="6361" y="15422"/>
                  </a:cubicBezTo>
                  <a:cubicBezTo>
                    <a:pt x="6277" y="15924"/>
                    <a:pt x="6152" y="16426"/>
                    <a:pt x="5901" y="16865"/>
                  </a:cubicBezTo>
                  <a:cubicBezTo>
                    <a:pt x="5440" y="17681"/>
                    <a:pt x="5022" y="18497"/>
                    <a:pt x="4582" y="19292"/>
                  </a:cubicBezTo>
                  <a:cubicBezTo>
                    <a:pt x="4478" y="19481"/>
                    <a:pt x="4352" y="19690"/>
                    <a:pt x="4331" y="19899"/>
                  </a:cubicBezTo>
                  <a:cubicBezTo>
                    <a:pt x="4269" y="20464"/>
                    <a:pt x="4331" y="20924"/>
                    <a:pt x="5168" y="20862"/>
                  </a:cubicBezTo>
                  <a:cubicBezTo>
                    <a:pt x="5440" y="20841"/>
                    <a:pt x="5733" y="20799"/>
                    <a:pt x="6005" y="20715"/>
                  </a:cubicBezTo>
                  <a:cubicBezTo>
                    <a:pt x="6340" y="20631"/>
                    <a:pt x="6654" y="20464"/>
                    <a:pt x="6989" y="20401"/>
                  </a:cubicBezTo>
                  <a:cubicBezTo>
                    <a:pt x="7616" y="20255"/>
                    <a:pt x="8056" y="19899"/>
                    <a:pt x="8474" y="19460"/>
                  </a:cubicBezTo>
                  <a:cubicBezTo>
                    <a:pt x="8683" y="19209"/>
                    <a:pt x="8872" y="18958"/>
                    <a:pt x="9102" y="18748"/>
                  </a:cubicBezTo>
                  <a:cubicBezTo>
                    <a:pt x="9730" y="18121"/>
                    <a:pt x="10023" y="17409"/>
                    <a:pt x="9813" y="16489"/>
                  </a:cubicBezTo>
                  <a:cubicBezTo>
                    <a:pt x="9667" y="15840"/>
                    <a:pt x="9792" y="15212"/>
                    <a:pt x="10106" y="14647"/>
                  </a:cubicBezTo>
                  <a:cubicBezTo>
                    <a:pt x="10253" y="14354"/>
                    <a:pt x="10420" y="14082"/>
                    <a:pt x="10567" y="13831"/>
                  </a:cubicBezTo>
                  <a:cubicBezTo>
                    <a:pt x="10943" y="13308"/>
                    <a:pt x="11299" y="12806"/>
                    <a:pt x="11676" y="12262"/>
                  </a:cubicBezTo>
                  <a:cubicBezTo>
                    <a:pt x="11508" y="11927"/>
                    <a:pt x="11362" y="11572"/>
                    <a:pt x="11194" y="11258"/>
                  </a:cubicBezTo>
                  <a:cubicBezTo>
                    <a:pt x="10859" y="10567"/>
                    <a:pt x="10106" y="10149"/>
                    <a:pt x="9813" y="9375"/>
                  </a:cubicBezTo>
                  <a:cubicBezTo>
                    <a:pt x="9792" y="9333"/>
                    <a:pt x="9709" y="9312"/>
                    <a:pt x="9667" y="9249"/>
                  </a:cubicBezTo>
                  <a:cubicBezTo>
                    <a:pt x="9039" y="8789"/>
                    <a:pt x="8328" y="8412"/>
                    <a:pt x="7574" y="8224"/>
                  </a:cubicBezTo>
                  <a:cubicBezTo>
                    <a:pt x="6486" y="7952"/>
                    <a:pt x="5587" y="8266"/>
                    <a:pt x="4980" y="9144"/>
                  </a:cubicBezTo>
                  <a:cubicBezTo>
                    <a:pt x="4813" y="9437"/>
                    <a:pt x="4687" y="9709"/>
                    <a:pt x="4854" y="10170"/>
                  </a:cubicBezTo>
                  <a:close/>
                  <a:moveTo>
                    <a:pt x="39797" y="6927"/>
                  </a:moveTo>
                  <a:cubicBezTo>
                    <a:pt x="40153" y="7031"/>
                    <a:pt x="40466" y="7136"/>
                    <a:pt x="40759" y="7199"/>
                  </a:cubicBezTo>
                  <a:cubicBezTo>
                    <a:pt x="41282" y="7303"/>
                    <a:pt x="41743" y="7471"/>
                    <a:pt x="42036" y="7973"/>
                  </a:cubicBezTo>
                  <a:cubicBezTo>
                    <a:pt x="42140" y="8140"/>
                    <a:pt x="42308" y="8266"/>
                    <a:pt x="42433" y="8412"/>
                  </a:cubicBezTo>
                  <a:cubicBezTo>
                    <a:pt x="42873" y="8914"/>
                    <a:pt x="43312" y="9396"/>
                    <a:pt x="43730" y="9919"/>
                  </a:cubicBezTo>
                  <a:cubicBezTo>
                    <a:pt x="43877" y="10065"/>
                    <a:pt x="43940" y="10253"/>
                    <a:pt x="44002" y="10442"/>
                  </a:cubicBezTo>
                  <a:cubicBezTo>
                    <a:pt x="44107" y="10965"/>
                    <a:pt x="44254" y="11509"/>
                    <a:pt x="44086" y="12053"/>
                  </a:cubicBezTo>
                  <a:cubicBezTo>
                    <a:pt x="44191" y="12220"/>
                    <a:pt x="44254" y="12409"/>
                    <a:pt x="44400" y="12555"/>
                  </a:cubicBezTo>
                  <a:cubicBezTo>
                    <a:pt x="44526" y="12681"/>
                    <a:pt x="44714" y="12848"/>
                    <a:pt x="44860" y="12848"/>
                  </a:cubicBezTo>
                  <a:cubicBezTo>
                    <a:pt x="45383" y="12848"/>
                    <a:pt x="45927" y="12869"/>
                    <a:pt x="46451" y="12764"/>
                  </a:cubicBezTo>
                  <a:cubicBezTo>
                    <a:pt x="46911" y="12660"/>
                    <a:pt x="47329" y="12534"/>
                    <a:pt x="47748" y="12409"/>
                  </a:cubicBezTo>
                  <a:cubicBezTo>
                    <a:pt x="48124" y="12346"/>
                    <a:pt x="48438" y="12178"/>
                    <a:pt x="48752" y="11948"/>
                  </a:cubicBezTo>
                  <a:cubicBezTo>
                    <a:pt x="49422" y="11446"/>
                    <a:pt x="49798" y="10839"/>
                    <a:pt x="49359" y="9898"/>
                  </a:cubicBezTo>
                  <a:cubicBezTo>
                    <a:pt x="49254" y="9835"/>
                    <a:pt x="49066" y="9730"/>
                    <a:pt x="48940" y="9584"/>
                  </a:cubicBezTo>
                  <a:cubicBezTo>
                    <a:pt x="48438" y="9144"/>
                    <a:pt x="47915" y="8747"/>
                    <a:pt x="47288" y="8538"/>
                  </a:cubicBezTo>
                  <a:cubicBezTo>
                    <a:pt x="47246" y="8517"/>
                    <a:pt x="47162" y="8496"/>
                    <a:pt x="47120" y="8475"/>
                  </a:cubicBezTo>
                  <a:cubicBezTo>
                    <a:pt x="46639" y="8203"/>
                    <a:pt x="46555" y="7763"/>
                    <a:pt x="46974" y="7471"/>
                  </a:cubicBezTo>
                  <a:cubicBezTo>
                    <a:pt x="47497" y="7136"/>
                    <a:pt x="47832" y="6634"/>
                    <a:pt x="48229" y="6194"/>
                  </a:cubicBezTo>
                  <a:cubicBezTo>
                    <a:pt x="48501" y="5880"/>
                    <a:pt x="48564" y="5546"/>
                    <a:pt x="48396" y="5127"/>
                  </a:cubicBezTo>
                  <a:cubicBezTo>
                    <a:pt x="48250" y="4855"/>
                    <a:pt x="48124" y="4562"/>
                    <a:pt x="48104" y="4290"/>
                  </a:cubicBezTo>
                  <a:cubicBezTo>
                    <a:pt x="48020" y="3621"/>
                    <a:pt x="47601" y="3265"/>
                    <a:pt x="47078" y="2972"/>
                  </a:cubicBezTo>
                  <a:cubicBezTo>
                    <a:pt x="46409" y="3244"/>
                    <a:pt x="46409" y="3244"/>
                    <a:pt x="46032" y="3621"/>
                  </a:cubicBezTo>
                  <a:cubicBezTo>
                    <a:pt x="45614" y="4102"/>
                    <a:pt x="45279" y="4625"/>
                    <a:pt x="45028" y="5232"/>
                  </a:cubicBezTo>
                  <a:cubicBezTo>
                    <a:pt x="44923" y="5483"/>
                    <a:pt x="44756" y="5713"/>
                    <a:pt x="44588" y="5964"/>
                  </a:cubicBezTo>
                  <a:cubicBezTo>
                    <a:pt x="44463" y="6131"/>
                    <a:pt x="44254" y="6257"/>
                    <a:pt x="44023" y="6173"/>
                  </a:cubicBezTo>
                  <a:cubicBezTo>
                    <a:pt x="43793" y="6090"/>
                    <a:pt x="43626" y="5901"/>
                    <a:pt x="43605" y="5671"/>
                  </a:cubicBezTo>
                  <a:cubicBezTo>
                    <a:pt x="43542" y="5274"/>
                    <a:pt x="43521" y="4897"/>
                    <a:pt x="43500" y="4520"/>
                  </a:cubicBezTo>
                  <a:cubicBezTo>
                    <a:pt x="43396" y="3390"/>
                    <a:pt x="43082" y="2386"/>
                    <a:pt x="42287" y="1486"/>
                  </a:cubicBezTo>
                  <a:cubicBezTo>
                    <a:pt x="41931" y="1068"/>
                    <a:pt x="41513" y="942"/>
                    <a:pt x="41115" y="1298"/>
                  </a:cubicBezTo>
                  <a:cubicBezTo>
                    <a:pt x="40508" y="1905"/>
                    <a:pt x="39964" y="2553"/>
                    <a:pt x="39776" y="3432"/>
                  </a:cubicBezTo>
                  <a:cubicBezTo>
                    <a:pt x="39588" y="4541"/>
                    <a:pt x="39546" y="5671"/>
                    <a:pt x="39797" y="6927"/>
                  </a:cubicBezTo>
                  <a:close/>
                  <a:moveTo>
                    <a:pt x="34357" y="54088"/>
                  </a:moveTo>
                  <a:cubicBezTo>
                    <a:pt x="33792" y="55155"/>
                    <a:pt x="33478" y="56181"/>
                    <a:pt x="33645" y="57352"/>
                  </a:cubicBezTo>
                  <a:cubicBezTo>
                    <a:pt x="33687" y="57750"/>
                    <a:pt x="33708" y="58106"/>
                    <a:pt x="33771" y="58503"/>
                  </a:cubicBezTo>
                  <a:cubicBezTo>
                    <a:pt x="33855" y="59445"/>
                    <a:pt x="34357" y="60135"/>
                    <a:pt x="35152" y="60658"/>
                  </a:cubicBezTo>
                  <a:cubicBezTo>
                    <a:pt x="36093" y="61244"/>
                    <a:pt x="37098" y="61558"/>
                    <a:pt x="38165" y="61705"/>
                  </a:cubicBezTo>
                  <a:cubicBezTo>
                    <a:pt x="38353" y="61725"/>
                    <a:pt x="38521" y="61663"/>
                    <a:pt x="38667" y="61663"/>
                  </a:cubicBezTo>
                  <a:cubicBezTo>
                    <a:pt x="38981" y="61286"/>
                    <a:pt x="39211" y="60951"/>
                    <a:pt x="39462" y="60658"/>
                  </a:cubicBezTo>
                  <a:cubicBezTo>
                    <a:pt x="39734" y="60345"/>
                    <a:pt x="39860" y="60031"/>
                    <a:pt x="39839" y="59612"/>
                  </a:cubicBezTo>
                  <a:cubicBezTo>
                    <a:pt x="39818" y="59319"/>
                    <a:pt x="39881" y="59026"/>
                    <a:pt x="39922" y="58733"/>
                  </a:cubicBezTo>
                  <a:cubicBezTo>
                    <a:pt x="39943" y="58524"/>
                    <a:pt x="39964" y="58294"/>
                    <a:pt x="39943" y="58085"/>
                  </a:cubicBezTo>
                  <a:cubicBezTo>
                    <a:pt x="39860" y="57457"/>
                    <a:pt x="39943" y="56892"/>
                    <a:pt x="39985" y="56264"/>
                  </a:cubicBezTo>
                  <a:cubicBezTo>
                    <a:pt x="40048" y="55741"/>
                    <a:pt x="40048" y="55155"/>
                    <a:pt x="39922" y="54632"/>
                  </a:cubicBezTo>
                  <a:cubicBezTo>
                    <a:pt x="39839" y="54319"/>
                    <a:pt x="39797" y="54026"/>
                    <a:pt x="39881" y="53712"/>
                  </a:cubicBezTo>
                  <a:cubicBezTo>
                    <a:pt x="38060" y="54214"/>
                    <a:pt x="36261" y="54235"/>
                    <a:pt x="34357" y="54088"/>
                  </a:cubicBezTo>
                  <a:close/>
                  <a:moveTo>
                    <a:pt x="38269" y="52749"/>
                  </a:moveTo>
                  <a:cubicBezTo>
                    <a:pt x="38269" y="52728"/>
                    <a:pt x="38269" y="52728"/>
                    <a:pt x="38269" y="52749"/>
                  </a:cubicBezTo>
                  <a:cubicBezTo>
                    <a:pt x="38583" y="52728"/>
                    <a:pt x="38918" y="52749"/>
                    <a:pt x="39232" y="52707"/>
                  </a:cubicBezTo>
                  <a:cubicBezTo>
                    <a:pt x="39943" y="52603"/>
                    <a:pt x="40529" y="52247"/>
                    <a:pt x="40759" y="51578"/>
                  </a:cubicBezTo>
                  <a:cubicBezTo>
                    <a:pt x="41094" y="50636"/>
                    <a:pt x="41366" y="49632"/>
                    <a:pt x="41115" y="48585"/>
                  </a:cubicBezTo>
                  <a:cubicBezTo>
                    <a:pt x="41052" y="48167"/>
                    <a:pt x="40885" y="47853"/>
                    <a:pt x="40571" y="47602"/>
                  </a:cubicBezTo>
                  <a:cubicBezTo>
                    <a:pt x="40048" y="47163"/>
                    <a:pt x="39420" y="46974"/>
                    <a:pt x="38772" y="46953"/>
                  </a:cubicBezTo>
                  <a:cubicBezTo>
                    <a:pt x="38081" y="46953"/>
                    <a:pt x="37432" y="47016"/>
                    <a:pt x="36784" y="47184"/>
                  </a:cubicBezTo>
                  <a:cubicBezTo>
                    <a:pt x="36198" y="47309"/>
                    <a:pt x="35800" y="47602"/>
                    <a:pt x="35549" y="48062"/>
                  </a:cubicBezTo>
                  <a:cubicBezTo>
                    <a:pt x="35319" y="48481"/>
                    <a:pt x="35131" y="48899"/>
                    <a:pt x="34901" y="49318"/>
                  </a:cubicBezTo>
                  <a:cubicBezTo>
                    <a:pt x="34587" y="49904"/>
                    <a:pt x="34650" y="50510"/>
                    <a:pt x="34754" y="51096"/>
                  </a:cubicBezTo>
                  <a:cubicBezTo>
                    <a:pt x="34796" y="51285"/>
                    <a:pt x="34901" y="51473"/>
                    <a:pt x="35026" y="51619"/>
                  </a:cubicBezTo>
                  <a:cubicBezTo>
                    <a:pt x="35654" y="52352"/>
                    <a:pt x="36470" y="52770"/>
                    <a:pt x="37412" y="52812"/>
                  </a:cubicBezTo>
                  <a:cubicBezTo>
                    <a:pt x="37704" y="52770"/>
                    <a:pt x="37976" y="52749"/>
                    <a:pt x="38269" y="52749"/>
                  </a:cubicBezTo>
                  <a:close/>
                  <a:moveTo>
                    <a:pt x="8767" y="28227"/>
                  </a:moveTo>
                  <a:cubicBezTo>
                    <a:pt x="8474" y="29210"/>
                    <a:pt x="8537" y="30214"/>
                    <a:pt x="8997" y="31198"/>
                  </a:cubicBezTo>
                  <a:cubicBezTo>
                    <a:pt x="9395" y="32014"/>
                    <a:pt x="10106" y="32370"/>
                    <a:pt x="10901" y="32579"/>
                  </a:cubicBezTo>
                  <a:cubicBezTo>
                    <a:pt x="11236" y="32663"/>
                    <a:pt x="12910" y="32474"/>
                    <a:pt x="13391" y="32349"/>
                  </a:cubicBezTo>
                  <a:cubicBezTo>
                    <a:pt x="12826" y="31637"/>
                    <a:pt x="12512" y="30842"/>
                    <a:pt x="12094" y="30068"/>
                  </a:cubicBezTo>
                  <a:cubicBezTo>
                    <a:pt x="11927" y="29754"/>
                    <a:pt x="11759" y="29440"/>
                    <a:pt x="11592" y="29106"/>
                  </a:cubicBezTo>
                  <a:cubicBezTo>
                    <a:pt x="11424" y="28771"/>
                    <a:pt x="11152" y="28478"/>
                    <a:pt x="10839" y="28373"/>
                  </a:cubicBezTo>
                  <a:cubicBezTo>
                    <a:pt x="10211" y="28227"/>
                    <a:pt x="9562" y="27829"/>
                    <a:pt x="8767" y="28227"/>
                  </a:cubicBezTo>
                  <a:close/>
                  <a:moveTo>
                    <a:pt x="17346" y="64069"/>
                  </a:moveTo>
                  <a:cubicBezTo>
                    <a:pt x="16760" y="64550"/>
                    <a:pt x="16634" y="65115"/>
                    <a:pt x="16802" y="65806"/>
                  </a:cubicBezTo>
                  <a:cubicBezTo>
                    <a:pt x="16865" y="66245"/>
                    <a:pt x="16865" y="66684"/>
                    <a:pt x="16948" y="67145"/>
                  </a:cubicBezTo>
                  <a:cubicBezTo>
                    <a:pt x="17053" y="67919"/>
                    <a:pt x="17513" y="68505"/>
                    <a:pt x="18141" y="68965"/>
                  </a:cubicBezTo>
                  <a:cubicBezTo>
                    <a:pt x="18225" y="69049"/>
                    <a:pt x="18371" y="69091"/>
                    <a:pt x="18497" y="69091"/>
                  </a:cubicBezTo>
                  <a:cubicBezTo>
                    <a:pt x="19187" y="69091"/>
                    <a:pt x="19836" y="69070"/>
                    <a:pt x="20443" y="68756"/>
                  </a:cubicBezTo>
                  <a:cubicBezTo>
                    <a:pt x="20966" y="68463"/>
                    <a:pt x="21028" y="68233"/>
                    <a:pt x="20861" y="67689"/>
                  </a:cubicBezTo>
                  <a:cubicBezTo>
                    <a:pt x="20526" y="66789"/>
                    <a:pt x="19919" y="66140"/>
                    <a:pt x="19229" y="65534"/>
                  </a:cubicBezTo>
                  <a:cubicBezTo>
                    <a:pt x="18622" y="65052"/>
                    <a:pt x="18078" y="64487"/>
                    <a:pt x="17346" y="64069"/>
                  </a:cubicBezTo>
                  <a:close/>
                  <a:moveTo>
                    <a:pt x="45446" y="27871"/>
                  </a:moveTo>
                  <a:cubicBezTo>
                    <a:pt x="45572" y="27955"/>
                    <a:pt x="45635" y="28059"/>
                    <a:pt x="45718" y="28059"/>
                  </a:cubicBezTo>
                  <a:cubicBezTo>
                    <a:pt x="46179" y="28122"/>
                    <a:pt x="46618" y="28122"/>
                    <a:pt x="47036" y="27871"/>
                  </a:cubicBezTo>
                  <a:cubicBezTo>
                    <a:pt x="47392" y="27641"/>
                    <a:pt x="47852" y="27515"/>
                    <a:pt x="48208" y="27285"/>
                  </a:cubicBezTo>
                  <a:cubicBezTo>
                    <a:pt x="48648" y="26971"/>
                    <a:pt x="49066" y="26574"/>
                    <a:pt x="49484" y="26197"/>
                  </a:cubicBezTo>
                  <a:cubicBezTo>
                    <a:pt x="49987" y="25193"/>
                    <a:pt x="49798" y="24063"/>
                    <a:pt x="48501" y="23644"/>
                  </a:cubicBezTo>
                  <a:cubicBezTo>
                    <a:pt x="47999" y="23477"/>
                    <a:pt x="47476" y="23624"/>
                    <a:pt x="47015" y="23833"/>
                  </a:cubicBezTo>
                  <a:cubicBezTo>
                    <a:pt x="46639" y="24000"/>
                    <a:pt x="46597" y="24356"/>
                    <a:pt x="46513" y="24691"/>
                  </a:cubicBezTo>
                  <a:cubicBezTo>
                    <a:pt x="46241" y="25674"/>
                    <a:pt x="45990" y="26657"/>
                    <a:pt x="45509" y="27557"/>
                  </a:cubicBezTo>
                  <a:cubicBezTo>
                    <a:pt x="45488" y="27620"/>
                    <a:pt x="45467" y="27725"/>
                    <a:pt x="45446" y="27871"/>
                  </a:cubicBezTo>
                  <a:close/>
                  <a:moveTo>
                    <a:pt x="32704" y="57834"/>
                  </a:moveTo>
                  <a:cubicBezTo>
                    <a:pt x="32264" y="58106"/>
                    <a:pt x="31971" y="58315"/>
                    <a:pt x="31637" y="58503"/>
                  </a:cubicBezTo>
                  <a:cubicBezTo>
                    <a:pt x="31281" y="58692"/>
                    <a:pt x="30821" y="58692"/>
                    <a:pt x="30653" y="59005"/>
                  </a:cubicBezTo>
                  <a:cubicBezTo>
                    <a:pt x="30549" y="60261"/>
                    <a:pt x="30528" y="61412"/>
                    <a:pt x="30318" y="62541"/>
                  </a:cubicBezTo>
                  <a:cubicBezTo>
                    <a:pt x="30193" y="63232"/>
                    <a:pt x="30298" y="63922"/>
                    <a:pt x="30277" y="64634"/>
                  </a:cubicBezTo>
                  <a:cubicBezTo>
                    <a:pt x="30277" y="64738"/>
                    <a:pt x="30318" y="64843"/>
                    <a:pt x="30402" y="65052"/>
                  </a:cubicBezTo>
                  <a:cubicBezTo>
                    <a:pt x="30465" y="64843"/>
                    <a:pt x="30528" y="64780"/>
                    <a:pt x="30549" y="64676"/>
                  </a:cubicBezTo>
                  <a:cubicBezTo>
                    <a:pt x="30821" y="64069"/>
                    <a:pt x="31009" y="63420"/>
                    <a:pt x="31490" y="62960"/>
                  </a:cubicBezTo>
                  <a:cubicBezTo>
                    <a:pt x="31574" y="62897"/>
                    <a:pt x="31595" y="62793"/>
                    <a:pt x="31658" y="62709"/>
                  </a:cubicBezTo>
                  <a:cubicBezTo>
                    <a:pt x="32160" y="61851"/>
                    <a:pt x="32620" y="60972"/>
                    <a:pt x="33122" y="60072"/>
                  </a:cubicBezTo>
                  <a:cubicBezTo>
                    <a:pt x="33018" y="59759"/>
                    <a:pt x="32892" y="59445"/>
                    <a:pt x="32829" y="59110"/>
                  </a:cubicBezTo>
                  <a:cubicBezTo>
                    <a:pt x="32746" y="58712"/>
                    <a:pt x="32725" y="58315"/>
                    <a:pt x="32704" y="57834"/>
                  </a:cubicBezTo>
                  <a:close/>
                  <a:moveTo>
                    <a:pt x="32285" y="52812"/>
                  </a:moveTo>
                  <a:cubicBezTo>
                    <a:pt x="32055" y="52875"/>
                    <a:pt x="31783" y="52938"/>
                    <a:pt x="31574" y="53063"/>
                  </a:cubicBezTo>
                  <a:cubicBezTo>
                    <a:pt x="30904" y="53482"/>
                    <a:pt x="30109" y="53649"/>
                    <a:pt x="29335" y="53774"/>
                  </a:cubicBezTo>
                  <a:cubicBezTo>
                    <a:pt x="28561" y="53900"/>
                    <a:pt x="27766" y="54381"/>
                    <a:pt x="27180" y="55009"/>
                  </a:cubicBezTo>
                  <a:cubicBezTo>
                    <a:pt x="27389" y="55239"/>
                    <a:pt x="27682" y="55344"/>
                    <a:pt x="27954" y="55344"/>
                  </a:cubicBezTo>
                  <a:cubicBezTo>
                    <a:pt x="28624" y="55323"/>
                    <a:pt x="29335" y="55427"/>
                    <a:pt x="29942" y="55114"/>
                  </a:cubicBezTo>
                  <a:cubicBezTo>
                    <a:pt x="30088" y="55030"/>
                    <a:pt x="30235" y="54967"/>
                    <a:pt x="30402" y="54946"/>
                  </a:cubicBezTo>
                  <a:cubicBezTo>
                    <a:pt x="31490" y="54842"/>
                    <a:pt x="32306" y="54193"/>
                    <a:pt x="33122" y="53482"/>
                  </a:cubicBezTo>
                  <a:cubicBezTo>
                    <a:pt x="32829" y="53230"/>
                    <a:pt x="32578" y="53042"/>
                    <a:pt x="32285" y="52812"/>
                  </a:cubicBezTo>
                  <a:close/>
                  <a:moveTo>
                    <a:pt x="33248" y="69174"/>
                  </a:moveTo>
                  <a:cubicBezTo>
                    <a:pt x="33101" y="68567"/>
                    <a:pt x="32850" y="67982"/>
                    <a:pt x="32390" y="67500"/>
                  </a:cubicBezTo>
                  <a:cubicBezTo>
                    <a:pt x="31678" y="66789"/>
                    <a:pt x="30821" y="66371"/>
                    <a:pt x="29900" y="65910"/>
                  </a:cubicBezTo>
                  <a:cubicBezTo>
                    <a:pt x="29795" y="66266"/>
                    <a:pt x="29900" y="66580"/>
                    <a:pt x="29900" y="66894"/>
                  </a:cubicBezTo>
                  <a:cubicBezTo>
                    <a:pt x="29984" y="67814"/>
                    <a:pt x="30423" y="68547"/>
                    <a:pt x="31072" y="69195"/>
                  </a:cubicBezTo>
                  <a:cubicBezTo>
                    <a:pt x="31469" y="69593"/>
                    <a:pt x="31888" y="69697"/>
                    <a:pt x="32411" y="69614"/>
                  </a:cubicBezTo>
                  <a:cubicBezTo>
                    <a:pt x="32725" y="69572"/>
                    <a:pt x="32997" y="69446"/>
                    <a:pt x="33248" y="69174"/>
                  </a:cubicBezTo>
                  <a:close/>
                  <a:moveTo>
                    <a:pt x="42140" y="41618"/>
                  </a:moveTo>
                  <a:cubicBezTo>
                    <a:pt x="42098" y="41430"/>
                    <a:pt x="42098" y="41220"/>
                    <a:pt x="42015" y="41053"/>
                  </a:cubicBezTo>
                  <a:cubicBezTo>
                    <a:pt x="41743" y="40634"/>
                    <a:pt x="41513" y="40216"/>
                    <a:pt x="41178" y="39860"/>
                  </a:cubicBezTo>
                  <a:cubicBezTo>
                    <a:pt x="40383" y="38961"/>
                    <a:pt x="39546" y="38124"/>
                    <a:pt x="38751" y="37287"/>
                  </a:cubicBezTo>
                  <a:cubicBezTo>
                    <a:pt x="38667" y="37182"/>
                    <a:pt x="38562" y="37119"/>
                    <a:pt x="38458" y="37036"/>
                  </a:cubicBezTo>
                  <a:cubicBezTo>
                    <a:pt x="38374" y="36952"/>
                    <a:pt x="38269" y="36910"/>
                    <a:pt x="38018" y="36743"/>
                  </a:cubicBezTo>
                  <a:cubicBezTo>
                    <a:pt x="38165" y="37057"/>
                    <a:pt x="38186" y="37203"/>
                    <a:pt x="38290" y="37349"/>
                  </a:cubicBezTo>
                  <a:cubicBezTo>
                    <a:pt x="38667" y="37831"/>
                    <a:pt x="38772" y="38417"/>
                    <a:pt x="38793" y="38981"/>
                  </a:cubicBezTo>
                  <a:cubicBezTo>
                    <a:pt x="38813" y="39400"/>
                    <a:pt x="38876" y="39818"/>
                    <a:pt x="38918" y="40237"/>
                  </a:cubicBezTo>
                  <a:cubicBezTo>
                    <a:pt x="39943" y="40718"/>
                    <a:pt x="40906" y="41158"/>
                    <a:pt x="41910" y="41597"/>
                  </a:cubicBezTo>
                  <a:cubicBezTo>
                    <a:pt x="41952" y="41618"/>
                    <a:pt x="42036" y="41576"/>
                    <a:pt x="42140" y="41618"/>
                  </a:cubicBezTo>
                  <a:close/>
                  <a:moveTo>
                    <a:pt x="14082" y="12785"/>
                  </a:moveTo>
                  <a:cubicBezTo>
                    <a:pt x="13182" y="12618"/>
                    <a:pt x="12554" y="12764"/>
                    <a:pt x="12178" y="13476"/>
                  </a:cubicBezTo>
                  <a:cubicBezTo>
                    <a:pt x="12031" y="13685"/>
                    <a:pt x="11906" y="13915"/>
                    <a:pt x="11780" y="14124"/>
                  </a:cubicBezTo>
                  <a:cubicBezTo>
                    <a:pt x="11613" y="14354"/>
                    <a:pt x="11404" y="14564"/>
                    <a:pt x="11278" y="14794"/>
                  </a:cubicBezTo>
                  <a:cubicBezTo>
                    <a:pt x="10839" y="15484"/>
                    <a:pt x="10922" y="16258"/>
                    <a:pt x="11027" y="17033"/>
                  </a:cubicBezTo>
                  <a:cubicBezTo>
                    <a:pt x="11048" y="17158"/>
                    <a:pt x="11048" y="17284"/>
                    <a:pt x="11278" y="17263"/>
                  </a:cubicBezTo>
                  <a:cubicBezTo>
                    <a:pt x="11571" y="16426"/>
                    <a:pt x="12136" y="15735"/>
                    <a:pt x="12659" y="15045"/>
                  </a:cubicBezTo>
                  <a:cubicBezTo>
                    <a:pt x="13140" y="14354"/>
                    <a:pt x="13600" y="13685"/>
                    <a:pt x="14082" y="12785"/>
                  </a:cubicBezTo>
                  <a:close/>
                  <a:moveTo>
                    <a:pt x="38583" y="66643"/>
                  </a:moveTo>
                  <a:cubicBezTo>
                    <a:pt x="38709" y="66559"/>
                    <a:pt x="38813" y="66538"/>
                    <a:pt x="38876" y="66475"/>
                  </a:cubicBezTo>
                  <a:cubicBezTo>
                    <a:pt x="39106" y="66057"/>
                    <a:pt x="39295" y="65638"/>
                    <a:pt x="39211" y="65136"/>
                  </a:cubicBezTo>
                  <a:cubicBezTo>
                    <a:pt x="39127" y="64571"/>
                    <a:pt x="39106" y="64006"/>
                    <a:pt x="39065" y="63420"/>
                  </a:cubicBezTo>
                  <a:cubicBezTo>
                    <a:pt x="39023" y="63232"/>
                    <a:pt x="38981" y="63044"/>
                    <a:pt x="38960" y="62876"/>
                  </a:cubicBezTo>
                  <a:cubicBezTo>
                    <a:pt x="38583" y="62730"/>
                    <a:pt x="38249" y="62772"/>
                    <a:pt x="37935" y="62834"/>
                  </a:cubicBezTo>
                  <a:cubicBezTo>
                    <a:pt x="37956" y="63253"/>
                    <a:pt x="38039" y="63630"/>
                    <a:pt x="37956" y="63943"/>
                  </a:cubicBezTo>
                  <a:cubicBezTo>
                    <a:pt x="37809" y="64487"/>
                    <a:pt x="37935" y="65010"/>
                    <a:pt x="37956" y="65575"/>
                  </a:cubicBezTo>
                  <a:cubicBezTo>
                    <a:pt x="37935" y="66015"/>
                    <a:pt x="38123" y="66371"/>
                    <a:pt x="38583" y="66643"/>
                  </a:cubicBezTo>
                  <a:close/>
                  <a:moveTo>
                    <a:pt x="31490" y="65178"/>
                  </a:moveTo>
                  <a:cubicBezTo>
                    <a:pt x="31637" y="65262"/>
                    <a:pt x="31658" y="65282"/>
                    <a:pt x="31678" y="65282"/>
                  </a:cubicBezTo>
                  <a:cubicBezTo>
                    <a:pt x="32411" y="65366"/>
                    <a:pt x="32829" y="65010"/>
                    <a:pt x="33059" y="64383"/>
                  </a:cubicBezTo>
                  <a:cubicBezTo>
                    <a:pt x="33457" y="63337"/>
                    <a:pt x="33666" y="62269"/>
                    <a:pt x="33896" y="61202"/>
                  </a:cubicBezTo>
                  <a:cubicBezTo>
                    <a:pt x="33938" y="61119"/>
                    <a:pt x="33792" y="61014"/>
                    <a:pt x="33729" y="60889"/>
                  </a:cubicBezTo>
                  <a:cubicBezTo>
                    <a:pt x="33352" y="61181"/>
                    <a:pt x="33248" y="61558"/>
                    <a:pt x="33059" y="61872"/>
                  </a:cubicBezTo>
                  <a:cubicBezTo>
                    <a:pt x="32641" y="62583"/>
                    <a:pt x="32411" y="63378"/>
                    <a:pt x="31888" y="64048"/>
                  </a:cubicBezTo>
                  <a:cubicBezTo>
                    <a:pt x="31658" y="64320"/>
                    <a:pt x="31532" y="64738"/>
                    <a:pt x="31490" y="65178"/>
                  </a:cubicBezTo>
                  <a:close/>
                  <a:moveTo>
                    <a:pt x="46639" y="55469"/>
                  </a:moveTo>
                  <a:cubicBezTo>
                    <a:pt x="46032" y="55030"/>
                    <a:pt x="45404" y="54716"/>
                    <a:pt x="44672" y="54737"/>
                  </a:cubicBezTo>
                  <a:cubicBezTo>
                    <a:pt x="44505" y="54737"/>
                    <a:pt x="44316" y="54632"/>
                    <a:pt x="44128" y="54549"/>
                  </a:cubicBezTo>
                  <a:cubicBezTo>
                    <a:pt x="43940" y="54507"/>
                    <a:pt x="43772" y="54423"/>
                    <a:pt x="43584" y="54381"/>
                  </a:cubicBezTo>
                  <a:cubicBezTo>
                    <a:pt x="43458" y="54591"/>
                    <a:pt x="43375" y="54800"/>
                    <a:pt x="43207" y="54946"/>
                  </a:cubicBezTo>
                  <a:cubicBezTo>
                    <a:pt x="43082" y="55114"/>
                    <a:pt x="42873" y="55072"/>
                    <a:pt x="42684" y="55009"/>
                  </a:cubicBezTo>
                  <a:cubicBezTo>
                    <a:pt x="42538" y="54925"/>
                    <a:pt x="42496" y="54737"/>
                    <a:pt x="42538" y="54591"/>
                  </a:cubicBezTo>
                  <a:cubicBezTo>
                    <a:pt x="42559" y="54486"/>
                    <a:pt x="42580" y="54381"/>
                    <a:pt x="42642" y="54214"/>
                  </a:cubicBezTo>
                  <a:cubicBezTo>
                    <a:pt x="42224" y="54193"/>
                    <a:pt x="41826" y="54381"/>
                    <a:pt x="41513" y="53963"/>
                  </a:cubicBezTo>
                  <a:cubicBezTo>
                    <a:pt x="41324" y="53691"/>
                    <a:pt x="40969" y="53712"/>
                    <a:pt x="40864" y="53900"/>
                  </a:cubicBezTo>
                  <a:cubicBezTo>
                    <a:pt x="40780" y="54067"/>
                    <a:pt x="40885" y="54319"/>
                    <a:pt x="41094" y="54486"/>
                  </a:cubicBezTo>
                  <a:cubicBezTo>
                    <a:pt x="41806" y="54946"/>
                    <a:pt x="42580" y="55281"/>
                    <a:pt x="43396" y="55553"/>
                  </a:cubicBezTo>
                  <a:cubicBezTo>
                    <a:pt x="43542" y="55595"/>
                    <a:pt x="43710" y="55637"/>
                    <a:pt x="43856" y="55637"/>
                  </a:cubicBezTo>
                  <a:cubicBezTo>
                    <a:pt x="44819" y="55574"/>
                    <a:pt x="45718" y="55532"/>
                    <a:pt x="46639" y="55469"/>
                  </a:cubicBezTo>
                  <a:close/>
                  <a:moveTo>
                    <a:pt x="45049" y="44150"/>
                  </a:moveTo>
                  <a:cubicBezTo>
                    <a:pt x="45111" y="44003"/>
                    <a:pt x="45153" y="43919"/>
                    <a:pt x="45237" y="43857"/>
                  </a:cubicBezTo>
                  <a:cubicBezTo>
                    <a:pt x="45383" y="43752"/>
                    <a:pt x="45551" y="43668"/>
                    <a:pt x="45697" y="43585"/>
                  </a:cubicBezTo>
                  <a:cubicBezTo>
                    <a:pt x="46241" y="43313"/>
                    <a:pt x="46430" y="42894"/>
                    <a:pt x="46304" y="42371"/>
                  </a:cubicBezTo>
                  <a:cubicBezTo>
                    <a:pt x="46241" y="42120"/>
                    <a:pt x="46074" y="41953"/>
                    <a:pt x="45823" y="41953"/>
                  </a:cubicBezTo>
                  <a:cubicBezTo>
                    <a:pt x="45028" y="41911"/>
                    <a:pt x="44358" y="42183"/>
                    <a:pt x="43877" y="42831"/>
                  </a:cubicBezTo>
                  <a:cubicBezTo>
                    <a:pt x="44233" y="43250"/>
                    <a:pt x="44609" y="43647"/>
                    <a:pt x="45049" y="44150"/>
                  </a:cubicBezTo>
                  <a:close/>
                  <a:moveTo>
                    <a:pt x="42935" y="11195"/>
                  </a:moveTo>
                  <a:cubicBezTo>
                    <a:pt x="42873" y="10923"/>
                    <a:pt x="42852" y="10756"/>
                    <a:pt x="42768" y="10588"/>
                  </a:cubicBezTo>
                  <a:cubicBezTo>
                    <a:pt x="42329" y="9772"/>
                    <a:pt x="41638" y="9144"/>
                    <a:pt x="41073" y="8454"/>
                  </a:cubicBezTo>
                  <a:cubicBezTo>
                    <a:pt x="40989" y="8349"/>
                    <a:pt x="40780" y="8266"/>
                    <a:pt x="40655" y="8245"/>
                  </a:cubicBezTo>
                  <a:cubicBezTo>
                    <a:pt x="40320" y="8161"/>
                    <a:pt x="39964" y="8140"/>
                    <a:pt x="39546" y="8077"/>
                  </a:cubicBezTo>
                  <a:cubicBezTo>
                    <a:pt x="40153" y="8600"/>
                    <a:pt x="40676" y="9123"/>
                    <a:pt x="41220" y="9605"/>
                  </a:cubicBezTo>
                  <a:cubicBezTo>
                    <a:pt x="41826" y="10044"/>
                    <a:pt x="42119" y="10797"/>
                    <a:pt x="42935" y="11195"/>
                  </a:cubicBezTo>
                  <a:close/>
                  <a:moveTo>
                    <a:pt x="27096" y="40070"/>
                  </a:moveTo>
                  <a:cubicBezTo>
                    <a:pt x="27159" y="40948"/>
                    <a:pt x="27410" y="41262"/>
                    <a:pt x="28017" y="41304"/>
                  </a:cubicBezTo>
                  <a:cubicBezTo>
                    <a:pt x="28854" y="41325"/>
                    <a:pt x="29168" y="41011"/>
                    <a:pt x="29189" y="40090"/>
                  </a:cubicBezTo>
                  <a:cubicBezTo>
                    <a:pt x="28519" y="40070"/>
                    <a:pt x="27829" y="40070"/>
                    <a:pt x="27096" y="40070"/>
                  </a:cubicBezTo>
                  <a:close/>
                  <a:moveTo>
                    <a:pt x="32432" y="42266"/>
                  </a:moveTo>
                  <a:cubicBezTo>
                    <a:pt x="33311" y="41639"/>
                    <a:pt x="33415" y="41513"/>
                    <a:pt x="33687" y="40906"/>
                  </a:cubicBezTo>
                  <a:cubicBezTo>
                    <a:pt x="33311" y="40718"/>
                    <a:pt x="32892" y="40676"/>
                    <a:pt x="32495" y="40802"/>
                  </a:cubicBezTo>
                  <a:cubicBezTo>
                    <a:pt x="32369" y="40844"/>
                    <a:pt x="32202" y="40948"/>
                    <a:pt x="32160" y="41095"/>
                  </a:cubicBezTo>
                  <a:cubicBezTo>
                    <a:pt x="32013" y="41513"/>
                    <a:pt x="32013" y="41890"/>
                    <a:pt x="32432" y="42266"/>
                  </a:cubicBezTo>
                  <a:close/>
                  <a:moveTo>
                    <a:pt x="43145" y="51766"/>
                  </a:moveTo>
                  <a:cubicBezTo>
                    <a:pt x="42266" y="52205"/>
                    <a:pt x="42057" y="52352"/>
                    <a:pt x="41722" y="52833"/>
                  </a:cubicBezTo>
                  <a:lnTo>
                    <a:pt x="42580" y="52979"/>
                  </a:lnTo>
                  <a:cubicBezTo>
                    <a:pt x="42831" y="52603"/>
                    <a:pt x="43249" y="52331"/>
                    <a:pt x="43145" y="517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515;p59"/>
            <p:cNvSpPr/>
            <p:nvPr/>
          </p:nvSpPr>
          <p:spPr>
            <a:xfrm>
              <a:off x="6010150" y="3526525"/>
              <a:ext cx="341100" cy="239600"/>
            </a:xfrm>
            <a:custGeom>
              <a:avLst/>
              <a:gdLst/>
              <a:ahLst/>
              <a:cxnLst/>
              <a:rect l="l" t="t" r="r" b="b"/>
              <a:pathLst>
                <a:path w="13644" h="9584" extrusionOk="0">
                  <a:moveTo>
                    <a:pt x="691" y="1528"/>
                  </a:moveTo>
                  <a:cubicBezTo>
                    <a:pt x="984" y="1507"/>
                    <a:pt x="1214" y="1528"/>
                    <a:pt x="1486" y="1486"/>
                  </a:cubicBezTo>
                  <a:cubicBezTo>
                    <a:pt x="1821" y="1423"/>
                    <a:pt x="2198" y="1423"/>
                    <a:pt x="2512" y="1298"/>
                  </a:cubicBezTo>
                  <a:cubicBezTo>
                    <a:pt x="3035" y="1088"/>
                    <a:pt x="3558" y="1047"/>
                    <a:pt x="4102" y="1026"/>
                  </a:cubicBezTo>
                  <a:cubicBezTo>
                    <a:pt x="4981" y="1005"/>
                    <a:pt x="5880" y="879"/>
                    <a:pt x="6738" y="670"/>
                  </a:cubicBezTo>
                  <a:cubicBezTo>
                    <a:pt x="8601" y="210"/>
                    <a:pt x="10505" y="0"/>
                    <a:pt x="12450" y="147"/>
                  </a:cubicBezTo>
                  <a:cubicBezTo>
                    <a:pt x="12576" y="147"/>
                    <a:pt x="12702" y="147"/>
                    <a:pt x="12827" y="168"/>
                  </a:cubicBezTo>
                  <a:cubicBezTo>
                    <a:pt x="13350" y="272"/>
                    <a:pt x="13643" y="795"/>
                    <a:pt x="13413" y="1277"/>
                  </a:cubicBezTo>
                  <a:cubicBezTo>
                    <a:pt x="13225" y="1632"/>
                    <a:pt x="13036" y="2009"/>
                    <a:pt x="13099" y="2448"/>
                  </a:cubicBezTo>
                  <a:cubicBezTo>
                    <a:pt x="13099" y="2532"/>
                    <a:pt x="13078" y="2637"/>
                    <a:pt x="13015" y="2700"/>
                  </a:cubicBezTo>
                  <a:cubicBezTo>
                    <a:pt x="12367" y="3808"/>
                    <a:pt x="12032" y="5085"/>
                    <a:pt x="11362" y="6215"/>
                  </a:cubicBezTo>
                  <a:cubicBezTo>
                    <a:pt x="11049" y="6759"/>
                    <a:pt x="10714" y="7282"/>
                    <a:pt x="10191" y="7658"/>
                  </a:cubicBezTo>
                  <a:cubicBezTo>
                    <a:pt x="9793" y="7909"/>
                    <a:pt x="9437" y="8223"/>
                    <a:pt x="9103" y="8537"/>
                  </a:cubicBezTo>
                  <a:cubicBezTo>
                    <a:pt x="8182" y="9353"/>
                    <a:pt x="7031" y="9583"/>
                    <a:pt x="5818" y="9583"/>
                  </a:cubicBezTo>
                  <a:cubicBezTo>
                    <a:pt x="5357" y="9583"/>
                    <a:pt x="4855" y="9500"/>
                    <a:pt x="4395" y="9479"/>
                  </a:cubicBezTo>
                  <a:cubicBezTo>
                    <a:pt x="3788" y="9458"/>
                    <a:pt x="3265" y="9249"/>
                    <a:pt x="2742" y="8893"/>
                  </a:cubicBezTo>
                  <a:cubicBezTo>
                    <a:pt x="2010" y="8412"/>
                    <a:pt x="1361" y="7805"/>
                    <a:pt x="838" y="7073"/>
                  </a:cubicBezTo>
                  <a:cubicBezTo>
                    <a:pt x="482" y="6570"/>
                    <a:pt x="252" y="6047"/>
                    <a:pt x="210" y="5440"/>
                  </a:cubicBezTo>
                  <a:cubicBezTo>
                    <a:pt x="168" y="5168"/>
                    <a:pt x="168" y="4876"/>
                    <a:pt x="126" y="4583"/>
                  </a:cubicBezTo>
                  <a:cubicBezTo>
                    <a:pt x="1" y="3767"/>
                    <a:pt x="22" y="2992"/>
                    <a:pt x="440" y="2260"/>
                  </a:cubicBezTo>
                  <a:cubicBezTo>
                    <a:pt x="545" y="2072"/>
                    <a:pt x="587" y="1842"/>
                    <a:pt x="691" y="1528"/>
                  </a:cubicBezTo>
                  <a:close/>
                  <a:moveTo>
                    <a:pt x="1821" y="2155"/>
                  </a:moveTo>
                  <a:cubicBezTo>
                    <a:pt x="1382" y="2992"/>
                    <a:pt x="1173" y="3850"/>
                    <a:pt x="1382" y="4771"/>
                  </a:cubicBezTo>
                  <a:cubicBezTo>
                    <a:pt x="1403" y="4834"/>
                    <a:pt x="1403" y="4896"/>
                    <a:pt x="1403" y="4959"/>
                  </a:cubicBezTo>
                  <a:cubicBezTo>
                    <a:pt x="1528" y="6549"/>
                    <a:pt x="2637" y="7407"/>
                    <a:pt x="3893" y="8140"/>
                  </a:cubicBezTo>
                  <a:cubicBezTo>
                    <a:pt x="3935" y="8181"/>
                    <a:pt x="4018" y="8202"/>
                    <a:pt x="4081" y="8202"/>
                  </a:cubicBezTo>
                  <a:cubicBezTo>
                    <a:pt x="5023" y="8307"/>
                    <a:pt x="5922" y="8453"/>
                    <a:pt x="6864" y="8286"/>
                  </a:cubicBezTo>
                  <a:cubicBezTo>
                    <a:pt x="7261" y="8202"/>
                    <a:pt x="7680" y="8077"/>
                    <a:pt x="8015" y="7868"/>
                  </a:cubicBezTo>
                  <a:cubicBezTo>
                    <a:pt x="8642" y="7470"/>
                    <a:pt x="9249" y="6968"/>
                    <a:pt x="9856" y="6529"/>
                  </a:cubicBezTo>
                  <a:cubicBezTo>
                    <a:pt x="10002" y="6424"/>
                    <a:pt x="10149" y="6257"/>
                    <a:pt x="10253" y="6110"/>
                  </a:cubicBezTo>
                  <a:cubicBezTo>
                    <a:pt x="10777" y="5148"/>
                    <a:pt x="11509" y="4269"/>
                    <a:pt x="11781" y="3181"/>
                  </a:cubicBezTo>
                  <a:cubicBezTo>
                    <a:pt x="11823" y="3013"/>
                    <a:pt x="11886" y="2867"/>
                    <a:pt x="11990" y="2762"/>
                  </a:cubicBezTo>
                  <a:cubicBezTo>
                    <a:pt x="12199" y="2490"/>
                    <a:pt x="12325" y="2260"/>
                    <a:pt x="12367" y="1904"/>
                  </a:cubicBezTo>
                  <a:cubicBezTo>
                    <a:pt x="12388" y="1549"/>
                    <a:pt x="12555" y="1235"/>
                    <a:pt x="12660" y="858"/>
                  </a:cubicBezTo>
                  <a:cubicBezTo>
                    <a:pt x="11865" y="921"/>
                    <a:pt x="11153" y="963"/>
                    <a:pt x="10484" y="1047"/>
                  </a:cubicBezTo>
                  <a:cubicBezTo>
                    <a:pt x="9333" y="1214"/>
                    <a:pt x="8203" y="1339"/>
                    <a:pt x="7073" y="1570"/>
                  </a:cubicBezTo>
                  <a:cubicBezTo>
                    <a:pt x="6173" y="1758"/>
                    <a:pt x="5274" y="1946"/>
                    <a:pt x="4332" y="1946"/>
                  </a:cubicBezTo>
                  <a:cubicBezTo>
                    <a:pt x="3725" y="1946"/>
                    <a:pt x="3098" y="2009"/>
                    <a:pt x="2512" y="2030"/>
                  </a:cubicBezTo>
                  <a:cubicBezTo>
                    <a:pt x="2240" y="2093"/>
                    <a:pt x="2010" y="2135"/>
                    <a:pt x="1821" y="215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516;p59"/>
            <p:cNvSpPr/>
            <p:nvPr/>
          </p:nvSpPr>
          <p:spPr>
            <a:xfrm>
              <a:off x="5998650" y="3454850"/>
              <a:ext cx="40825" cy="40825"/>
            </a:xfrm>
            <a:custGeom>
              <a:avLst/>
              <a:gdLst/>
              <a:ahLst/>
              <a:cxnLst/>
              <a:rect l="l" t="t" r="r" b="b"/>
              <a:pathLst>
                <a:path w="1633" h="1633" extrusionOk="0">
                  <a:moveTo>
                    <a:pt x="733" y="22"/>
                  </a:moveTo>
                  <a:cubicBezTo>
                    <a:pt x="1235" y="1"/>
                    <a:pt x="1549" y="189"/>
                    <a:pt x="1570" y="629"/>
                  </a:cubicBezTo>
                  <a:cubicBezTo>
                    <a:pt x="1633" y="1152"/>
                    <a:pt x="1256" y="1570"/>
                    <a:pt x="775" y="1591"/>
                  </a:cubicBezTo>
                  <a:cubicBezTo>
                    <a:pt x="377" y="1633"/>
                    <a:pt x="84" y="1361"/>
                    <a:pt x="63" y="963"/>
                  </a:cubicBezTo>
                  <a:cubicBezTo>
                    <a:pt x="1" y="377"/>
                    <a:pt x="252" y="85"/>
                    <a:pt x="733" y="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517;p59"/>
            <p:cNvSpPr/>
            <p:nvPr/>
          </p:nvSpPr>
          <p:spPr>
            <a:xfrm>
              <a:off x="6302050" y="3439175"/>
              <a:ext cx="35600" cy="40825"/>
            </a:xfrm>
            <a:custGeom>
              <a:avLst/>
              <a:gdLst/>
              <a:ahLst/>
              <a:cxnLst/>
              <a:rect l="l" t="t" r="r" b="b"/>
              <a:pathLst>
                <a:path w="1424" h="1633" extrusionOk="0">
                  <a:moveTo>
                    <a:pt x="1360" y="816"/>
                  </a:moveTo>
                  <a:cubicBezTo>
                    <a:pt x="1423" y="1360"/>
                    <a:pt x="1214" y="1632"/>
                    <a:pt x="712" y="1632"/>
                  </a:cubicBezTo>
                  <a:cubicBezTo>
                    <a:pt x="398" y="1632"/>
                    <a:pt x="168" y="1444"/>
                    <a:pt x="84" y="1130"/>
                  </a:cubicBezTo>
                  <a:cubicBezTo>
                    <a:pt x="63" y="1004"/>
                    <a:pt x="42" y="858"/>
                    <a:pt x="42" y="732"/>
                  </a:cubicBezTo>
                  <a:cubicBezTo>
                    <a:pt x="0" y="293"/>
                    <a:pt x="210" y="63"/>
                    <a:pt x="607" y="21"/>
                  </a:cubicBezTo>
                  <a:cubicBezTo>
                    <a:pt x="1026" y="0"/>
                    <a:pt x="1298" y="209"/>
                    <a:pt x="1360" y="628"/>
                  </a:cubicBezTo>
                  <a:cubicBezTo>
                    <a:pt x="1339" y="691"/>
                    <a:pt x="1339" y="732"/>
                    <a:pt x="1360" y="81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518;p59"/>
            <p:cNvSpPr/>
            <p:nvPr/>
          </p:nvSpPr>
          <p:spPr>
            <a:xfrm>
              <a:off x="6261775" y="3961200"/>
              <a:ext cx="28775" cy="29850"/>
            </a:xfrm>
            <a:custGeom>
              <a:avLst/>
              <a:gdLst/>
              <a:ahLst/>
              <a:cxnLst/>
              <a:rect l="l" t="t" r="r" b="b"/>
              <a:pathLst>
                <a:path w="1151" h="1194" extrusionOk="0">
                  <a:moveTo>
                    <a:pt x="670" y="1"/>
                  </a:moveTo>
                  <a:cubicBezTo>
                    <a:pt x="1067" y="440"/>
                    <a:pt x="1151" y="691"/>
                    <a:pt x="984" y="880"/>
                  </a:cubicBezTo>
                  <a:cubicBezTo>
                    <a:pt x="732" y="1194"/>
                    <a:pt x="398" y="1173"/>
                    <a:pt x="0" y="984"/>
                  </a:cubicBezTo>
                  <a:cubicBezTo>
                    <a:pt x="188" y="587"/>
                    <a:pt x="335" y="273"/>
                    <a:pt x="670" y="1"/>
                  </a:cubicBezTo>
                  <a:close/>
                </a:path>
              </a:pathLst>
            </a:custGeom>
            <a:solidFill>
              <a:srgbClr val="202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519;p59"/>
            <p:cNvSpPr/>
            <p:nvPr/>
          </p:nvSpPr>
          <p:spPr>
            <a:xfrm>
              <a:off x="6447475" y="3959125"/>
              <a:ext cx="24075" cy="26700"/>
            </a:xfrm>
            <a:custGeom>
              <a:avLst/>
              <a:gdLst/>
              <a:ahLst/>
              <a:cxnLst/>
              <a:rect l="l" t="t" r="r" b="b"/>
              <a:pathLst>
                <a:path w="963" h="1068" extrusionOk="0">
                  <a:moveTo>
                    <a:pt x="502" y="1067"/>
                  </a:moveTo>
                  <a:cubicBezTo>
                    <a:pt x="209" y="1067"/>
                    <a:pt x="0" y="816"/>
                    <a:pt x="21" y="461"/>
                  </a:cubicBezTo>
                  <a:cubicBezTo>
                    <a:pt x="21" y="230"/>
                    <a:pt x="209" y="42"/>
                    <a:pt x="419" y="21"/>
                  </a:cubicBezTo>
                  <a:cubicBezTo>
                    <a:pt x="711" y="0"/>
                    <a:pt x="963" y="293"/>
                    <a:pt x="942" y="565"/>
                  </a:cubicBezTo>
                  <a:cubicBezTo>
                    <a:pt x="963" y="858"/>
                    <a:pt x="753" y="1067"/>
                    <a:pt x="502" y="1067"/>
                  </a:cubicBezTo>
                  <a:close/>
                </a:path>
              </a:pathLst>
            </a:custGeom>
            <a:solidFill>
              <a:srgbClr val="202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520;p59"/>
            <p:cNvSpPr/>
            <p:nvPr/>
          </p:nvSpPr>
          <p:spPr>
            <a:xfrm>
              <a:off x="6319300" y="4026600"/>
              <a:ext cx="103600" cy="90525"/>
            </a:xfrm>
            <a:custGeom>
              <a:avLst/>
              <a:gdLst/>
              <a:ahLst/>
              <a:cxnLst/>
              <a:rect l="l" t="t" r="r" b="b"/>
              <a:pathLst>
                <a:path w="4144" h="3621" extrusionOk="0">
                  <a:moveTo>
                    <a:pt x="1654" y="2616"/>
                  </a:moveTo>
                  <a:cubicBezTo>
                    <a:pt x="1654" y="2114"/>
                    <a:pt x="2030" y="1716"/>
                    <a:pt x="1800" y="1151"/>
                  </a:cubicBezTo>
                  <a:cubicBezTo>
                    <a:pt x="1591" y="1088"/>
                    <a:pt x="1361" y="1005"/>
                    <a:pt x="1131" y="942"/>
                  </a:cubicBezTo>
                  <a:cubicBezTo>
                    <a:pt x="921" y="858"/>
                    <a:pt x="817" y="691"/>
                    <a:pt x="838" y="461"/>
                  </a:cubicBezTo>
                  <a:cubicBezTo>
                    <a:pt x="838" y="251"/>
                    <a:pt x="963" y="63"/>
                    <a:pt x="1152" y="42"/>
                  </a:cubicBezTo>
                  <a:cubicBezTo>
                    <a:pt x="1444" y="0"/>
                    <a:pt x="1716" y="0"/>
                    <a:pt x="2009" y="42"/>
                  </a:cubicBezTo>
                  <a:cubicBezTo>
                    <a:pt x="2407" y="105"/>
                    <a:pt x="2533" y="272"/>
                    <a:pt x="2491" y="733"/>
                  </a:cubicBezTo>
                  <a:cubicBezTo>
                    <a:pt x="2491" y="879"/>
                    <a:pt x="2428" y="1047"/>
                    <a:pt x="2449" y="1193"/>
                  </a:cubicBezTo>
                  <a:cubicBezTo>
                    <a:pt x="2512" y="1632"/>
                    <a:pt x="2637" y="2093"/>
                    <a:pt x="2323" y="2427"/>
                  </a:cubicBezTo>
                  <a:cubicBezTo>
                    <a:pt x="2533" y="2658"/>
                    <a:pt x="2616" y="2553"/>
                    <a:pt x="2721" y="2469"/>
                  </a:cubicBezTo>
                  <a:lnTo>
                    <a:pt x="3662" y="1611"/>
                  </a:lnTo>
                  <a:cubicBezTo>
                    <a:pt x="4081" y="1946"/>
                    <a:pt x="4144" y="2197"/>
                    <a:pt x="3997" y="2448"/>
                  </a:cubicBezTo>
                  <a:cubicBezTo>
                    <a:pt x="3621" y="3034"/>
                    <a:pt x="3160" y="3495"/>
                    <a:pt x="2428" y="3557"/>
                  </a:cubicBezTo>
                  <a:cubicBezTo>
                    <a:pt x="2240" y="3578"/>
                    <a:pt x="2030" y="3578"/>
                    <a:pt x="1842" y="3578"/>
                  </a:cubicBezTo>
                  <a:cubicBezTo>
                    <a:pt x="1403" y="3620"/>
                    <a:pt x="1005" y="3557"/>
                    <a:pt x="691" y="3202"/>
                  </a:cubicBezTo>
                  <a:cubicBezTo>
                    <a:pt x="566" y="3076"/>
                    <a:pt x="377" y="2992"/>
                    <a:pt x="210" y="2867"/>
                  </a:cubicBezTo>
                  <a:cubicBezTo>
                    <a:pt x="43" y="2762"/>
                    <a:pt x="1" y="2574"/>
                    <a:pt x="105" y="2448"/>
                  </a:cubicBezTo>
                  <a:cubicBezTo>
                    <a:pt x="147" y="2365"/>
                    <a:pt x="315" y="2302"/>
                    <a:pt x="419" y="2302"/>
                  </a:cubicBezTo>
                  <a:cubicBezTo>
                    <a:pt x="670" y="2323"/>
                    <a:pt x="921" y="2427"/>
                    <a:pt x="1172" y="2511"/>
                  </a:cubicBezTo>
                  <a:cubicBezTo>
                    <a:pt x="1277" y="2490"/>
                    <a:pt x="1403" y="2553"/>
                    <a:pt x="1654" y="2616"/>
                  </a:cubicBezTo>
                  <a:close/>
                </a:path>
              </a:pathLst>
            </a:custGeom>
            <a:solidFill>
              <a:srgbClr val="202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1" name="Google Shape;1521;p59"/>
            <p:cNvGrpSpPr/>
            <p:nvPr/>
          </p:nvGrpSpPr>
          <p:grpSpPr>
            <a:xfrm rot="7898840" flipH="1">
              <a:off x="6725726" y="3514610"/>
              <a:ext cx="296605" cy="308105"/>
              <a:chOff x="7653400" y="2205913"/>
              <a:chExt cx="296625" cy="308125"/>
            </a:xfrm>
          </p:grpSpPr>
          <p:sp>
            <p:nvSpPr>
              <p:cNvPr id="142" name="Google Shape;1522;p59"/>
              <p:cNvSpPr/>
              <p:nvPr/>
            </p:nvSpPr>
            <p:spPr>
              <a:xfrm>
                <a:off x="7774250" y="2463788"/>
                <a:ext cx="175775" cy="50250"/>
              </a:xfrm>
              <a:custGeom>
                <a:avLst/>
                <a:gdLst/>
                <a:ahLst/>
                <a:cxnLst/>
                <a:rect l="l" t="t" r="r" b="b"/>
                <a:pathLst>
                  <a:path w="7031" h="2010" extrusionOk="0">
                    <a:moveTo>
                      <a:pt x="1088" y="2009"/>
                    </a:moveTo>
                    <a:cubicBezTo>
                      <a:pt x="795" y="1967"/>
                      <a:pt x="565" y="1905"/>
                      <a:pt x="293" y="1842"/>
                    </a:cubicBezTo>
                    <a:cubicBezTo>
                      <a:pt x="105" y="1779"/>
                      <a:pt x="0" y="1654"/>
                      <a:pt x="0" y="1444"/>
                    </a:cubicBezTo>
                    <a:cubicBezTo>
                      <a:pt x="0" y="1256"/>
                      <a:pt x="167" y="1047"/>
                      <a:pt x="377" y="1047"/>
                    </a:cubicBezTo>
                    <a:cubicBezTo>
                      <a:pt x="900" y="1068"/>
                      <a:pt x="1360" y="858"/>
                      <a:pt x="1862" y="754"/>
                    </a:cubicBezTo>
                    <a:cubicBezTo>
                      <a:pt x="2051" y="712"/>
                      <a:pt x="2260" y="649"/>
                      <a:pt x="2469" y="691"/>
                    </a:cubicBezTo>
                    <a:cubicBezTo>
                      <a:pt x="3013" y="733"/>
                      <a:pt x="3557" y="607"/>
                      <a:pt x="4059" y="440"/>
                    </a:cubicBezTo>
                    <a:cubicBezTo>
                      <a:pt x="4687" y="273"/>
                      <a:pt x="5336" y="210"/>
                      <a:pt x="5963" y="84"/>
                    </a:cubicBezTo>
                    <a:cubicBezTo>
                      <a:pt x="6256" y="1"/>
                      <a:pt x="6549" y="105"/>
                      <a:pt x="6779" y="231"/>
                    </a:cubicBezTo>
                    <a:cubicBezTo>
                      <a:pt x="6947" y="335"/>
                      <a:pt x="7030" y="503"/>
                      <a:pt x="6989" y="649"/>
                    </a:cubicBezTo>
                    <a:cubicBezTo>
                      <a:pt x="6926" y="796"/>
                      <a:pt x="6821" y="921"/>
                      <a:pt x="6717" y="963"/>
                    </a:cubicBezTo>
                    <a:cubicBezTo>
                      <a:pt x="6445" y="1068"/>
                      <a:pt x="6131" y="1172"/>
                      <a:pt x="5817" y="1172"/>
                    </a:cubicBezTo>
                    <a:cubicBezTo>
                      <a:pt x="5043" y="1214"/>
                      <a:pt x="4373" y="1486"/>
                      <a:pt x="3641" y="1591"/>
                    </a:cubicBezTo>
                    <a:cubicBezTo>
                      <a:pt x="3432" y="1633"/>
                      <a:pt x="3243" y="1695"/>
                      <a:pt x="3055" y="1695"/>
                    </a:cubicBezTo>
                    <a:cubicBezTo>
                      <a:pt x="2490" y="1675"/>
                      <a:pt x="1946" y="1758"/>
                      <a:pt x="1381" y="194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523;p59"/>
              <p:cNvSpPr/>
              <p:nvPr/>
            </p:nvSpPr>
            <p:spPr>
              <a:xfrm>
                <a:off x="7747575" y="2299013"/>
                <a:ext cx="115100" cy="84250"/>
              </a:xfrm>
              <a:custGeom>
                <a:avLst/>
                <a:gdLst/>
                <a:ahLst/>
                <a:cxnLst/>
                <a:rect l="l" t="t" r="r" b="b"/>
                <a:pathLst>
                  <a:path w="4604" h="3370" extrusionOk="0">
                    <a:moveTo>
                      <a:pt x="3955" y="1"/>
                    </a:moveTo>
                    <a:cubicBezTo>
                      <a:pt x="4143" y="22"/>
                      <a:pt x="4268" y="63"/>
                      <a:pt x="4373" y="84"/>
                    </a:cubicBezTo>
                    <a:cubicBezTo>
                      <a:pt x="4499" y="105"/>
                      <a:pt x="4603" y="315"/>
                      <a:pt x="4520" y="419"/>
                    </a:cubicBezTo>
                    <a:cubicBezTo>
                      <a:pt x="4247" y="838"/>
                      <a:pt x="4038" y="1340"/>
                      <a:pt x="3536" y="1570"/>
                    </a:cubicBezTo>
                    <a:cubicBezTo>
                      <a:pt x="3348" y="1654"/>
                      <a:pt x="3159" y="1737"/>
                      <a:pt x="3013" y="1863"/>
                    </a:cubicBezTo>
                    <a:cubicBezTo>
                      <a:pt x="2427" y="2428"/>
                      <a:pt x="1653" y="2700"/>
                      <a:pt x="1004" y="3160"/>
                    </a:cubicBezTo>
                    <a:cubicBezTo>
                      <a:pt x="900" y="3244"/>
                      <a:pt x="732" y="3307"/>
                      <a:pt x="607" y="3328"/>
                    </a:cubicBezTo>
                    <a:cubicBezTo>
                      <a:pt x="418" y="3369"/>
                      <a:pt x="272" y="3328"/>
                      <a:pt x="126" y="3160"/>
                    </a:cubicBezTo>
                    <a:cubicBezTo>
                      <a:pt x="21" y="3014"/>
                      <a:pt x="0" y="2825"/>
                      <a:pt x="105" y="2700"/>
                    </a:cubicBezTo>
                    <a:cubicBezTo>
                      <a:pt x="377" y="2407"/>
                      <a:pt x="628" y="2072"/>
                      <a:pt x="962" y="1884"/>
                    </a:cubicBezTo>
                    <a:cubicBezTo>
                      <a:pt x="1423" y="1633"/>
                      <a:pt x="1883" y="1382"/>
                      <a:pt x="2260" y="1047"/>
                    </a:cubicBezTo>
                    <a:cubicBezTo>
                      <a:pt x="2615" y="712"/>
                      <a:pt x="3118" y="607"/>
                      <a:pt x="3431" y="210"/>
                    </a:cubicBezTo>
                    <a:cubicBezTo>
                      <a:pt x="3578" y="84"/>
                      <a:pt x="3829" y="63"/>
                      <a:pt x="395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524;p59"/>
              <p:cNvSpPr/>
              <p:nvPr/>
            </p:nvSpPr>
            <p:spPr>
              <a:xfrm>
                <a:off x="7653400" y="2205913"/>
                <a:ext cx="36650" cy="138125"/>
              </a:xfrm>
              <a:custGeom>
                <a:avLst/>
                <a:gdLst/>
                <a:ahLst/>
                <a:cxnLst/>
                <a:rect l="l" t="t" r="r" b="b"/>
                <a:pathLst>
                  <a:path w="1466" h="5525" extrusionOk="0">
                    <a:moveTo>
                      <a:pt x="1444" y="1277"/>
                    </a:moveTo>
                    <a:cubicBezTo>
                      <a:pt x="1319" y="2365"/>
                      <a:pt x="1214" y="3536"/>
                      <a:pt x="1047" y="4687"/>
                    </a:cubicBezTo>
                    <a:cubicBezTo>
                      <a:pt x="1026" y="4875"/>
                      <a:pt x="942" y="5085"/>
                      <a:pt x="838" y="5231"/>
                    </a:cubicBezTo>
                    <a:cubicBezTo>
                      <a:pt x="754" y="5399"/>
                      <a:pt x="587" y="5524"/>
                      <a:pt x="419" y="5461"/>
                    </a:cubicBezTo>
                    <a:cubicBezTo>
                      <a:pt x="294" y="5399"/>
                      <a:pt x="126" y="5231"/>
                      <a:pt x="84" y="5106"/>
                    </a:cubicBezTo>
                    <a:cubicBezTo>
                      <a:pt x="1" y="4938"/>
                      <a:pt x="1" y="4708"/>
                      <a:pt x="22" y="4499"/>
                    </a:cubicBezTo>
                    <a:cubicBezTo>
                      <a:pt x="105" y="3808"/>
                      <a:pt x="168" y="3097"/>
                      <a:pt x="273" y="2386"/>
                    </a:cubicBezTo>
                    <a:cubicBezTo>
                      <a:pt x="336" y="1842"/>
                      <a:pt x="419" y="1318"/>
                      <a:pt x="503" y="774"/>
                    </a:cubicBezTo>
                    <a:cubicBezTo>
                      <a:pt x="524" y="670"/>
                      <a:pt x="524" y="523"/>
                      <a:pt x="545" y="419"/>
                    </a:cubicBezTo>
                    <a:cubicBezTo>
                      <a:pt x="628" y="168"/>
                      <a:pt x="817" y="0"/>
                      <a:pt x="1026" y="0"/>
                    </a:cubicBezTo>
                    <a:cubicBezTo>
                      <a:pt x="1235" y="0"/>
                      <a:pt x="1382" y="210"/>
                      <a:pt x="1424" y="482"/>
                    </a:cubicBezTo>
                    <a:cubicBezTo>
                      <a:pt x="1465" y="754"/>
                      <a:pt x="1444" y="963"/>
                      <a:pt x="1444" y="127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5" name="Google Shape;1525;p59"/>
          <p:cNvGrpSpPr/>
          <p:nvPr/>
        </p:nvGrpSpPr>
        <p:grpSpPr>
          <a:xfrm rot="5400000">
            <a:off x="2315466" y="4657149"/>
            <a:ext cx="301850" cy="127125"/>
            <a:chOff x="7114150" y="4261900"/>
            <a:chExt cx="301850" cy="127125"/>
          </a:xfrm>
        </p:grpSpPr>
        <p:sp>
          <p:nvSpPr>
            <p:cNvPr id="146" name="Google Shape;1526;p59"/>
            <p:cNvSpPr/>
            <p:nvPr/>
          </p:nvSpPr>
          <p:spPr>
            <a:xfrm>
              <a:off x="7114150" y="4261900"/>
              <a:ext cx="301850" cy="46050"/>
            </a:xfrm>
            <a:custGeom>
              <a:avLst/>
              <a:gdLst/>
              <a:ahLst/>
              <a:cxnLst/>
              <a:rect l="l" t="t" r="r" b="b"/>
              <a:pathLst>
                <a:path w="12074" h="1842" extrusionOk="0">
                  <a:moveTo>
                    <a:pt x="12073" y="1507"/>
                  </a:moveTo>
                  <a:cubicBezTo>
                    <a:pt x="11969" y="1528"/>
                    <a:pt x="11780" y="1653"/>
                    <a:pt x="11697" y="1611"/>
                  </a:cubicBezTo>
                  <a:cubicBezTo>
                    <a:pt x="11278" y="1402"/>
                    <a:pt x="10839" y="1318"/>
                    <a:pt x="10399" y="1214"/>
                  </a:cubicBezTo>
                  <a:cubicBezTo>
                    <a:pt x="9604" y="1026"/>
                    <a:pt x="8830" y="942"/>
                    <a:pt x="8035" y="1005"/>
                  </a:cubicBezTo>
                  <a:cubicBezTo>
                    <a:pt x="6654" y="1088"/>
                    <a:pt x="5231" y="1109"/>
                    <a:pt x="3850" y="1235"/>
                  </a:cubicBezTo>
                  <a:cubicBezTo>
                    <a:pt x="2804" y="1318"/>
                    <a:pt x="1737" y="1465"/>
                    <a:pt x="712" y="1758"/>
                  </a:cubicBezTo>
                  <a:cubicBezTo>
                    <a:pt x="628" y="1779"/>
                    <a:pt x="523" y="1842"/>
                    <a:pt x="461" y="1800"/>
                  </a:cubicBezTo>
                  <a:cubicBezTo>
                    <a:pt x="314" y="1758"/>
                    <a:pt x="168" y="1716"/>
                    <a:pt x="84" y="1590"/>
                  </a:cubicBezTo>
                  <a:cubicBezTo>
                    <a:pt x="0" y="1465"/>
                    <a:pt x="42" y="1277"/>
                    <a:pt x="189" y="1214"/>
                  </a:cubicBezTo>
                  <a:cubicBezTo>
                    <a:pt x="482" y="1046"/>
                    <a:pt x="774" y="858"/>
                    <a:pt x="1088" y="795"/>
                  </a:cubicBezTo>
                  <a:cubicBezTo>
                    <a:pt x="2281" y="502"/>
                    <a:pt x="3515" y="230"/>
                    <a:pt x="4771" y="210"/>
                  </a:cubicBezTo>
                  <a:cubicBezTo>
                    <a:pt x="6110" y="189"/>
                    <a:pt x="7428" y="84"/>
                    <a:pt x="8767" y="21"/>
                  </a:cubicBezTo>
                  <a:cubicBezTo>
                    <a:pt x="9876" y="0"/>
                    <a:pt x="10881" y="293"/>
                    <a:pt x="11759" y="963"/>
                  </a:cubicBezTo>
                  <a:cubicBezTo>
                    <a:pt x="11843" y="1046"/>
                    <a:pt x="11927" y="1130"/>
                    <a:pt x="12010" y="1235"/>
                  </a:cubicBezTo>
                  <a:cubicBezTo>
                    <a:pt x="12073" y="1298"/>
                    <a:pt x="12031" y="1360"/>
                    <a:pt x="12073" y="15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527;p59"/>
            <p:cNvSpPr/>
            <p:nvPr/>
          </p:nvSpPr>
          <p:spPr>
            <a:xfrm>
              <a:off x="7211975" y="4349775"/>
              <a:ext cx="192500" cy="39250"/>
            </a:xfrm>
            <a:custGeom>
              <a:avLst/>
              <a:gdLst/>
              <a:ahLst/>
              <a:cxnLst/>
              <a:rect l="l" t="t" r="r" b="b"/>
              <a:pathLst>
                <a:path w="7700" h="1570" extrusionOk="0">
                  <a:moveTo>
                    <a:pt x="7637" y="649"/>
                  </a:moveTo>
                  <a:cubicBezTo>
                    <a:pt x="7281" y="942"/>
                    <a:pt x="6863" y="963"/>
                    <a:pt x="6424" y="984"/>
                  </a:cubicBezTo>
                  <a:cubicBezTo>
                    <a:pt x="5064" y="1068"/>
                    <a:pt x="3704" y="1130"/>
                    <a:pt x="2323" y="1193"/>
                  </a:cubicBezTo>
                  <a:cubicBezTo>
                    <a:pt x="1695" y="1235"/>
                    <a:pt x="1025" y="1235"/>
                    <a:pt x="439" y="1486"/>
                  </a:cubicBezTo>
                  <a:cubicBezTo>
                    <a:pt x="314" y="1549"/>
                    <a:pt x="84" y="1570"/>
                    <a:pt x="42" y="1402"/>
                  </a:cubicBezTo>
                  <a:cubicBezTo>
                    <a:pt x="0" y="1277"/>
                    <a:pt x="42" y="1130"/>
                    <a:pt x="84" y="984"/>
                  </a:cubicBezTo>
                  <a:cubicBezTo>
                    <a:pt x="251" y="649"/>
                    <a:pt x="565" y="524"/>
                    <a:pt x="879" y="419"/>
                  </a:cubicBezTo>
                  <a:cubicBezTo>
                    <a:pt x="1214" y="314"/>
                    <a:pt x="1590" y="252"/>
                    <a:pt x="1946" y="231"/>
                  </a:cubicBezTo>
                  <a:cubicBezTo>
                    <a:pt x="3473" y="126"/>
                    <a:pt x="4980" y="42"/>
                    <a:pt x="6507" y="0"/>
                  </a:cubicBezTo>
                  <a:cubicBezTo>
                    <a:pt x="6737" y="0"/>
                    <a:pt x="6989" y="21"/>
                    <a:pt x="7240" y="84"/>
                  </a:cubicBezTo>
                  <a:cubicBezTo>
                    <a:pt x="7553" y="105"/>
                    <a:pt x="7700" y="314"/>
                    <a:pt x="7637" y="64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841995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3"/>
          <p:cNvSpPr txBox="1">
            <a:spLocks noGrp="1"/>
          </p:cNvSpPr>
          <p:nvPr>
            <p:ph type="ctrTitle"/>
          </p:nvPr>
        </p:nvSpPr>
        <p:spPr>
          <a:xfrm>
            <a:off x="1166725" y="118988"/>
            <a:ext cx="66675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400" dirty="0" err="1" smtClean="0"/>
              <a:t>Échenle</a:t>
            </a:r>
            <a:r>
              <a:rPr lang="en-GB" sz="5400" dirty="0" smtClean="0"/>
              <a:t> </a:t>
            </a:r>
            <a:r>
              <a:rPr lang="en-GB" sz="5400" dirty="0" err="1" smtClean="0"/>
              <a:t>ojo</a:t>
            </a:r>
            <a:r>
              <a:rPr lang="en-GB" sz="5400" dirty="0" smtClean="0"/>
              <a:t> a la </a:t>
            </a:r>
            <a:r>
              <a:rPr lang="en-GB" sz="5400" dirty="0" err="1" smtClean="0"/>
              <a:t>lectura</a:t>
            </a:r>
            <a:r>
              <a:rPr lang="en-GB" sz="5400" dirty="0" smtClean="0"/>
              <a:t>!</a:t>
            </a:r>
            <a:endParaRPr sz="5400" dirty="0"/>
          </a:p>
        </p:txBody>
      </p:sp>
      <p:sp>
        <p:nvSpPr>
          <p:cNvPr id="151" name="Google Shape;151;p33"/>
          <p:cNvSpPr/>
          <p:nvPr/>
        </p:nvSpPr>
        <p:spPr>
          <a:xfrm>
            <a:off x="8267600" y="2675650"/>
            <a:ext cx="313875" cy="324875"/>
          </a:xfrm>
          <a:custGeom>
            <a:avLst/>
            <a:gdLst/>
            <a:ahLst/>
            <a:cxnLst/>
            <a:rect l="l" t="t" r="r" b="b"/>
            <a:pathLst>
              <a:path w="12555" h="12995" extrusionOk="0">
                <a:moveTo>
                  <a:pt x="2742" y="11634"/>
                </a:moveTo>
                <a:cubicBezTo>
                  <a:pt x="2909" y="11321"/>
                  <a:pt x="3160" y="11467"/>
                  <a:pt x="3369" y="11509"/>
                </a:cubicBezTo>
                <a:cubicBezTo>
                  <a:pt x="3872" y="11676"/>
                  <a:pt x="4374" y="11739"/>
                  <a:pt x="4897" y="11593"/>
                </a:cubicBezTo>
                <a:cubicBezTo>
                  <a:pt x="5002" y="11572"/>
                  <a:pt x="5085" y="11509"/>
                  <a:pt x="5148" y="11467"/>
                </a:cubicBezTo>
                <a:cubicBezTo>
                  <a:pt x="4562" y="10253"/>
                  <a:pt x="3976" y="9061"/>
                  <a:pt x="3369" y="7826"/>
                </a:cubicBezTo>
                <a:lnTo>
                  <a:pt x="2784" y="7826"/>
                </a:lnTo>
                <a:cubicBezTo>
                  <a:pt x="2512" y="7826"/>
                  <a:pt x="2323" y="7701"/>
                  <a:pt x="2261" y="7429"/>
                </a:cubicBezTo>
                <a:cubicBezTo>
                  <a:pt x="2177" y="7178"/>
                  <a:pt x="2261" y="6968"/>
                  <a:pt x="2470" y="6801"/>
                </a:cubicBezTo>
                <a:cubicBezTo>
                  <a:pt x="2595" y="6696"/>
                  <a:pt x="2742" y="6613"/>
                  <a:pt x="2888" y="6508"/>
                </a:cubicBezTo>
                <a:cubicBezTo>
                  <a:pt x="2805" y="4918"/>
                  <a:pt x="2637" y="4395"/>
                  <a:pt x="1968" y="3328"/>
                </a:cubicBezTo>
                <a:cubicBezTo>
                  <a:pt x="1842" y="3411"/>
                  <a:pt x="1675" y="3453"/>
                  <a:pt x="1570" y="3558"/>
                </a:cubicBezTo>
                <a:cubicBezTo>
                  <a:pt x="1340" y="3788"/>
                  <a:pt x="1131" y="4081"/>
                  <a:pt x="900" y="4311"/>
                </a:cubicBezTo>
                <a:cubicBezTo>
                  <a:pt x="796" y="4416"/>
                  <a:pt x="587" y="4479"/>
                  <a:pt x="419" y="4499"/>
                </a:cubicBezTo>
                <a:cubicBezTo>
                  <a:pt x="315" y="4499"/>
                  <a:pt x="189" y="4395"/>
                  <a:pt x="1" y="4311"/>
                </a:cubicBezTo>
                <a:cubicBezTo>
                  <a:pt x="294" y="3935"/>
                  <a:pt x="545" y="3558"/>
                  <a:pt x="817" y="3223"/>
                </a:cubicBezTo>
                <a:cubicBezTo>
                  <a:pt x="1068" y="2909"/>
                  <a:pt x="1340" y="2595"/>
                  <a:pt x="1633" y="2282"/>
                </a:cubicBezTo>
                <a:cubicBezTo>
                  <a:pt x="1591" y="2051"/>
                  <a:pt x="1549" y="1779"/>
                  <a:pt x="1570" y="1486"/>
                </a:cubicBezTo>
                <a:cubicBezTo>
                  <a:pt x="1591" y="1340"/>
                  <a:pt x="1696" y="1173"/>
                  <a:pt x="1842" y="1068"/>
                </a:cubicBezTo>
                <a:cubicBezTo>
                  <a:pt x="2009" y="942"/>
                  <a:pt x="2219" y="1026"/>
                  <a:pt x="2386" y="1173"/>
                </a:cubicBezTo>
                <a:lnTo>
                  <a:pt x="2616" y="1486"/>
                </a:lnTo>
                <a:cubicBezTo>
                  <a:pt x="2721" y="1486"/>
                  <a:pt x="2805" y="1507"/>
                  <a:pt x="2846" y="1466"/>
                </a:cubicBezTo>
                <a:cubicBezTo>
                  <a:pt x="3453" y="942"/>
                  <a:pt x="4165" y="754"/>
                  <a:pt x="4918" y="649"/>
                </a:cubicBezTo>
                <a:cubicBezTo>
                  <a:pt x="5838" y="524"/>
                  <a:pt x="6759" y="336"/>
                  <a:pt x="7659" y="189"/>
                </a:cubicBezTo>
                <a:cubicBezTo>
                  <a:pt x="8538" y="1"/>
                  <a:pt x="9207" y="419"/>
                  <a:pt x="9835" y="922"/>
                </a:cubicBezTo>
                <a:cubicBezTo>
                  <a:pt x="10253" y="1256"/>
                  <a:pt x="10358" y="2282"/>
                  <a:pt x="10065" y="2742"/>
                </a:cubicBezTo>
                <a:cubicBezTo>
                  <a:pt x="9709" y="3286"/>
                  <a:pt x="9312" y="3809"/>
                  <a:pt x="8914" y="4332"/>
                </a:cubicBezTo>
                <a:cubicBezTo>
                  <a:pt x="8789" y="4499"/>
                  <a:pt x="8663" y="4646"/>
                  <a:pt x="8475" y="4897"/>
                </a:cubicBezTo>
                <a:cubicBezTo>
                  <a:pt x="8705" y="4939"/>
                  <a:pt x="8872" y="5002"/>
                  <a:pt x="9019" y="5023"/>
                </a:cubicBezTo>
                <a:cubicBezTo>
                  <a:pt x="9709" y="5127"/>
                  <a:pt x="10379" y="5211"/>
                  <a:pt x="11069" y="5357"/>
                </a:cubicBezTo>
                <a:cubicBezTo>
                  <a:pt x="12011" y="5587"/>
                  <a:pt x="12555" y="6466"/>
                  <a:pt x="12408" y="7408"/>
                </a:cubicBezTo>
                <a:cubicBezTo>
                  <a:pt x="12262" y="8287"/>
                  <a:pt x="11927" y="9124"/>
                  <a:pt x="11279" y="9793"/>
                </a:cubicBezTo>
                <a:cubicBezTo>
                  <a:pt x="10484" y="10567"/>
                  <a:pt x="9647" y="11279"/>
                  <a:pt x="8642" y="11718"/>
                </a:cubicBezTo>
                <a:cubicBezTo>
                  <a:pt x="8600" y="11739"/>
                  <a:pt x="8579" y="11739"/>
                  <a:pt x="8559" y="11760"/>
                </a:cubicBezTo>
                <a:cubicBezTo>
                  <a:pt x="7408" y="12471"/>
                  <a:pt x="6131" y="12681"/>
                  <a:pt x="4813" y="12869"/>
                </a:cubicBezTo>
                <a:cubicBezTo>
                  <a:pt x="3767" y="12994"/>
                  <a:pt x="3223" y="12681"/>
                  <a:pt x="2742" y="11634"/>
                </a:cubicBezTo>
                <a:close/>
                <a:moveTo>
                  <a:pt x="6759" y="11258"/>
                </a:moveTo>
                <a:cubicBezTo>
                  <a:pt x="7178" y="11049"/>
                  <a:pt x="7596" y="10839"/>
                  <a:pt x="8035" y="10651"/>
                </a:cubicBezTo>
                <a:cubicBezTo>
                  <a:pt x="8956" y="10274"/>
                  <a:pt x="9688" y="9647"/>
                  <a:pt x="10358" y="8998"/>
                </a:cubicBezTo>
                <a:cubicBezTo>
                  <a:pt x="10860" y="8538"/>
                  <a:pt x="11069" y="7931"/>
                  <a:pt x="11195" y="7261"/>
                </a:cubicBezTo>
                <a:cubicBezTo>
                  <a:pt x="11279" y="6927"/>
                  <a:pt x="11111" y="6675"/>
                  <a:pt x="10776" y="6529"/>
                </a:cubicBezTo>
                <a:cubicBezTo>
                  <a:pt x="10672" y="6508"/>
                  <a:pt x="10588" y="6466"/>
                  <a:pt x="10484" y="6466"/>
                </a:cubicBezTo>
                <a:cubicBezTo>
                  <a:pt x="9521" y="6278"/>
                  <a:pt x="8517" y="6090"/>
                  <a:pt x="7533" y="6383"/>
                </a:cubicBezTo>
                <a:cubicBezTo>
                  <a:pt x="7240" y="6466"/>
                  <a:pt x="6926" y="6508"/>
                  <a:pt x="6613" y="6529"/>
                </a:cubicBezTo>
                <a:cubicBezTo>
                  <a:pt x="5880" y="6613"/>
                  <a:pt x="5274" y="7010"/>
                  <a:pt x="4646" y="7345"/>
                </a:cubicBezTo>
                <a:cubicBezTo>
                  <a:pt x="5106" y="8831"/>
                  <a:pt x="5922" y="10379"/>
                  <a:pt x="6759" y="11258"/>
                </a:cubicBezTo>
                <a:close/>
                <a:moveTo>
                  <a:pt x="4144" y="6090"/>
                </a:moveTo>
                <a:cubicBezTo>
                  <a:pt x="4604" y="5859"/>
                  <a:pt x="4939" y="5650"/>
                  <a:pt x="5294" y="5525"/>
                </a:cubicBezTo>
                <a:cubicBezTo>
                  <a:pt x="6801" y="4939"/>
                  <a:pt x="7847" y="3872"/>
                  <a:pt x="8747" y="2595"/>
                </a:cubicBezTo>
                <a:cubicBezTo>
                  <a:pt x="9228" y="1863"/>
                  <a:pt x="9123" y="1507"/>
                  <a:pt x="8266" y="1277"/>
                </a:cubicBezTo>
                <a:cubicBezTo>
                  <a:pt x="8056" y="1235"/>
                  <a:pt x="7805" y="1256"/>
                  <a:pt x="7554" y="1277"/>
                </a:cubicBezTo>
                <a:cubicBezTo>
                  <a:pt x="6675" y="1424"/>
                  <a:pt x="5818" y="1633"/>
                  <a:pt x="4918" y="1738"/>
                </a:cubicBezTo>
                <a:cubicBezTo>
                  <a:pt x="4206" y="1800"/>
                  <a:pt x="3641" y="2114"/>
                  <a:pt x="3097" y="2700"/>
                </a:cubicBezTo>
                <a:cubicBezTo>
                  <a:pt x="3307" y="3223"/>
                  <a:pt x="3537" y="3746"/>
                  <a:pt x="3704" y="4290"/>
                </a:cubicBezTo>
                <a:cubicBezTo>
                  <a:pt x="3934" y="4834"/>
                  <a:pt x="3997" y="5420"/>
                  <a:pt x="4144" y="609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33"/>
          <p:cNvSpPr/>
          <p:nvPr/>
        </p:nvSpPr>
        <p:spPr>
          <a:xfrm>
            <a:off x="557800" y="4070913"/>
            <a:ext cx="283550" cy="431575"/>
          </a:xfrm>
          <a:custGeom>
            <a:avLst/>
            <a:gdLst/>
            <a:ahLst/>
            <a:cxnLst/>
            <a:rect l="l" t="t" r="r" b="b"/>
            <a:pathLst>
              <a:path w="11342" h="17263" extrusionOk="0">
                <a:moveTo>
                  <a:pt x="7826" y="9709"/>
                </a:moveTo>
                <a:cubicBezTo>
                  <a:pt x="7324" y="10316"/>
                  <a:pt x="6738" y="10420"/>
                  <a:pt x="6110" y="10399"/>
                </a:cubicBezTo>
                <a:cubicBezTo>
                  <a:pt x="5797" y="10399"/>
                  <a:pt x="5483" y="10504"/>
                  <a:pt x="5169" y="10630"/>
                </a:cubicBezTo>
                <a:cubicBezTo>
                  <a:pt x="4750" y="10776"/>
                  <a:pt x="4353" y="10985"/>
                  <a:pt x="3976" y="11195"/>
                </a:cubicBezTo>
                <a:cubicBezTo>
                  <a:pt x="3411" y="11487"/>
                  <a:pt x="2867" y="11739"/>
                  <a:pt x="2261" y="11822"/>
                </a:cubicBezTo>
                <a:cubicBezTo>
                  <a:pt x="2030" y="11843"/>
                  <a:pt x="1821" y="12011"/>
                  <a:pt x="1549" y="12136"/>
                </a:cubicBezTo>
                <a:cubicBezTo>
                  <a:pt x="1486" y="12868"/>
                  <a:pt x="1403" y="13580"/>
                  <a:pt x="1382" y="14312"/>
                </a:cubicBezTo>
                <a:cubicBezTo>
                  <a:pt x="1361" y="14919"/>
                  <a:pt x="1361" y="15547"/>
                  <a:pt x="1319" y="16153"/>
                </a:cubicBezTo>
                <a:cubicBezTo>
                  <a:pt x="1319" y="16384"/>
                  <a:pt x="1298" y="16635"/>
                  <a:pt x="1193" y="16844"/>
                </a:cubicBezTo>
                <a:cubicBezTo>
                  <a:pt x="1131" y="17011"/>
                  <a:pt x="942" y="17158"/>
                  <a:pt x="775" y="17221"/>
                </a:cubicBezTo>
                <a:cubicBezTo>
                  <a:pt x="566" y="17262"/>
                  <a:pt x="377" y="17116"/>
                  <a:pt x="336" y="16907"/>
                </a:cubicBezTo>
                <a:cubicBezTo>
                  <a:pt x="252" y="16551"/>
                  <a:pt x="168" y="16195"/>
                  <a:pt x="147" y="15840"/>
                </a:cubicBezTo>
                <a:cubicBezTo>
                  <a:pt x="1" y="13454"/>
                  <a:pt x="231" y="11132"/>
                  <a:pt x="629" y="8788"/>
                </a:cubicBezTo>
                <a:cubicBezTo>
                  <a:pt x="942" y="7073"/>
                  <a:pt x="1382" y="5399"/>
                  <a:pt x="1737" y="3662"/>
                </a:cubicBezTo>
                <a:cubicBezTo>
                  <a:pt x="1905" y="2888"/>
                  <a:pt x="2302" y="2156"/>
                  <a:pt x="2365" y="1319"/>
                </a:cubicBezTo>
                <a:cubicBezTo>
                  <a:pt x="2407" y="1026"/>
                  <a:pt x="2616" y="712"/>
                  <a:pt x="2825" y="461"/>
                </a:cubicBezTo>
                <a:cubicBezTo>
                  <a:pt x="3160" y="42"/>
                  <a:pt x="3830" y="0"/>
                  <a:pt x="4227" y="419"/>
                </a:cubicBezTo>
                <a:cubicBezTo>
                  <a:pt x="4395" y="607"/>
                  <a:pt x="4520" y="816"/>
                  <a:pt x="4646" y="1005"/>
                </a:cubicBezTo>
                <a:cubicBezTo>
                  <a:pt x="6215" y="3432"/>
                  <a:pt x="7701" y="5901"/>
                  <a:pt x="8935" y="8516"/>
                </a:cubicBezTo>
                <a:cubicBezTo>
                  <a:pt x="9312" y="9290"/>
                  <a:pt x="9772" y="10002"/>
                  <a:pt x="10170" y="10755"/>
                </a:cubicBezTo>
                <a:cubicBezTo>
                  <a:pt x="10504" y="11404"/>
                  <a:pt x="10818" y="12073"/>
                  <a:pt x="11132" y="12722"/>
                </a:cubicBezTo>
                <a:cubicBezTo>
                  <a:pt x="11216" y="12848"/>
                  <a:pt x="11258" y="13036"/>
                  <a:pt x="11300" y="13182"/>
                </a:cubicBezTo>
                <a:cubicBezTo>
                  <a:pt x="11341" y="13705"/>
                  <a:pt x="10797" y="14103"/>
                  <a:pt x="10295" y="13894"/>
                </a:cubicBezTo>
                <a:cubicBezTo>
                  <a:pt x="9940" y="13747"/>
                  <a:pt x="9668" y="13496"/>
                  <a:pt x="9563" y="13140"/>
                </a:cubicBezTo>
                <a:cubicBezTo>
                  <a:pt x="9228" y="11906"/>
                  <a:pt x="8370" y="10964"/>
                  <a:pt x="7826" y="9709"/>
                </a:cubicBezTo>
                <a:close/>
                <a:moveTo>
                  <a:pt x="3600" y="2386"/>
                </a:moveTo>
                <a:cubicBezTo>
                  <a:pt x="2637" y="4813"/>
                  <a:pt x="2323" y="7156"/>
                  <a:pt x="1821" y="9416"/>
                </a:cubicBezTo>
                <a:cubicBezTo>
                  <a:pt x="1779" y="9709"/>
                  <a:pt x="1821" y="10044"/>
                  <a:pt x="1821" y="10420"/>
                </a:cubicBezTo>
                <a:cubicBezTo>
                  <a:pt x="2114" y="10399"/>
                  <a:pt x="2344" y="10399"/>
                  <a:pt x="2553" y="10316"/>
                </a:cubicBezTo>
                <a:cubicBezTo>
                  <a:pt x="2930" y="10148"/>
                  <a:pt x="3286" y="9981"/>
                  <a:pt x="3662" y="9772"/>
                </a:cubicBezTo>
                <a:cubicBezTo>
                  <a:pt x="4709" y="9165"/>
                  <a:pt x="5776" y="8746"/>
                  <a:pt x="7010" y="8935"/>
                </a:cubicBezTo>
                <a:cubicBezTo>
                  <a:pt x="7094" y="8935"/>
                  <a:pt x="7136" y="8872"/>
                  <a:pt x="7324" y="8830"/>
                </a:cubicBezTo>
                <a:cubicBezTo>
                  <a:pt x="6320" y="6633"/>
                  <a:pt x="5169" y="4541"/>
                  <a:pt x="3600" y="238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33"/>
          <p:cNvSpPr/>
          <p:nvPr/>
        </p:nvSpPr>
        <p:spPr>
          <a:xfrm>
            <a:off x="8596463" y="4578063"/>
            <a:ext cx="297150" cy="326950"/>
          </a:xfrm>
          <a:custGeom>
            <a:avLst/>
            <a:gdLst/>
            <a:ahLst/>
            <a:cxnLst/>
            <a:rect l="l" t="t" r="r" b="b"/>
            <a:pathLst>
              <a:path w="11886" h="13078" extrusionOk="0">
                <a:moveTo>
                  <a:pt x="11195" y="8181"/>
                </a:moveTo>
                <a:cubicBezTo>
                  <a:pt x="11864" y="8997"/>
                  <a:pt x="11885" y="9102"/>
                  <a:pt x="11509" y="9772"/>
                </a:cubicBezTo>
                <a:cubicBezTo>
                  <a:pt x="11027" y="10650"/>
                  <a:pt x="10483" y="11425"/>
                  <a:pt x="9521" y="11843"/>
                </a:cubicBezTo>
                <a:cubicBezTo>
                  <a:pt x="8956" y="12073"/>
                  <a:pt x="8496" y="12450"/>
                  <a:pt x="7952" y="12680"/>
                </a:cubicBezTo>
                <a:cubicBezTo>
                  <a:pt x="7052" y="13057"/>
                  <a:pt x="6131" y="13078"/>
                  <a:pt x="5190" y="12806"/>
                </a:cubicBezTo>
                <a:cubicBezTo>
                  <a:pt x="4813" y="12701"/>
                  <a:pt x="4353" y="12638"/>
                  <a:pt x="3934" y="12596"/>
                </a:cubicBezTo>
                <a:cubicBezTo>
                  <a:pt x="3349" y="12575"/>
                  <a:pt x="2888" y="12345"/>
                  <a:pt x="2512" y="11906"/>
                </a:cubicBezTo>
                <a:cubicBezTo>
                  <a:pt x="2030" y="11404"/>
                  <a:pt x="1570" y="10922"/>
                  <a:pt x="1068" y="10462"/>
                </a:cubicBezTo>
                <a:cubicBezTo>
                  <a:pt x="419" y="9834"/>
                  <a:pt x="147" y="9039"/>
                  <a:pt x="105" y="8181"/>
                </a:cubicBezTo>
                <a:cubicBezTo>
                  <a:pt x="43" y="7428"/>
                  <a:pt x="1" y="6633"/>
                  <a:pt x="126" y="5880"/>
                </a:cubicBezTo>
                <a:cubicBezTo>
                  <a:pt x="377" y="4185"/>
                  <a:pt x="984" y="2616"/>
                  <a:pt x="2240" y="1360"/>
                </a:cubicBezTo>
                <a:cubicBezTo>
                  <a:pt x="2574" y="1026"/>
                  <a:pt x="2993" y="858"/>
                  <a:pt x="3411" y="649"/>
                </a:cubicBezTo>
                <a:cubicBezTo>
                  <a:pt x="4750" y="0"/>
                  <a:pt x="6131" y="42"/>
                  <a:pt x="7533" y="210"/>
                </a:cubicBezTo>
                <a:cubicBezTo>
                  <a:pt x="8203" y="293"/>
                  <a:pt x="8642" y="1067"/>
                  <a:pt x="8391" y="1716"/>
                </a:cubicBezTo>
                <a:cubicBezTo>
                  <a:pt x="8370" y="1821"/>
                  <a:pt x="8203" y="1883"/>
                  <a:pt x="8077" y="1967"/>
                </a:cubicBezTo>
                <a:cubicBezTo>
                  <a:pt x="7805" y="1716"/>
                  <a:pt x="7575" y="1486"/>
                  <a:pt x="7324" y="1256"/>
                </a:cubicBezTo>
                <a:cubicBezTo>
                  <a:pt x="6299" y="1256"/>
                  <a:pt x="5336" y="1298"/>
                  <a:pt x="4332" y="1695"/>
                </a:cubicBezTo>
                <a:cubicBezTo>
                  <a:pt x="3244" y="2135"/>
                  <a:pt x="2658" y="2951"/>
                  <a:pt x="2219" y="3913"/>
                </a:cubicBezTo>
                <a:cubicBezTo>
                  <a:pt x="1612" y="5231"/>
                  <a:pt x="1528" y="6612"/>
                  <a:pt x="1675" y="8035"/>
                </a:cubicBezTo>
                <a:cubicBezTo>
                  <a:pt x="1696" y="8391"/>
                  <a:pt x="1821" y="8809"/>
                  <a:pt x="2051" y="9081"/>
                </a:cubicBezTo>
                <a:cubicBezTo>
                  <a:pt x="2553" y="9646"/>
                  <a:pt x="3097" y="10169"/>
                  <a:pt x="3683" y="10692"/>
                </a:cubicBezTo>
                <a:cubicBezTo>
                  <a:pt x="3809" y="10818"/>
                  <a:pt x="4039" y="10860"/>
                  <a:pt x="4248" y="10902"/>
                </a:cubicBezTo>
                <a:cubicBezTo>
                  <a:pt x="4667" y="11006"/>
                  <a:pt x="5085" y="11006"/>
                  <a:pt x="5483" y="11174"/>
                </a:cubicBezTo>
                <a:cubicBezTo>
                  <a:pt x="6403" y="11508"/>
                  <a:pt x="7240" y="11278"/>
                  <a:pt x="8056" y="10818"/>
                </a:cubicBezTo>
                <a:cubicBezTo>
                  <a:pt x="9123" y="10232"/>
                  <a:pt x="10149" y="9521"/>
                  <a:pt x="10818" y="8453"/>
                </a:cubicBezTo>
                <a:cubicBezTo>
                  <a:pt x="10902" y="8412"/>
                  <a:pt x="11027" y="8349"/>
                  <a:pt x="11195" y="818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4" name="Google Shape;154;p33"/>
          <p:cNvGrpSpPr/>
          <p:nvPr/>
        </p:nvGrpSpPr>
        <p:grpSpPr>
          <a:xfrm>
            <a:off x="7840225" y="325325"/>
            <a:ext cx="741250" cy="792000"/>
            <a:chOff x="-3118700" y="2365900"/>
            <a:chExt cx="741250" cy="792000"/>
          </a:xfrm>
        </p:grpSpPr>
        <p:sp>
          <p:nvSpPr>
            <p:cNvPr id="155" name="Google Shape;155;p33"/>
            <p:cNvSpPr/>
            <p:nvPr/>
          </p:nvSpPr>
          <p:spPr>
            <a:xfrm>
              <a:off x="-2848250" y="2598675"/>
              <a:ext cx="266800" cy="290350"/>
            </a:xfrm>
            <a:custGeom>
              <a:avLst/>
              <a:gdLst/>
              <a:ahLst/>
              <a:cxnLst/>
              <a:rect l="l" t="t" r="r" b="b"/>
              <a:pathLst>
                <a:path w="10672" h="11614" extrusionOk="0">
                  <a:moveTo>
                    <a:pt x="3139" y="1005"/>
                  </a:moveTo>
                  <a:cubicBezTo>
                    <a:pt x="3013" y="775"/>
                    <a:pt x="2929" y="628"/>
                    <a:pt x="2846" y="503"/>
                  </a:cubicBezTo>
                  <a:cubicBezTo>
                    <a:pt x="2950" y="419"/>
                    <a:pt x="3034" y="315"/>
                    <a:pt x="3139" y="294"/>
                  </a:cubicBezTo>
                  <a:cubicBezTo>
                    <a:pt x="4394" y="105"/>
                    <a:pt x="5649" y="1"/>
                    <a:pt x="6779" y="817"/>
                  </a:cubicBezTo>
                  <a:cubicBezTo>
                    <a:pt x="7030" y="1005"/>
                    <a:pt x="7302" y="1193"/>
                    <a:pt x="7553" y="1340"/>
                  </a:cubicBezTo>
                  <a:cubicBezTo>
                    <a:pt x="8118" y="1675"/>
                    <a:pt x="8516" y="2135"/>
                    <a:pt x="8872" y="2679"/>
                  </a:cubicBezTo>
                  <a:cubicBezTo>
                    <a:pt x="9227" y="3286"/>
                    <a:pt x="9625" y="3872"/>
                    <a:pt x="10022" y="4457"/>
                  </a:cubicBezTo>
                  <a:cubicBezTo>
                    <a:pt x="10441" y="5106"/>
                    <a:pt x="10671" y="5797"/>
                    <a:pt x="10650" y="6571"/>
                  </a:cubicBezTo>
                  <a:cubicBezTo>
                    <a:pt x="10608" y="7115"/>
                    <a:pt x="10650" y="7680"/>
                    <a:pt x="10587" y="8224"/>
                  </a:cubicBezTo>
                  <a:cubicBezTo>
                    <a:pt x="10546" y="8872"/>
                    <a:pt x="10294" y="9416"/>
                    <a:pt x="9813" y="9898"/>
                  </a:cubicBezTo>
                  <a:cubicBezTo>
                    <a:pt x="9123" y="10525"/>
                    <a:pt x="8390" y="11048"/>
                    <a:pt x="7470" y="11237"/>
                  </a:cubicBezTo>
                  <a:cubicBezTo>
                    <a:pt x="6926" y="11362"/>
                    <a:pt x="6403" y="11488"/>
                    <a:pt x="5859" y="11551"/>
                  </a:cubicBezTo>
                  <a:cubicBezTo>
                    <a:pt x="5147" y="11613"/>
                    <a:pt x="4478" y="11509"/>
                    <a:pt x="3787" y="11258"/>
                  </a:cubicBezTo>
                  <a:cubicBezTo>
                    <a:pt x="2636" y="10818"/>
                    <a:pt x="1758" y="10107"/>
                    <a:pt x="942" y="9207"/>
                  </a:cubicBezTo>
                  <a:cubicBezTo>
                    <a:pt x="628" y="8872"/>
                    <a:pt x="419" y="8538"/>
                    <a:pt x="439" y="8056"/>
                  </a:cubicBezTo>
                  <a:cubicBezTo>
                    <a:pt x="439" y="7805"/>
                    <a:pt x="439" y="7491"/>
                    <a:pt x="377" y="7261"/>
                  </a:cubicBezTo>
                  <a:cubicBezTo>
                    <a:pt x="0" y="6257"/>
                    <a:pt x="230" y="5294"/>
                    <a:pt x="544" y="4353"/>
                  </a:cubicBezTo>
                  <a:cubicBezTo>
                    <a:pt x="1046" y="2888"/>
                    <a:pt x="1067" y="2888"/>
                    <a:pt x="2323" y="1758"/>
                  </a:cubicBezTo>
                  <a:cubicBezTo>
                    <a:pt x="2574" y="1549"/>
                    <a:pt x="2825" y="1298"/>
                    <a:pt x="3139" y="10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33"/>
            <p:cNvSpPr/>
            <p:nvPr/>
          </p:nvSpPr>
          <p:spPr>
            <a:xfrm>
              <a:off x="-2877550" y="2577750"/>
              <a:ext cx="325375" cy="344750"/>
            </a:xfrm>
            <a:custGeom>
              <a:avLst/>
              <a:gdLst/>
              <a:ahLst/>
              <a:cxnLst/>
              <a:rect l="l" t="t" r="r" b="b"/>
              <a:pathLst>
                <a:path w="13015" h="13790" extrusionOk="0">
                  <a:moveTo>
                    <a:pt x="12868" y="7889"/>
                  </a:moveTo>
                  <a:cubicBezTo>
                    <a:pt x="12910" y="8789"/>
                    <a:pt x="13015" y="9563"/>
                    <a:pt x="12701" y="10253"/>
                  </a:cubicBezTo>
                  <a:cubicBezTo>
                    <a:pt x="12575" y="10546"/>
                    <a:pt x="12471" y="10860"/>
                    <a:pt x="12262" y="11090"/>
                  </a:cubicBezTo>
                  <a:cubicBezTo>
                    <a:pt x="11404" y="12095"/>
                    <a:pt x="10399" y="12932"/>
                    <a:pt x="9081" y="13245"/>
                  </a:cubicBezTo>
                  <a:cubicBezTo>
                    <a:pt x="8495" y="13371"/>
                    <a:pt x="7930" y="13559"/>
                    <a:pt x="7345" y="13643"/>
                  </a:cubicBezTo>
                  <a:cubicBezTo>
                    <a:pt x="6277" y="13789"/>
                    <a:pt x="5252" y="13643"/>
                    <a:pt x="4227" y="13245"/>
                  </a:cubicBezTo>
                  <a:cubicBezTo>
                    <a:pt x="2867" y="12722"/>
                    <a:pt x="1904" y="11802"/>
                    <a:pt x="963" y="10776"/>
                  </a:cubicBezTo>
                  <a:cubicBezTo>
                    <a:pt x="775" y="10567"/>
                    <a:pt x="607" y="10337"/>
                    <a:pt x="523" y="10086"/>
                  </a:cubicBezTo>
                  <a:cubicBezTo>
                    <a:pt x="231" y="9061"/>
                    <a:pt x="0" y="8015"/>
                    <a:pt x="21" y="6947"/>
                  </a:cubicBezTo>
                  <a:cubicBezTo>
                    <a:pt x="42" y="5650"/>
                    <a:pt x="544" y="4478"/>
                    <a:pt x="1047" y="3307"/>
                  </a:cubicBezTo>
                  <a:cubicBezTo>
                    <a:pt x="1088" y="3181"/>
                    <a:pt x="1193" y="3014"/>
                    <a:pt x="1298" y="2909"/>
                  </a:cubicBezTo>
                  <a:cubicBezTo>
                    <a:pt x="1695" y="2553"/>
                    <a:pt x="2218" y="2240"/>
                    <a:pt x="2511" y="1779"/>
                  </a:cubicBezTo>
                  <a:cubicBezTo>
                    <a:pt x="2804" y="1340"/>
                    <a:pt x="3181" y="1026"/>
                    <a:pt x="3578" y="712"/>
                  </a:cubicBezTo>
                  <a:cubicBezTo>
                    <a:pt x="3976" y="377"/>
                    <a:pt x="4478" y="210"/>
                    <a:pt x="5001" y="168"/>
                  </a:cubicBezTo>
                  <a:cubicBezTo>
                    <a:pt x="6424" y="1"/>
                    <a:pt x="7721" y="315"/>
                    <a:pt x="8914" y="1152"/>
                  </a:cubicBezTo>
                  <a:cubicBezTo>
                    <a:pt x="9772" y="1758"/>
                    <a:pt x="10546" y="2386"/>
                    <a:pt x="11090" y="3307"/>
                  </a:cubicBezTo>
                  <a:cubicBezTo>
                    <a:pt x="11383" y="3767"/>
                    <a:pt x="11697" y="4227"/>
                    <a:pt x="12031" y="4667"/>
                  </a:cubicBezTo>
                  <a:cubicBezTo>
                    <a:pt x="12638" y="5504"/>
                    <a:pt x="12952" y="6424"/>
                    <a:pt x="12889" y="7429"/>
                  </a:cubicBezTo>
                  <a:cubicBezTo>
                    <a:pt x="12868" y="7638"/>
                    <a:pt x="12868" y="7847"/>
                    <a:pt x="12868" y="7889"/>
                  </a:cubicBezTo>
                  <a:close/>
                  <a:moveTo>
                    <a:pt x="4311" y="1842"/>
                  </a:moveTo>
                  <a:cubicBezTo>
                    <a:pt x="3997" y="2156"/>
                    <a:pt x="3746" y="2386"/>
                    <a:pt x="3474" y="2616"/>
                  </a:cubicBezTo>
                  <a:cubicBezTo>
                    <a:pt x="2239" y="3746"/>
                    <a:pt x="2218" y="3725"/>
                    <a:pt x="1695" y="5211"/>
                  </a:cubicBezTo>
                  <a:cubicBezTo>
                    <a:pt x="1381" y="6152"/>
                    <a:pt x="1151" y="7094"/>
                    <a:pt x="1507" y="8119"/>
                  </a:cubicBezTo>
                  <a:cubicBezTo>
                    <a:pt x="1611" y="8370"/>
                    <a:pt x="1611" y="8663"/>
                    <a:pt x="1591" y="8935"/>
                  </a:cubicBezTo>
                  <a:cubicBezTo>
                    <a:pt x="1591" y="9396"/>
                    <a:pt x="1800" y="9730"/>
                    <a:pt x="2093" y="10086"/>
                  </a:cubicBezTo>
                  <a:cubicBezTo>
                    <a:pt x="2909" y="10965"/>
                    <a:pt x="3788" y="11697"/>
                    <a:pt x="4938" y="12116"/>
                  </a:cubicBezTo>
                  <a:cubicBezTo>
                    <a:pt x="5650" y="12388"/>
                    <a:pt x="6298" y="12492"/>
                    <a:pt x="7010" y="12409"/>
                  </a:cubicBezTo>
                  <a:cubicBezTo>
                    <a:pt x="7554" y="12325"/>
                    <a:pt x="8098" y="12199"/>
                    <a:pt x="8621" y="12095"/>
                  </a:cubicBezTo>
                  <a:cubicBezTo>
                    <a:pt x="9542" y="11885"/>
                    <a:pt x="10274" y="11383"/>
                    <a:pt x="10943" y="10756"/>
                  </a:cubicBezTo>
                  <a:cubicBezTo>
                    <a:pt x="11446" y="10295"/>
                    <a:pt x="11676" y="9730"/>
                    <a:pt x="11738" y="9082"/>
                  </a:cubicBezTo>
                  <a:cubicBezTo>
                    <a:pt x="11759" y="8538"/>
                    <a:pt x="11759" y="7994"/>
                    <a:pt x="11780" y="7429"/>
                  </a:cubicBezTo>
                  <a:cubicBezTo>
                    <a:pt x="11822" y="6655"/>
                    <a:pt x="11571" y="5964"/>
                    <a:pt x="11153" y="5315"/>
                  </a:cubicBezTo>
                  <a:cubicBezTo>
                    <a:pt x="10776" y="4709"/>
                    <a:pt x="10378" y="4144"/>
                    <a:pt x="10002" y="3537"/>
                  </a:cubicBezTo>
                  <a:cubicBezTo>
                    <a:pt x="9667" y="2993"/>
                    <a:pt x="9249" y="2512"/>
                    <a:pt x="8705" y="2198"/>
                  </a:cubicBezTo>
                  <a:cubicBezTo>
                    <a:pt x="8433" y="2051"/>
                    <a:pt x="8181" y="1863"/>
                    <a:pt x="7909" y="1675"/>
                  </a:cubicBezTo>
                  <a:cubicBezTo>
                    <a:pt x="6801" y="859"/>
                    <a:pt x="5545" y="984"/>
                    <a:pt x="4290" y="1152"/>
                  </a:cubicBezTo>
                  <a:cubicBezTo>
                    <a:pt x="4185" y="1193"/>
                    <a:pt x="4101" y="1298"/>
                    <a:pt x="3997" y="1361"/>
                  </a:cubicBezTo>
                  <a:cubicBezTo>
                    <a:pt x="4101" y="1465"/>
                    <a:pt x="4185" y="1612"/>
                    <a:pt x="4311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33"/>
            <p:cNvSpPr/>
            <p:nvPr/>
          </p:nvSpPr>
          <p:spPr>
            <a:xfrm>
              <a:off x="-3102475" y="2877500"/>
              <a:ext cx="144400" cy="69050"/>
            </a:xfrm>
            <a:custGeom>
              <a:avLst/>
              <a:gdLst/>
              <a:ahLst/>
              <a:cxnLst/>
              <a:rect l="l" t="t" r="r" b="b"/>
              <a:pathLst>
                <a:path w="5776" h="2762" extrusionOk="0">
                  <a:moveTo>
                    <a:pt x="1256" y="2762"/>
                  </a:moveTo>
                  <a:cubicBezTo>
                    <a:pt x="1025" y="2720"/>
                    <a:pt x="816" y="2699"/>
                    <a:pt x="628" y="2636"/>
                  </a:cubicBezTo>
                  <a:cubicBezTo>
                    <a:pt x="209" y="2511"/>
                    <a:pt x="0" y="1946"/>
                    <a:pt x="293" y="1569"/>
                  </a:cubicBezTo>
                  <a:cubicBezTo>
                    <a:pt x="398" y="1423"/>
                    <a:pt x="649" y="1297"/>
                    <a:pt x="774" y="1339"/>
                  </a:cubicBezTo>
                  <a:cubicBezTo>
                    <a:pt x="1716" y="1653"/>
                    <a:pt x="2490" y="1276"/>
                    <a:pt x="3181" y="732"/>
                  </a:cubicBezTo>
                  <a:cubicBezTo>
                    <a:pt x="3766" y="293"/>
                    <a:pt x="4436" y="84"/>
                    <a:pt x="5147" y="21"/>
                  </a:cubicBezTo>
                  <a:cubicBezTo>
                    <a:pt x="5545" y="0"/>
                    <a:pt x="5775" y="356"/>
                    <a:pt x="5629" y="732"/>
                  </a:cubicBezTo>
                  <a:cubicBezTo>
                    <a:pt x="5482" y="983"/>
                    <a:pt x="5315" y="1193"/>
                    <a:pt x="5022" y="1255"/>
                  </a:cubicBezTo>
                  <a:cubicBezTo>
                    <a:pt x="4436" y="1360"/>
                    <a:pt x="3976" y="1653"/>
                    <a:pt x="3557" y="1988"/>
                  </a:cubicBezTo>
                  <a:cubicBezTo>
                    <a:pt x="2825" y="2553"/>
                    <a:pt x="1988" y="2553"/>
                    <a:pt x="1256" y="2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33"/>
            <p:cNvSpPr/>
            <p:nvPr/>
          </p:nvSpPr>
          <p:spPr>
            <a:xfrm>
              <a:off x="-2830475" y="2365900"/>
              <a:ext cx="54950" cy="134475"/>
            </a:xfrm>
            <a:custGeom>
              <a:avLst/>
              <a:gdLst/>
              <a:ahLst/>
              <a:cxnLst/>
              <a:rect l="l" t="t" r="r" b="b"/>
              <a:pathLst>
                <a:path w="2198" h="5379" extrusionOk="0">
                  <a:moveTo>
                    <a:pt x="837" y="5127"/>
                  </a:moveTo>
                  <a:cubicBezTo>
                    <a:pt x="314" y="4165"/>
                    <a:pt x="189" y="3118"/>
                    <a:pt x="231" y="2051"/>
                  </a:cubicBezTo>
                  <a:cubicBezTo>
                    <a:pt x="252" y="1716"/>
                    <a:pt x="147" y="1340"/>
                    <a:pt x="105" y="1005"/>
                  </a:cubicBezTo>
                  <a:cubicBezTo>
                    <a:pt x="84" y="838"/>
                    <a:pt x="21" y="691"/>
                    <a:pt x="0" y="566"/>
                  </a:cubicBezTo>
                  <a:cubicBezTo>
                    <a:pt x="0" y="294"/>
                    <a:pt x="105" y="64"/>
                    <a:pt x="356" y="43"/>
                  </a:cubicBezTo>
                  <a:cubicBezTo>
                    <a:pt x="524" y="1"/>
                    <a:pt x="775" y="84"/>
                    <a:pt x="879" y="189"/>
                  </a:cubicBezTo>
                  <a:cubicBezTo>
                    <a:pt x="1172" y="503"/>
                    <a:pt x="1381" y="900"/>
                    <a:pt x="1402" y="1340"/>
                  </a:cubicBezTo>
                  <a:cubicBezTo>
                    <a:pt x="1402" y="1549"/>
                    <a:pt x="1444" y="1737"/>
                    <a:pt x="1444" y="1947"/>
                  </a:cubicBezTo>
                  <a:cubicBezTo>
                    <a:pt x="1361" y="2867"/>
                    <a:pt x="1549" y="3725"/>
                    <a:pt x="2009" y="4541"/>
                  </a:cubicBezTo>
                  <a:cubicBezTo>
                    <a:pt x="2197" y="4876"/>
                    <a:pt x="2072" y="5127"/>
                    <a:pt x="1695" y="5273"/>
                  </a:cubicBezTo>
                  <a:cubicBezTo>
                    <a:pt x="1381" y="5378"/>
                    <a:pt x="1068" y="5336"/>
                    <a:pt x="837" y="5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33"/>
            <p:cNvSpPr/>
            <p:nvPr/>
          </p:nvSpPr>
          <p:spPr>
            <a:xfrm>
              <a:off x="-3118700" y="2615950"/>
              <a:ext cx="139700" cy="50750"/>
            </a:xfrm>
            <a:custGeom>
              <a:avLst/>
              <a:gdLst/>
              <a:ahLst/>
              <a:cxnLst/>
              <a:rect l="l" t="t" r="r" b="b"/>
              <a:pathLst>
                <a:path w="5588" h="2030" extrusionOk="0">
                  <a:moveTo>
                    <a:pt x="3662" y="1862"/>
                  </a:moveTo>
                  <a:cubicBezTo>
                    <a:pt x="2407" y="2030"/>
                    <a:pt x="1382" y="1339"/>
                    <a:pt x="273" y="879"/>
                  </a:cubicBezTo>
                  <a:cubicBezTo>
                    <a:pt x="147" y="837"/>
                    <a:pt x="1" y="565"/>
                    <a:pt x="21" y="440"/>
                  </a:cubicBezTo>
                  <a:cubicBezTo>
                    <a:pt x="42" y="293"/>
                    <a:pt x="231" y="126"/>
                    <a:pt x="419" y="42"/>
                  </a:cubicBezTo>
                  <a:cubicBezTo>
                    <a:pt x="545" y="0"/>
                    <a:pt x="733" y="0"/>
                    <a:pt x="879" y="21"/>
                  </a:cubicBezTo>
                  <a:cubicBezTo>
                    <a:pt x="1151" y="84"/>
                    <a:pt x="1423" y="126"/>
                    <a:pt x="1674" y="251"/>
                  </a:cubicBezTo>
                  <a:cubicBezTo>
                    <a:pt x="2428" y="670"/>
                    <a:pt x="3265" y="649"/>
                    <a:pt x="4081" y="649"/>
                  </a:cubicBezTo>
                  <a:cubicBezTo>
                    <a:pt x="4415" y="649"/>
                    <a:pt x="4771" y="670"/>
                    <a:pt x="5127" y="733"/>
                  </a:cubicBezTo>
                  <a:cubicBezTo>
                    <a:pt x="5357" y="753"/>
                    <a:pt x="5587" y="1067"/>
                    <a:pt x="5503" y="1214"/>
                  </a:cubicBezTo>
                  <a:cubicBezTo>
                    <a:pt x="5441" y="1381"/>
                    <a:pt x="5294" y="1611"/>
                    <a:pt x="5148" y="1653"/>
                  </a:cubicBezTo>
                  <a:cubicBezTo>
                    <a:pt x="4667" y="1758"/>
                    <a:pt x="4143" y="1779"/>
                    <a:pt x="3662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33"/>
            <p:cNvSpPr/>
            <p:nvPr/>
          </p:nvSpPr>
          <p:spPr>
            <a:xfrm>
              <a:off x="-2646875" y="2412450"/>
              <a:ext cx="59150" cy="106225"/>
            </a:xfrm>
            <a:custGeom>
              <a:avLst/>
              <a:gdLst/>
              <a:ahLst/>
              <a:cxnLst/>
              <a:rect l="l" t="t" r="r" b="b"/>
              <a:pathLst>
                <a:path w="2366" h="4249" extrusionOk="0">
                  <a:moveTo>
                    <a:pt x="2365" y="1256"/>
                  </a:moveTo>
                  <a:cubicBezTo>
                    <a:pt x="2051" y="2282"/>
                    <a:pt x="1633" y="3223"/>
                    <a:pt x="942" y="3997"/>
                  </a:cubicBezTo>
                  <a:cubicBezTo>
                    <a:pt x="733" y="4248"/>
                    <a:pt x="273" y="4102"/>
                    <a:pt x="126" y="3830"/>
                  </a:cubicBezTo>
                  <a:cubicBezTo>
                    <a:pt x="63" y="3621"/>
                    <a:pt x="1" y="3349"/>
                    <a:pt x="63" y="3139"/>
                  </a:cubicBezTo>
                  <a:cubicBezTo>
                    <a:pt x="126" y="2847"/>
                    <a:pt x="294" y="2575"/>
                    <a:pt x="419" y="2282"/>
                  </a:cubicBezTo>
                  <a:cubicBezTo>
                    <a:pt x="712" y="1675"/>
                    <a:pt x="1068" y="1131"/>
                    <a:pt x="1172" y="440"/>
                  </a:cubicBezTo>
                  <a:cubicBezTo>
                    <a:pt x="1193" y="189"/>
                    <a:pt x="1403" y="1"/>
                    <a:pt x="1675" y="64"/>
                  </a:cubicBezTo>
                  <a:cubicBezTo>
                    <a:pt x="1821" y="85"/>
                    <a:pt x="2030" y="231"/>
                    <a:pt x="2093" y="398"/>
                  </a:cubicBezTo>
                  <a:cubicBezTo>
                    <a:pt x="2281" y="691"/>
                    <a:pt x="2302" y="1005"/>
                    <a:pt x="2365" y="1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33"/>
            <p:cNvSpPr/>
            <p:nvPr/>
          </p:nvSpPr>
          <p:spPr>
            <a:xfrm>
              <a:off x="-2480525" y="2633725"/>
              <a:ext cx="103075" cy="53375"/>
            </a:xfrm>
            <a:custGeom>
              <a:avLst/>
              <a:gdLst/>
              <a:ahLst/>
              <a:cxnLst/>
              <a:rect l="l" t="t" r="r" b="b"/>
              <a:pathLst>
                <a:path w="4123" h="2135" extrusionOk="0">
                  <a:moveTo>
                    <a:pt x="1151" y="2135"/>
                  </a:moveTo>
                  <a:cubicBezTo>
                    <a:pt x="858" y="2093"/>
                    <a:pt x="586" y="2051"/>
                    <a:pt x="335" y="1947"/>
                  </a:cubicBezTo>
                  <a:cubicBezTo>
                    <a:pt x="147" y="1905"/>
                    <a:pt x="0" y="1716"/>
                    <a:pt x="42" y="1507"/>
                  </a:cubicBezTo>
                  <a:cubicBezTo>
                    <a:pt x="63" y="1382"/>
                    <a:pt x="210" y="1193"/>
                    <a:pt x="335" y="1172"/>
                  </a:cubicBezTo>
                  <a:cubicBezTo>
                    <a:pt x="1277" y="1005"/>
                    <a:pt x="2093" y="482"/>
                    <a:pt x="2909" y="105"/>
                  </a:cubicBezTo>
                  <a:cubicBezTo>
                    <a:pt x="3160" y="1"/>
                    <a:pt x="3432" y="1"/>
                    <a:pt x="3704" y="42"/>
                  </a:cubicBezTo>
                  <a:cubicBezTo>
                    <a:pt x="4018" y="105"/>
                    <a:pt x="4122" y="628"/>
                    <a:pt x="3871" y="796"/>
                  </a:cubicBezTo>
                  <a:cubicBezTo>
                    <a:pt x="3683" y="963"/>
                    <a:pt x="3474" y="1068"/>
                    <a:pt x="3264" y="1193"/>
                  </a:cubicBezTo>
                  <a:cubicBezTo>
                    <a:pt x="2762" y="1465"/>
                    <a:pt x="2302" y="1695"/>
                    <a:pt x="1800" y="1926"/>
                  </a:cubicBezTo>
                  <a:cubicBezTo>
                    <a:pt x="1611" y="2030"/>
                    <a:pt x="1381" y="2093"/>
                    <a:pt x="1151" y="2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33"/>
            <p:cNvSpPr/>
            <p:nvPr/>
          </p:nvSpPr>
          <p:spPr>
            <a:xfrm>
              <a:off x="-2797525" y="3065275"/>
              <a:ext cx="46050" cy="92625"/>
            </a:xfrm>
            <a:custGeom>
              <a:avLst/>
              <a:gdLst/>
              <a:ahLst/>
              <a:cxnLst/>
              <a:rect l="l" t="t" r="r" b="b"/>
              <a:pathLst>
                <a:path w="1842" h="3705" extrusionOk="0">
                  <a:moveTo>
                    <a:pt x="1842" y="963"/>
                  </a:moveTo>
                  <a:cubicBezTo>
                    <a:pt x="1842" y="1089"/>
                    <a:pt x="1842" y="1172"/>
                    <a:pt x="1821" y="1256"/>
                  </a:cubicBezTo>
                  <a:cubicBezTo>
                    <a:pt x="1716" y="1905"/>
                    <a:pt x="1633" y="2574"/>
                    <a:pt x="1528" y="3244"/>
                  </a:cubicBezTo>
                  <a:cubicBezTo>
                    <a:pt x="1465" y="3495"/>
                    <a:pt x="1319" y="3704"/>
                    <a:pt x="1047" y="3683"/>
                  </a:cubicBezTo>
                  <a:cubicBezTo>
                    <a:pt x="838" y="3683"/>
                    <a:pt x="566" y="3599"/>
                    <a:pt x="419" y="3453"/>
                  </a:cubicBezTo>
                  <a:cubicBezTo>
                    <a:pt x="168" y="3160"/>
                    <a:pt x="1" y="2783"/>
                    <a:pt x="189" y="2344"/>
                  </a:cubicBezTo>
                  <a:cubicBezTo>
                    <a:pt x="461" y="1695"/>
                    <a:pt x="649" y="1005"/>
                    <a:pt x="900" y="335"/>
                  </a:cubicBezTo>
                  <a:cubicBezTo>
                    <a:pt x="942" y="210"/>
                    <a:pt x="1172" y="42"/>
                    <a:pt x="1340" y="22"/>
                  </a:cubicBezTo>
                  <a:cubicBezTo>
                    <a:pt x="1549" y="1"/>
                    <a:pt x="1695" y="168"/>
                    <a:pt x="1737" y="377"/>
                  </a:cubicBezTo>
                  <a:cubicBezTo>
                    <a:pt x="1800" y="628"/>
                    <a:pt x="1821" y="796"/>
                    <a:pt x="1842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33"/>
            <p:cNvSpPr/>
            <p:nvPr/>
          </p:nvSpPr>
          <p:spPr>
            <a:xfrm>
              <a:off x="-2633800" y="3047500"/>
              <a:ext cx="65950" cy="71675"/>
            </a:xfrm>
            <a:custGeom>
              <a:avLst/>
              <a:gdLst/>
              <a:ahLst/>
              <a:cxnLst/>
              <a:rect l="l" t="t" r="r" b="b"/>
              <a:pathLst>
                <a:path w="2638" h="2867" extrusionOk="0">
                  <a:moveTo>
                    <a:pt x="1" y="670"/>
                  </a:moveTo>
                  <a:cubicBezTo>
                    <a:pt x="608" y="42"/>
                    <a:pt x="1131" y="0"/>
                    <a:pt x="1528" y="628"/>
                  </a:cubicBezTo>
                  <a:cubicBezTo>
                    <a:pt x="1800" y="1088"/>
                    <a:pt x="2114" y="1549"/>
                    <a:pt x="2491" y="1967"/>
                  </a:cubicBezTo>
                  <a:cubicBezTo>
                    <a:pt x="2574" y="2030"/>
                    <a:pt x="2637" y="2176"/>
                    <a:pt x="2616" y="2281"/>
                  </a:cubicBezTo>
                  <a:cubicBezTo>
                    <a:pt x="2595" y="2448"/>
                    <a:pt x="2512" y="2658"/>
                    <a:pt x="2407" y="2762"/>
                  </a:cubicBezTo>
                  <a:cubicBezTo>
                    <a:pt x="2323" y="2846"/>
                    <a:pt x="2072" y="2867"/>
                    <a:pt x="1968" y="2804"/>
                  </a:cubicBezTo>
                  <a:cubicBezTo>
                    <a:pt x="1591" y="2511"/>
                    <a:pt x="1214" y="2218"/>
                    <a:pt x="900" y="1862"/>
                  </a:cubicBezTo>
                  <a:cubicBezTo>
                    <a:pt x="587" y="1507"/>
                    <a:pt x="294" y="1067"/>
                    <a:pt x="1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33"/>
            <p:cNvSpPr/>
            <p:nvPr/>
          </p:nvSpPr>
          <p:spPr>
            <a:xfrm>
              <a:off x="-2507725" y="2909400"/>
              <a:ext cx="75350" cy="59650"/>
            </a:xfrm>
            <a:custGeom>
              <a:avLst/>
              <a:gdLst/>
              <a:ahLst/>
              <a:cxnLst/>
              <a:rect l="l" t="t" r="r" b="b"/>
              <a:pathLst>
                <a:path w="3014" h="2386" extrusionOk="0">
                  <a:moveTo>
                    <a:pt x="2992" y="1842"/>
                  </a:moveTo>
                  <a:cubicBezTo>
                    <a:pt x="3013" y="2093"/>
                    <a:pt x="2720" y="2386"/>
                    <a:pt x="2469" y="2323"/>
                  </a:cubicBezTo>
                  <a:cubicBezTo>
                    <a:pt x="2302" y="2302"/>
                    <a:pt x="2135" y="2281"/>
                    <a:pt x="2051" y="2176"/>
                  </a:cubicBezTo>
                  <a:cubicBezTo>
                    <a:pt x="1611" y="1674"/>
                    <a:pt x="1005" y="1360"/>
                    <a:pt x="440" y="984"/>
                  </a:cubicBezTo>
                  <a:cubicBezTo>
                    <a:pt x="314" y="921"/>
                    <a:pt x="210" y="775"/>
                    <a:pt x="105" y="670"/>
                  </a:cubicBezTo>
                  <a:cubicBezTo>
                    <a:pt x="0" y="544"/>
                    <a:pt x="84" y="231"/>
                    <a:pt x="231" y="147"/>
                  </a:cubicBezTo>
                  <a:cubicBezTo>
                    <a:pt x="377" y="105"/>
                    <a:pt x="544" y="0"/>
                    <a:pt x="691" y="21"/>
                  </a:cubicBezTo>
                  <a:cubicBezTo>
                    <a:pt x="1653" y="231"/>
                    <a:pt x="2365" y="775"/>
                    <a:pt x="2909" y="1591"/>
                  </a:cubicBezTo>
                  <a:cubicBezTo>
                    <a:pt x="2971" y="1674"/>
                    <a:pt x="2971" y="1758"/>
                    <a:pt x="2992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" name="Google Shape;165;p33"/>
          <p:cNvGrpSpPr/>
          <p:nvPr/>
        </p:nvGrpSpPr>
        <p:grpSpPr>
          <a:xfrm>
            <a:off x="2291875" y="4237100"/>
            <a:ext cx="956750" cy="553975"/>
            <a:chOff x="-1199475" y="2658325"/>
            <a:chExt cx="956750" cy="553975"/>
          </a:xfrm>
        </p:grpSpPr>
        <p:sp>
          <p:nvSpPr>
            <p:cNvPr id="166" name="Google Shape;166;p33"/>
            <p:cNvSpPr/>
            <p:nvPr/>
          </p:nvSpPr>
          <p:spPr>
            <a:xfrm>
              <a:off x="-1137750" y="2679225"/>
              <a:ext cx="873050" cy="389225"/>
            </a:xfrm>
            <a:custGeom>
              <a:avLst/>
              <a:gdLst/>
              <a:ahLst/>
              <a:cxnLst/>
              <a:rect l="l" t="t" r="r" b="b"/>
              <a:pathLst>
                <a:path w="34922" h="15569" extrusionOk="0">
                  <a:moveTo>
                    <a:pt x="20631" y="1"/>
                  </a:moveTo>
                  <a:cubicBezTo>
                    <a:pt x="21426" y="587"/>
                    <a:pt x="22158" y="1068"/>
                    <a:pt x="22472" y="1989"/>
                  </a:cubicBezTo>
                  <a:cubicBezTo>
                    <a:pt x="22556" y="2261"/>
                    <a:pt x="22723" y="2428"/>
                    <a:pt x="22912" y="2637"/>
                  </a:cubicBezTo>
                  <a:cubicBezTo>
                    <a:pt x="23456" y="3202"/>
                    <a:pt x="24021" y="3725"/>
                    <a:pt x="24460" y="4374"/>
                  </a:cubicBezTo>
                  <a:cubicBezTo>
                    <a:pt x="24586" y="4583"/>
                    <a:pt x="24816" y="4772"/>
                    <a:pt x="25025" y="4918"/>
                  </a:cubicBezTo>
                  <a:cubicBezTo>
                    <a:pt x="25694" y="5357"/>
                    <a:pt x="26343" y="5776"/>
                    <a:pt x="26992" y="6194"/>
                  </a:cubicBezTo>
                  <a:cubicBezTo>
                    <a:pt x="28205" y="6969"/>
                    <a:pt x="29314" y="7805"/>
                    <a:pt x="30340" y="8768"/>
                  </a:cubicBezTo>
                  <a:cubicBezTo>
                    <a:pt x="30946" y="9312"/>
                    <a:pt x="31595" y="9751"/>
                    <a:pt x="32223" y="10254"/>
                  </a:cubicBezTo>
                  <a:cubicBezTo>
                    <a:pt x="32516" y="10484"/>
                    <a:pt x="32767" y="10735"/>
                    <a:pt x="33039" y="10965"/>
                  </a:cubicBezTo>
                  <a:cubicBezTo>
                    <a:pt x="33122" y="11049"/>
                    <a:pt x="33185" y="11174"/>
                    <a:pt x="33290" y="11216"/>
                  </a:cubicBezTo>
                  <a:cubicBezTo>
                    <a:pt x="34022" y="11530"/>
                    <a:pt x="34294" y="12241"/>
                    <a:pt x="34713" y="12827"/>
                  </a:cubicBezTo>
                  <a:cubicBezTo>
                    <a:pt x="34922" y="13078"/>
                    <a:pt x="34901" y="13371"/>
                    <a:pt x="34733" y="13664"/>
                  </a:cubicBezTo>
                  <a:cubicBezTo>
                    <a:pt x="34608" y="13894"/>
                    <a:pt x="34441" y="14145"/>
                    <a:pt x="34273" y="14438"/>
                  </a:cubicBezTo>
                  <a:cubicBezTo>
                    <a:pt x="34210" y="14292"/>
                    <a:pt x="34169" y="14187"/>
                    <a:pt x="34127" y="14083"/>
                  </a:cubicBezTo>
                  <a:cubicBezTo>
                    <a:pt x="34106" y="13831"/>
                    <a:pt x="33980" y="13685"/>
                    <a:pt x="33771" y="13601"/>
                  </a:cubicBezTo>
                  <a:cubicBezTo>
                    <a:pt x="33373" y="13392"/>
                    <a:pt x="32976" y="13183"/>
                    <a:pt x="32557" y="12995"/>
                  </a:cubicBezTo>
                  <a:cubicBezTo>
                    <a:pt x="32411" y="12932"/>
                    <a:pt x="32223" y="12890"/>
                    <a:pt x="32034" y="12869"/>
                  </a:cubicBezTo>
                  <a:cubicBezTo>
                    <a:pt x="31344" y="12785"/>
                    <a:pt x="30612" y="12639"/>
                    <a:pt x="29900" y="12869"/>
                  </a:cubicBezTo>
                  <a:cubicBezTo>
                    <a:pt x="29210" y="12743"/>
                    <a:pt x="28540" y="12953"/>
                    <a:pt x="27829" y="12953"/>
                  </a:cubicBezTo>
                  <a:cubicBezTo>
                    <a:pt x="27264" y="12953"/>
                    <a:pt x="26699" y="13057"/>
                    <a:pt x="26134" y="13141"/>
                  </a:cubicBezTo>
                  <a:cubicBezTo>
                    <a:pt x="25548" y="13204"/>
                    <a:pt x="25004" y="13350"/>
                    <a:pt x="24460" y="13413"/>
                  </a:cubicBezTo>
                  <a:cubicBezTo>
                    <a:pt x="23749" y="13497"/>
                    <a:pt x="23037" y="13685"/>
                    <a:pt x="22347" y="13831"/>
                  </a:cubicBezTo>
                  <a:cubicBezTo>
                    <a:pt x="21217" y="14124"/>
                    <a:pt x="20066" y="14334"/>
                    <a:pt x="18915" y="14606"/>
                  </a:cubicBezTo>
                  <a:cubicBezTo>
                    <a:pt x="18497" y="14668"/>
                    <a:pt x="18099" y="14773"/>
                    <a:pt x="17702" y="14920"/>
                  </a:cubicBezTo>
                  <a:cubicBezTo>
                    <a:pt x="17116" y="15129"/>
                    <a:pt x="16509" y="15275"/>
                    <a:pt x="15881" y="15296"/>
                  </a:cubicBezTo>
                  <a:cubicBezTo>
                    <a:pt x="15358" y="15338"/>
                    <a:pt x="14814" y="15401"/>
                    <a:pt x="14291" y="15484"/>
                  </a:cubicBezTo>
                  <a:cubicBezTo>
                    <a:pt x="13810" y="15568"/>
                    <a:pt x="13266" y="15464"/>
                    <a:pt x="12764" y="15380"/>
                  </a:cubicBezTo>
                  <a:cubicBezTo>
                    <a:pt x="12638" y="15359"/>
                    <a:pt x="12513" y="15233"/>
                    <a:pt x="12408" y="15129"/>
                  </a:cubicBezTo>
                  <a:cubicBezTo>
                    <a:pt x="11508" y="14229"/>
                    <a:pt x="10650" y="13287"/>
                    <a:pt x="9897" y="12304"/>
                  </a:cubicBezTo>
                  <a:cubicBezTo>
                    <a:pt x="9583" y="11907"/>
                    <a:pt x="9207" y="11530"/>
                    <a:pt x="8851" y="11195"/>
                  </a:cubicBezTo>
                  <a:cubicBezTo>
                    <a:pt x="7972" y="10421"/>
                    <a:pt x="7198" y="9542"/>
                    <a:pt x="6466" y="8601"/>
                  </a:cubicBezTo>
                  <a:cubicBezTo>
                    <a:pt x="6131" y="8161"/>
                    <a:pt x="5712" y="7743"/>
                    <a:pt x="5315" y="7345"/>
                  </a:cubicBezTo>
                  <a:cubicBezTo>
                    <a:pt x="4290" y="6341"/>
                    <a:pt x="3160" y="5420"/>
                    <a:pt x="2218" y="4311"/>
                  </a:cubicBezTo>
                  <a:cubicBezTo>
                    <a:pt x="1883" y="3935"/>
                    <a:pt x="1381" y="3642"/>
                    <a:pt x="942" y="3328"/>
                  </a:cubicBezTo>
                  <a:cubicBezTo>
                    <a:pt x="649" y="3119"/>
                    <a:pt x="335" y="2930"/>
                    <a:pt x="0" y="2721"/>
                  </a:cubicBezTo>
                  <a:cubicBezTo>
                    <a:pt x="21" y="2575"/>
                    <a:pt x="84" y="2428"/>
                    <a:pt x="105" y="2324"/>
                  </a:cubicBezTo>
                  <a:cubicBezTo>
                    <a:pt x="210" y="2282"/>
                    <a:pt x="272" y="2261"/>
                    <a:pt x="314" y="2261"/>
                  </a:cubicBezTo>
                  <a:cubicBezTo>
                    <a:pt x="963" y="2365"/>
                    <a:pt x="1632" y="2282"/>
                    <a:pt x="2281" y="2156"/>
                  </a:cubicBezTo>
                  <a:cubicBezTo>
                    <a:pt x="2804" y="2052"/>
                    <a:pt x="3348" y="1989"/>
                    <a:pt x="3871" y="1863"/>
                  </a:cubicBezTo>
                  <a:cubicBezTo>
                    <a:pt x="5043" y="1570"/>
                    <a:pt x="6236" y="1466"/>
                    <a:pt x="7428" y="1424"/>
                  </a:cubicBezTo>
                  <a:cubicBezTo>
                    <a:pt x="9918" y="1277"/>
                    <a:pt x="12408" y="1131"/>
                    <a:pt x="14877" y="963"/>
                  </a:cubicBezTo>
                  <a:cubicBezTo>
                    <a:pt x="15379" y="943"/>
                    <a:pt x="15902" y="922"/>
                    <a:pt x="16425" y="943"/>
                  </a:cubicBezTo>
                  <a:cubicBezTo>
                    <a:pt x="17137" y="963"/>
                    <a:pt x="17806" y="922"/>
                    <a:pt x="18497" y="817"/>
                  </a:cubicBezTo>
                  <a:cubicBezTo>
                    <a:pt x="18832" y="754"/>
                    <a:pt x="19208" y="817"/>
                    <a:pt x="19564" y="838"/>
                  </a:cubicBezTo>
                  <a:cubicBezTo>
                    <a:pt x="19982" y="901"/>
                    <a:pt x="20275" y="796"/>
                    <a:pt x="20401" y="336"/>
                  </a:cubicBezTo>
                  <a:cubicBezTo>
                    <a:pt x="20464" y="273"/>
                    <a:pt x="20505" y="189"/>
                    <a:pt x="20631" y="1"/>
                  </a:cubicBezTo>
                  <a:close/>
                  <a:moveTo>
                    <a:pt x="7240" y="4500"/>
                  </a:moveTo>
                  <a:cubicBezTo>
                    <a:pt x="7303" y="4604"/>
                    <a:pt x="7303" y="4688"/>
                    <a:pt x="7324" y="4709"/>
                  </a:cubicBezTo>
                  <a:cubicBezTo>
                    <a:pt x="7616" y="4813"/>
                    <a:pt x="7721" y="5002"/>
                    <a:pt x="7763" y="5295"/>
                  </a:cubicBezTo>
                  <a:cubicBezTo>
                    <a:pt x="7847" y="5713"/>
                    <a:pt x="8056" y="6048"/>
                    <a:pt x="8286" y="6404"/>
                  </a:cubicBezTo>
                  <a:cubicBezTo>
                    <a:pt x="8600" y="6906"/>
                    <a:pt x="9060" y="7324"/>
                    <a:pt x="9416" y="7764"/>
                  </a:cubicBezTo>
                  <a:cubicBezTo>
                    <a:pt x="9834" y="8287"/>
                    <a:pt x="10378" y="8329"/>
                    <a:pt x="10964" y="8161"/>
                  </a:cubicBezTo>
                  <a:cubicBezTo>
                    <a:pt x="11299" y="8057"/>
                    <a:pt x="11613" y="7910"/>
                    <a:pt x="11927" y="7722"/>
                  </a:cubicBezTo>
                  <a:cubicBezTo>
                    <a:pt x="12345" y="7492"/>
                    <a:pt x="12785" y="7220"/>
                    <a:pt x="13266" y="7241"/>
                  </a:cubicBezTo>
                  <a:cubicBezTo>
                    <a:pt x="13789" y="7282"/>
                    <a:pt x="14249" y="7115"/>
                    <a:pt x="14751" y="6989"/>
                  </a:cubicBezTo>
                  <a:cubicBezTo>
                    <a:pt x="15379" y="6822"/>
                    <a:pt x="16007" y="6571"/>
                    <a:pt x="16697" y="6697"/>
                  </a:cubicBezTo>
                  <a:cubicBezTo>
                    <a:pt x="16802" y="6717"/>
                    <a:pt x="16927" y="6697"/>
                    <a:pt x="17053" y="6655"/>
                  </a:cubicBezTo>
                  <a:cubicBezTo>
                    <a:pt x="17660" y="6466"/>
                    <a:pt x="18288" y="6362"/>
                    <a:pt x="18915" y="6299"/>
                  </a:cubicBezTo>
                  <a:cubicBezTo>
                    <a:pt x="19124" y="6278"/>
                    <a:pt x="19334" y="6278"/>
                    <a:pt x="19543" y="6215"/>
                  </a:cubicBezTo>
                  <a:cubicBezTo>
                    <a:pt x="19773" y="6173"/>
                    <a:pt x="20003" y="6153"/>
                    <a:pt x="20254" y="6069"/>
                  </a:cubicBezTo>
                  <a:cubicBezTo>
                    <a:pt x="20694" y="5881"/>
                    <a:pt x="20798" y="5525"/>
                    <a:pt x="20589" y="5127"/>
                  </a:cubicBezTo>
                  <a:cubicBezTo>
                    <a:pt x="20526" y="5023"/>
                    <a:pt x="20422" y="4939"/>
                    <a:pt x="20380" y="4834"/>
                  </a:cubicBezTo>
                  <a:cubicBezTo>
                    <a:pt x="20275" y="4625"/>
                    <a:pt x="20108" y="4416"/>
                    <a:pt x="20066" y="4207"/>
                  </a:cubicBezTo>
                  <a:cubicBezTo>
                    <a:pt x="19878" y="3391"/>
                    <a:pt x="19271" y="3035"/>
                    <a:pt x="18518" y="2930"/>
                  </a:cubicBezTo>
                  <a:cubicBezTo>
                    <a:pt x="17702" y="2805"/>
                    <a:pt x="16865" y="2637"/>
                    <a:pt x="16028" y="2909"/>
                  </a:cubicBezTo>
                  <a:cubicBezTo>
                    <a:pt x="15965" y="2930"/>
                    <a:pt x="15860" y="2909"/>
                    <a:pt x="15777" y="2909"/>
                  </a:cubicBezTo>
                  <a:cubicBezTo>
                    <a:pt x="15254" y="2909"/>
                    <a:pt x="14772" y="3056"/>
                    <a:pt x="14312" y="3265"/>
                  </a:cubicBezTo>
                  <a:cubicBezTo>
                    <a:pt x="13977" y="3432"/>
                    <a:pt x="13580" y="3558"/>
                    <a:pt x="13203" y="3642"/>
                  </a:cubicBezTo>
                  <a:cubicBezTo>
                    <a:pt x="12429" y="3809"/>
                    <a:pt x="11613" y="3893"/>
                    <a:pt x="10839" y="4081"/>
                  </a:cubicBezTo>
                  <a:cubicBezTo>
                    <a:pt x="9939" y="4311"/>
                    <a:pt x="9081" y="4416"/>
                    <a:pt x="8161" y="4311"/>
                  </a:cubicBezTo>
                  <a:cubicBezTo>
                    <a:pt x="7868" y="4311"/>
                    <a:pt x="7554" y="4290"/>
                    <a:pt x="7240" y="4500"/>
                  </a:cubicBezTo>
                  <a:close/>
                  <a:moveTo>
                    <a:pt x="31867" y="11781"/>
                  </a:moveTo>
                  <a:cubicBezTo>
                    <a:pt x="31532" y="11404"/>
                    <a:pt x="31197" y="11091"/>
                    <a:pt x="30779" y="10881"/>
                  </a:cubicBezTo>
                  <a:cubicBezTo>
                    <a:pt x="30319" y="10651"/>
                    <a:pt x="29921" y="10337"/>
                    <a:pt x="29544" y="10002"/>
                  </a:cubicBezTo>
                  <a:cubicBezTo>
                    <a:pt x="28979" y="9479"/>
                    <a:pt x="28435" y="8914"/>
                    <a:pt x="27745" y="8538"/>
                  </a:cubicBezTo>
                  <a:cubicBezTo>
                    <a:pt x="27536" y="8391"/>
                    <a:pt x="27389" y="8224"/>
                    <a:pt x="27222" y="8057"/>
                  </a:cubicBezTo>
                  <a:lnTo>
                    <a:pt x="25255" y="6090"/>
                  </a:lnTo>
                  <a:cubicBezTo>
                    <a:pt x="25130" y="5964"/>
                    <a:pt x="25004" y="5839"/>
                    <a:pt x="24899" y="5713"/>
                  </a:cubicBezTo>
                  <a:cubicBezTo>
                    <a:pt x="24125" y="4562"/>
                    <a:pt x="22995" y="3725"/>
                    <a:pt x="22117" y="2637"/>
                  </a:cubicBezTo>
                  <a:cubicBezTo>
                    <a:pt x="21970" y="2470"/>
                    <a:pt x="21803" y="2282"/>
                    <a:pt x="21552" y="2324"/>
                  </a:cubicBezTo>
                  <a:cubicBezTo>
                    <a:pt x="21384" y="2512"/>
                    <a:pt x="21447" y="2700"/>
                    <a:pt x="21552" y="2826"/>
                  </a:cubicBezTo>
                  <a:cubicBezTo>
                    <a:pt x="21886" y="3307"/>
                    <a:pt x="22179" y="3788"/>
                    <a:pt x="22598" y="4165"/>
                  </a:cubicBezTo>
                  <a:cubicBezTo>
                    <a:pt x="23205" y="4709"/>
                    <a:pt x="23686" y="5337"/>
                    <a:pt x="24209" y="5964"/>
                  </a:cubicBezTo>
                  <a:cubicBezTo>
                    <a:pt x="24397" y="6173"/>
                    <a:pt x="24565" y="6383"/>
                    <a:pt x="24732" y="6571"/>
                  </a:cubicBezTo>
                  <a:lnTo>
                    <a:pt x="26783" y="8601"/>
                  </a:lnTo>
                  <a:cubicBezTo>
                    <a:pt x="26929" y="8768"/>
                    <a:pt x="27075" y="8914"/>
                    <a:pt x="27243" y="9019"/>
                  </a:cubicBezTo>
                  <a:cubicBezTo>
                    <a:pt x="28059" y="9500"/>
                    <a:pt x="28707" y="10149"/>
                    <a:pt x="29419" y="10756"/>
                  </a:cubicBezTo>
                  <a:cubicBezTo>
                    <a:pt x="30109" y="11321"/>
                    <a:pt x="30904" y="11614"/>
                    <a:pt x="31720" y="11886"/>
                  </a:cubicBezTo>
                  <a:cubicBezTo>
                    <a:pt x="31720" y="11844"/>
                    <a:pt x="31762" y="11823"/>
                    <a:pt x="31867" y="1178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33"/>
            <p:cNvSpPr/>
            <p:nvPr/>
          </p:nvSpPr>
          <p:spPr>
            <a:xfrm>
              <a:off x="-1173850" y="2814725"/>
              <a:ext cx="870975" cy="335325"/>
            </a:xfrm>
            <a:custGeom>
              <a:avLst/>
              <a:gdLst/>
              <a:ahLst/>
              <a:cxnLst/>
              <a:rect l="l" t="t" r="r" b="b"/>
              <a:pathLst>
                <a:path w="34839" h="13413" extrusionOk="0">
                  <a:moveTo>
                    <a:pt x="13601" y="11236"/>
                  </a:moveTo>
                  <a:cubicBezTo>
                    <a:pt x="13643" y="11090"/>
                    <a:pt x="13664" y="10901"/>
                    <a:pt x="13706" y="10713"/>
                  </a:cubicBezTo>
                  <a:cubicBezTo>
                    <a:pt x="14019" y="10755"/>
                    <a:pt x="14312" y="10776"/>
                    <a:pt x="14626" y="10818"/>
                  </a:cubicBezTo>
                  <a:cubicBezTo>
                    <a:pt x="15233" y="10901"/>
                    <a:pt x="15798" y="10964"/>
                    <a:pt x="16405" y="10776"/>
                  </a:cubicBezTo>
                  <a:cubicBezTo>
                    <a:pt x="16698" y="10671"/>
                    <a:pt x="17011" y="10692"/>
                    <a:pt x="17283" y="10692"/>
                  </a:cubicBezTo>
                  <a:cubicBezTo>
                    <a:pt x="18016" y="10671"/>
                    <a:pt x="18727" y="10525"/>
                    <a:pt x="19418" y="10274"/>
                  </a:cubicBezTo>
                  <a:cubicBezTo>
                    <a:pt x="19836" y="10106"/>
                    <a:pt x="20276" y="10064"/>
                    <a:pt x="20715" y="9960"/>
                  </a:cubicBezTo>
                  <a:cubicBezTo>
                    <a:pt x="20799" y="9939"/>
                    <a:pt x="20903" y="9939"/>
                    <a:pt x="20987" y="9918"/>
                  </a:cubicBezTo>
                  <a:cubicBezTo>
                    <a:pt x="22180" y="9646"/>
                    <a:pt x="23393" y="9353"/>
                    <a:pt x="24586" y="9102"/>
                  </a:cubicBezTo>
                  <a:cubicBezTo>
                    <a:pt x="24774" y="9039"/>
                    <a:pt x="24921" y="8997"/>
                    <a:pt x="25109" y="8956"/>
                  </a:cubicBezTo>
                  <a:cubicBezTo>
                    <a:pt x="26322" y="8788"/>
                    <a:pt x="27536" y="8579"/>
                    <a:pt x="28771" y="8391"/>
                  </a:cubicBezTo>
                  <a:cubicBezTo>
                    <a:pt x="28980" y="8370"/>
                    <a:pt x="29189" y="8349"/>
                    <a:pt x="29398" y="8370"/>
                  </a:cubicBezTo>
                  <a:cubicBezTo>
                    <a:pt x="29733" y="8391"/>
                    <a:pt x="30047" y="8286"/>
                    <a:pt x="30361" y="8307"/>
                  </a:cubicBezTo>
                  <a:cubicBezTo>
                    <a:pt x="31867" y="8370"/>
                    <a:pt x="33353" y="8014"/>
                    <a:pt x="34838" y="8474"/>
                  </a:cubicBezTo>
                  <a:cubicBezTo>
                    <a:pt x="34817" y="8684"/>
                    <a:pt x="34797" y="8893"/>
                    <a:pt x="34797" y="9039"/>
                  </a:cubicBezTo>
                  <a:cubicBezTo>
                    <a:pt x="34713" y="9102"/>
                    <a:pt x="34713" y="9123"/>
                    <a:pt x="34692" y="9123"/>
                  </a:cubicBezTo>
                  <a:cubicBezTo>
                    <a:pt x="33248" y="9290"/>
                    <a:pt x="31846" y="9458"/>
                    <a:pt x="30403" y="9562"/>
                  </a:cubicBezTo>
                  <a:cubicBezTo>
                    <a:pt x="28331" y="9730"/>
                    <a:pt x="26260" y="9981"/>
                    <a:pt x="24251" y="10378"/>
                  </a:cubicBezTo>
                  <a:cubicBezTo>
                    <a:pt x="22368" y="10734"/>
                    <a:pt x="20464" y="10964"/>
                    <a:pt x="18560" y="11132"/>
                  </a:cubicBezTo>
                  <a:cubicBezTo>
                    <a:pt x="17576" y="11215"/>
                    <a:pt x="16635" y="11320"/>
                    <a:pt x="15672" y="11404"/>
                  </a:cubicBezTo>
                  <a:cubicBezTo>
                    <a:pt x="15589" y="11404"/>
                    <a:pt x="15526" y="11487"/>
                    <a:pt x="15442" y="11508"/>
                  </a:cubicBezTo>
                  <a:cubicBezTo>
                    <a:pt x="15798" y="11843"/>
                    <a:pt x="16216" y="12031"/>
                    <a:pt x="16802" y="11989"/>
                  </a:cubicBezTo>
                  <a:cubicBezTo>
                    <a:pt x="17304" y="11969"/>
                    <a:pt x="17827" y="11885"/>
                    <a:pt x="18309" y="11864"/>
                  </a:cubicBezTo>
                  <a:cubicBezTo>
                    <a:pt x="18309" y="12094"/>
                    <a:pt x="18141" y="12073"/>
                    <a:pt x="18037" y="12094"/>
                  </a:cubicBezTo>
                  <a:cubicBezTo>
                    <a:pt x="16844" y="12303"/>
                    <a:pt x="15672" y="12513"/>
                    <a:pt x="14438" y="12722"/>
                  </a:cubicBezTo>
                  <a:cubicBezTo>
                    <a:pt x="14145" y="12513"/>
                    <a:pt x="13852" y="12303"/>
                    <a:pt x="13538" y="12073"/>
                  </a:cubicBezTo>
                  <a:cubicBezTo>
                    <a:pt x="13454" y="12031"/>
                    <a:pt x="13350" y="11969"/>
                    <a:pt x="13329" y="11927"/>
                  </a:cubicBezTo>
                  <a:cubicBezTo>
                    <a:pt x="13120" y="11299"/>
                    <a:pt x="12659" y="11445"/>
                    <a:pt x="12178" y="11571"/>
                  </a:cubicBezTo>
                  <a:cubicBezTo>
                    <a:pt x="10546" y="10044"/>
                    <a:pt x="8893" y="8516"/>
                    <a:pt x="7261" y="6968"/>
                  </a:cubicBezTo>
                  <a:lnTo>
                    <a:pt x="7115" y="6842"/>
                  </a:lnTo>
                  <a:cubicBezTo>
                    <a:pt x="6027" y="6110"/>
                    <a:pt x="5127" y="5126"/>
                    <a:pt x="4143" y="4227"/>
                  </a:cubicBezTo>
                  <a:cubicBezTo>
                    <a:pt x="3620" y="3766"/>
                    <a:pt x="3034" y="3285"/>
                    <a:pt x="2490" y="2825"/>
                  </a:cubicBezTo>
                  <a:cubicBezTo>
                    <a:pt x="2239" y="2574"/>
                    <a:pt x="1967" y="2532"/>
                    <a:pt x="1612" y="2678"/>
                  </a:cubicBezTo>
                  <a:cubicBezTo>
                    <a:pt x="1842" y="2888"/>
                    <a:pt x="2051" y="3076"/>
                    <a:pt x="2239" y="3285"/>
                  </a:cubicBezTo>
                  <a:cubicBezTo>
                    <a:pt x="2449" y="3494"/>
                    <a:pt x="2616" y="3725"/>
                    <a:pt x="2825" y="3934"/>
                  </a:cubicBezTo>
                  <a:cubicBezTo>
                    <a:pt x="3348" y="4436"/>
                    <a:pt x="3871" y="4938"/>
                    <a:pt x="4374" y="5461"/>
                  </a:cubicBezTo>
                  <a:cubicBezTo>
                    <a:pt x="4980" y="6068"/>
                    <a:pt x="5587" y="6633"/>
                    <a:pt x="6257" y="7135"/>
                  </a:cubicBezTo>
                  <a:cubicBezTo>
                    <a:pt x="6571" y="7365"/>
                    <a:pt x="6843" y="7658"/>
                    <a:pt x="7115" y="7909"/>
                  </a:cubicBezTo>
                  <a:cubicBezTo>
                    <a:pt x="8349" y="9060"/>
                    <a:pt x="9605" y="10190"/>
                    <a:pt x="10839" y="11341"/>
                  </a:cubicBezTo>
                  <a:cubicBezTo>
                    <a:pt x="11090" y="11571"/>
                    <a:pt x="11362" y="11843"/>
                    <a:pt x="11592" y="12094"/>
                  </a:cubicBezTo>
                  <a:cubicBezTo>
                    <a:pt x="11822" y="12387"/>
                    <a:pt x="12073" y="12617"/>
                    <a:pt x="12492" y="12659"/>
                  </a:cubicBezTo>
                  <a:cubicBezTo>
                    <a:pt x="12722" y="12680"/>
                    <a:pt x="12931" y="12785"/>
                    <a:pt x="13141" y="12868"/>
                  </a:cubicBezTo>
                  <a:cubicBezTo>
                    <a:pt x="13162" y="13182"/>
                    <a:pt x="12952" y="13245"/>
                    <a:pt x="12743" y="13412"/>
                  </a:cubicBezTo>
                  <a:cubicBezTo>
                    <a:pt x="12241" y="13182"/>
                    <a:pt x="11781" y="12889"/>
                    <a:pt x="11362" y="12492"/>
                  </a:cubicBezTo>
                  <a:cubicBezTo>
                    <a:pt x="10860" y="11989"/>
                    <a:pt x="10316" y="11613"/>
                    <a:pt x="9688" y="11299"/>
                  </a:cubicBezTo>
                  <a:cubicBezTo>
                    <a:pt x="9458" y="11152"/>
                    <a:pt x="9207" y="11006"/>
                    <a:pt x="8998" y="10839"/>
                  </a:cubicBezTo>
                  <a:cubicBezTo>
                    <a:pt x="7596" y="9730"/>
                    <a:pt x="6215" y="8600"/>
                    <a:pt x="4813" y="7428"/>
                  </a:cubicBezTo>
                  <a:cubicBezTo>
                    <a:pt x="4081" y="6800"/>
                    <a:pt x="3390" y="6131"/>
                    <a:pt x="2679" y="5482"/>
                  </a:cubicBezTo>
                  <a:cubicBezTo>
                    <a:pt x="2386" y="5231"/>
                    <a:pt x="2093" y="4959"/>
                    <a:pt x="1779" y="4729"/>
                  </a:cubicBezTo>
                  <a:cubicBezTo>
                    <a:pt x="1151" y="4248"/>
                    <a:pt x="586" y="3725"/>
                    <a:pt x="63" y="3097"/>
                  </a:cubicBezTo>
                  <a:cubicBezTo>
                    <a:pt x="1" y="2720"/>
                    <a:pt x="1" y="2344"/>
                    <a:pt x="293" y="2009"/>
                  </a:cubicBezTo>
                  <a:cubicBezTo>
                    <a:pt x="733" y="1507"/>
                    <a:pt x="817" y="963"/>
                    <a:pt x="691" y="335"/>
                  </a:cubicBezTo>
                  <a:cubicBezTo>
                    <a:pt x="670" y="251"/>
                    <a:pt x="712" y="168"/>
                    <a:pt x="733" y="0"/>
                  </a:cubicBezTo>
                  <a:cubicBezTo>
                    <a:pt x="1361" y="879"/>
                    <a:pt x="2281" y="1297"/>
                    <a:pt x="3034" y="1946"/>
                  </a:cubicBezTo>
                  <a:cubicBezTo>
                    <a:pt x="3725" y="2532"/>
                    <a:pt x="4457" y="3076"/>
                    <a:pt x="5169" y="3620"/>
                  </a:cubicBezTo>
                  <a:cubicBezTo>
                    <a:pt x="5315" y="3766"/>
                    <a:pt x="5503" y="3892"/>
                    <a:pt x="5650" y="4018"/>
                  </a:cubicBezTo>
                  <a:cubicBezTo>
                    <a:pt x="7303" y="5503"/>
                    <a:pt x="8956" y="7010"/>
                    <a:pt x="10567" y="8516"/>
                  </a:cubicBezTo>
                  <a:cubicBezTo>
                    <a:pt x="11048" y="8935"/>
                    <a:pt x="11446" y="9437"/>
                    <a:pt x="11885" y="9897"/>
                  </a:cubicBezTo>
                  <a:cubicBezTo>
                    <a:pt x="12283" y="10316"/>
                    <a:pt x="12638" y="10776"/>
                    <a:pt x="13015" y="11194"/>
                  </a:cubicBezTo>
                  <a:cubicBezTo>
                    <a:pt x="13182" y="11383"/>
                    <a:pt x="13371" y="11383"/>
                    <a:pt x="13601" y="112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33"/>
            <p:cNvSpPr/>
            <p:nvPr/>
          </p:nvSpPr>
          <p:spPr>
            <a:xfrm>
              <a:off x="-831225" y="3061100"/>
              <a:ext cx="516325" cy="128175"/>
            </a:xfrm>
            <a:custGeom>
              <a:avLst/>
              <a:gdLst/>
              <a:ahLst/>
              <a:cxnLst/>
              <a:rect l="l" t="t" r="r" b="b"/>
              <a:pathLst>
                <a:path w="20653" h="5127" extrusionOk="0">
                  <a:moveTo>
                    <a:pt x="879" y="4310"/>
                  </a:moveTo>
                  <a:cubicBezTo>
                    <a:pt x="1256" y="4896"/>
                    <a:pt x="1884" y="4708"/>
                    <a:pt x="2449" y="4938"/>
                  </a:cubicBezTo>
                  <a:cubicBezTo>
                    <a:pt x="2239" y="5022"/>
                    <a:pt x="2093" y="5127"/>
                    <a:pt x="1946" y="5127"/>
                  </a:cubicBezTo>
                  <a:cubicBezTo>
                    <a:pt x="1528" y="5106"/>
                    <a:pt x="1109" y="5043"/>
                    <a:pt x="691" y="5001"/>
                  </a:cubicBezTo>
                  <a:cubicBezTo>
                    <a:pt x="482" y="4708"/>
                    <a:pt x="252" y="4415"/>
                    <a:pt x="1" y="4080"/>
                  </a:cubicBezTo>
                  <a:cubicBezTo>
                    <a:pt x="84" y="3913"/>
                    <a:pt x="168" y="3746"/>
                    <a:pt x="273" y="3536"/>
                  </a:cubicBezTo>
                  <a:cubicBezTo>
                    <a:pt x="1402" y="3348"/>
                    <a:pt x="2511" y="3160"/>
                    <a:pt x="3641" y="3013"/>
                  </a:cubicBezTo>
                  <a:cubicBezTo>
                    <a:pt x="3767" y="2971"/>
                    <a:pt x="3871" y="3013"/>
                    <a:pt x="4018" y="2971"/>
                  </a:cubicBezTo>
                  <a:cubicBezTo>
                    <a:pt x="6006" y="2448"/>
                    <a:pt x="8056" y="2448"/>
                    <a:pt x="10023" y="1904"/>
                  </a:cubicBezTo>
                  <a:cubicBezTo>
                    <a:pt x="11048" y="1611"/>
                    <a:pt x="12115" y="1611"/>
                    <a:pt x="13141" y="1507"/>
                  </a:cubicBezTo>
                  <a:cubicBezTo>
                    <a:pt x="14187" y="1381"/>
                    <a:pt x="15233" y="1277"/>
                    <a:pt x="16279" y="1151"/>
                  </a:cubicBezTo>
                  <a:cubicBezTo>
                    <a:pt x="16781" y="1088"/>
                    <a:pt x="17263" y="984"/>
                    <a:pt x="17786" y="1067"/>
                  </a:cubicBezTo>
                  <a:cubicBezTo>
                    <a:pt x="18037" y="1088"/>
                    <a:pt x="18267" y="1025"/>
                    <a:pt x="18497" y="984"/>
                  </a:cubicBezTo>
                  <a:cubicBezTo>
                    <a:pt x="18915" y="942"/>
                    <a:pt x="19313" y="858"/>
                    <a:pt x="19857" y="774"/>
                  </a:cubicBezTo>
                  <a:cubicBezTo>
                    <a:pt x="19606" y="565"/>
                    <a:pt x="19459" y="440"/>
                    <a:pt x="19313" y="335"/>
                  </a:cubicBezTo>
                  <a:cubicBezTo>
                    <a:pt x="19334" y="314"/>
                    <a:pt x="19334" y="230"/>
                    <a:pt x="19397" y="230"/>
                  </a:cubicBezTo>
                  <a:cubicBezTo>
                    <a:pt x="19773" y="126"/>
                    <a:pt x="20192" y="0"/>
                    <a:pt x="20652" y="230"/>
                  </a:cubicBezTo>
                  <a:cubicBezTo>
                    <a:pt x="20610" y="565"/>
                    <a:pt x="20589" y="942"/>
                    <a:pt x="20506" y="1277"/>
                  </a:cubicBezTo>
                  <a:cubicBezTo>
                    <a:pt x="20464" y="1590"/>
                    <a:pt x="20296" y="1758"/>
                    <a:pt x="20024" y="1674"/>
                  </a:cubicBezTo>
                  <a:cubicBezTo>
                    <a:pt x="19418" y="1549"/>
                    <a:pt x="18832" y="1779"/>
                    <a:pt x="18246" y="1821"/>
                  </a:cubicBezTo>
                  <a:cubicBezTo>
                    <a:pt x="17681" y="1862"/>
                    <a:pt x="17158" y="1967"/>
                    <a:pt x="16614" y="1883"/>
                  </a:cubicBezTo>
                  <a:cubicBezTo>
                    <a:pt x="16363" y="1862"/>
                    <a:pt x="16091" y="1925"/>
                    <a:pt x="15798" y="1988"/>
                  </a:cubicBezTo>
                  <a:cubicBezTo>
                    <a:pt x="13915" y="2386"/>
                    <a:pt x="12032" y="2804"/>
                    <a:pt x="10128" y="3034"/>
                  </a:cubicBezTo>
                  <a:cubicBezTo>
                    <a:pt x="9709" y="3076"/>
                    <a:pt x="9312" y="3222"/>
                    <a:pt x="8893" y="3264"/>
                  </a:cubicBezTo>
                  <a:cubicBezTo>
                    <a:pt x="7512" y="3453"/>
                    <a:pt x="6089" y="3641"/>
                    <a:pt x="4729" y="3955"/>
                  </a:cubicBezTo>
                  <a:cubicBezTo>
                    <a:pt x="4248" y="4059"/>
                    <a:pt x="3725" y="4101"/>
                    <a:pt x="3223" y="4122"/>
                  </a:cubicBezTo>
                  <a:cubicBezTo>
                    <a:pt x="2825" y="4164"/>
                    <a:pt x="2449" y="4122"/>
                    <a:pt x="2051" y="4101"/>
                  </a:cubicBezTo>
                  <a:cubicBezTo>
                    <a:pt x="1716" y="4080"/>
                    <a:pt x="1319" y="4038"/>
                    <a:pt x="879" y="43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33"/>
            <p:cNvSpPr/>
            <p:nvPr/>
          </p:nvSpPr>
          <p:spPr>
            <a:xfrm>
              <a:off x="-1156575" y="2763450"/>
              <a:ext cx="254225" cy="244825"/>
            </a:xfrm>
            <a:custGeom>
              <a:avLst/>
              <a:gdLst/>
              <a:ahLst/>
              <a:cxnLst/>
              <a:rect l="l" t="t" r="r" b="b"/>
              <a:pathLst>
                <a:path w="10169" h="9793" extrusionOk="0">
                  <a:moveTo>
                    <a:pt x="126" y="1256"/>
                  </a:moveTo>
                  <a:cubicBezTo>
                    <a:pt x="126" y="984"/>
                    <a:pt x="126" y="733"/>
                    <a:pt x="105" y="503"/>
                  </a:cubicBezTo>
                  <a:cubicBezTo>
                    <a:pt x="84" y="315"/>
                    <a:pt x="0" y="105"/>
                    <a:pt x="209" y="43"/>
                  </a:cubicBezTo>
                  <a:cubicBezTo>
                    <a:pt x="335" y="1"/>
                    <a:pt x="544" y="105"/>
                    <a:pt x="670" y="189"/>
                  </a:cubicBezTo>
                  <a:cubicBezTo>
                    <a:pt x="1507" y="712"/>
                    <a:pt x="2302" y="1319"/>
                    <a:pt x="2888" y="2135"/>
                  </a:cubicBezTo>
                  <a:cubicBezTo>
                    <a:pt x="3285" y="2658"/>
                    <a:pt x="3808" y="3076"/>
                    <a:pt x="4310" y="3516"/>
                  </a:cubicBezTo>
                  <a:cubicBezTo>
                    <a:pt x="5440" y="4499"/>
                    <a:pt x="6445" y="5608"/>
                    <a:pt x="7386" y="6780"/>
                  </a:cubicBezTo>
                  <a:cubicBezTo>
                    <a:pt x="7909" y="7429"/>
                    <a:pt x="8579" y="7952"/>
                    <a:pt x="9165" y="8558"/>
                  </a:cubicBezTo>
                  <a:cubicBezTo>
                    <a:pt x="9520" y="8893"/>
                    <a:pt x="9834" y="9249"/>
                    <a:pt x="10169" y="9605"/>
                  </a:cubicBezTo>
                  <a:cubicBezTo>
                    <a:pt x="9939" y="9793"/>
                    <a:pt x="9855" y="9605"/>
                    <a:pt x="9771" y="9521"/>
                  </a:cubicBezTo>
                  <a:cubicBezTo>
                    <a:pt x="8369" y="8245"/>
                    <a:pt x="6947" y="6905"/>
                    <a:pt x="5503" y="5629"/>
                  </a:cubicBezTo>
                  <a:cubicBezTo>
                    <a:pt x="5043" y="5211"/>
                    <a:pt x="4520" y="4855"/>
                    <a:pt x="4017" y="4457"/>
                  </a:cubicBezTo>
                  <a:cubicBezTo>
                    <a:pt x="3097" y="3767"/>
                    <a:pt x="2239" y="3035"/>
                    <a:pt x="1276" y="2407"/>
                  </a:cubicBezTo>
                  <a:cubicBezTo>
                    <a:pt x="837" y="2156"/>
                    <a:pt x="502" y="1654"/>
                    <a:pt x="126" y="12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33"/>
            <p:cNvSpPr/>
            <p:nvPr/>
          </p:nvSpPr>
          <p:spPr>
            <a:xfrm>
              <a:off x="-1171750" y="2927700"/>
              <a:ext cx="148050" cy="129750"/>
            </a:xfrm>
            <a:custGeom>
              <a:avLst/>
              <a:gdLst/>
              <a:ahLst/>
              <a:cxnLst/>
              <a:rect l="l" t="t" r="r" b="b"/>
              <a:pathLst>
                <a:path w="5922" h="5190" extrusionOk="0">
                  <a:moveTo>
                    <a:pt x="5838" y="5190"/>
                  </a:moveTo>
                  <a:cubicBezTo>
                    <a:pt x="5524" y="4939"/>
                    <a:pt x="5210" y="4709"/>
                    <a:pt x="4896" y="4499"/>
                  </a:cubicBezTo>
                  <a:cubicBezTo>
                    <a:pt x="4311" y="4144"/>
                    <a:pt x="3787" y="3683"/>
                    <a:pt x="3327" y="3160"/>
                  </a:cubicBezTo>
                  <a:cubicBezTo>
                    <a:pt x="2741" y="2553"/>
                    <a:pt x="2093" y="2030"/>
                    <a:pt x="1528" y="1444"/>
                  </a:cubicBezTo>
                  <a:cubicBezTo>
                    <a:pt x="1130" y="1026"/>
                    <a:pt x="712" y="649"/>
                    <a:pt x="189" y="398"/>
                  </a:cubicBezTo>
                  <a:cubicBezTo>
                    <a:pt x="63" y="315"/>
                    <a:pt x="0" y="168"/>
                    <a:pt x="209" y="1"/>
                  </a:cubicBezTo>
                  <a:cubicBezTo>
                    <a:pt x="921" y="607"/>
                    <a:pt x="1632" y="1172"/>
                    <a:pt x="2302" y="1800"/>
                  </a:cubicBezTo>
                  <a:cubicBezTo>
                    <a:pt x="3306" y="2658"/>
                    <a:pt x="4290" y="3558"/>
                    <a:pt x="5294" y="4416"/>
                  </a:cubicBezTo>
                  <a:cubicBezTo>
                    <a:pt x="5482" y="4604"/>
                    <a:pt x="5712" y="4750"/>
                    <a:pt x="5880" y="4960"/>
                  </a:cubicBezTo>
                  <a:cubicBezTo>
                    <a:pt x="5922" y="4981"/>
                    <a:pt x="5838" y="5106"/>
                    <a:pt x="5838" y="519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33"/>
            <p:cNvSpPr/>
            <p:nvPr/>
          </p:nvSpPr>
          <p:spPr>
            <a:xfrm>
              <a:off x="-572300" y="3140075"/>
              <a:ext cx="156950" cy="27225"/>
            </a:xfrm>
            <a:custGeom>
              <a:avLst/>
              <a:gdLst/>
              <a:ahLst/>
              <a:cxnLst/>
              <a:rect l="l" t="t" r="r" b="b"/>
              <a:pathLst>
                <a:path w="6278" h="1089" extrusionOk="0">
                  <a:moveTo>
                    <a:pt x="1" y="900"/>
                  </a:moveTo>
                  <a:cubicBezTo>
                    <a:pt x="2093" y="377"/>
                    <a:pt x="4165" y="147"/>
                    <a:pt x="6278" y="1"/>
                  </a:cubicBezTo>
                  <a:cubicBezTo>
                    <a:pt x="6006" y="210"/>
                    <a:pt x="5420" y="461"/>
                    <a:pt x="5085" y="419"/>
                  </a:cubicBezTo>
                  <a:cubicBezTo>
                    <a:pt x="4583" y="398"/>
                    <a:pt x="4144" y="461"/>
                    <a:pt x="3662" y="587"/>
                  </a:cubicBezTo>
                  <a:cubicBezTo>
                    <a:pt x="3453" y="628"/>
                    <a:pt x="3244" y="628"/>
                    <a:pt x="3035" y="628"/>
                  </a:cubicBezTo>
                  <a:cubicBezTo>
                    <a:pt x="2344" y="628"/>
                    <a:pt x="1675" y="775"/>
                    <a:pt x="1005" y="921"/>
                  </a:cubicBezTo>
                  <a:cubicBezTo>
                    <a:pt x="691" y="1005"/>
                    <a:pt x="377" y="1089"/>
                    <a:pt x="1" y="9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33"/>
            <p:cNvSpPr/>
            <p:nvPr/>
          </p:nvSpPr>
          <p:spPr>
            <a:xfrm>
              <a:off x="-1012725" y="3059000"/>
              <a:ext cx="52850" cy="46575"/>
            </a:xfrm>
            <a:custGeom>
              <a:avLst/>
              <a:gdLst/>
              <a:ahLst/>
              <a:cxnLst/>
              <a:rect l="l" t="t" r="r" b="b"/>
              <a:pathLst>
                <a:path w="2114" h="1863" extrusionOk="0">
                  <a:moveTo>
                    <a:pt x="0" y="1"/>
                  </a:moveTo>
                  <a:cubicBezTo>
                    <a:pt x="732" y="586"/>
                    <a:pt x="1486" y="1130"/>
                    <a:pt x="2113" y="1863"/>
                  </a:cubicBezTo>
                  <a:cubicBezTo>
                    <a:pt x="1988" y="1821"/>
                    <a:pt x="1862" y="1779"/>
                    <a:pt x="1758" y="1737"/>
                  </a:cubicBezTo>
                  <a:cubicBezTo>
                    <a:pt x="1151" y="1340"/>
                    <a:pt x="565" y="921"/>
                    <a:pt x="126" y="314"/>
                  </a:cubicBezTo>
                  <a:cubicBezTo>
                    <a:pt x="84" y="252"/>
                    <a:pt x="42" y="105"/>
                    <a:pt x="21" y="1"/>
                  </a:cubicBez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33"/>
            <p:cNvSpPr/>
            <p:nvPr/>
          </p:nvSpPr>
          <p:spPr>
            <a:xfrm>
              <a:off x="-1025825" y="3053775"/>
              <a:ext cx="13625" cy="5250"/>
            </a:xfrm>
            <a:custGeom>
              <a:avLst/>
              <a:gdLst/>
              <a:ahLst/>
              <a:cxnLst/>
              <a:rect l="l" t="t" r="r" b="b"/>
              <a:pathLst>
                <a:path w="545" h="210" extrusionOk="0">
                  <a:moveTo>
                    <a:pt x="1" y="147"/>
                  </a:moveTo>
                  <a:cubicBezTo>
                    <a:pt x="210" y="0"/>
                    <a:pt x="357" y="84"/>
                    <a:pt x="524" y="210"/>
                  </a:cubicBezTo>
                  <a:lnTo>
                    <a:pt x="545" y="189"/>
                  </a:lnTo>
                  <a:cubicBezTo>
                    <a:pt x="357" y="168"/>
                    <a:pt x="168" y="147"/>
                    <a:pt x="1" y="147"/>
                  </a:cubicBez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33"/>
            <p:cNvSpPr/>
            <p:nvPr/>
          </p:nvSpPr>
          <p:spPr>
            <a:xfrm>
              <a:off x="-922775" y="2765025"/>
              <a:ext cx="278850" cy="100450"/>
            </a:xfrm>
            <a:custGeom>
              <a:avLst/>
              <a:gdLst/>
              <a:ahLst/>
              <a:cxnLst/>
              <a:rect l="l" t="t" r="r" b="b"/>
              <a:pathLst>
                <a:path w="11154" h="4018" extrusionOk="0">
                  <a:moveTo>
                    <a:pt x="1" y="1653"/>
                  </a:moveTo>
                  <a:cubicBezTo>
                    <a:pt x="838" y="1800"/>
                    <a:pt x="1528" y="1612"/>
                    <a:pt x="2198" y="1486"/>
                  </a:cubicBezTo>
                  <a:cubicBezTo>
                    <a:pt x="3056" y="1319"/>
                    <a:pt x="3935" y="1193"/>
                    <a:pt x="4771" y="1005"/>
                  </a:cubicBezTo>
                  <a:cubicBezTo>
                    <a:pt x="5211" y="921"/>
                    <a:pt x="5629" y="754"/>
                    <a:pt x="6027" y="565"/>
                  </a:cubicBezTo>
                  <a:cubicBezTo>
                    <a:pt x="6445" y="398"/>
                    <a:pt x="6864" y="231"/>
                    <a:pt x="7324" y="272"/>
                  </a:cubicBezTo>
                  <a:cubicBezTo>
                    <a:pt x="7450" y="272"/>
                    <a:pt x="7596" y="314"/>
                    <a:pt x="7701" y="252"/>
                  </a:cubicBezTo>
                  <a:cubicBezTo>
                    <a:pt x="8349" y="0"/>
                    <a:pt x="8998" y="210"/>
                    <a:pt x="9647" y="231"/>
                  </a:cubicBezTo>
                  <a:cubicBezTo>
                    <a:pt x="10170" y="252"/>
                    <a:pt x="10463" y="565"/>
                    <a:pt x="10693" y="963"/>
                  </a:cubicBezTo>
                  <a:cubicBezTo>
                    <a:pt x="10860" y="1277"/>
                    <a:pt x="10986" y="1612"/>
                    <a:pt x="11153" y="2009"/>
                  </a:cubicBezTo>
                  <a:cubicBezTo>
                    <a:pt x="10902" y="2030"/>
                    <a:pt x="10693" y="2030"/>
                    <a:pt x="10484" y="2093"/>
                  </a:cubicBezTo>
                  <a:cubicBezTo>
                    <a:pt x="9814" y="2239"/>
                    <a:pt x="9124" y="2239"/>
                    <a:pt x="8475" y="2469"/>
                  </a:cubicBezTo>
                  <a:cubicBezTo>
                    <a:pt x="8370" y="2532"/>
                    <a:pt x="8245" y="2553"/>
                    <a:pt x="8140" y="2532"/>
                  </a:cubicBezTo>
                  <a:cubicBezTo>
                    <a:pt x="7324" y="2344"/>
                    <a:pt x="6592" y="2721"/>
                    <a:pt x="5860" y="2867"/>
                  </a:cubicBezTo>
                  <a:cubicBezTo>
                    <a:pt x="5525" y="2951"/>
                    <a:pt x="5190" y="3055"/>
                    <a:pt x="4813" y="3055"/>
                  </a:cubicBezTo>
                  <a:cubicBezTo>
                    <a:pt x="4374" y="3055"/>
                    <a:pt x="3935" y="3160"/>
                    <a:pt x="3537" y="3390"/>
                  </a:cubicBezTo>
                  <a:cubicBezTo>
                    <a:pt x="2993" y="3704"/>
                    <a:pt x="2407" y="3913"/>
                    <a:pt x="1696" y="4018"/>
                  </a:cubicBezTo>
                  <a:cubicBezTo>
                    <a:pt x="1089" y="3369"/>
                    <a:pt x="357" y="2741"/>
                    <a:pt x="1" y="165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33"/>
            <p:cNvSpPr/>
            <p:nvPr/>
          </p:nvSpPr>
          <p:spPr>
            <a:xfrm>
              <a:off x="-1199475" y="2658325"/>
              <a:ext cx="956750" cy="553975"/>
            </a:xfrm>
            <a:custGeom>
              <a:avLst/>
              <a:gdLst/>
              <a:ahLst/>
              <a:cxnLst/>
              <a:rect l="l" t="t" r="r" b="b"/>
              <a:pathLst>
                <a:path w="38270" h="22159" extrusionOk="0">
                  <a:moveTo>
                    <a:pt x="36156" y="19647"/>
                  </a:moveTo>
                  <a:lnTo>
                    <a:pt x="35529" y="19333"/>
                  </a:lnTo>
                  <a:cubicBezTo>
                    <a:pt x="34482" y="19543"/>
                    <a:pt x="33499" y="19752"/>
                    <a:pt x="32495" y="19961"/>
                  </a:cubicBezTo>
                  <a:cubicBezTo>
                    <a:pt x="32244" y="20003"/>
                    <a:pt x="31972" y="20087"/>
                    <a:pt x="31741" y="20170"/>
                  </a:cubicBezTo>
                  <a:cubicBezTo>
                    <a:pt x="31114" y="20359"/>
                    <a:pt x="30486" y="20589"/>
                    <a:pt x="29796" y="20526"/>
                  </a:cubicBezTo>
                  <a:cubicBezTo>
                    <a:pt x="29754" y="20526"/>
                    <a:pt x="29670" y="20505"/>
                    <a:pt x="29628" y="20526"/>
                  </a:cubicBezTo>
                  <a:cubicBezTo>
                    <a:pt x="28519" y="20694"/>
                    <a:pt x="27431" y="20819"/>
                    <a:pt x="26322" y="21007"/>
                  </a:cubicBezTo>
                  <a:cubicBezTo>
                    <a:pt x="25862" y="21091"/>
                    <a:pt x="25381" y="21154"/>
                    <a:pt x="24878" y="21112"/>
                  </a:cubicBezTo>
                  <a:cubicBezTo>
                    <a:pt x="24648" y="21070"/>
                    <a:pt x="24418" y="21070"/>
                    <a:pt x="24167" y="21133"/>
                  </a:cubicBezTo>
                  <a:cubicBezTo>
                    <a:pt x="23163" y="21258"/>
                    <a:pt x="22158" y="21447"/>
                    <a:pt x="21133" y="21572"/>
                  </a:cubicBezTo>
                  <a:cubicBezTo>
                    <a:pt x="20652" y="21656"/>
                    <a:pt x="20129" y="21698"/>
                    <a:pt x="19627" y="21635"/>
                  </a:cubicBezTo>
                  <a:cubicBezTo>
                    <a:pt x="19355" y="21593"/>
                    <a:pt x="19104" y="21635"/>
                    <a:pt x="18811" y="21677"/>
                  </a:cubicBezTo>
                  <a:cubicBezTo>
                    <a:pt x="18580" y="21698"/>
                    <a:pt x="18350" y="21761"/>
                    <a:pt x="18099" y="21844"/>
                  </a:cubicBezTo>
                  <a:cubicBezTo>
                    <a:pt x="17137" y="22158"/>
                    <a:pt x="16153" y="22074"/>
                    <a:pt x="15170" y="21928"/>
                  </a:cubicBezTo>
                  <a:cubicBezTo>
                    <a:pt x="14710" y="21844"/>
                    <a:pt x="14710" y="21844"/>
                    <a:pt x="14333" y="21342"/>
                  </a:cubicBezTo>
                  <a:cubicBezTo>
                    <a:pt x="14291" y="21321"/>
                    <a:pt x="14228" y="21300"/>
                    <a:pt x="14187" y="21300"/>
                  </a:cubicBezTo>
                  <a:cubicBezTo>
                    <a:pt x="13036" y="21238"/>
                    <a:pt x="12199" y="20505"/>
                    <a:pt x="11341" y="19877"/>
                  </a:cubicBezTo>
                  <a:cubicBezTo>
                    <a:pt x="11194" y="19794"/>
                    <a:pt x="11132" y="19668"/>
                    <a:pt x="10985" y="19626"/>
                  </a:cubicBezTo>
                  <a:cubicBezTo>
                    <a:pt x="10295" y="19250"/>
                    <a:pt x="9562" y="18894"/>
                    <a:pt x="8851" y="18517"/>
                  </a:cubicBezTo>
                  <a:cubicBezTo>
                    <a:pt x="8244" y="18204"/>
                    <a:pt x="7784" y="17743"/>
                    <a:pt x="7303" y="17283"/>
                  </a:cubicBezTo>
                  <a:cubicBezTo>
                    <a:pt x="6989" y="17011"/>
                    <a:pt x="6675" y="16739"/>
                    <a:pt x="6340" y="16509"/>
                  </a:cubicBezTo>
                  <a:cubicBezTo>
                    <a:pt x="5754" y="16111"/>
                    <a:pt x="5168" y="15776"/>
                    <a:pt x="4645" y="15337"/>
                  </a:cubicBezTo>
                  <a:cubicBezTo>
                    <a:pt x="3955" y="14751"/>
                    <a:pt x="3348" y="14082"/>
                    <a:pt x="2699" y="13454"/>
                  </a:cubicBezTo>
                  <a:cubicBezTo>
                    <a:pt x="2176" y="12931"/>
                    <a:pt x="1653" y="12366"/>
                    <a:pt x="1005" y="11989"/>
                  </a:cubicBezTo>
                  <a:cubicBezTo>
                    <a:pt x="565" y="11717"/>
                    <a:pt x="356" y="11382"/>
                    <a:pt x="461" y="10859"/>
                  </a:cubicBezTo>
                  <a:cubicBezTo>
                    <a:pt x="523" y="10483"/>
                    <a:pt x="419" y="10148"/>
                    <a:pt x="272" y="9813"/>
                  </a:cubicBezTo>
                  <a:cubicBezTo>
                    <a:pt x="189" y="9625"/>
                    <a:pt x="105" y="9416"/>
                    <a:pt x="0" y="9206"/>
                  </a:cubicBezTo>
                  <a:cubicBezTo>
                    <a:pt x="314" y="8767"/>
                    <a:pt x="628" y="8286"/>
                    <a:pt x="942" y="7846"/>
                  </a:cubicBezTo>
                  <a:cubicBezTo>
                    <a:pt x="1109" y="7616"/>
                    <a:pt x="1193" y="7344"/>
                    <a:pt x="1026" y="7093"/>
                  </a:cubicBezTo>
                  <a:cubicBezTo>
                    <a:pt x="816" y="6758"/>
                    <a:pt x="837" y="6403"/>
                    <a:pt x="900" y="6047"/>
                  </a:cubicBezTo>
                  <a:cubicBezTo>
                    <a:pt x="942" y="5566"/>
                    <a:pt x="1026" y="5105"/>
                    <a:pt x="837" y="4624"/>
                  </a:cubicBezTo>
                  <a:cubicBezTo>
                    <a:pt x="691" y="4185"/>
                    <a:pt x="1005" y="3829"/>
                    <a:pt x="1298" y="3536"/>
                  </a:cubicBezTo>
                  <a:cubicBezTo>
                    <a:pt x="1570" y="3243"/>
                    <a:pt x="1946" y="3013"/>
                    <a:pt x="2281" y="2783"/>
                  </a:cubicBezTo>
                  <a:cubicBezTo>
                    <a:pt x="2448" y="2678"/>
                    <a:pt x="2679" y="2595"/>
                    <a:pt x="2888" y="2595"/>
                  </a:cubicBezTo>
                  <a:cubicBezTo>
                    <a:pt x="3850" y="2595"/>
                    <a:pt x="4792" y="2385"/>
                    <a:pt x="5733" y="2155"/>
                  </a:cubicBezTo>
                  <a:cubicBezTo>
                    <a:pt x="7282" y="1737"/>
                    <a:pt x="8851" y="1569"/>
                    <a:pt x="10441" y="1486"/>
                  </a:cubicBezTo>
                  <a:lnTo>
                    <a:pt x="17262" y="1109"/>
                  </a:lnTo>
                  <a:cubicBezTo>
                    <a:pt x="18057" y="1046"/>
                    <a:pt x="18832" y="1067"/>
                    <a:pt x="19627" y="1046"/>
                  </a:cubicBezTo>
                  <a:cubicBezTo>
                    <a:pt x="20443" y="1025"/>
                    <a:pt x="21238" y="1025"/>
                    <a:pt x="22075" y="1004"/>
                  </a:cubicBezTo>
                  <a:cubicBezTo>
                    <a:pt x="22263" y="753"/>
                    <a:pt x="22472" y="481"/>
                    <a:pt x="22682" y="167"/>
                  </a:cubicBezTo>
                  <a:cubicBezTo>
                    <a:pt x="23184" y="0"/>
                    <a:pt x="23581" y="167"/>
                    <a:pt x="23895" y="523"/>
                  </a:cubicBezTo>
                  <a:cubicBezTo>
                    <a:pt x="24062" y="753"/>
                    <a:pt x="24272" y="963"/>
                    <a:pt x="24481" y="1214"/>
                  </a:cubicBezTo>
                  <a:cubicBezTo>
                    <a:pt x="24648" y="1381"/>
                    <a:pt x="24774" y="1590"/>
                    <a:pt x="24983" y="1737"/>
                  </a:cubicBezTo>
                  <a:cubicBezTo>
                    <a:pt x="25318" y="1967"/>
                    <a:pt x="25506" y="2281"/>
                    <a:pt x="25715" y="2615"/>
                  </a:cubicBezTo>
                  <a:cubicBezTo>
                    <a:pt x="26008" y="3055"/>
                    <a:pt x="26343" y="3473"/>
                    <a:pt x="26720" y="3892"/>
                  </a:cubicBezTo>
                  <a:cubicBezTo>
                    <a:pt x="26992" y="4248"/>
                    <a:pt x="27410" y="4457"/>
                    <a:pt x="27578" y="4917"/>
                  </a:cubicBezTo>
                  <a:cubicBezTo>
                    <a:pt x="27619" y="5084"/>
                    <a:pt x="27891" y="5210"/>
                    <a:pt x="28038" y="5315"/>
                  </a:cubicBezTo>
                  <a:lnTo>
                    <a:pt x="30235" y="6717"/>
                  </a:lnTo>
                  <a:cubicBezTo>
                    <a:pt x="31323" y="7407"/>
                    <a:pt x="32285" y="8181"/>
                    <a:pt x="33248" y="9018"/>
                  </a:cubicBezTo>
                  <a:cubicBezTo>
                    <a:pt x="33897" y="9583"/>
                    <a:pt x="34566" y="10169"/>
                    <a:pt x="35319" y="10587"/>
                  </a:cubicBezTo>
                  <a:cubicBezTo>
                    <a:pt x="35508" y="10692"/>
                    <a:pt x="35633" y="10859"/>
                    <a:pt x="35780" y="11006"/>
                  </a:cubicBezTo>
                  <a:cubicBezTo>
                    <a:pt x="36052" y="11278"/>
                    <a:pt x="36240" y="11571"/>
                    <a:pt x="36658" y="11634"/>
                  </a:cubicBezTo>
                  <a:cubicBezTo>
                    <a:pt x="36784" y="11675"/>
                    <a:pt x="36889" y="11822"/>
                    <a:pt x="36993" y="11927"/>
                  </a:cubicBezTo>
                  <a:cubicBezTo>
                    <a:pt x="37202" y="12136"/>
                    <a:pt x="37433" y="12345"/>
                    <a:pt x="37642" y="12554"/>
                  </a:cubicBezTo>
                  <a:cubicBezTo>
                    <a:pt x="38039" y="12931"/>
                    <a:pt x="38270" y="13349"/>
                    <a:pt x="38186" y="13893"/>
                  </a:cubicBezTo>
                  <a:cubicBezTo>
                    <a:pt x="38081" y="14709"/>
                    <a:pt x="37872" y="15463"/>
                    <a:pt x="37412" y="16174"/>
                  </a:cubicBezTo>
                  <a:cubicBezTo>
                    <a:pt x="37182" y="16530"/>
                    <a:pt x="37035" y="16906"/>
                    <a:pt x="37014" y="17346"/>
                  </a:cubicBezTo>
                  <a:cubicBezTo>
                    <a:pt x="36993" y="17764"/>
                    <a:pt x="36910" y="18183"/>
                    <a:pt x="36679" y="18538"/>
                  </a:cubicBezTo>
                  <a:cubicBezTo>
                    <a:pt x="36554" y="18748"/>
                    <a:pt x="36554" y="19020"/>
                    <a:pt x="36449" y="19229"/>
                  </a:cubicBezTo>
                  <a:cubicBezTo>
                    <a:pt x="36386" y="19271"/>
                    <a:pt x="36282" y="19438"/>
                    <a:pt x="36156" y="19647"/>
                  </a:cubicBezTo>
                  <a:close/>
                  <a:moveTo>
                    <a:pt x="7470" y="16028"/>
                  </a:moveTo>
                  <a:cubicBezTo>
                    <a:pt x="7303" y="15902"/>
                    <a:pt x="7135" y="15818"/>
                    <a:pt x="6947" y="15965"/>
                  </a:cubicBezTo>
                  <a:cubicBezTo>
                    <a:pt x="6968" y="15881"/>
                    <a:pt x="7031" y="15756"/>
                    <a:pt x="6989" y="15714"/>
                  </a:cubicBezTo>
                  <a:cubicBezTo>
                    <a:pt x="6821" y="15546"/>
                    <a:pt x="6612" y="15358"/>
                    <a:pt x="6403" y="15170"/>
                  </a:cubicBezTo>
                  <a:cubicBezTo>
                    <a:pt x="5399" y="14312"/>
                    <a:pt x="4415" y="13412"/>
                    <a:pt x="3411" y="12554"/>
                  </a:cubicBezTo>
                  <a:cubicBezTo>
                    <a:pt x="2699" y="11947"/>
                    <a:pt x="2009" y="11362"/>
                    <a:pt x="1318" y="10755"/>
                  </a:cubicBezTo>
                  <a:cubicBezTo>
                    <a:pt x="1109" y="10901"/>
                    <a:pt x="1172" y="11090"/>
                    <a:pt x="1298" y="11152"/>
                  </a:cubicBezTo>
                  <a:cubicBezTo>
                    <a:pt x="1800" y="11424"/>
                    <a:pt x="2218" y="11801"/>
                    <a:pt x="2637" y="12199"/>
                  </a:cubicBezTo>
                  <a:cubicBezTo>
                    <a:pt x="3202" y="12784"/>
                    <a:pt x="3892" y="13307"/>
                    <a:pt x="4436" y="13914"/>
                  </a:cubicBezTo>
                  <a:cubicBezTo>
                    <a:pt x="4896" y="14437"/>
                    <a:pt x="5420" y="14856"/>
                    <a:pt x="6005" y="15253"/>
                  </a:cubicBezTo>
                  <a:cubicBezTo>
                    <a:pt x="6319" y="15463"/>
                    <a:pt x="6633" y="15693"/>
                    <a:pt x="6968" y="15902"/>
                  </a:cubicBezTo>
                  <a:lnTo>
                    <a:pt x="7512" y="15986"/>
                  </a:lnTo>
                  <a:cubicBezTo>
                    <a:pt x="7554" y="16090"/>
                    <a:pt x="7554" y="16216"/>
                    <a:pt x="7617" y="16300"/>
                  </a:cubicBezTo>
                  <a:cubicBezTo>
                    <a:pt x="8035" y="16906"/>
                    <a:pt x="8642" y="17325"/>
                    <a:pt x="9249" y="17701"/>
                  </a:cubicBezTo>
                  <a:cubicBezTo>
                    <a:pt x="9353" y="17785"/>
                    <a:pt x="9479" y="17806"/>
                    <a:pt x="9604" y="17848"/>
                  </a:cubicBezTo>
                  <a:cubicBezTo>
                    <a:pt x="8956" y="17157"/>
                    <a:pt x="8202" y="16613"/>
                    <a:pt x="7470" y="16028"/>
                  </a:cubicBezTo>
                  <a:close/>
                  <a:moveTo>
                    <a:pt x="23100" y="837"/>
                  </a:moveTo>
                  <a:cubicBezTo>
                    <a:pt x="22974" y="1025"/>
                    <a:pt x="22891" y="1109"/>
                    <a:pt x="22891" y="1172"/>
                  </a:cubicBezTo>
                  <a:cubicBezTo>
                    <a:pt x="22786" y="1632"/>
                    <a:pt x="22472" y="1695"/>
                    <a:pt x="22054" y="1674"/>
                  </a:cubicBezTo>
                  <a:cubicBezTo>
                    <a:pt x="21698" y="1653"/>
                    <a:pt x="21321" y="1590"/>
                    <a:pt x="20987" y="1653"/>
                  </a:cubicBezTo>
                  <a:cubicBezTo>
                    <a:pt x="20317" y="1758"/>
                    <a:pt x="19627" y="1799"/>
                    <a:pt x="18915" y="1779"/>
                  </a:cubicBezTo>
                  <a:cubicBezTo>
                    <a:pt x="18392" y="1758"/>
                    <a:pt x="17911" y="1779"/>
                    <a:pt x="17388" y="1799"/>
                  </a:cubicBezTo>
                  <a:cubicBezTo>
                    <a:pt x="14898" y="1946"/>
                    <a:pt x="12408" y="2113"/>
                    <a:pt x="9918" y="2260"/>
                  </a:cubicBezTo>
                  <a:cubicBezTo>
                    <a:pt x="8725" y="2323"/>
                    <a:pt x="7512" y="2427"/>
                    <a:pt x="6361" y="2699"/>
                  </a:cubicBezTo>
                  <a:cubicBezTo>
                    <a:pt x="5838" y="2825"/>
                    <a:pt x="5294" y="2867"/>
                    <a:pt x="4771" y="2992"/>
                  </a:cubicBezTo>
                  <a:cubicBezTo>
                    <a:pt x="4122" y="3118"/>
                    <a:pt x="3453" y="3201"/>
                    <a:pt x="2804" y="3097"/>
                  </a:cubicBezTo>
                  <a:cubicBezTo>
                    <a:pt x="2762" y="3097"/>
                    <a:pt x="2699" y="3139"/>
                    <a:pt x="2595" y="3160"/>
                  </a:cubicBezTo>
                  <a:cubicBezTo>
                    <a:pt x="2574" y="3264"/>
                    <a:pt x="2553" y="3390"/>
                    <a:pt x="2490" y="3557"/>
                  </a:cubicBezTo>
                  <a:cubicBezTo>
                    <a:pt x="2846" y="3766"/>
                    <a:pt x="3160" y="3955"/>
                    <a:pt x="3432" y="4164"/>
                  </a:cubicBezTo>
                  <a:cubicBezTo>
                    <a:pt x="3892" y="4478"/>
                    <a:pt x="4352" y="4771"/>
                    <a:pt x="4729" y="5147"/>
                  </a:cubicBezTo>
                  <a:cubicBezTo>
                    <a:pt x="5671" y="6256"/>
                    <a:pt x="6780" y="7177"/>
                    <a:pt x="7805" y="8181"/>
                  </a:cubicBezTo>
                  <a:cubicBezTo>
                    <a:pt x="8202" y="8579"/>
                    <a:pt x="8621" y="8997"/>
                    <a:pt x="8956" y="9437"/>
                  </a:cubicBezTo>
                  <a:cubicBezTo>
                    <a:pt x="9688" y="10357"/>
                    <a:pt x="10462" y="11215"/>
                    <a:pt x="11341" y="12031"/>
                  </a:cubicBezTo>
                  <a:cubicBezTo>
                    <a:pt x="11697" y="12366"/>
                    <a:pt x="12094" y="12743"/>
                    <a:pt x="12387" y="13140"/>
                  </a:cubicBezTo>
                  <a:cubicBezTo>
                    <a:pt x="13140" y="14123"/>
                    <a:pt x="13998" y="15065"/>
                    <a:pt x="14898" y="15965"/>
                  </a:cubicBezTo>
                  <a:cubicBezTo>
                    <a:pt x="15003" y="16069"/>
                    <a:pt x="15128" y="16195"/>
                    <a:pt x="15254" y="16216"/>
                  </a:cubicBezTo>
                  <a:cubicBezTo>
                    <a:pt x="15756" y="16300"/>
                    <a:pt x="16279" y="16404"/>
                    <a:pt x="16781" y="16320"/>
                  </a:cubicBezTo>
                  <a:cubicBezTo>
                    <a:pt x="17304" y="16216"/>
                    <a:pt x="17848" y="16174"/>
                    <a:pt x="18371" y="16132"/>
                  </a:cubicBezTo>
                  <a:cubicBezTo>
                    <a:pt x="18999" y="16111"/>
                    <a:pt x="19606" y="15965"/>
                    <a:pt x="20213" y="15756"/>
                  </a:cubicBezTo>
                  <a:cubicBezTo>
                    <a:pt x="20589" y="15609"/>
                    <a:pt x="21008" y="15546"/>
                    <a:pt x="21405" y="15442"/>
                  </a:cubicBezTo>
                  <a:cubicBezTo>
                    <a:pt x="22556" y="15170"/>
                    <a:pt x="23707" y="14960"/>
                    <a:pt x="24837" y="14667"/>
                  </a:cubicBezTo>
                  <a:cubicBezTo>
                    <a:pt x="25548" y="14500"/>
                    <a:pt x="26218" y="14333"/>
                    <a:pt x="26950" y="14249"/>
                  </a:cubicBezTo>
                  <a:cubicBezTo>
                    <a:pt x="27536" y="14186"/>
                    <a:pt x="28080" y="14040"/>
                    <a:pt x="28624" y="13977"/>
                  </a:cubicBezTo>
                  <a:cubicBezTo>
                    <a:pt x="29210" y="13893"/>
                    <a:pt x="29754" y="13789"/>
                    <a:pt x="30319" y="13789"/>
                  </a:cubicBezTo>
                  <a:cubicBezTo>
                    <a:pt x="31009" y="13789"/>
                    <a:pt x="31679" y="13579"/>
                    <a:pt x="32390" y="13705"/>
                  </a:cubicBezTo>
                  <a:cubicBezTo>
                    <a:pt x="33101" y="13475"/>
                    <a:pt x="33834" y="13663"/>
                    <a:pt x="34545" y="13705"/>
                  </a:cubicBezTo>
                  <a:cubicBezTo>
                    <a:pt x="34713" y="13726"/>
                    <a:pt x="34901" y="13768"/>
                    <a:pt x="35068" y="13831"/>
                  </a:cubicBezTo>
                  <a:cubicBezTo>
                    <a:pt x="35487" y="14019"/>
                    <a:pt x="35863" y="14228"/>
                    <a:pt x="36261" y="14437"/>
                  </a:cubicBezTo>
                  <a:cubicBezTo>
                    <a:pt x="36449" y="14542"/>
                    <a:pt x="36596" y="14667"/>
                    <a:pt x="36638" y="14919"/>
                  </a:cubicBezTo>
                  <a:cubicBezTo>
                    <a:pt x="36638" y="15023"/>
                    <a:pt x="36700" y="15128"/>
                    <a:pt x="36763" y="15274"/>
                  </a:cubicBezTo>
                  <a:cubicBezTo>
                    <a:pt x="36951" y="14960"/>
                    <a:pt x="37098" y="14730"/>
                    <a:pt x="37223" y="14500"/>
                  </a:cubicBezTo>
                  <a:cubicBezTo>
                    <a:pt x="37391" y="14207"/>
                    <a:pt x="37412" y="13914"/>
                    <a:pt x="37202" y="13663"/>
                  </a:cubicBezTo>
                  <a:cubicBezTo>
                    <a:pt x="36763" y="13098"/>
                    <a:pt x="36491" y="12366"/>
                    <a:pt x="35801" y="12052"/>
                  </a:cubicBezTo>
                  <a:cubicBezTo>
                    <a:pt x="35696" y="12010"/>
                    <a:pt x="35633" y="11885"/>
                    <a:pt x="35529" y="11801"/>
                  </a:cubicBezTo>
                  <a:cubicBezTo>
                    <a:pt x="35278" y="11571"/>
                    <a:pt x="35006" y="11320"/>
                    <a:pt x="34713" y="11090"/>
                  </a:cubicBezTo>
                  <a:cubicBezTo>
                    <a:pt x="34085" y="10587"/>
                    <a:pt x="33415" y="10127"/>
                    <a:pt x="32829" y="9604"/>
                  </a:cubicBezTo>
                  <a:cubicBezTo>
                    <a:pt x="31783" y="8641"/>
                    <a:pt x="30674" y="7805"/>
                    <a:pt x="29482" y="7030"/>
                  </a:cubicBezTo>
                  <a:cubicBezTo>
                    <a:pt x="28833" y="6612"/>
                    <a:pt x="28184" y="6193"/>
                    <a:pt x="27536" y="5754"/>
                  </a:cubicBezTo>
                  <a:cubicBezTo>
                    <a:pt x="27327" y="5608"/>
                    <a:pt x="27075" y="5440"/>
                    <a:pt x="26950" y="5210"/>
                  </a:cubicBezTo>
                  <a:cubicBezTo>
                    <a:pt x="26531" y="4561"/>
                    <a:pt x="25967" y="4038"/>
                    <a:pt x="25402" y="3473"/>
                  </a:cubicBezTo>
                  <a:cubicBezTo>
                    <a:pt x="25213" y="3264"/>
                    <a:pt x="25046" y="3118"/>
                    <a:pt x="24962" y="2825"/>
                  </a:cubicBezTo>
                  <a:cubicBezTo>
                    <a:pt x="24627" y="1904"/>
                    <a:pt x="23895" y="1423"/>
                    <a:pt x="23100" y="837"/>
                  </a:cubicBezTo>
                  <a:close/>
                  <a:moveTo>
                    <a:pt x="14626" y="17492"/>
                  </a:moveTo>
                  <a:cubicBezTo>
                    <a:pt x="14417" y="17660"/>
                    <a:pt x="14207" y="17639"/>
                    <a:pt x="14061" y="17471"/>
                  </a:cubicBezTo>
                  <a:cubicBezTo>
                    <a:pt x="13663" y="17053"/>
                    <a:pt x="13308" y="16613"/>
                    <a:pt x="12931" y="16195"/>
                  </a:cubicBezTo>
                  <a:cubicBezTo>
                    <a:pt x="12513" y="15714"/>
                    <a:pt x="12094" y="15253"/>
                    <a:pt x="11634" y="14814"/>
                  </a:cubicBezTo>
                  <a:cubicBezTo>
                    <a:pt x="10002" y="13287"/>
                    <a:pt x="8349" y="11801"/>
                    <a:pt x="6717" y="10315"/>
                  </a:cubicBezTo>
                  <a:cubicBezTo>
                    <a:pt x="6549" y="10169"/>
                    <a:pt x="6403" y="10043"/>
                    <a:pt x="6215" y="9918"/>
                  </a:cubicBezTo>
                  <a:cubicBezTo>
                    <a:pt x="5503" y="9374"/>
                    <a:pt x="4771" y="8809"/>
                    <a:pt x="4101" y="8244"/>
                  </a:cubicBezTo>
                  <a:cubicBezTo>
                    <a:pt x="3327" y="7616"/>
                    <a:pt x="2427" y="7198"/>
                    <a:pt x="1800" y="6277"/>
                  </a:cubicBezTo>
                  <a:cubicBezTo>
                    <a:pt x="1758" y="6465"/>
                    <a:pt x="1716" y="6570"/>
                    <a:pt x="1737" y="6612"/>
                  </a:cubicBezTo>
                  <a:cubicBezTo>
                    <a:pt x="1904" y="7240"/>
                    <a:pt x="1800" y="7825"/>
                    <a:pt x="1339" y="8286"/>
                  </a:cubicBezTo>
                  <a:cubicBezTo>
                    <a:pt x="1067" y="8600"/>
                    <a:pt x="1067" y="8997"/>
                    <a:pt x="1109" y="9395"/>
                  </a:cubicBezTo>
                  <a:cubicBezTo>
                    <a:pt x="1632" y="10002"/>
                    <a:pt x="2218" y="10546"/>
                    <a:pt x="2846" y="11006"/>
                  </a:cubicBezTo>
                  <a:cubicBezTo>
                    <a:pt x="3160" y="11236"/>
                    <a:pt x="3432" y="11508"/>
                    <a:pt x="3725" y="11759"/>
                  </a:cubicBezTo>
                  <a:cubicBezTo>
                    <a:pt x="4436" y="12387"/>
                    <a:pt x="5148" y="13077"/>
                    <a:pt x="5880" y="13705"/>
                  </a:cubicBezTo>
                  <a:cubicBezTo>
                    <a:pt x="7261" y="14856"/>
                    <a:pt x="8663" y="15986"/>
                    <a:pt x="10065" y="17136"/>
                  </a:cubicBezTo>
                  <a:cubicBezTo>
                    <a:pt x="10274" y="17283"/>
                    <a:pt x="10504" y="17450"/>
                    <a:pt x="10734" y="17576"/>
                  </a:cubicBezTo>
                  <a:cubicBezTo>
                    <a:pt x="11362" y="17890"/>
                    <a:pt x="11906" y="18287"/>
                    <a:pt x="12408" y="18789"/>
                  </a:cubicBezTo>
                  <a:cubicBezTo>
                    <a:pt x="12806" y="19166"/>
                    <a:pt x="13308" y="19459"/>
                    <a:pt x="13789" y="19689"/>
                  </a:cubicBezTo>
                  <a:cubicBezTo>
                    <a:pt x="13998" y="19522"/>
                    <a:pt x="14207" y="19438"/>
                    <a:pt x="14187" y="19145"/>
                  </a:cubicBezTo>
                  <a:cubicBezTo>
                    <a:pt x="13977" y="19061"/>
                    <a:pt x="13768" y="18957"/>
                    <a:pt x="13538" y="18936"/>
                  </a:cubicBezTo>
                  <a:cubicBezTo>
                    <a:pt x="13140" y="18873"/>
                    <a:pt x="12889" y="18664"/>
                    <a:pt x="12638" y="18392"/>
                  </a:cubicBezTo>
                  <a:cubicBezTo>
                    <a:pt x="12408" y="18099"/>
                    <a:pt x="12157" y="17869"/>
                    <a:pt x="11885" y="17618"/>
                  </a:cubicBezTo>
                  <a:cubicBezTo>
                    <a:pt x="10650" y="16467"/>
                    <a:pt x="9395" y="15358"/>
                    <a:pt x="8181" y="14207"/>
                  </a:cubicBezTo>
                  <a:cubicBezTo>
                    <a:pt x="7889" y="13935"/>
                    <a:pt x="7617" y="13642"/>
                    <a:pt x="7303" y="13412"/>
                  </a:cubicBezTo>
                  <a:cubicBezTo>
                    <a:pt x="6633" y="12910"/>
                    <a:pt x="6026" y="12345"/>
                    <a:pt x="5420" y="11738"/>
                  </a:cubicBezTo>
                  <a:cubicBezTo>
                    <a:pt x="4938" y="11215"/>
                    <a:pt x="4373" y="10755"/>
                    <a:pt x="3892" y="10232"/>
                  </a:cubicBezTo>
                  <a:cubicBezTo>
                    <a:pt x="3683" y="10022"/>
                    <a:pt x="3495" y="9771"/>
                    <a:pt x="3285" y="9562"/>
                  </a:cubicBezTo>
                  <a:cubicBezTo>
                    <a:pt x="3076" y="9353"/>
                    <a:pt x="2867" y="9186"/>
                    <a:pt x="2658" y="8976"/>
                  </a:cubicBezTo>
                  <a:cubicBezTo>
                    <a:pt x="3013" y="8809"/>
                    <a:pt x="3285" y="8872"/>
                    <a:pt x="3536" y="9102"/>
                  </a:cubicBezTo>
                  <a:cubicBezTo>
                    <a:pt x="4101" y="9562"/>
                    <a:pt x="4645" y="10022"/>
                    <a:pt x="5189" y="10504"/>
                  </a:cubicBezTo>
                  <a:cubicBezTo>
                    <a:pt x="6152" y="11403"/>
                    <a:pt x="7072" y="12387"/>
                    <a:pt x="8181" y="13119"/>
                  </a:cubicBezTo>
                  <a:cubicBezTo>
                    <a:pt x="8223" y="13161"/>
                    <a:pt x="8244" y="13203"/>
                    <a:pt x="8307" y="13266"/>
                  </a:cubicBezTo>
                  <a:cubicBezTo>
                    <a:pt x="9960" y="14793"/>
                    <a:pt x="11592" y="16341"/>
                    <a:pt x="13224" y="17869"/>
                  </a:cubicBezTo>
                  <a:cubicBezTo>
                    <a:pt x="13726" y="17722"/>
                    <a:pt x="14166" y="17576"/>
                    <a:pt x="14375" y="18204"/>
                  </a:cubicBezTo>
                  <a:cubicBezTo>
                    <a:pt x="14396" y="18287"/>
                    <a:pt x="14500" y="18308"/>
                    <a:pt x="14584" y="18350"/>
                  </a:cubicBezTo>
                  <a:cubicBezTo>
                    <a:pt x="14898" y="18601"/>
                    <a:pt x="15212" y="18810"/>
                    <a:pt x="15505" y="19020"/>
                  </a:cubicBezTo>
                  <a:cubicBezTo>
                    <a:pt x="16697" y="18810"/>
                    <a:pt x="17911" y="18622"/>
                    <a:pt x="19083" y="18392"/>
                  </a:cubicBezTo>
                  <a:cubicBezTo>
                    <a:pt x="19187" y="18350"/>
                    <a:pt x="19376" y="18413"/>
                    <a:pt x="19376" y="18162"/>
                  </a:cubicBezTo>
                  <a:cubicBezTo>
                    <a:pt x="18852" y="18204"/>
                    <a:pt x="18350" y="18266"/>
                    <a:pt x="17848" y="18287"/>
                  </a:cubicBezTo>
                  <a:cubicBezTo>
                    <a:pt x="17283" y="18308"/>
                    <a:pt x="16865" y="18162"/>
                    <a:pt x="16488" y="17785"/>
                  </a:cubicBezTo>
                  <a:cubicBezTo>
                    <a:pt x="16572" y="17743"/>
                    <a:pt x="16656" y="17680"/>
                    <a:pt x="16718" y="17680"/>
                  </a:cubicBezTo>
                  <a:cubicBezTo>
                    <a:pt x="17702" y="17576"/>
                    <a:pt x="18643" y="17492"/>
                    <a:pt x="19606" y="17429"/>
                  </a:cubicBezTo>
                  <a:cubicBezTo>
                    <a:pt x="21510" y="17241"/>
                    <a:pt x="23414" y="17032"/>
                    <a:pt x="25297" y="16655"/>
                  </a:cubicBezTo>
                  <a:cubicBezTo>
                    <a:pt x="27347" y="16279"/>
                    <a:pt x="29377" y="15986"/>
                    <a:pt x="31448" y="15860"/>
                  </a:cubicBezTo>
                  <a:cubicBezTo>
                    <a:pt x="32892" y="15756"/>
                    <a:pt x="34294" y="15567"/>
                    <a:pt x="35738" y="15400"/>
                  </a:cubicBezTo>
                  <a:cubicBezTo>
                    <a:pt x="35759" y="15400"/>
                    <a:pt x="35801" y="15379"/>
                    <a:pt x="35842" y="15337"/>
                  </a:cubicBezTo>
                  <a:cubicBezTo>
                    <a:pt x="35863" y="15149"/>
                    <a:pt x="35905" y="14960"/>
                    <a:pt x="35905" y="14751"/>
                  </a:cubicBezTo>
                  <a:cubicBezTo>
                    <a:pt x="34399" y="14333"/>
                    <a:pt x="32913" y="14667"/>
                    <a:pt x="31428" y="14605"/>
                  </a:cubicBezTo>
                  <a:cubicBezTo>
                    <a:pt x="31114" y="14605"/>
                    <a:pt x="30779" y="14667"/>
                    <a:pt x="30444" y="14647"/>
                  </a:cubicBezTo>
                  <a:cubicBezTo>
                    <a:pt x="30256" y="14626"/>
                    <a:pt x="30026" y="14647"/>
                    <a:pt x="29816" y="14667"/>
                  </a:cubicBezTo>
                  <a:cubicBezTo>
                    <a:pt x="28603" y="14856"/>
                    <a:pt x="27389" y="15044"/>
                    <a:pt x="26155" y="15253"/>
                  </a:cubicBezTo>
                  <a:cubicBezTo>
                    <a:pt x="25987" y="15274"/>
                    <a:pt x="25820" y="15337"/>
                    <a:pt x="25632" y="15379"/>
                  </a:cubicBezTo>
                  <a:cubicBezTo>
                    <a:pt x="24439" y="15651"/>
                    <a:pt x="23226" y="15923"/>
                    <a:pt x="22033" y="16195"/>
                  </a:cubicBezTo>
                  <a:cubicBezTo>
                    <a:pt x="21949" y="16216"/>
                    <a:pt x="21845" y="16216"/>
                    <a:pt x="21782" y="16237"/>
                  </a:cubicBezTo>
                  <a:cubicBezTo>
                    <a:pt x="21321" y="16341"/>
                    <a:pt x="20882" y="16425"/>
                    <a:pt x="20464" y="16551"/>
                  </a:cubicBezTo>
                  <a:cubicBezTo>
                    <a:pt x="19794" y="16802"/>
                    <a:pt x="19083" y="16948"/>
                    <a:pt x="18350" y="16969"/>
                  </a:cubicBezTo>
                  <a:cubicBezTo>
                    <a:pt x="18057" y="16969"/>
                    <a:pt x="17723" y="16969"/>
                    <a:pt x="17451" y="17053"/>
                  </a:cubicBezTo>
                  <a:cubicBezTo>
                    <a:pt x="16865" y="17262"/>
                    <a:pt x="16279" y="17178"/>
                    <a:pt x="15672" y="17116"/>
                  </a:cubicBezTo>
                  <a:cubicBezTo>
                    <a:pt x="15400" y="17074"/>
                    <a:pt x="15086" y="17032"/>
                    <a:pt x="14772" y="17011"/>
                  </a:cubicBezTo>
                  <a:cubicBezTo>
                    <a:pt x="14689" y="17157"/>
                    <a:pt x="14668" y="17346"/>
                    <a:pt x="14626" y="17492"/>
                  </a:cubicBezTo>
                  <a:close/>
                  <a:moveTo>
                    <a:pt x="15609" y="20421"/>
                  </a:moveTo>
                  <a:cubicBezTo>
                    <a:pt x="16049" y="20108"/>
                    <a:pt x="16446" y="20170"/>
                    <a:pt x="16823" y="20191"/>
                  </a:cubicBezTo>
                  <a:cubicBezTo>
                    <a:pt x="17220" y="20212"/>
                    <a:pt x="17618" y="20254"/>
                    <a:pt x="18016" y="20212"/>
                  </a:cubicBezTo>
                  <a:cubicBezTo>
                    <a:pt x="18497" y="20191"/>
                    <a:pt x="19020" y="20149"/>
                    <a:pt x="19522" y="20045"/>
                  </a:cubicBezTo>
                  <a:cubicBezTo>
                    <a:pt x="20903" y="19731"/>
                    <a:pt x="22305" y="19543"/>
                    <a:pt x="23686" y="19354"/>
                  </a:cubicBezTo>
                  <a:cubicBezTo>
                    <a:pt x="24104" y="19313"/>
                    <a:pt x="24502" y="19166"/>
                    <a:pt x="24920" y="19124"/>
                  </a:cubicBezTo>
                  <a:cubicBezTo>
                    <a:pt x="26824" y="18894"/>
                    <a:pt x="28708" y="18476"/>
                    <a:pt x="30591" y="18078"/>
                  </a:cubicBezTo>
                  <a:cubicBezTo>
                    <a:pt x="30842" y="18015"/>
                    <a:pt x="31135" y="17953"/>
                    <a:pt x="31407" y="17973"/>
                  </a:cubicBezTo>
                  <a:cubicBezTo>
                    <a:pt x="31951" y="18015"/>
                    <a:pt x="32474" y="17953"/>
                    <a:pt x="33018" y="17911"/>
                  </a:cubicBezTo>
                  <a:cubicBezTo>
                    <a:pt x="33625" y="17890"/>
                    <a:pt x="34189" y="17660"/>
                    <a:pt x="34796" y="17764"/>
                  </a:cubicBezTo>
                  <a:cubicBezTo>
                    <a:pt x="35089" y="17806"/>
                    <a:pt x="35236" y="17660"/>
                    <a:pt x="35298" y="17367"/>
                  </a:cubicBezTo>
                  <a:cubicBezTo>
                    <a:pt x="35340" y="17032"/>
                    <a:pt x="35382" y="16655"/>
                    <a:pt x="35424" y="16320"/>
                  </a:cubicBezTo>
                  <a:cubicBezTo>
                    <a:pt x="34985" y="16069"/>
                    <a:pt x="34566" y="16216"/>
                    <a:pt x="34169" y="16320"/>
                  </a:cubicBezTo>
                  <a:cubicBezTo>
                    <a:pt x="34148" y="16320"/>
                    <a:pt x="34127" y="16404"/>
                    <a:pt x="34085" y="16425"/>
                  </a:cubicBezTo>
                  <a:cubicBezTo>
                    <a:pt x="34252" y="16551"/>
                    <a:pt x="34378" y="16655"/>
                    <a:pt x="34650" y="16864"/>
                  </a:cubicBezTo>
                  <a:cubicBezTo>
                    <a:pt x="34085" y="16948"/>
                    <a:pt x="33708" y="17032"/>
                    <a:pt x="33290" y="17074"/>
                  </a:cubicBezTo>
                  <a:cubicBezTo>
                    <a:pt x="33039" y="17116"/>
                    <a:pt x="32809" y="17178"/>
                    <a:pt x="32578" y="17157"/>
                  </a:cubicBezTo>
                  <a:cubicBezTo>
                    <a:pt x="32055" y="17074"/>
                    <a:pt x="31553" y="17178"/>
                    <a:pt x="31051" y="17241"/>
                  </a:cubicBezTo>
                  <a:cubicBezTo>
                    <a:pt x="30005" y="17367"/>
                    <a:pt x="28959" y="17471"/>
                    <a:pt x="27912" y="17597"/>
                  </a:cubicBezTo>
                  <a:cubicBezTo>
                    <a:pt x="26866" y="17743"/>
                    <a:pt x="25799" y="17743"/>
                    <a:pt x="24816" y="17994"/>
                  </a:cubicBezTo>
                  <a:cubicBezTo>
                    <a:pt x="22849" y="18538"/>
                    <a:pt x="20757" y="18517"/>
                    <a:pt x="18790" y="19061"/>
                  </a:cubicBezTo>
                  <a:cubicBezTo>
                    <a:pt x="18685" y="19103"/>
                    <a:pt x="18560" y="19103"/>
                    <a:pt x="18434" y="19103"/>
                  </a:cubicBezTo>
                  <a:cubicBezTo>
                    <a:pt x="17304" y="19271"/>
                    <a:pt x="16174" y="19438"/>
                    <a:pt x="15044" y="19626"/>
                  </a:cubicBezTo>
                  <a:cubicBezTo>
                    <a:pt x="14940" y="19836"/>
                    <a:pt x="14877" y="20003"/>
                    <a:pt x="14793" y="20170"/>
                  </a:cubicBezTo>
                  <a:cubicBezTo>
                    <a:pt x="15044" y="20505"/>
                    <a:pt x="15254" y="20798"/>
                    <a:pt x="15463" y="21091"/>
                  </a:cubicBezTo>
                  <a:cubicBezTo>
                    <a:pt x="15881" y="21133"/>
                    <a:pt x="16300" y="21196"/>
                    <a:pt x="16718" y="21217"/>
                  </a:cubicBezTo>
                  <a:cubicBezTo>
                    <a:pt x="16865" y="21217"/>
                    <a:pt x="17011" y="21112"/>
                    <a:pt x="17220" y="21028"/>
                  </a:cubicBezTo>
                  <a:cubicBezTo>
                    <a:pt x="16656" y="20819"/>
                    <a:pt x="16028" y="21028"/>
                    <a:pt x="15609" y="20421"/>
                  </a:cubicBezTo>
                  <a:close/>
                  <a:moveTo>
                    <a:pt x="1842" y="5461"/>
                  </a:moveTo>
                  <a:cubicBezTo>
                    <a:pt x="2218" y="5859"/>
                    <a:pt x="2553" y="6361"/>
                    <a:pt x="3013" y="6654"/>
                  </a:cubicBezTo>
                  <a:cubicBezTo>
                    <a:pt x="3997" y="7281"/>
                    <a:pt x="4855" y="8014"/>
                    <a:pt x="5775" y="8683"/>
                  </a:cubicBezTo>
                  <a:cubicBezTo>
                    <a:pt x="6256" y="9081"/>
                    <a:pt x="6780" y="9437"/>
                    <a:pt x="7261" y="9855"/>
                  </a:cubicBezTo>
                  <a:cubicBezTo>
                    <a:pt x="8705" y="11152"/>
                    <a:pt x="10085" y="12450"/>
                    <a:pt x="11529" y="13768"/>
                  </a:cubicBezTo>
                  <a:cubicBezTo>
                    <a:pt x="11592" y="13831"/>
                    <a:pt x="11676" y="14019"/>
                    <a:pt x="11906" y="13831"/>
                  </a:cubicBezTo>
                  <a:cubicBezTo>
                    <a:pt x="11571" y="13475"/>
                    <a:pt x="11257" y="13140"/>
                    <a:pt x="10922" y="12784"/>
                  </a:cubicBezTo>
                  <a:cubicBezTo>
                    <a:pt x="10316" y="12199"/>
                    <a:pt x="9667" y="11675"/>
                    <a:pt x="9144" y="11006"/>
                  </a:cubicBezTo>
                  <a:cubicBezTo>
                    <a:pt x="8202" y="9834"/>
                    <a:pt x="7177" y="8746"/>
                    <a:pt x="6047" y="7742"/>
                  </a:cubicBezTo>
                  <a:cubicBezTo>
                    <a:pt x="5566" y="7302"/>
                    <a:pt x="5064" y="6884"/>
                    <a:pt x="4645" y="6361"/>
                  </a:cubicBezTo>
                  <a:cubicBezTo>
                    <a:pt x="4018" y="5545"/>
                    <a:pt x="3264" y="4938"/>
                    <a:pt x="2427" y="4415"/>
                  </a:cubicBezTo>
                  <a:cubicBezTo>
                    <a:pt x="2281" y="4352"/>
                    <a:pt x="2072" y="4248"/>
                    <a:pt x="1946" y="4268"/>
                  </a:cubicBezTo>
                  <a:cubicBezTo>
                    <a:pt x="1737" y="4310"/>
                    <a:pt x="1821" y="4561"/>
                    <a:pt x="1842" y="4729"/>
                  </a:cubicBezTo>
                  <a:close/>
                  <a:moveTo>
                    <a:pt x="25088" y="20170"/>
                  </a:moveTo>
                  <a:cubicBezTo>
                    <a:pt x="25464" y="20359"/>
                    <a:pt x="25778" y="20296"/>
                    <a:pt x="26092" y="20212"/>
                  </a:cubicBezTo>
                  <a:cubicBezTo>
                    <a:pt x="26762" y="20066"/>
                    <a:pt x="27452" y="19919"/>
                    <a:pt x="28122" y="19919"/>
                  </a:cubicBezTo>
                  <a:cubicBezTo>
                    <a:pt x="28331" y="19919"/>
                    <a:pt x="28540" y="19919"/>
                    <a:pt x="28749" y="19877"/>
                  </a:cubicBezTo>
                  <a:cubicBezTo>
                    <a:pt x="29231" y="19752"/>
                    <a:pt x="29691" y="19668"/>
                    <a:pt x="30172" y="19710"/>
                  </a:cubicBezTo>
                  <a:cubicBezTo>
                    <a:pt x="30507" y="19752"/>
                    <a:pt x="31072" y="19501"/>
                    <a:pt x="31365" y="19292"/>
                  </a:cubicBezTo>
                  <a:cubicBezTo>
                    <a:pt x="29252" y="19417"/>
                    <a:pt x="27159" y="19626"/>
                    <a:pt x="25088" y="201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33"/>
            <p:cNvSpPr/>
            <p:nvPr/>
          </p:nvSpPr>
          <p:spPr>
            <a:xfrm>
              <a:off x="-956775" y="2745150"/>
              <a:ext cx="339000" cy="142825"/>
            </a:xfrm>
            <a:custGeom>
              <a:avLst/>
              <a:gdLst/>
              <a:ahLst/>
              <a:cxnLst/>
              <a:rect l="l" t="t" r="r" b="b"/>
              <a:pathLst>
                <a:path w="13560" h="5713" extrusionOk="0">
                  <a:moveTo>
                    <a:pt x="1" y="1863"/>
                  </a:moveTo>
                  <a:cubicBezTo>
                    <a:pt x="315" y="1632"/>
                    <a:pt x="629" y="1674"/>
                    <a:pt x="922" y="1716"/>
                  </a:cubicBezTo>
                  <a:cubicBezTo>
                    <a:pt x="1842" y="1842"/>
                    <a:pt x="2700" y="1716"/>
                    <a:pt x="3600" y="1465"/>
                  </a:cubicBezTo>
                  <a:cubicBezTo>
                    <a:pt x="4374" y="1256"/>
                    <a:pt x="5190" y="1193"/>
                    <a:pt x="5964" y="1026"/>
                  </a:cubicBezTo>
                  <a:cubicBezTo>
                    <a:pt x="6341" y="942"/>
                    <a:pt x="6738" y="816"/>
                    <a:pt x="7073" y="670"/>
                  </a:cubicBezTo>
                  <a:cubicBezTo>
                    <a:pt x="7533" y="461"/>
                    <a:pt x="8015" y="293"/>
                    <a:pt x="8538" y="293"/>
                  </a:cubicBezTo>
                  <a:cubicBezTo>
                    <a:pt x="8621" y="293"/>
                    <a:pt x="8726" y="314"/>
                    <a:pt x="8789" y="293"/>
                  </a:cubicBezTo>
                  <a:cubicBezTo>
                    <a:pt x="9626" y="0"/>
                    <a:pt x="10463" y="189"/>
                    <a:pt x="11279" y="314"/>
                  </a:cubicBezTo>
                  <a:cubicBezTo>
                    <a:pt x="12032" y="419"/>
                    <a:pt x="12618" y="795"/>
                    <a:pt x="12827" y="1611"/>
                  </a:cubicBezTo>
                  <a:cubicBezTo>
                    <a:pt x="12869" y="1842"/>
                    <a:pt x="13015" y="2030"/>
                    <a:pt x="13141" y="2239"/>
                  </a:cubicBezTo>
                  <a:cubicBezTo>
                    <a:pt x="13183" y="2344"/>
                    <a:pt x="13287" y="2407"/>
                    <a:pt x="13350" y="2511"/>
                  </a:cubicBezTo>
                  <a:cubicBezTo>
                    <a:pt x="13559" y="2909"/>
                    <a:pt x="13455" y="3306"/>
                    <a:pt x="13015" y="3453"/>
                  </a:cubicBezTo>
                  <a:cubicBezTo>
                    <a:pt x="12806" y="3536"/>
                    <a:pt x="12534" y="3599"/>
                    <a:pt x="12304" y="3620"/>
                  </a:cubicBezTo>
                  <a:lnTo>
                    <a:pt x="11676" y="3704"/>
                  </a:lnTo>
                  <a:cubicBezTo>
                    <a:pt x="11049" y="3746"/>
                    <a:pt x="10442" y="3850"/>
                    <a:pt x="9814" y="4039"/>
                  </a:cubicBezTo>
                  <a:cubicBezTo>
                    <a:pt x="9709" y="4060"/>
                    <a:pt x="9584" y="4080"/>
                    <a:pt x="9458" y="4080"/>
                  </a:cubicBezTo>
                  <a:cubicBezTo>
                    <a:pt x="8768" y="3955"/>
                    <a:pt x="8140" y="4227"/>
                    <a:pt x="7512" y="4373"/>
                  </a:cubicBezTo>
                  <a:cubicBezTo>
                    <a:pt x="7010" y="4499"/>
                    <a:pt x="6550" y="4666"/>
                    <a:pt x="6027" y="4645"/>
                  </a:cubicBezTo>
                  <a:cubicBezTo>
                    <a:pt x="5525" y="4604"/>
                    <a:pt x="5106" y="4896"/>
                    <a:pt x="4688" y="5106"/>
                  </a:cubicBezTo>
                  <a:cubicBezTo>
                    <a:pt x="4374" y="5273"/>
                    <a:pt x="4060" y="5441"/>
                    <a:pt x="3725" y="5545"/>
                  </a:cubicBezTo>
                  <a:cubicBezTo>
                    <a:pt x="3139" y="5713"/>
                    <a:pt x="2616" y="5692"/>
                    <a:pt x="2177" y="5168"/>
                  </a:cubicBezTo>
                  <a:cubicBezTo>
                    <a:pt x="1821" y="4687"/>
                    <a:pt x="1361" y="4290"/>
                    <a:pt x="1047" y="3808"/>
                  </a:cubicBezTo>
                  <a:cubicBezTo>
                    <a:pt x="817" y="3432"/>
                    <a:pt x="608" y="3076"/>
                    <a:pt x="524" y="2679"/>
                  </a:cubicBezTo>
                  <a:cubicBezTo>
                    <a:pt x="482" y="2386"/>
                    <a:pt x="357" y="2197"/>
                    <a:pt x="85" y="2093"/>
                  </a:cubicBezTo>
                  <a:cubicBezTo>
                    <a:pt x="64" y="2072"/>
                    <a:pt x="64" y="1967"/>
                    <a:pt x="1" y="1863"/>
                  </a:cubicBezTo>
                  <a:close/>
                  <a:moveTo>
                    <a:pt x="1361" y="2448"/>
                  </a:moveTo>
                  <a:cubicBezTo>
                    <a:pt x="1717" y="3557"/>
                    <a:pt x="2449" y="4164"/>
                    <a:pt x="3014" y="4855"/>
                  </a:cubicBezTo>
                  <a:cubicBezTo>
                    <a:pt x="3704" y="4750"/>
                    <a:pt x="4290" y="4541"/>
                    <a:pt x="4855" y="4227"/>
                  </a:cubicBezTo>
                  <a:cubicBezTo>
                    <a:pt x="5232" y="3976"/>
                    <a:pt x="5692" y="3871"/>
                    <a:pt x="6131" y="3871"/>
                  </a:cubicBezTo>
                  <a:cubicBezTo>
                    <a:pt x="6487" y="3871"/>
                    <a:pt x="6843" y="3767"/>
                    <a:pt x="7178" y="3704"/>
                  </a:cubicBezTo>
                  <a:cubicBezTo>
                    <a:pt x="7931" y="3536"/>
                    <a:pt x="8642" y="3181"/>
                    <a:pt x="9458" y="3348"/>
                  </a:cubicBezTo>
                  <a:cubicBezTo>
                    <a:pt x="9563" y="3390"/>
                    <a:pt x="9688" y="3327"/>
                    <a:pt x="9793" y="3306"/>
                  </a:cubicBezTo>
                  <a:cubicBezTo>
                    <a:pt x="10442" y="3076"/>
                    <a:pt x="11132" y="3034"/>
                    <a:pt x="11802" y="2909"/>
                  </a:cubicBezTo>
                  <a:cubicBezTo>
                    <a:pt x="11990" y="2867"/>
                    <a:pt x="12199" y="2867"/>
                    <a:pt x="12450" y="2825"/>
                  </a:cubicBezTo>
                  <a:cubicBezTo>
                    <a:pt x="12304" y="2448"/>
                    <a:pt x="12178" y="2093"/>
                    <a:pt x="12011" y="1779"/>
                  </a:cubicBezTo>
                  <a:cubicBezTo>
                    <a:pt x="11802" y="1360"/>
                    <a:pt x="11488" y="1088"/>
                    <a:pt x="10965" y="1047"/>
                  </a:cubicBezTo>
                  <a:cubicBezTo>
                    <a:pt x="10316" y="1026"/>
                    <a:pt x="9647" y="816"/>
                    <a:pt x="8998" y="1088"/>
                  </a:cubicBezTo>
                  <a:cubicBezTo>
                    <a:pt x="8893" y="1130"/>
                    <a:pt x="8768" y="1109"/>
                    <a:pt x="8642" y="1109"/>
                  </a:cubicBezTo>
                  <a:cubicBezTo>
                    <a:pt x="8161" y="1088"/>
                    <a:pt x="7743" y="1214"/>
                    <a:pt x="7324" y="1402"/>
                  </a:cubicBezTo>
                  <a:cubicBezTo>
                    <a:pt x="6906" y="1570"/>
                    <a:pt x="6487" y="1737"/>
                    <a:pt x="6069" y="1842"/>
                  </a:cubicBezTo>
                  <a:cubicBezTo>
                    <a:pt x="5232" y="2030"/>
                    <a:pt x="4374" y="2155"/>
                    <a:pt x="3516" y="2302"/>
                  </a:cubicBezTo>
                  <a:cubicBezTo>
                    <a:pt x="2888" y="2407"/>
                    <a:pt x="2198" y="2595"/>
                    <a:pt x="1361" y="244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33"/>
            <p:cNvSpPr/>
            <p:nvPr/>
          </p:nvSpPr>
          <p:spPr>
            <a:xfrm>
              <a:off x="-604200" y="2736250"/>
              <a:ext cx="263125" cy="239075"/>
            </a:xfrm>
            <a:custGeom>
              <a:avLst/>
              <a:gdLst/>
              <a:ahLst/>
              <a:cxnLst/>
              <a:rect l="l" t="t" r="r" b="b"/>
              <a:pathLst>
                <a:path w="10525" h="9563" extrusionOk="0">
                  <a:moveTo>
                    <a:pt x="10525" y="9500"/>
                  </a:moveTo>
                  <a:cubicBezTo>
                    <a:pt x="10420" y="9542"/>
                    <a:pt x="10378" y="9563"/>
                    <a:pt x="10358" y="9563"/>
                  </a:cubicBezTo>
                  <a:cubicBezTo>
                    <a:pt x="9542" y="9291"/>
                    <a:pt x="8705" y="9019"/>
                    <a:pt x="8056" y="8454"/>
                  </a:cubicBezTo>
                  <a:cubicBezTo>
                    <a:pt x="7345" y="7847"/>
                    <a:pt x="6696" y="7157"/>
                    <a:pt x="5880" y="6717"/>
                  </a:cubicBezTo>
                  <a:cubicBezTo>
                    <a:pt x="5713" y="6613"/>
                    <a:pt x="5566" y="6424"/>
                    <a:pt x="5420" y="6299"/>
                  </a:cubicBezTo>
                  <a:lnTo>
                    <a:pt x="3369" y="4248"/>
                  </a:lnTo>
                  <a:cubicBezTo>
                    <a:pt x="3202" y="4081"/>
                    <a:pt x="3013" y="3872"/>
                    <a:pt x="2846" y="3662"/>
                  </a:cubicBezTo>
                  <a:cubicBezTo>
                    <a:pt x="2323" y="3035"/>
                    <a:pt x="1842" y="2407"/>
                    <a:pt x="1235" y="1842"/>
                  </a:cubicBezTo>
                  <a:cubicBezTo>
                    <a:pt x="816" y="1486"/>
                    <a:pt x="523" y="963"/>
                    <a:pt x="189" y="524"/>
                  </a:cubicBezTo>
                  <a:cubicBezTo>
                    <a:pt x="84" y="377"/>
                    <a:pt x="0" y="210"/>
                    <a:pt x="189" y="22"/>
                  </a:cubicBezTo>
                  <a:cubicBezTo>
                    <a:pt x="440" y="1"/>
                    <a:pt x="628" y="189"/>
                    <a:pt x="754" y="335"/>
                  </a:cubicBezTo>
                  <a:cubicBezTo>
                    <a:pt x="1653" y="1403"/>
                    <a:pt x="2741" y="2239"/>
                    <a:pt x="3536" y="3390"/>
                  </a:cubicBezTo>
                  <a:cubicBezTo>
                    <a:pt x="3641" y="3558"/>
                    <a:pt x="3767" y="3662"/>
                    <a:pt x="3892" y="3788"/>
                  </a:cubicBezTo>
                  <a:lnTo>
                    <a:pt x="5859" y="5755"/>
                  </a:lnTo>
                  <a:cubicBezTo>
                    <a:pt x="6026" y="5901"/>
                    <a:pt x="6194" y="6110"/>
                    <a:pt x="6382" y="6215"/>
                  </a:cubicBezTo>
                  <a:cubicBezTo>
                    <a:pt x="7073" y="6613"/>
                    <a:pt x="7617" y="7157"/>
                    <a:pt x="8182" y="7680"/>
                  </a:cubicBezTo>
                  <a:cubicBezTo>
                    <a:pt x="8558" y="8035"/>
                    <a:pt x="8956" y="8349"/>
                    <a:pt x="9416" y="8579"/>
                  </a:cubicBezTo>
                  <a:cubicBezTo>
                    <a:pt x="9855" y="8789"/>
                    <a:pt x="10211" y="9123"/>
                    <a:pt x="10525" y="95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" name="Google Shape;178;p33"/>
          <p:cNvGrpSpPr/>
          <p:nvPr/>
        </p:nvGrpSpPr>
        <p:grpSpPr>
          <a:xfrm>
            <a:off x="575600" y="2571750"/>
            <a:ext cx="1767550" cy="2473200"/>
            <a:chOff x="347000" y="2571750"/>
            <a:chExt cx="1767550" cy="2473200"/>
          </a:xfrm>
        </p:grpSpPr>
        <p:sp>
          <p:nvSpPr>
            <p:cNvPr id="179" name="Google Shape;179;p33"/>
            <p:cNvSpPr/>
            <p:nvPr/>
          </p:nvSpPr>
          <p:spPr>
            <a:xfrm>
              <a:off x="824075" y="3416025"/>
              <a:ext cx="940525" cy="719275"/>
            </a:xfrm>
            <a:custGeom>
              <a:avLst/>
              <a:gdLst/>
              <a:ahLst/>
              <a:cxnLst/>
              <a:rect l="l" t="t" r="r" b="b"/>
              <a:pathLst>
                <a:path w="37621" h="28771" extrusionOk="0">
                  <a:moveTo>
                    <a:pt x="36512" y="15107"/>
                  </a:moveTo>
                  <a:cubicBezTo>
                    <a:pt x="36345" y="14961"/>
                    <a:pt x="36240" y="14856"/>
                    <a:pt x="36135" y="14731"/>
                  </a:cubicBezTo>
                  <a:cubicBezTo>
                    <a:pt x="35947" y="14501"/>
                    <a:pt x="35780" y="14270"/>
                    <a:pt x="35591" y="14061"/>
                  </a:cubicBezTo>
                  <a:cubicBezTo>
                    <a:pt x="34273" y="12450"/>
                    <a:pt x="34148" y="12325"/>
                    <a:pt x="32432" y="11237"/>
                  </a:cubicBezTo>
                  <a:cubicBezTo>
                    <a:pt x="31930" y="10923"/>
                    <a:pt x="31344" y="10734"/>
                    <a:pt x="30779" y="10546"/>
                  </a:cubicBezTo>
                  <a:cubicBezTo>
                    <a:pt x="30570" y="10462"/>
                    <a:pt x="30339" y="10504"/>
                    <a:pt x="30088" y="10504"/>
                  </a:cubicBezTo>
                  <a:cubicBezTo>
                    <a:pt x="29837" y="10504"/>
                    <a:pt x="29670" y="10651"/>
                    <a:pt x="29649" y="10818"/>
                  </a:cubicBezTo>
                  <a:cubicBezTo>
                    <a:pt x="29607" y="11027"/>
                    <a:pt x="29775" y="11195"/>
                    <a:pt x="30088" y="11216"/>
                  </a:cubicBezTo>
                  <a:cubicBezTo>
                    <a:pt x="30967" y="11320"/>
                    <a:pt x="31720" y="11697"/>
                    <a:pt x="32432" y="12220"/>
                  </a:cubicBezTo>
                  <a:cubicBezTo>
                    <a:pt x="33478" y="12994"/>
                    <a:pt x="34273" y="13957"/>
                    <a:pt x="35068" y="14982"/>
                  </a:cubicBezTo>
                  <a:cubicBezTo>
                    <a:pt x="35277" y="15254"/>
                    <a:pt x="35298" y="15484"/>
                    <a:pt x="35215" y="15777"/>
                  </a:cubicBezTo>
                  <a:cubicBezTo>
                    <a:pt x="35173" y="15986"/>
                    <a:pt x="35005" y="16070"/>
                    <a:pt x="34838" y="16154"/>
                  </a:cubicBezTo>
                  <a:cubicBezTo>
                    <a:pt x="34524" y="16300"/>
                    <a:pt x="34231" y="16300"/>
                    <a:pt x="33917" y="16300"/>
                  </a:cubicBezTo>
                  <a:cubicBezTo>
                    <a:pt x="33520" y="16258"/>
                    <a:pt x="33206" y="16405"/>
                    <a:pt x="32997" y="16760"/>
                  </a:cubicBezTo>
                  <a:cubicBezTo>
                    <a:pt x="32871" y="16991"/>
                    <a:pt x="32641" y="17200"/>
                    <a:pt x="32453" y="17388"/>
                  </a:cubicBezTo>
                  <a:cubicBezTo>
                    <a:pt x="32013" y="17807"/>
                    <a:pt x="31448" y="17932"/>
                    <a:pt x="30863" y="17723"/>
                  </a:cubicBezTo>
                  <a:cubicBezTo>
                    <a:pt x="30339" y="17555"/>
                    <a:pt x="29754" y="17388"/>
                    <a:pt x="29251" y="17095"/>
                  </a:cubicBezTo>
                  <a:cubicBezTo>
                    <a:pt x="28833" y="16865"/>
                    <a:pt x="28477" y="16551"/>
                    <a:pt x="28352" y="16028"/>
                  </a:cubicBezTo>
                  <a:cubicBezTo>
                    <a:pt x="28163" y="15359"/>
                    <a:pt x="27682" y="14856"/>
                    <a:pt x="27138" y="14417"/>
                  </a:cubicBezTo>
                  <a:cubicBezTo>
                    <a:pt x="27013" y="14312"/>
                    <a:pt x="26824" y="14270"/>
                    <a:pt x="26678" y="14270"/>
                  </a:cubicBezTo>
                  <a:cubicBezTo>
                    <a:pt x="26364" y="14270"/>
                    <a:pt x="26155" y="14626"/>
                    <a:pt x="26280" y="14877"/>
                  </a:cubicBezTo>
                  <a:cubicBezTo>
                    <a:pt x="26510" y="15379"/>
                    <a:pt x="26782" y="15882"/>
                    <a:pt x="27054" y="16447"/>
                  </a:cubicBezTo>
                  <a:cubicBezTo>
                    <a:pt x="26908" y="16467"/>
                    <a:pt x="26782" y="16530"/>
                    <a:pt x="26678" y="16509"/>
                  </a:cubicBezTo>
                  <a:cubicBezTo>
                    <a:pt x="25862" y="16426"/>
                    <a:pt x="25025" y="16342"/>
                    <a:pt x="24209" y="16237"/>
                  </a:cubicBezTo>
                  <a:cubicBezTo>
                    <a:pt x="23749" y="16154"/>
                    <a:pt x="23267" y="16049"/>
                    <a:pt x="22807" y="15903"/>
                  </a:cubicBezTo>
                  <a:cubicBezTo>
                    <a:pt x="22389" y="15777"/>
                    <a:pt x="21991" y="15610"/>
                    <a:pt x="21614" y="15400"/>
                  </a:cubicBezTo>
                  <a:cubicBezTo>
                    <a:pt x="20736" y="14877"/>
                    <a:pt x="19836" y="14375"/>
                    <a:pt x="19250" y="13496"/>
                  </a:cubicBezTo>
                  <a:cubicBezTo>
                    <a:pt x="19083" y="13224"/>
                    <a:pt x="18371" y="11948"/>
                    <a:pt x="18308" y="11613"/>
                  </a:cubicBezTo>
                  <a:cubicBezTo>
                    <a:pt x="18308" y="11550"/>
                    <a:pt x="18225" y="11529"/>
                    <a:pt x="18162" y="11529"/>
                  </a:cubicBezTo>
                  <a:lnTo>
                    <a:pt x="18036" y="11529"/>
                  </a:lnTo>
                  <a:cubicBezTo>
                    <a:pt x="18015" y="11697"/>
                    <a:pt x="17953" y="11843"/>
                    <a:pt x="17932" y="12011"/>
                  </a:cubicBezTo>
                  <a:cubicBezTo>
                    <a:pt x="17890" y="12994"/>
                    <a:pt x="17785" y="13998"/>
                    <a:pt x="17785" y="14982"/>
                  </a:cubicBezTo>
                  <a:cubicBezTo>
                    <a:pt x="17785" y="15819"/>
                    <a:pt x="17513" y="16551"/>
                    <a:pt x="17095" y="17242"/>
                  </a:cubicBezTo>
                  <a:cubicBezTo>
                    <a:pt x="16551" y="18100"/>
                    <a:pt x="16007" y="18957"/>
                    <a:pt x="15337" y="19773"/>
                  </a:cubicBezTo>
                  <a:cubicBezTo>
                    <a:pt x="14877" y="20380"/>
                    <a:pt x="14249" y="20841"/>
                    <a:pt x="13705" y="21364"/>
                  </a:cubicBezTo>
                  <a:cubicBezTo>
                    <a:pt x="13538" y="21531"/>
                    <a:pt x="13329" y="21636"/>
                    <a:pt x="13119" y="21761"/>
                  </a:cubicBezTo>
                  <a:cubicBezTo>
                    <a:pt x="10839" y="23268"/>
                    <a:pt x="10839" y="23268"/>
                    <a:pt x="8328" y="24146"/>
                  </a:cubicBezTo>
                  <a:cubicBezTo>
                    <a:pt x="7993" y="24272"/>
                    <a:pt x="7637" y="24314"/>
                    <a:pt x="7261" y="24398"/>
                  </a:cubicBezTo>
                  <a:cubicBezTo>
                    <a:pt x="7156" y="24418"/>
                    <a:pt x="7052" y="24398"/>
                    <a:pt x="6926" y="24398"/>
                  </a:cubicBezTo>
                  <a:cubicBezTo>
                    <a:pt x="6696" y="24084"/>
                    <a:pt x="6738" y="23707"/>
                    <a:pt x="6696" y="23372"/>
                  </a:cubicBezTo>
                  <a:cubicBezTo>
                    <a:pt x="6654" y="23205"/>
                    <a:pt x="6633" y="22996"/>
                    <a:pt x="6549" y="22807"/>
                  </a:cubicBezTo>
                  <a:cubicBezTo>
                    <a:pt x="6528" y="22724"/>
                    <a:pt x="6382" y="22682"/>
                    <a:pt x="6277" y="22640"/>
                  </a:cubicBezTo>
                  <a:cubicBezTo>
                    <a:pt x="6215" y="22640"/>
                    <a:pt x="6089" y="22724"/>
                    <a:pt x="6068" y="22786"/>
                  </a:cubicBezTo>
                  <a:cubicBezTo>
                    <a:pt x="6005" y="22933"/>
                    <a:pt x="6005" y="23121"/>
                    <a:pt x="5963" y="23268"/>
                  </a:cubicBezTo>
                  <a:cubicBezTo>
                    <a:pt x="5901" y="23456"/>
                    <a:pt x="5817" y="23623"/>
                    <a:pt x="5712" y="23874"/>
                  </a:cubicBezTo>
                  <a:cubicBezTo>
                    <a:pt x="5984" y="24398"/>
                    <a:pt x="6215" y="25025"/>
                    <a:pt x="6194" y="25758"/>
                  </a:cubicBezTo>
                  <a:cubicBezTo>
                    <a:pt x="5817" y="25862"/>
                    <a:pt x="5461" y="25778"/>
                    <a:pt x="5085" y="25799"/>
                  </a:cubicBezTo>
                  <a:cubicBezTo>
                    <a:pt x="4311" y="25841"/>
                    <a:pt x="3578" y="26532"/>
                    <a:pt x="3557" y="27327"/>
                  </a:cubicBezTo>
                  <a:lnTo>
                    <a:pt x="3557" y="28582"/>
                  </a:lnTo>
                  <a:cubicBezTo>
                    <a:pt x="3285" y="28771"/>
                    <a:pt x="3097" y="28666"/>
                    <a:pt x="2971" y="28499"/>
                  </a:cubicBezTo>
                  <a:cubicBezTo>
                    <a:pt x="2344" y="27745"/>
                    <a:pt x="1904" y="26929"/>
                    <a:pt x="1883" y="25883"/>
                  </a:cubicBezTo>
                  <a:cubicBezTo>
                    <a:pt x="1842" y="24670"/>
                    <a:pt x="1988" y="23456"/>
                    <a:pt x="2302" y="22242"/>
                  </a:cubicBezTo>
                  <a:cubicBezTo>
                    <a:pt x="2365" y="21908"/>
                    <a:pt x="2511" y="21594"/>
                    <a:pt x="2678" y="21301"/>
                  </a:cubicBezTo>
                  <a:cubicBezTo>
                    <a:pt x="2888" y="21008"/>
                    <a:pt x="3097" y="20673"/>
                    <a:pt x="3285" y="20401"/>
                  </a:cubicBezTo>
                  <a:cubicBezTo>
                    <a:pt x="3369" y="20234"/>
                    <a:pt x="3474" y="20108"/>
                    <a:pt x="3515" y="19962"/>
                  </a:cubicBezTo>
                  <a:cubicBezTo>
                    <a:pt x="3725" y="19439"/>
                    <a:pt x="3557" y="19083"/>
                    <a:pt x="2992" y="19062"/>
                  </a:cubicBezTo>
                  <a:cubicBezTo>
                    <a:pt x="2678" y="19041"/>
                    <a:pt x="2365" y="19041"/>
                    <a:pt x="2051" y="19041"/>
                  </a:cubicBezTo>
                  <a:cubicBezTo>
                    <a:pt x="1360" y="19083"/>
                    <a:pt x="733" y="18853"/>
                    <a:pt x="126" y="18434"/>
                  </a:cubicBezTo>
                  <a:cubicBezTo>
                    <a:pt x="0" y="17388"/>
                    <a:pt x="168" y="16384"/>
                    <a:pt x="879" y="15547"/>
                  </a:cubicBezTo>
                  <a:cubicBezTo>
                    <a:pt x="1256" y="15107"/>
                    <a:pt x="1611" y="14689"/>
                    <a:pt x="1988" y="14250"/>
                  </a:cubicBezTo>
                  <a:cubicBezTo>
                    <a:pt x="2093" y="14124"/>
                    <a:pt x="2218" y="14019"/>
                    <a:pt x="2323" y="13852"/>
                  </a:cubicBezTo>
                  <a:cubicBezTo>
                    <a:pt x="2888" y="12973"/>
                    <a:pt x="3704" y="12366"/>
                    <a:pt x="4562" y="11822"/>
                  </a:cubicBezTo>
                  <a:cubicBezTo>
                    <a:pt x="4855" y="11634"/>
                    <a:pt x="5147" y="11446"/>
                    <a:pt x="5399" y="11237"/>
                  </a:cubicBezTo>
                  <a:cubicBezTo>
                    <a:pt x="5671" y="11069"/>
                    <a:pt x="5754" y="10776"/>
                    <a:pt x="5671" y="10483"/>
                  </a:cubicBezTo>
                  <a:cubicBezTo>
                    <a:pt x="5566" y="10211"/>
                    <a:pt x="5357" y="10065"/>
                    <a:pt x="5064" y="10086"/>
                  </a:cubicBezTo>
                  <a:cubicBezTo>
                    <a:pt x="4562" y="10107"/>
                    <a:pt x="4122" y="9939"/>
                    <a:pt x="3662" y="9751"/>
                  </a:cubicBezTo>
                  <a:cubicBezTo>
                    <a:pt x="3453" y="9667"/>
                    <a:pt x="3202" y="9625"/>
                    <a:pt x="2992" y="9563"/>
                  </a:cubicBezTo>
                  <a:cubicBezTo>
                    <a:pt x="2678" y="9479"/>
                    <a:pt x="2532" y="9249"/>
                    <a:pt x="2658" y="8998"/>
                  </a:cubicBezTo>
                  <a:cubicBezTo>
                    <a:pt x="2971" y="8391"/>
                    <a:pt x="3202" y="7742"/>
                    <a:pt x="3871" y="7408"/>
                  </a:cubicBezTo>
                  <a:cubicBezTo>
                    <a:pt x="4248" y="7177"/>
                    <a:pt x="4603" y="6843"/>
                    <a:pt x="4938" y="6571"/>
                  </a:cubicBezTo>
                  <a:cubicBezTo>
                    <a:pt x="5210" y="6320"/>
                    <a:pt x="5524" y="6152"/>
                    <a:pt x="5963" y="6173"/>
                  </a:cubicBezTo>
                  <a:cubicBezTo>
                    <a:pt x="6194" y="6173"/>
                    <a:pt x="6403" y="6152"/>
                    <a:pt x="6633" y="6089"/>
                  </a:cubicBezTo>
                  <a:cubicBezTo>
                    <a:pt x="7428" y="5880"/>
                    <a:pt x="8202" y="5859"/>
                    <a:pt x="9018" y="5859"/>
                  </a:cubicBezTo>
                  <a:cubicBezTo>
                    <a:pt x="9562" y="5859"/>
                    <a:pt x="10065" y="6027"/>
                    <a:pt x="10588" y="6173"/>
                  </a:cubicBezTo>
                  <a:cubicBezTo>
                    <a:pt x="10692" y="6194"/>
                    <a:pt x="10797" y="6278"/>
                    <a:pt x="10901" y="6299"/>
                  </a:cubicBezTo>
                  <a:cubicBezTo>
                    <a:pt x="11153" y="6340"/>
                    <a:pt x="11425" y="6110"/>
                    <a:pt x="11341" y="5859"/>
                  </a:cubicBezTo>
                  <a:cubicBezTo>
                    <a:pt x="11278" y="5650"/>
                    <a:pt x="11215" y="5441"/>
                    <a:pt x="11153" y="5211"/>
                  </a:cubicBezTo>
                  <a:cubicBezTo>
                    <a:pt x="11759" y="4520"/>
                    <a:pt x="12199" y="3746"/>
                    <a:pt x="12994" y="3286"/>
                  </a:cubicBezTo>
                  <a:cubicBezTo>
                    <a:pt x="13119" y="3202"/>
                    <a:pt x="13224" y="3139"/>
                    <a:pt x="13308" y="2993"/>
                  </a:cubicBezTo>
                  <a:cubicBezTo>
                    <a:pt x="13852" y="2323"/>
                    <a:pt x="14605" y="1905"/>
                    <a:pt x="15400" y="1570"/>
                  </a:cubicBezTo>
                  <a:cubicBezTo>
                    <a:pt x="16237" y="1193"/>
                    <a:pt x="17011" y="733"/>
                    <a:pt x="17911" y="461"/>
                  </a:cubicBezTo>
                  <a:cubicBezTo>
                    <a:pt x="18790" y="189"/>
                    <a:pt x="19689" y="42"/>
                    <a:pt x="20610" y="22"/>
                  </a:cubicBezTo>
                  <a:cubicBezTo>
                    <a:pt x="21468" y="1"/>
                    <a:pt x="22305" y="1"/>
                    <a:pt x="23163" y="22"/>
                  </a:cubicBezTo>
                  <a:cubicBezTo>
                    <a:pt x="23456" y="22"/>
                    <a:pt x="23749" y="105"/>
                    <a:pt x="24000" y="189"/>
                  </a:cubicBezTo>
                  <a:cubicBezTo>
                    <a:pt x="24565" y="398"/>
                    <a:pt x="25130" y="628"/>
                    <a:pt x="25674" y="838"/>
                  </a:cubicBezTo>
                  <a:cubicBezTo>
                    <a:pt x="25715" y="858"/>
                    <a:pt x="25778" y="858"/>
                    <a:pt x="25841" y="879"/>
                  </a:cubicBezTo>
                  <a:cubicBezTo>
                    <a:pt x="26364" y="1130"/>
                    <a:pt x="26762" y="1423"/>
                    <a:pt x="26657" y="2198"/>
                  </a:cubicBezTo>
                  <a:cubicBezTo>
                    <a:pt x="26510" y="2302"/>
                    <a:pt x="26322" y="2449"/>
                    <a:pt x="26113" y="2616"/>
                  </a:cubicBezTo>
                  <a:cubicBezTo>
                    <a:pt x="25841" y="2825"/>
                    <a:pt x="25653" y="3118"/>
                    <a:pt x="25569" y="3453"/>
                  </a:cubicBezTo>
                  <a:cubicBezTo>
                    <a:pt x="25485" y="3830"/>
                    <a:pt x="25715" y="4143"/>
                    <a:pt x="26113" y="4123"/>
                  </a:cubicBezTo>
                  <a:cubicBezTo>
                    <a:pt x="26301" y="4123"/>
                    <a:pt x="26510" y="4039"/>
                    <a:pt x="26657" y="3934"/>
                  </a:cubicBezTo>
                  <a:cubicBezTo>
                    <a:pt x="26908" y="3788"/>
                    <a:pt x="27075" y="3579"/>
                    <a:pt x="27264" y="3348"/>
                  </a:cubicBezTo>
                  <a:cubicBezTo>
                    <a:pt x="28080" y="2344"/>
                    <a:pt x="29147" y="1926"/>
                    <a:pt x="30402" y="1884"/>
                  </a:cubicBezTo>
                  <a:cubicBezTo>
                    <a:pt x="31009" y="1842"/>
                    <a:pt x="31595" y="1926"/>
                    <a:pt x="32160" y="2218"/>
                  </a:cubicBezTo>
                  <a:cubicBezTo>
                    <a:pt x="32892" y="2595"/>
                    <a:pt x="33625" y="2972"/>
                    <a:pt x="34210" y="3599"/>
                  </a:cubicBezTo>
                  <a:cubicBezTo>
                    <a:pt x="34482" y="3913"/>
                    <a:pt x="34838" y="4206"/>
                    <a:pt x="35173" y="4436"/>
                  </a:cubicBezTo>
                  <a:cubicBezTo>
                    <a:pt x="35863" y="4959"/>
                    <a:pt x="36303" y="5587"/>
                    <a:pt x="36533" y="6445"/>
                  </a:cubicBezTo>
                  <a:cubicBezTo>
                    <a:pt x="36679" y="7115"/>
                    <a:pt x="36784" y="7742"/>
                    <a:pt x="36784" y="8391"/>
                  </a:cubicBezTo>
                  <a:cubicBezTo>
                    <a:pt x="36763" y="8914"/>
                    <a:pt x="36805" y="9416"/>
                    <a:pt x="36784" y="9939"/>
                  </a:cubicBezTo>
                  <a:cubicBezTo>
                    <a:pt x="36763" y="10462"/>
                    <a:pt x="36889" y="10965"/>
                    <a:pt x="37119" y="11404"/>
                  </a:cubicBezTo>
                  <a:cubicBezTo>
                    <a:pt x="37412" y="11885"/>
                    <a:pt x="37579" y="12450"/>
                    <a:pt x="37600" y="13015"/>
                  </a:cubicBezTo>
                  <a:cubicBezTo>
                    <a:pt x="37621" y="13706"/>
                    <a:pt x="37454" y="14250"/>
                    <a:pt x="36930" y="14689"/>
                  </a:cubicBezTo>
                  <a:cubicBezTo>
                    <a:pt x="36847" y="14835"/>
                    <a:pt x="36679" y="14961"/>
                    <a:pt x="36512" y="1510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33"/>
            <p:cNvSpPr/>
            <p:nvPr/>
          </p:nvSpPr>
          <p:spPr>
            <a:xfrm>
              <a:off x="1109675" y="4396300"/>
              <a:ext cx="471850" cy="398625"/>
            </a:xfrm>
            <a:custGeom>
              <a:avLst/>
              <a:gdLst/>
              <a:ahLst/>
              <a:cxnLst/>
              <a:rect l="l" t="t" r="r" b="b"/>
              <a:pathLst>
                <a:path w="18874" h="15945" extrusionOk="0">
                  <a:moveTo>
                    <a:pt x="126" y="8747"/>
                  </a:moveTo>
                  <a:cubicBezTo>
                    <a:pt x="84" y="8621"/>
                    <a:pt x="42" y="8600"/>
                    <a:pt x="84" y="8579"/>
                  </a:cubicBezTo>
                  <a:cubicBezTo>
                    <a:pt x="356" y="7177"/>
                    <a:pt x="231" y="5775"/>
                    <a:pt x="210" y="4394"/>
                  </a:cubicBezTo>
                  <a:cubicBezTo>
                    <a:pt x="189" y="3160"/>
                    <a:pt x="335" y="1946"/>
                    <a:pt x="461" y="754"/>
                  </a:cubicBezTo>
                  <a:cubicBezTo>
                    <a:pt x="733" y="524"/>
                    <a:pt x="1026" y="461"/>
                    <a:pt x="1340" y="419"/>
                  </a:cubicBezTo>
                  <a:cubicBezTo>
                    <a:pt x="1800" y="356"/>
                    <a:pt x="2302" y="314"/>
                    <a:pt x="2762" y="168"/>
                  </a:cubicBezTo>
                  <a:cubicBezTo>
                    <a:pt x="3265" y="21"/>
                    <a:pt x="3767" y="0"/>
                    <a:pt x="4290" y="0"/>
                  </a:cubicBezTo>
                  <a:cubicBezTo>
                    <a:pt x="5566" y="42"/>
                    <a:pt x="6843" y="63"/>
                    <a:pt x="8140" y="126"/>
                  </a:cubicBezTo>
                  <a:cubicBezTo>
                    <a:pt x="9604" y="147"/>
                    <a:pt x="11027" y="210"/>
                    <a:pt x="12492" y="231"/>
                  </a:cubicBezTo>
                  <a:cubicBezTo>
                    <a:pt x="12994" y="231"/>
                    <a:pt x="13434" y="314"/>
                    <a:pt x="13915" y="482"/>
                  </a:cubicBezTo>
                  <a:cubicBezTo>
                    <a:pt x="14480" y="733"/>
                    <a:pt x="15107" y="837"/>
                    <a:pt x="15714" y="1005"/>
                  </a:cubicBezTo>
                  <a:cubicBezTo>
                    <a:pt x="15882" y="1068"/>
                    <a:pt x="16049" y="1088"/>
                    <a:pt x="16195" y="1172"/>
                  </a:cubicBezTo>
                  <a:cubicBezTo>
                    <a:pt x="16760" y="1465"/>
                    <a:pt x="17346" y="1779"/>
                    <a:pt x="17911" y="2093"/>
                  </a:cubicBezTo>
                  <a:cubicBezTo>
                    <a:pt x="18183" y="2239"/>
                    <a:pt x="18455" y="2365"/>
                    <a:pt x="18727" y="2511"/>
                  </a:cubicBezTo>
                  <a:cubicBezTo>
                    <a:pt x="18874" y="2888"/>
                    <a:pt x="18853" y="3265"/>
                    <a:pt x="18727" y="3620"/>
                  </a:cubicBezTo>
                  <a:cubicBezTo>
                    <a:pt x="18560" y="4081"/>
                    <a:pt x="18560" y="4520"/>
                    <a:pt x="18560" y="4980"/>
                  </a:cubicBezTo>
                  <a:lnTo>
                    <a:pt x="18560" y="5336"/>
                  </a:lnTo>
                  <a:cubicBezTo>
                    <a:pt x="18664" y="6403"/>
                    <a:pt x="18539" y="7449"/>
                    <a:pt x="18351" y="8474"/>
                  </a:cubicBezTo>
                  <a:cubicBezTo>
                    <a:pt x="18099" y="9876"/>
                    <a:pt x="17807" y="11257"/>
                    <a:pt x="17514" y="12659"/>
                  </a:cubicBezTo>
                  <a:cubicBezTo>
                    <a:pt x="17451" y="13015"/>
                    <a:pt x="17304" y="13350"/>
                    <a:pt x="17158" y="13705"/>
                  </a:cubicBezTo>
                  <a:cubicBezTo>
                    <a:pt x="16844" y="14396"/>
                    <a:pt x="16551" y="15107"/>
                    <a:pt x="16509" y="15923"/>
                  </a:cubicBezTo>
                  <a:cubicBezTo>
                    <a:pt x="15923" y="15944"/>
                    <a:pt x="15421" y="15756"/>
                    <a:pt x="15003" y="15421"/>
                  </a:cubicBezTo>
                  <a:cubicBezTo>
                    <a:pt x="14731" y="15191"/>
                    <a:pt x="14438" y="15086"/>
                    <a:pt x="14103" y="15065"/>
                  </a:cubicBezTo>
                  <a:cubicBezTo>
                    <a:pt x="13789" y="15024"/>
                    <a:pt x="13496" y="14898"/>
                    <a:pt x="13203" y="14773"/>
                  </a:cubicBezTo>
                  <a:cubicBezTo>
                    <a:pt x="12241" y="14354"/>
                    <a:pt x="11237" y="14019"/>
                    <a:pt x="10149" y="14040"/>
                  </a:cubicBezTo>
                  <a:cubicBezTo>
                    <a:pt x="9751" y="14040"/>
                    <a:pt x="9353" y="13915"/>
                    <a:pt x="8977" y="13810"/>
                  </a:cubicBezTo>
                  <a:cubicBezTo>
                    <a:pt x="8244" y="13601"/>
                    <a:pt x="7533" y="13517"/>
                    <a:pt x="6780" y="13538"/>
                  </a:cubicBezTo>
                  <a:cubicBezTo>
                    <a:pt x="5880" y="13559"/>
                    <a:pt x="5001" y="13601"/>
                    <a:pt x="4123" y="13538"/>
                  </a:cubicBezTo>
                  <a:cubicBezTo>
                    <a:pt x="3034" y="13496"/>
                    <a:pt x="1988" y="13726"/>
                    <a:pt x="921" y="13936"/>
                  </a:cubicBezTo>
                  <a:cubicBezTo>
                    <a:pt x="754" y="13956"/>
                    <a:pt x="607" y="14082"/>
                    <a:pt x="440" y="14145"/>
                  </a:cubicBezTo>
                  <a:cubicBezTo>
                    <a:pt x="314" y="14187"/>
                    <a:pt x="42" y="14061"/>
                    <a:pt x="42" y="13915"/>
                  </a:cubicBezTo>
                  <a:cubicBezTo>
                    <a:pt x="21" y="13726"/>
                    <a:pt x="1" y="13433"/>
                    <a:pt x="105" y="13329"/>
                  </a:cubicBezTo>
                  <a:cubicBezTo>
                    <a:pt x="419" y="12994"/>
                    <a:pt x="231" y="12680"/>
                    <a:pt x="147" y="12366"/>
                  </a:cubicBezTo>
                  <a:cubicBezTo>
                    <a:pt x="1" y="11885"/>
                    <a:pt x="1" y="11425"/>
                    <a:pt x="105" y="10902"/>
                  </a:cubicBezTo>
                  <a:cubicBezTo>
                    <a:pt x="712" y="11090"/>
                    <a:pt x="1277" y="11257"/>
                    <a:pt x="1821" y="11446"/>
                  </a:cubicBezTo>
                  <a:cubicBezTo>
                    <a:pt x="1926" y="11467"/>
                    <a:pt x="2030" y="11529"/>
                    <a:pt x="2177" y="11529"/>
                  </a:cubicBezTo>
                  <a:cubicBezTo>
                    <a:pt x="2344" y="11529"/>
                    <a:pt x="2511" y="11467"/>
                    <a:pt x="2595" y="11299"/>
                  </a:cubicBezTo>
                  <a:cubicBezTo>
                    <a:pt x="2700" y="11111"/>
                    <a:pt x="2616" y="10943"/>
                    <a:pt x="2470" y="10839"/>
                  </a:cubicBezTo>
                  <a:cubicBezTo>
                    <a:pt x="2302" y="10671"/>
                    <a:pt x="2114" y="10525"/>
                    <a:pt x="1821" y="10462"/>
                  </a:cubicBezTo>
                  <a:cubicBezTo>
                    <a:pt x="1256" y="10295"/>
                    <a:pt x="691" y="10086"/>
                    <a:pt x="126" y="9897"/>
                  </a:cubicBezTo>
                  <a:cubicBezTo>
                    <a:pt x="377" y="9667"/>
                    <a:pt x="1026" y="9353"/>
                    <a:pt x="1298" y="9311"/>
                  </a:cubicBezTo>
                  <a:cubicBezTo>
                    <a:pt x="1465" y="9270"/>
                    <a:pt x="1654" y="9270"/>
                    <a:pt x="1800" y="9228"/>
                  </a:cubicBezTo>
                  <a:cubicBezTo>
                    <a:pt x="1946" y="9165"/>
                    <a:pt x="2114" y="9019"/>
                    <a:pt x="2093" y="8830"/>
                  </a:cubicBezTo>
                  <a:cubicBezTo>
                    <a:pt x="2072" y="8705"/>
                    <a:pt x="1905" y="8516"/>
                    <a:pt x="1779" y="8474"/>
                  </a:cubicBezTo>
                  <a:cubicBezTo>
                    <a:pt x="1340" y="8328"/>
                    <a:pt x="879" y="8286"/>
                    <a:pt x="461" y="8579"/>
                  </a:cubicBezTo>
                  <a:cubicBezTo>
                    <a:pt x="335" y="8621"/>
                    <a:pt x="231" y="8684"/>
                    <a:pt x="126" y="87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33"/>
            <p:cNvSpPr/>
            <p:nvPr/>
          </p:nvSpPr>
          <p:spPr>
            <a:xfrm>
              <a:off x="1008200" y="4033275"/>
              <a:ext cx="744900" cy="288250"/>
            </a:xfrm>
            <a:custGeom>
              <a:avLst/>
              <a:gdLst/>
              <a:ahLst/>
              <a:cxnLst/>
              <a:rect l="l" t="t" r="r" b="b"/>
              <a:pathLst>
                <a:path w="29796" h="11530" extrusionOk="0">
                  <a:moveTo>
                    <a:pt x="18183" y="942"/>
                  </a:moveTo>
                  <a:cubicBezTo>
                    <a:pt x="18413" y="670"/>
                    <a:pt x="18643" y="649"/>
                    <a:pt x="18915" y="670"/>
                  </a:cubicBezTo>
                  <a:cubicBezTo>
                    <a:pt x="19376" y="712"/>
                    <a:pt x="19794" y="565"/>
                    <a:pt x="20213" y="356"/>
                  </a:cubicBezTo>
                  <a:cubicBezTo>
                    <a:pt x="20610" y="189"/>
                    <a:pt x="21029" y="126"/>
                    <a:pt x="21447" y="0"/>
                  </a:cubicBezTo>
                  <a:cubicBezTo>
                    <a:pt x="21656" y="252"/>
                    <a:pt x="21656" y="607"/>
                    <a:pt x="21719" y="879"/>
                  </a:cubicBezTo>
                  <a:cubicBezTo>
                    <a:pt x="21782" y="1256"/>
                    <a:pt x="21928" y="1591"/>
                    <a:pt x="22138" y="1904"/>
                  </a:cubicBezTo>
                  <a:cubicBezTo>
                    <a:pt x="22514" y="2469"/>
                    <a:pt x="22870" y="3118"/>
                    <a:pt x="23414" y="3641"/>
                  </a:cubicBezTo>
                  <a:cubicBezTo>
                    <a:pt x="23749" y="3934"/>
                    <a:pt x="24063" y="4164"/>
                    <a:pt x="24544" y="4101"/>
                  </a:cubicBezTo>
                  <a:cubicBezTo>
                    <a:pt x="24669" y="4081"/>
                    <a:pt x="24816" y="4101"/>
                    <a:pt x="24962" y="4101"/>
                  </a:cubicBezTo>
                  <a:cubicBezTo>
                    <a:pt x="25695" y="4101"/>
                    <a:pt x="26448" y="4206"/>
                    <a:pt x="27180" y="4081"/>
                  </a:cubicBezTo>
                  <a:cubicBezTo>
                    <a:pt x="27892" y="3934"/>
                    <a:pt x="28561" y="3578"/>
                    <a:pt x="29273" y="3327"/>
                  </a:cubicBezTo>
                  <a:cubicBezTo>
                    <a:pt x="29398" y="3265"/>
                    <a:pt x="29524" y="3244"/>
                    <a:pt x="29628" y="3223"/>
                  </a:cubicBezTo>
                  <a:cubicBezTo>
                    <a:pt x="29796" y="3348"/>
                    <a:pt x="29691" y="3453"/>
                    <a:pt x="29628" y="3537"/>
                  </a:cubicBezTo>
                  <a:cubicBezTo>
                    <a:pt x="28959" y="4729"/>
                    <a:pt x="28164" y="5859"/>
                    <a:pt x="27201" y="6822"/>
                  </a:cubicBezTo>
                  <a:cubicBezTo>
                    <a:pt x="26322" y="7721"/>
                    <a:pt x="25402" y="8558"/>
                    <a:pt x="24293" y="9228"/>
                  </a:cubicBezTo>
                  <a:cubicBezTo>
                    <a:pt x="23079" y="9981"/>
                    <a:pt x="21824" y="10609"/>
                    <a:pt x="20464" y="11090"/>
                  </a:cubicBezTo>
                  <a:cubicBezTo>
                    <a:pt x="20108" y="11216"/>
                    <a:pt x="19752" y="11320"/>
                    <a:pt x="19417" y="11425"/>
                  </a:cubicBezTo>
                  <a:cubicBezTo>
                    <a:pt x="19062" y="11529"/>
                    <a:pt x="18748" y="11529"/>
                    <a:pt x="18413" y="11341"/>
                  </a:cubicBezTo>
                  <a:cubicBezTo>
                    <a:pt x="18120" y="11195"/>
                    <a:pt x="17848" y="11111"/>
                    <a:pt x="17534" y="11132"/>
                  </a:cubicBezTo>
                  <a:cubicBezTo>
                    <a:pt x="17158" y="11174"/>
                    <a:pt x="16865" y="10985"/>
                    <a:pt x="16551" y="10797"/>
                  </a:cubicBezTo>
                  <a:cubicBezTo>
                    <a:pt x="16028" y="10483"/>
                    <a:pt x="15463" y="10379"/>
                    <a:pt x="14835" y="10379"/>
                  </a:cubicBezTo>
                  <a:cubicBezTo>
                    <a:pt x="13475" y="10399"/>
                    <a:pt x="12094" y="10399"/>
                    <a:pt x="10734" y="10379"/>
                  </a:cubicBezTo>
                  <a:cubicBezTo>
                    <a:pt x="10127" y="10379"/>
                    <a:pt x="9542" y="10462"/>
                    <a:pt x="8977" y="10671"/>
                  </a:cubicBezTo>
                  <a:cubicBezTo>
                    <a:pt x="8537" y="10818"/>
                    <a:pt x="8056" y="11069"/>
                    <a:pt x="7596" y="11027"/>
                  </a:cubicBezTo>
                  <a:cubicBezTo>
                    <a:pt x="7177" y="11006"/>
                    <a:pt x="6759" y="10692"/>
                    <a:pt x="6340" y="10546"/>
                  </a:cubicBezTo>
                  <a:cubicBezTo>
                    <a:pt x="5880" y="10358"/>
                    <a:pt x="5545" y="10086"/>
                    <a:pt x="5210" y="9772"/>
                  </a:cubicBezTo>
                  <a:cubicBezTo>
                    <a:pt x="4143" y="8684"/>
                    <a:pt x="3034" y="7575"/>
                    <a:pt x="1946" y="6508"/>
                  </a:cubicBezTo>
                  <a:cubicBezTo>
                    <a:pt x="1591" y="6173"/>
                    <a:pt x="1360" y="5796"/>
                    <a:pt x="1172" y="5378"/>
                  </a:cubicBezTo>
                  <a:cubicBezTo>
                    <a:pt x="921" y="4792"/>
                    <a:pt x="649" y="4185"/>
                    <a:pt x="377" y="3578"/>
                  </a:cubicBezTo>
                  <a:cubicBezTo>
                    <a:pt x="105" y="3055"/>
                    <a:pt x="0" y="2511"/>
                    <a:pt x="189" y="1904"/>
                  </a:cubicBezTo>
                  <a:cubicBezTo>
                    <a:pt x="607" y="1653"/>
                    <a:pt x="1047" y="1591"/>
                    <a:pt x="1549" y="1591"/>
                  </a:cubicBezTo>
                  <a:cubicBezTo>
                    <a:pt x="2072" y="1591"/>
                    <a:pt x="2532" y="1570"/>
                    <a:pt x="3055" y="1381"/>
                  </a:cubicBezTo>
                  <a:cubicBezTo>
                    <a:pt x="3516" y="1235"/>
                    <a:pt x="3997" y="1256"/>
                    <a:pt x="4520" y="1172"/>
                  </a:cubicBezTo>
                  <a:lnTo>
                    <a:pt x="4604" y="1486"/>
                  </a:lnTo>
                  <a:cubicBezTo>
                    <a:pt x="4708" y="1884"/>
                    <a:pt x="4729" y="2302"/>
                    <a:pt x="4917" y="2637"/>
                  </a:cubicBezTo>
                  <a:cubicBezTo>
                    <a:pt x="5357" y="3495"/>
                    <a:pt x="5859" y="4332"/>
                    <a:pt x="6382" y="5148"/>
                  </a:cubicBezTo>
                  <a:cubicBezTo>
                    <a:pt x="6717" y="5692"/>
                    <a:pt x="7303" y="6006"/>
                    <a:pt x="7826" y="6319"/>
                  </a:cubicBezTo>
                  <a:cubicBezTo>
                    <a:pt x="8391" y="6675"/>
                    <a:pt x="8977" y="6947"/>
                    <a:pt x="9562" y="7219"/>
                  </a:cubicBezTo>
                  <a:cubicBezTo>
                    <a:pt x="10546" y="7638"/>
                    <a:pt x="11529" y="7763"/>
                    <a:pt x="12575" y="7470"/>
                  </a:cubicBezTo>
                  <a:cubicBezTo>
                    <a:pt x="14291" y="7052"/>
                    <a:pt x="14249" y="7031"/>
                    <a:pt x="15777" y="5943"/>
                  </a:cubicBezTo>
                  <a:cubicBezTo>
                    <a:pt x="16530" y="5378"/>
                    <a:pt x="17074" y="4687"/>
                    <a:pt x="17513" y="3871"/>
                  </a:cubicBezTo>
                  <a:cubicBezTo>
                    <a:pt x="17932" y="3139"/>
                    <a:pt x="18078" y="2323"/>
                    <a:pt x="18120" y="1486"/>
                  </a:cubicBezTo>
                  <a:cubicBezTo>
                    <a:pt x="18162" y="1360"/>
                    <a:pt x="18162" y="1130"/>
                    <a:pt x="18183" y="942"/>
                  </a:cubicBezTo>
                  <a:close/>
                  <a:moveTo>
                    <a:pt x="18811" y="10776"/>
                  </a:moveTo>
                  <a:cubicBezTo>
                    <a:pt x="19564" y="10797"/>
                    <a:pt x="20296" y="10797"/>
                    <a:pt x="20924" y="10295"/>
                  </a:cubicBezTo>
                  <a:cubicBezTo>
                    <a:pt x="20966" y="10253"/>
                    <a:pt x="21091" y="10253"/>
                    <a:pt x="21154" y="10211"/>
                  </a:cubicBezTo>
                  <a:cubicBezTo>
                    <a:pt x="21531" y="10169"/>
                    <a:pt x="21761" y="9939"/>
                    <a:pt x="21970" y="9646"/>
                  </a:cubicBezTo>
                  <a:cubicBezTo>
                    <a:pt x="22138" y="9437"/>
                    <a:pt x="22263" y="9207"/>
                    <a:pt x="22410" y="9019"/>
                  </a:cubicBezTo>
                  <a:cubicBezTo>
                    <a:pt x="22702" y="8684"/>
                    <a:pt x="22849" y="8307"/>
                    <a:pt x="23016" y="7889"/>
                  </a:cubicBezTo>
                  <a:cubicBezTo>
                    <a:pt x="23205" y="7407"/>
                    <a:pt x="23309" y="6884"/>
                    <a:pt x="23644" y="6403"/>
                  </a:cubicBezTo>
                  <a:cubicBezTo>
                    <a:pt x="23853" y="6110"/>
                    <a:pt x="23979" y="5754"/>
                    <a:pt x="23958" y="5357"/>
                  </a:cubicBezTo>
                  <a:cubicBezTo>
                    <a:pt x="23937" y="4897"/>
                    <a:pt x="23623" y="4687"/>
                    <a:pt x="23205" y="4855"/>
                  </a:cubicBezTo>
                  <a:cubicBezTo>
                    <a:pt x="22912" y="5001"/>
                    <a:pt x="22661" y="5169"/>
                    <a:pt x="22389" y="5336"/>
                  </a:cubicBezTo>
                  <a:cubicBezTo>
                    <a:pt x="21970" y="5629"/>
                    <a:pt x="21531" y="5859"/>
                    <a:pt x="20966" y="5838"/>
                  </a:cubicBezTo>
                  <a:cubicBezTo>
                    <a:pt x="20798" y="5838"/>
                    <a:pt x="20589" y="5880"/>
                    <a:pt x="20401" y="5901"/>
                  </a:cubicBezTo>
                  <a:cubicBezTo>
                    <a:pt x="20066" y="5964"/>
                    <a:pt x="19731" y="6047"/>
                    <a:pt x="19376" y="6047"/>
                  </a:cubicBezTo>
                  <a:cubicBezTo>
                    <a:pt x="18936" y="6068"/>
                    <a:pt x="18476" y="6047"/>
                    <a:pt x="18016" y="6047"/>
                  </a:cubicBezTo>
                  <a:cubicBezTo>
                    <a:pt x="17702" y="6047"/>
                    <a:pt x="17388" y="6089"/>
                    <a:pt x="17137" y="5859"/>
                  </a:cubicBezTo>
                  <a:cubicBezTo>
                    <a:pt x="16969" y="5754"/>
                    <a:pt x="16781" y="5796"/>
                    <a:pt x="16656" y="5901"/>
                  </a:cubicBezTo>
                  <a:cubicBezTo>
                    <a:pt x="16384" y="6173"/>
                    <a:pt x="16049" y="6424"/>
                    <a:pt x="15798" y="6717"/>
                  </a:cubicBezTo>
                  <a:cubicBezTo>
                    <a:pt x="15568" y="7031"/>
                    <a:pt x="15379" y="7407"/>
                    <a:pt x="15400" y="7826"/>
                  </a:cubicBezTo>
                  <a:cubicBezTo>
                    <a:pt x="15421" y="8140"/>
                    <a:pt x="15400" y="8454"/>
                    <a:pt x="15400" y="8767"/>
                  </a:cubicBezTo>
                  <a:cubicBezTo>
                    <a:pt x="15400" y="8998"/>
                    <a:pt x="15484" y="9207"/>
                    <a:pt x="15630" y="9395"/>
                  </a:cubicBezTo>
                  <a:cubicBezTo>
                    <a:pt x="16404" y="10190"/>
                    <a:pt x="17262" y="10818"/>
                    <a:pt x="18476" y="10713"/>
                  </a:cubicBezTo>
                  <a:cubicBezTo>
                    <a:pt x="18601" y="10734"/>
                    <a:pt x="18706" y="10776"/>
                    <a:pt x="18811" y="107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33"/>
            <p:cNvSpPr/>
            <p:nvPr/>
          </p:nvSpPr>
          <p:spPr>
            <a:xfrm>
              <a:off x="1571050" y="4252975"/>
              <a:ext cx="268350" cy="490675"/>
            </a:xfrm>
            <a:custGeom>
              <a:avLst/>
              <a:gdLst/>
              <a:ahLst/>
              <a:cxnLst/>
              <a:rect l="l" t="t" r="r" b="b"/>
              <a:pathLst>
                <a:path w="10734" h="19627" extrusionOk="0">
                  <a:moveTo>
                    <a:pt x="7805" y="9730"/>
                  </a:moveTo>
                  <a:cubicBezTo>
                    <a:pt x="7386" y="10065"/>
                    <a:pt x="6968" y="10399"/>
                    <a:pt x="6445" y="10567"/>
                  </a:cubicBezTo>
                  <a:cubicBezTo>
                    <a:pt x="6173" y="10650"/>
                    <a:pt x="6047" y="10860"/>
                    <a:pt x="6110" y="11090"/>
                  </a:cubicBezTo>
                  <a:cubicBezTo>
                    <a:pt x="6152" y="11299"/>
                    <a:pt x="6319" y="11404"/>
                    <a:pt x="6528" y="11446"/>
                  </a:cubicBezTo>
                  <a:cubicBezTo>
                    <a:pt x="6989" y="11550"/>
                    <a:pt x="7344" y="11341"/>
                    <a:pt x="7679" y="11069"/>
                  </a:cubicBezTo>
                  <a:cubicBezTo>
                    <a:pt x="7847" y="11194"/>
                    <a:pt x="7784" y="11320"/>
                    <a:pt x="7721" y="11446"/>
                  </a:cubicBezTo>
                  <a:cubicBezTo>
                    <a:pt x="7616" y="11739"/>
                    <a:pt x="7323" y="11864"/>
                    <a:pt x="7156" y="12073"/>
                  </a:cubicBezTo>
                  <a:cubicBezTo>
                    <a:pt x="6779" y="12471"/>
                    <a:pt x="6863" y="12764"/>
                    <a:pt x="7365" y="12973"/>
                  </a:cubicBezTo>
                  <a:cubicBezTo>
                    <a:pt x="7428" y="12994"/>
                    <a:pt x="7512" y="13015"/>
                    <a:pt x="7616" y="13078"/>
                  </a:cubicBezTo>
                  <a:cubicBezTo>
                    <a:pt x="7595" y="13433"/>
                    <a:pt x="7575" y="13810"/>
                    <a:pt x="7512" y="14166"/>
                  </a:cubicBezTo>
                  <a:cubicBezTo>
                    <a:pt x="7470" y="14500"/>
                    <a:pt x="7365" y="14814"/>
                    <a:pt x="7303" y="15170"/>
                  </a:cubicBezTo>
                  <a:cubicBezTo>
                    <a:pt x="7261" y="15484"/>
                    <a:pt x="7261" y="15798"/>
                    <a:pt x="7261" y="16132"/>
                  </a:cubicBezTo>
                  <a:cubicBezTo>
                    <a:pt x="7093" y="16153"/>
                    <a:pt x="6968" y="16216"/>
                    <a:pt x="6842" y="16216"/>
                  </a:cubicBezTo>
                  <a:cubicBezTo>
                    <a:pt x="6110" y="16216"/>
                    <a:pt x="5419" y="16384"/>
                    <a:pt x="4750" y="16593"/>
                  </a:cubicBezTo>
                  <a:cubicBezTo>
                    <a:pt x="4541" y="16656"/>
                    <a:pt x="4290" y="16760"/>
                    <a:pt x="4122" y="16865"/>
                  </a:cubicBezTo>
                  <a:cubicBezTo>
                    <a:pt x="3285" y="17367"/>
                    <a:pt x="2469" y="17890"/>
                    <a:pt x="1653" y="18413"/>
                  </a:cubicBezTo>
                  <a:cubicBezTo>
                    <a:pt x="1423" y="18560"/>
                    <a:pt x="1214" y="18769"/>
                    <a:pt x="1005" y="18957"/>
                  </a:cubicBezTo>
                  <a:cubicBezTo>
                    <a:pt x="795" y="19104"/>
                    <a:pt x="607" y="19271"/>
                    <a:pt x="398" y="19417"/>
                  </a:cubicBezTo>
                  <a:cubicBezTo>
                    <a:pt x="293" y="19501"/>
                    <a:pt x="168" y="19564"/>
                    <a:pt x="0" y="19627"/>
                  </a:cubicBezTo>
                  <a:cubicBezTo>
                    <a:pt x="0" y="18622"/>
                    <a:pt x="209" y="17681"/>
                    <a:pt x="440" y="16739"/>
                  </a:cubicBezTo>
                  <a:cubicBezTo>
                    <a:pt x="858" y="15024"/>
                    <a:pt x="963" y="13308"/>
                    <a:pt x="1277" y="11571"/>
                  </a:cubicBezTo>
                  <a:lnTo>
                    <a:pt x="1674" y="9311"/>
                  </a:lnTo>
                  <a:cubicBezTo>
                    <a:pt x="1737" y="8935"/>
                    <a:pt x="1758" y="8579"/>
                    <a:pt x="1862" y="8202"/>
                  </a:cubicBezTo>
                  <a:cubicBezTo>
                    <a:pt x="1967" y="7868"/>
                    <a:pt x="2155" y="7533"/>
                    <a:pt x="2218" y="7177"/>
                  </a:cubicBezTo>
                  <a:cubicBezTo>
                    <a:pt x="2302" y="6842"/>
                    <a:pt x="2302" y="6508"/>
                    <a:pt x="2365" y="6173"/>
                  </a:cubicBezTo>
                  <a:cubicBezTo>
                    <a:pt x="2385" y="6047"/>
                    <a:pt x="2427" y="5880"/>
                    <a:pt x="2532" y="5775"/>
                  </a:cubicBezTo>
                  <a:cubicBezTo>
                    <a:pt x="2929" y="5420"/>
                    <a:pt x="3118" y="4938"/>
                    <a:pt x="3327" y="4478"/>
                  </a:cubicBezTo>
                  <a:cubicBezTo>
                    <a:pt x="3369" y="4311"/>
                    <a:pt x="3473" y="4164"/>
                    <a:pt x="3578" y="4018"/>
                  </a:cubicBezTo>
                  <a:cubicBezTo>
                    <a:pt x="4499" y="2930"/>
                    <a:pt x="5503" y="1883"/>
                    <a:pt x="6905" y="1444"/>
                  </a:cubicBezTo>
                  <a:cubicBezTo>
                    <a:pt x="7093" y="1381"/>
                    <a:pt x="7282" y="1277"/>
                    <a:pt x="7428" y="1172"/>
                  </a:cubicBezTo>
                  <a:cubicBezTo>
                    <a:pt x="8244" y="607"/>
                    <a:pt x="9207" y="440"/>
                    <a:pt x="10106" y="84"/>
                  </a:cubicBezTo>
                  <a:cubicBezTo>
                    <a:pt x="10253" y="21"/>
                    <a:pt x="10420" y="21"/>
                    <a:pt x="10567" y="0"/>
                  </a:cubicBezTo>
                  <a:cubicBezTo>
                    <a:pt x="10734" y="189"/>
                    <a:pt x="10692" y="356"/>
                    <a:pt x="10629" y="523"/>
                  </a:cubicBezTo>
                  <a:cubicBezTo>
                    <a:pt x="10211" y="1486"/>
                    <a:pt x="9834" y="2490"/>
                    <a:pt x="9646" y="3536"/>
                  </a:cubicBezTo>
                  <a:cubicBezTo>
                    <a:pt x="9646" y="3578"/>
                    <a:pt x="9625" y="3641"/>
                    <a:pt x="9604" y="3683"/>
                  </a:cubicBezTo>
                  <a:cubicBezTo>
                    <a:pt x="9018" y="4792"/>
                    <a:pt x="8872" y="6005"/>
                    <a:pt x="8704" y="7240"/>
                  </a:cubicBezTo>
                  <a:cubicBezTo>
                    <a:pt x="8600" y="7993"/>
                    <a:pt x="8056" y="8265"/>
                    <a:pt x="7595" y="8663"/>
                  </a:cubicBezTo>
                  <a:cubicBezTo>
                    <a:pt x="7491" y="8726"/>
                    <a:pt x="7240" y="8705"/>
                    <a:pt x="7093" y="8705"/>
                  </a:cubicBezTo>
                  <a:cubicBezTo>
                    <a:pt x="6884" y="8705"/>
                    <a:pt x="6696" y="8684"/>
                    <a:pt x="6487" y="8684"/>
                  </a:cubicBezTo>
                  <a:cubicBezTo>
                    <a:pt x="6277" y="8684"/>
                    <a:pt x="6173" y="8809"/>
                    <a:pt x="6131" y="8977"/>
                  </a:cubicBezTo>
                  <a:cubicBezTo>
                    <a:pt x="6047" y="9144"/>
                    <a:pt x="6152" y="9416"/>
                    <a:pt x="6298" y="9500"/>
                  </a:cubicBezTo>
                  <a:cubicBezTo>
                    <a:pt x="6507" y="9562"/>
                    <a:pt x="6759" y="9604"/>
                    <a:pt x="6968" y="9625"/>
                  </a:cubicBezTo>
                  <a:cubicBezTo>
                    <a:pt x="7282" y="9667"/>
                    <a:pt x="7533" y="9730"/>
                    <a:pt x="7805" y="973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33"/>
            <p:cNvSpPr/>
            <p:nvPr/>
          </p:nvSpPr>
          <p:spPr>
            <a:xfrm>
              <a:off x="1147350" y="3938600"/>
              <a:ext cx="297650" cy="264175"/>
            </a:xfrm>
            <a:custGeom>
              <a:avLst/>
              <a:gdLst/>
              <a:ahLst/>
              <a:cxnLst/>
              <a:rect l="l" t="t" r="r" b="b"/>
              <a:pathLst>
                <a:path w="11906" h="10567" extrusionOk="0">
                  <a:moveTo>
                    <a:pt x="105" y="4122"/>
                  </a:moveTo>
                  <a:cubicBezTo>
                    <a:pt x="691" y="3076"/>
                    <a:pt x="1360" y="2239"/>
                    <a:pt x="2281" y="1611"/>
                  </a:cubicBezTo>
                  <a:cubicBezTo>
                    <a:pt x="2448" y="1507"/>
                    <a:pt x="2574" y="1360"/>
                    <a:pt x="2720" y="1214"/>
                  </a:cubicBezTo>
                  <a:cubicBezTo>
                    <a:pt x="2971" y="1005"/>
                    <a:pt x="3076" y="774"/>
                    <a:pt x="3034" y="461"/>
                  </a:cubicBezTo>
                  <a:cubicBezTo>
                    <a:pt x="3662" y="147"/>
                    <a:pt x="4331" y="0"/>
                    <a:pt x="5022" y="42"/>
                  </a:cubicBezTo>
                  <a:cubicBezTo>
                    <a:pt x="5649" y="105"/>
                    <a:pt x="6277" y="63"/>
                    <a:pt x="6905" y="63"/>
                  </a:cubicBezTo>
                  <a:cubicBezTo>
                    <a:pt x="8139" y="105"/>
                    <a:pt x="9269" y="461"/>
                    <a:pt x="10211" y="1277"/>
                  </a:cubicBezTo>
                  <a:cubicBezTo>
                    <a:pt x="10336" y="1381"/>
                    <a:pt x="10483" y="1486"/>
                    <a:pt x="10546" y="1632"/>
                  </a:cubicBezTo>
                  <a:cubicBezTo>
                    <a:pt x="10943" y="2427"/>
                    <a:pt x="11466" y="3160"/>
                    <a:pt x="11592" y="4080"/>
                  </a:cubicBezTo>
                  <a:cubicBezTo>
                    <a:pt x="11906" y="6026"/>
                    <a:pt x="11341" y="7679"/>
                    <a:pt x="9771" y="8935"/>
                  </a:cubicBezTo>
                  <a:cubicBezTo>
                    <a:pt x="9646" y="9018"/>
                    <a:pt x="9520" y="9123"/>
                    <a:pt x="9416" y="9207"/>
                  </a:cubicBezTo>
                  <a:cubicBezTo>
                    <a:pt x="8160" y="10148"/>
                    <a:pt x="8160" y="10148"/>
                    <a:pt x="6654" y="10420"/>
                  </a:cubicBezTo>
                  <a:cubicBezTo>
                    <a:pt x="5963" y="10567"/>
                    <a:pt x="5252" y="10525"/>
                    <a:pt x="4624" y="10253"/>
                  </a:cubicBezTo>
                  <a:cubicBezTo>
                    <a:pt x="3745" y="9855"/>
                    <a:pt x="2846" y="9479"/>
                    <a:pt x="2071" y="8851"/>
                  </a:cubicBezTo>
                  <a:cubicBezTo>
                    <a:pt x="1841" y="8684"/>
                    <a:pt x="1590" y="8432"/>
                    <a:pt x="1423" y="8181"/>
                  </a:cubicBezTo>
                  <a:cubicBezTo>
                    <a:pt x="1025" y="7554"/>
                    <a:pt x="628" y="6926"/>
                    <a:pt x="293" y="6277"/>
                  </a:cubicBezTo>
                  <a:cubicBezTo>
                    <a:pt x="167" y="6026"/>
                    <a:pt x="84" y="5754"/>
                    <a:pt x="21" y="5461"/>
                  </a:cubicBezTo>
                  <a:cubicBezTo>
                    <a:pt x="0" y="5273"/>
                    <a:pt x="0" y="5022"/>
                    <a:pt x="105" y="4875"/>
                  </a:cubicBezTo>
                  <a:cubicBezTo>
                    <a:pt x="398" y="4624"/>
                    <a:pt x="251" y="4394"/>
                    <a:pt x="105" y="4122"/>
                  </a:cubicBezTo>
                  <a:close/>
                  <a:moveTo>
                    <a:pt x="6214" y="4980"/>
                  </a:moveTo>
                  <a:cubicBezTo>
                    <a:pt x="6152" y="5252"/>
                    <a:pt x="6110" y="5503"/>
                    <a:pt x="6047" y="5733"/>
                  </a:cubicBezTo>
                  <a:cubicBezTo>
                    <a:pt x="6026" y="5922"/>
                    <a:pt x="6110" y="6089"/>
                    <a:pt x="6256" y="6194"/>
                  </a:cubicBezTo>
                  <a:cubicBezTo>
                    <a:pt x="6696" y="6466"/>
                    <a:pt x="7365" y="6256"/>
                    <a:pt x="7533" y="5796"/>
                  </a:cubicBezTo>
                  <a:cubicBezTo>
                    <a:pt x="7637" y="5503"/>
                    <a:pt x="7616" y="5252"/>
                    <a:pt x="7470" y="4980"/>
                  </a:cubicBezTo>
                  <a:cubicBezTo>
                    <a:pt x="7302" y="4750"/>
                    <a:pt x="7072" y="4792"/>
                    <a:pt x="6863" y="4834"/>
                  </a:cubicBezTo>
                  <a:cubicBezTo>
                    <a:pt x="6654" y="4855"/>
                    <a:pt x="6445" y="4938"/>
                    <a:pt x="6214" y="498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33"/>
            <p:cNvSpPr/>
            <p:nvPr/>
          </p:nvSpPr>
          <p:spPr>
            <a:xfrm>
              <a:off x="1018125" y="4731600"/>
              <a:ext cx="379800" cy="176300"/>
            </a:xfrm>
            <a:custGeom>
              <a:avLst/>
              <a:gdLst/>
              <a:ahLst/>
              <a:cxnLst/>
              <a:rect l="l" t="t" r="r" b="b"/>
              <a:pathLst>
                <a:path w="15192" h="7052" extrusionOk="0">
                  <a:moveTo>
                    <a:pt x="4374" y="1779"/>
                  </a:moveTo>
                  <a:cubicBezTo>
                    <a:pt x="4583" y="1277"/>
                    <a:pt x="5023" y="1130"/>
                    <a:pt x="5525" y="1088"/>
                  </a:cubicBezTo>
                  <a:cubicBezTo>
                    <a:pt x="5880" y="1068"/>
                    <a:pt x="6257" y="1005"/>
                    <a:pt x="6613" y="1005"/>
                  </a:cubicBezTo>
                  <a:cubicBezTo>
                    <a:pt x="7847" y="1005"/>
                    <a:pt x="9082" y="1047"/>
                    <a:pt x="10295" y="1005"/>
                  </a:cubicBezTo>
                  <a:cubicBezTo>
                    <a:pt x="11028" y="1005"/>
                    <a:pt x="11718" y="1068"/>
                    <a:pt x="12430" y="1277"/>
                  </a:cubicBezTo>
                  <a:cubicBezTo>
                    <a:pt x="12994" y="1465"/>
                    <a:pt x="13580" y="1570"/>
                    <a:pt x="14208" y="1528"/>
                  </a:cubicBezTo>
                  <a:cubicBezTo>
                    <a:pt x="14543" y="1507"/>
                    <a:pt x="14878" y="1591"/>
                    <a:pt x="15191" y="1821"/>
                  </a:cubicBezTo>
                  <a:cubicBezTo>
                    <a:pt x="15087" y="1967"/>
                    <a:pt x="15045" y="2051"/>
                    <a:pt x="14940" y="2177"/>
                  </a:cubicBezTo>
                  <a:cubicBezTo>
                    <a:pt x="14543" y="2490"/>
                    <a:pt x="14564" y="3055"/>
                    <a:pt x="14208" y="3369"/>
                  </a:cubicBezTo>
                  <a:cubicBezTo>
                    <a:pt x="14208" y="3662"/>
                    <a:pt x="14166" y="3955"/>
                    <a:pt x="14166" y="4227"/>
                  </a:cubicBezTo>
                  <a:lnTo>
                    <a:pt x="14166" y="5001"/>
                  </a:lnTo>
                  <a:cubicBezTo>
                    <a:pt x="14208" y="5524"/>
                    <a:pt x="13957" y="5880"/>
                    <a:pt x="13538" y="6110"/>
                  </a:cubicBezTo>
                  <a:cubicBezTo>
                    <a:pt x="12660" y="6612"/>
                    <a:pt x="11739" y="7052"/>
                    <a:pt x="10672" y="7052"/>
                  </a:cubicBezTo>
                  <a:cubicBezTo>
                    <a:pt x="10065" y="7052"/>
                    <a:pt x="9458" y="7052"/>
                    <a:pt x="8873" y="7031"/>
                  </a:cubicBezTo>
                  <a:cubicBezTo>
                    <a:pt x="8475" y="7031"/>
                    <a:pt x="8077" y="7031"/>
                    <a:pt x="7680" y="6884"/>
                  </a:cubicBezTo>
                  <a:cubicBezTo>
                    <a:pt x="7533" y="6822"/>
                    <a:pt x="7345" y="6801"/>
                    <a:pt x="7178" y="6801"/>
                  </a:cubicBezTo>
                  <a:cubicBezTo>
                    <a:pt x="6194" y="6842"/>
                    <a:pt x="5357" y="6382"/>
                    <a:pt x="4541" y="5922"/>
                  </a:cubicBezTo>
                  <a:cubicBezTo>
                    <a:pt x="3893" y="5587"/>
                    <a:pt x="3265" y="5169"/>
                    <a:pt x="2700" y="4708"/>
                  </a:cubicBezTo>
                  <a:cubicBezTo>
                    <a:pt x="2072" y="4185"/>
                    <a:pt x="1486" y="3578"/>
                    <a:pt x="880" y="3013"/>
                  </a:cubicBezTo>
                  <a:cubicBezTo>
                    <a:pt x="817" y="2930"/>
                    <a:pt x="754" y="2825"/>
                    <a:pt x="712" y="2721"/>
                  </a:cubicBezTo>
                  <a:cubicBezTo>
                    <a:pt x="378" y="1905"/>
                    <a:pt x="126" y="1088"/>
                    <a:pt x="1" y="252"/>
                  </a:cubicBezTo>
                  <a:cubicBezTo>
                    <a:pt x="1" y="210"/>
                    <a:pt x="22" y="147"/>
                    <a:pt x="43" y="105"/>
                  </a:cubicBezTo>
                  <a:cubicBezTo>
                    <a:pt x="733" y="0"/>
                    <a:pt x="1842" y="0"/>
                    <a:pt x="2637" y="105"/>
                  </a:cubicBezTo>
                  <a:cubicBezTo>
                    <a:pt x="2658" y="356"/>
                    <a:pt x="2658" y="649"/>
                    <a:pt x="2679" y="921"/>
                  </a:cubicBezTo>
                  <a:cubicBezTo>
                    <a:pt x="2721" y="1193"/>
                    <a:pt x="2826" y="1381"/>
                    <a:pt x="3077" y="1507"/>
                  </a:cubicBezTo>
                  <a:cubicBezTo>
                    <a:pt x="3558" y="1716"/>
                    <a:pt x="3642" y="1779"/>
                    <a:pt x="4374" y="177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33"/>
            <p:cNvSpPr/>
            <p:nvPr/>
          </p:nvSpPr>
          <p:spPr>
            <a:xfrm>
              <a:off x="1573125" y="3836600"/>
              <a:ext cx="210850" cy="275675"/>
            </a:xfrm>
            <a:custGeom>
              <a:avLst/>
              <a:gdLst/>
              <a:ahLst/>
              <a:cxnLst/>
              <a:rect l="l" t="t" r="r" b="b"/>
              <a:pathLst>
                <a:path w="8434" h="11027" extrusionOk="0">
                  <a:moveTo>
                    <a:pt x="126" y="7072"/>
                  </a:moveTo>
                  <a:cubicBezTo>
                    <a:pt x="1" y="6068"/>
                    <a:pt x="315" y="5168"/>
                    <a:pt x="817" y="4310"/>
                  </a:cubicBezTo>
                  <a:lnTo>
                    <a:pt x="1047" y="3829"/>
                  </a:lnTo>
                  <a:cubicBezTo>
                    <a:pt x="1528" y="2574"/>
                    <a:pt x="2512" y="1737"/>
                    <a:pt x="3537" y="963"/>
                  </a:cubicBezTo>
                  <a:cubicBezTo>
                    <a:pt x="3997" y="586"/>
                    <a:pt x="4520" y="335"/>
                    <a:pt x="5190" y="335"/>
                  </a:cubicBezTo>
                  <a:cubicBezTo>
                    <a:pt x="5420" y="335"/>
                    <a:pt x="5650" y="209"/>
                    <a:pt x="5922" y="126"/>
                  </a:cubicBezTo>
                  <a:cubicBezTo>
                    <a:pt x="6299" y="0"/>
                    <a:pt x="6571" y="105"/>
                    <a:pt x="6759" y="460"/>
                  </a:cubicBezTo>
                  <a:cubicBezTo>
                    <a:pt x="7345" y="1716"/>
                    <a:pt x="7847" y="3034"/>
                    <a:pt x="8056" y="4436"/>
                  </a:cubicBezTo>
                  <a:cubicBezTo>
                    <a:pt x="8182" y="5252"/>
                    <a:pt x="8287" y="6089"/>
                    <a:pt x="8370" y="6884"/>
                  </a:cubicBezTo>
                  <a:cubicBezTo>
                    <a:pt x="8433" y="7282"/>
                    <a:pt x="8391" y="7679"/>
                    <a:pt x="8391" y="8098"/>
                  </a:cubicBezTo>
                  <a:cubicBezTo>
                    <a:pt x="8391" y="8579"/>
                    <a:pt x="8182" y="8976"/>
                    <a:pt x="7826" y="9311"/>
                  </a:cubicBezTo>
                  <a:cubicBezTo>
                    <a:pt x="7429" y="9646"/>
                    <a:pt x="7031" y="9960"/>
                    <a:pt x="6550" y="10148"/>
                  </a:cubicBezTo>
                  <a:cubicBezTo>
                    <a:pt x="4458" y="11027"/>
                    <a:pt x="4416" y="11027"/>
                    <a:pt x="2156" y="10943"/>
                  </a:cubicBezTo>
                  <a:cubicBezTo>
                    <a:pt x="1842" y="10943"/>
                    <a:pt x="1591" y="10839"/>
                    <a:pt x="1403" y="10608"/>
                  </a:cubicBezTo>
                  <a:cubicBezTo>
                    <a:pt x="1047" y="10106"/>
                    <a:pt x="650" y="9625"/>
                    <a:pt x="336" y="9060"/>
                  </a:cubicBezTo>
                  <a:cubicBezTo>
                    <a:pt x="210" y="8830"/>
                    <a:pt x="168" y="8516"/>
                    <a:pt x="168" y="8265"/>
                  </a:cubicBezTo>
                  <a:cubicBezTo>
                    <a:pt x="105" y="7867"/>
                    <a:pt x="126" y="7470"/>
                    <a:pt x="126" y="7072"/>
                  </a:cubicBezTo>
                  <a:close/>
                  <a:moveTo>
                    <a:pt x="5023" y="6235"/>
                  </a:moveTo>
                  <a:cubicBezTo>
                    <a:pt x="5002" y="6089"/>
                    <a:pt x="5002" y="5859"/>
                    <a:pt x="4939" y="5650"/>
                  </a:cubicBezTo>
                  <a:cubicBezTo>
                    <a:pt x="4918" y="5461"/>
                    <a:pt x="4813" y="5336"/>
                    <a:pt x="4625" y="5294"/>
                  </a:cubicBezTo>
                  <a:cubicBezTo>
                    <a:pt x="4458" y="5273"/>
                    <a:pt x="4290" y="5357"/>
                    <a:pt x="4186" y="5482"/>
                  </a:cubicBezTo>
                  <a:cubicBezTo>
                    <a:pt x="4081" y="5629"/>
                    <a:pt x="3976" y="5817"/>
                    <a:pt x="3872" y="5984"/>
                  </a:cubicBezTo>
                  <a:cubicBezTo>
                    <a:pt x="3663" y="6340"/>
                    <a:pt x="3746" y="6675"/>
                    <a:pt x="4102" y="6926"/>
                  </a:cubicBezTo>
                  <a:cubicBezTo>
                    <a:pt x="4520" y="7177"/>
                    <a:pt x="5002" y="6947"/>
                    <a:pt x="5023" y="648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33"/>
            <p:cNvSpPr/>
            <p:nvPr/>
          </p:nvSpPr>
          <p:spPr>
            <a:xfrm>
              <a:off x="1225275" y="3765450"/>
              <a:ext cx="374050" cy="265225"/>
            </a:xfrm>
            <a:custGeom>
              <a:avLst/>
              <a:gdLst/>
              <a:ahLst/>
              <a:cxnLst/>
              <a:rect l="l" t="t" r="r" b="b"/>
              <a:pathLst>
                <a:path w="14962" h="10609" extrusionOk="0">
                  <a:moveTo>
                    <a:pt x="1" y="6633"/>
                  </a:moveTo>
                  <a:cubicBezTo>
                    <a:pt x="105" y="6403"/>
                    <a:pt x="168" y="6236"/>
                    <a:pt x="231" y="6110"/>
                  </a:cubicBezTo>
                  <a:cubicBezTo>
                    <a:pt x="691" y="5399"/>
                    <a:pt x="1131" y="4687"/>
                    <a:pt x="1591" y="4018"/>
                  </a:cubicBezTo>
                  <a:cubicBezTo>
                    <a:pt x="1967" y="3495"/>
                    <a:pt x="2177" y="2909"/>
                    <a:pt x="2386" y="2323"/>
                  </a:cubicBezTo>
                  <a:cubicBezTo>
                    <a:pt x="2470" y="2093"/>
                    <a:pt x="2470" y="1863"/>
                    <a:pt x="2470" y="1633"/>
                  </a:cubicBezTo>
                  <a:lnTo>
                    <a:pt x="2470" y="84"/>
                  </a:lnTo>
                  <a:cubicBezTo>
                    <a:pt x="2679" y="1"/>
                    <a:pt x="2721" y="168"/>
                    <a:pt x="2804" y="273"/>
                  </a:cubicBezTo>
                  <a:cubicBezTo>
                    <a:pt x="2993" y="607"/>
                    <a:pt x="3244" y="837"/>
                    <a:pt x="3558" y="1089"/>
                  </a:cubicBezTo>
                  <a:cubicBezTo>
                    <a:pt x="4081" y="1444"/>
                    <a:pt x="4583" y="1821"/>
                    <a:pt x="5106" y="2156"/>
                  </a:cubicBezTo>
                  <a:cubicBezTo>
                    <a:pt x="5859" y="2658"/>
                    <a:pt x="6717" y="2825"/>
                    <a:pt x="7596" y="3034"/>
                  </a:cubicBezTo>
                  <a:cubicBezTo>
                    <a:pt x="8705" y="3306"/>
                    <a:pt x="9814" y="3516"/>
                    <a:pt x="10965" y="3453"/>
                  </a:cubicBezTo>
                  <a:cubicBezTo>
                    <a:pt x="11299" y="3453"/>
                    <a:pt x="11634" y="3411"/>
                    <a:pt x="12053" y="3390"/>
                  </a:cubicBezTo>
                  <a:cubicBezTo>
                    <a:pt x="12785" y="4164"/>
                    <a:pt x="13936" y="4353"/>
                    <a:pt x="14961" y="4855"/>
                  </a:cubicBezTo>
                  <a:cubicBezTo>
                    <a:pt x="14522" y="5734"/>
                    <a:pt x="14103" y="6591"/>
                    <a:pt x="13664" y="7428"/>
                  </a:cubicBezTo>
                  <a:cubicBezTo>
                    <a:pt x="13371" y="7993"/>
                    <a:pt x="13183" y="8537"/>
                    <a:pt x="13245" y="9165"/>
                  </a:cubicBezTo>
                  <a:cubicBezTo>
                    <a:pt x="13266" y="9416"/>
                    <a:pt x="13203" y="9667"/>
                    <a:pt x="13203" y="10002"/>
                  </a:cubicBezTo>
                  <a:cubicBezTo>
                    <a:pt x="12367" y="9772"/>
                    <a:pt x="11697" y="10086"/>
                    <a:pt x="11006" y="10400"/>
                  </a:cubicBezTo>
                  <a:cubicBezTo>
                    <a:pt x="10839" y="10462"/>
                    <a:pt x="10651" y="10525"/>
                    <a:pt x="10442" y="10525"/>
                  </a:cubicBezTo>
                  <a:cubicBezTo>
                    <a:pt x="10107" y="10567"/>
                    <a:pt x="9751" y="10567"/>
                    <a:pt x="9416" y="10609"/>
                  </a:cubicBezTo>
                  <a:cubicBezTo>
                    <a:pt x="9061" y="9856"/>
                    <a:pt x="8663" y="9081"/>
                    <a:pt x="8286" y="8328"/>
                  </a:cubicBezTo>
                  <a:cubicBezTo>
                    <a:pt x="8140" y="8014"/>
                    <a:pt x="7931" y="7784"/>
                    <a:pt x="7638" y="7554"/>
                  </a:cubicBezTo>
                  <a:cubicBezTo>
                    <a:pt x="6487" y="6612"/>
                    <a:pt x="5190" y="6152"/>
                    <a:pt x="3683" y="6215"/>
                  </a:cubicBezTo>
                  <a:cubicBezTo>
                    <a:pt x="3056" y="6236"/>
                    <a:pt x="2428" y="6236"/>
                    <a:pt x="1800" y="6236"/>
                  </a:cubicBezTo>
                  <a:cubicBezTo>
                    <a:pt x="1319" y="6236"/>
                    <a:pt x="838" y="6257"/>
                    <a:pt x="398" y="6529"/>
                  </a:cubicBezTo>
                  <a:cubicBezTo>
                    <a:pt x="315" y="6612"/>
                    <a:pt x="189" y="6571"/>
                    <a:pt x="1" y="66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33"/>
            <p:cNvSpPr/>
            <p:nvPr/>
          </p:nvSpPr>
          <p:spPr>
            <a:xfrm>
              <a:off x="1755700" y="4748350"/>
              <a:ext cx="91025" cy="154325"/>
            </a:xfrm>
            <a:custGeom>
              <a:avLst/>
              <a:gdLst/>
              <a:ahLst/>
              <a:cxnLst/>
              <a:rect l="l" t="t" r="r" b="b"/>
              <a:pathLst>
                <a:path w="3641" h="6173" extrusionOk="0">
                  <a:moveTo>
                    <a:pt x="126" y="6172"/>
                  </a:moveTo>
                  <a:cubicBezTo>
                    <a:pt x="105" y="5022"/>
                    <a:pt x="0" y="3913"/>
                    <a:pt x="628" y="2867"/>
                  </a:cubicBezTo>
                  <a:cubicBezTo>
                    <a:pt x="942" y="2364"/>
                    <a:pt x="1172" y="1779"/>
                    <a:pt x="1381" y="1235"/>
                  </a:cubicBezTo>
                  <a:cubicBezTo>
                    <a:pt x="1569" y="691"/>
                    <a:pt x="2030" y="481"/>
                    <a:pt x="2448" y="209"/>
                  </a:cubicBezTo>
                  <a:cubicBezTo>
                    <a:pt x="2804" y="0"/>
                    <a:pt x="3243" y="209"/>
                    <a:pt x="3327" y="607"/>
                  </a:cubicBezTo>
                  <a:cubicBezTo>
                    <a:pt x="3557" y="1653"/>
                    <a:pt x="3641" y="2678"/>
                    <a:pt x="3243" y="3704"/>
                  </a:cubicBezTo>
                  <a:cubicBezTo>
                    <a:pt x="3118" y="4059"/>
                    <a:pt x="2950" y="4352"/>
                    <a:pt x="2658" y="4603"/>
                  </a:cubicBezTo>
                  <a:cubicBezTo>
                    <a:pt x="2344" y="4896"/>
                    <a:pt x="2030" y="5189"/>
                    <a:pt x="1779" y="5524"/>
                  </a:cubicBezTo>
                  <a:cubicBezTo>
                    <a:pt x="1339" y="6026"/>
                    <a:pt x="774" y="6152"/>
                    <a:pt x="126" y="617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33"/>
            <p:cNvSpPr/>
            <p:nvPr/>
          </p:nvSpPr>
          <p:spPr>
            <a:xfrm>
              <a:off x="1188675" y="4342425"/>
              <a:ext cx="319100" cy="60700"/>
            </a:xfrm>
            <a:custGeom>
              <a:avLst/>
              <a:gdLst/>
              <a:ahLst/>
              <a:cxnLst/>
              <a:rect l="l" t="t" r="r" b="b"/>
              <a:pathLst>
                <a:path w="12764" h="2428" extrusionOk="0">
                  <a:moveTo>
                    <a:pt x="0" y="1360"/>
                  </a:moveTo>
                  <a:cubicBezTo>
                    <a:pt x="84" y="1318"/>
                    <a:pt x="167" y="1214"/>
                    <a:pt x="230" y="1172"/>
                  </a:cubicBezTo>
                  <a:cubicBezTo>
                    <a:pt x="1130" y="963"/>
                    <a:pt x="1988" y="754"/>
                    <a:pt x="2825" y="377"/>
                  </a:cubicBezTo>
                  <a:cubicBezTo>
                    <a:pt x="3201" y="189"/>
                    <a:pt x="3662" y="168"/>
                    <a:pt x="4080" y="126"/>
                  </a:cubicBezTo>
                  <a:cubicBezTo>
                    <a:pt x="5126" y="84"/>
                    <a:pt x="6193" y="0"/>
                    <a:pt x="7240" y="63"/>
                  </a:cubicBezTo>
                  <a:cubicBezTo>
                    <a:pt x="8265" y="105"/>
                    <a:pt x="9290" y="230"/>
                    <a:pt x="10253" y="649"/>
                  </a:cubicBezTo>
                  <a:cubicBezTo>
                    <a:pt x="10148" y="754"/>
                    <a:pt x="10064" y="858"/>
                    <a:pt x="9939" y="1005"/>
                  </a:cubicBezTo>
                  <a:cubicBezTo>
                    <a:pt x="10064" y="1046"/>
                    <a:pt x="10169" y="1130"/>
                    <a:pt x="10253" y="1130"/>
                  </a:cubicBezTo>
                  <a:cubicBezTo>
                    <a:pt x="11152" y="1109"/>
                    <a:pt x="11822" y="1549"/>
                    <a:pt x="12470" y="2093"/>
                  </a:cubicBezTo>
                  <a:cubicBezTo>
                    <a:pt x="12533" y="2155"/>
                    <a:pt x="12638" y="2176"/>
                    <a:pt x="12763" y="2260"/>
                  </a:cubicBezTo>
                  <a:cubicBezTo>
                    <a:pt x="12408" y="2427"/>
                    <a:pt x="12157" y="2365"/>
                    <a:pt x="11926" y="2281"/>
                  </a:cubicBezTo>
                  <a:cubicBezTo>
                    <a:pt x="10880" y="1904"/>
                    <a:pt x="9750" y="1842"/>
                    <a:pt x="8683" y="1674"/>
                  </a:cubicBezTo>
                  <a:cubicBezTo>
                    <a:pt x="5921" y="1235"/>
                    <a:pt x="3118" y="1423"/>
                    <a:pt x="335" y="13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33"/>
            <p:cNvSpPr/>
            <p:nvPr/>
          </p:nvSpPr>
          <p:spPr>
            <a:xfrm>
              <a:off x="1442350" y="4889050"/>
              <a:ext cx="108850" cy="128700"/>
            </a:xfrm>
            <a:custGeom>
              <a:avLst/>
              <a:gdLst/>
              <a:ahLst/>
              <a:cxnLst/>
              <a:rect l="l" t="t" r="r" b="b"/>
              <a:pathLst>
                <a:path w="4354" h="5148" extrusionOk="0">
                  <a:moveTo>
                    <a:pt x="106" y="4876"/>
                  </a:moveTo>
                  <a:cubicBezTo>
                    <a:pt x="1" y="4478"/>
                    <a:pt x="22" y="4039"/>
                    <a:pt x="64" y="3620"/>
                  </a:cubicBezTo>
                  <a:cubicBezTo>
                    <a:pt x="64" y="3453"/>
                    <a:pt x="168" y="3306"/>
                    <a:pt x="231" y="3139"/>
                  </a:cubicBezTo>
                  <a:cubicBezTo>
                    <a:pt x="482" y="2679"/>
                    <a:pt x="733" y="2197"/>
                    <a:pt x="963" y="1695"/>
                  </a:cubicBezTo>
                  <a:cubicBezTo>
                    <a:pt x="1215" y="1214"/>
                    <a:pt x="1549" y="796"/>
                    <a:pt x="2072" y="586"/>
                  </a:cubicBezTo>
                  <a:cubicBezTo>
                    <a:pt x="2177" y="524"/>
                    <a:pt x="2282" y="503"/>
                    <a:pt x="2386" y="419"/>
                  </a:cubicBezTo>
                  <a:cubicBezTo>
                    <a:pt x="2847" y="84"/>
                    <a:pt x="3370" y="0"/>
                    <a:pt x="3935" y="147"/>
                  </a:cubicBezTo>
                  <a:cubicBezTo>
                    <a:pt x="4353" y="586"/>
                    <a:pt x="4353" y="1047"/>
                    <a:pt x="4039" y="1549"/>
                  </a:cubicBezTo>
                  <a:cubicBezTo>
                    <a:pt x="3788" y="1905"/>
                    <a:pt x="3537" y="2239"/>
                    <a:pt x="3307" y="2595"/>
                  </a:cubicBezTo>
                  <a:cubicBezTo>
                    <a:pt x="3014" y="2993"/>
                    <a:pt x="2721" y="3327"/>
                    <a:pt x="2595" y="3809"/>
                  </a:cubicBezTo>
                  <a:cubicBezTo>
                    <a:pt x="2407" y="4499"/>
                    <a:pt x="1800" y="4834"/>
                    <a:pt x="1215" y="5106"/>
                  </a:cubicBezTo>
                  <a:cubicBezTo>
                    <a:pt x="1110" y="5148"/>
                    <a:pt x="922" y="5127"/>
                    <a:pt x="796" y="5064"/>
                  </a:cubicBezTo>
                  <a:cubicBezTo>
                    <a:pt x="545" y="5043"/>
                    <a:pt x="336" y="4938"/>
                    <a:pt x="106" y="48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33"/>
            <p:cNvSpPr/>
            <p:nvPr/>
          </p:nvSpPr>
          <p:spPr>
            <a:xfrm>
              <a:off x="934975" y="4076700"/>
              <a:ext cx="94700" cy="113525"/>
            </a:xfrm>
            <a:custGeom>
              <a:avLst/>
              <a:gdLst/>
              <a:ahLst/>
              <a:cxnLst/>
              <a:rect l="l" t="t" r="r" b="b"/>
              <a:pathLst>
                <a:path w="3788" h="4541" extrusionOk="0">
                  <a:moveTo>
                    <a:pt x="3787" y="4478"/>
                  </a:moveTo>
                  <a:cubicBezTo>
                    <a:pt x="3034" y="4457"/>
                    <a:pt x="2302" y="4541"/>
                    <a:pt x="1632" y="4269"/>
                  </a:cubicBezTo>
                  <a:cubicBezTo>
                    <a:pt x="1423" y="4206"/>
                    <a:pt x="1214" y="4143"/>
                    <a:pt x="1025" y="3997"/>
                  </a:cubicBezTo>
                  <a:cubicBezTo>
                    <a:pt x="942" y="3913"/>
                    <a:pt x="858" y="3829"/>
                    <a:pt x="753" y="3766"/>
                  </a:cubicBezTo>
                  <a:cubicBezTo>
                    <a:pt x="167" y="3536"/>
                    <a:pt x="0" y="3034"/>
                    <a:pt x="21" y="2469"/>
                  </a:cubicBezTo>
                  <a:lnTo>
                    <a:pt x="21" y="1256"/>
                  </a:lnTo>
                  <a:cubicBezTo>
                    <a:pt x="63" y="356"/>
                    <a:pt x="544" y="0"/>
                    <a:pt x="1444" y="293"/>
                  </a:cubicBezTo>
                  <a:cubicBezTo>
                    <a:pt x="1632" y="356"/>
                    <a:pt x="1799" y="356"/>
                    <a:pt x="2051" y="377"/>
                  </a:cubicBezTo>
                  <a:cubicBezTo>
                    <a:pt x="2699" y="1674"/>
                    <a:pt x="2908" y="3201"/>
                    <a:pt x="3787" y="44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33"/>
            <p:cNvSpPr/>
            <p:nvPr/>
          </p:nvSpPr>
          <p:spPr>
            <a:xfrm>
              <a:off x="1133750" y="4310500"/>
              <a:ext cx="408550" cy="83200"/>
            </a:xfrm>
            <a:custGeom>
              <a:avLst/>
              <a:gdLst/>
              <a:ahLst/>
              <a:cxnLst/>
              <a:rect l="l" t="t" r="r" b="b"/>
              <a:pathLst>
                <a:path w="16342" h="3328" extrusionOk="0">
                  <a:moveTo>
                    <a:pt x="2197" y="2637"/>
                  </a:moveTo>
                  <a:cubicBezTo>
                    <a:pt x="1548" y="3014"/>
                    <a:pt x="858" y="3328"/>
                    <a:pt x="0" y="3181"/>
                  </a:cubicBezTo>
                  <a:cubicBezTo>
                    <a:pt x="0" y="2930"/>
                    <a:pt x="335" y="2909"/>
                    <a:pt x="377" y="2700"/>
                  </a:cubicBezTo>
                  <a:cubicBezTo>
                    <a:pt x="398" y="2491"/>
                    <a:pt x="419" y="2240"/>
                    <a:pt x="439" y="2072"/>
                  </a:cubicBezTo>
                  <a:cubicBezTo>
                    <a:pt x="1235" y="1445"/>
                    <a:pt x="2092" y="1068"/>
                    <a:pt x="2992" y="754"/>
                  </a:cubicBezTo>
                  <a:cubicBezTo>
                    <a:pt x="4373" y="231"/>
                    <a:pt x="5775" y="1"/>
                    <a:pt x="7240" y="85"/>
                  </a:cubicBezTo>
                  <a:cubicBezTo>
                    <a:pt x="8160" y="127"/>
                    <a:pt x="9081" y="106"/>
                    <a:pt x="10002" y="85"/>
                  </a:cubicBezTo>
                  <a:cubicBezTo>
                    <a:pt x="10357" y="85"/>
                    <a:pt x="10671" y="147"/>
                    <a:pt x="10985" y="315"/>
                  </a:cubicBezTo>
                  <a:cubicBezTo>
                    <a:pt x="11571" y="629"/>
                    <a:pt x="12136" y="943"/>
                    <a:pt x="12847" y="922"/>
                  </a:cubicBezTo>
                  <a:cubicBezTo>
                    <a:pt x="13035" y="922"/>
                    <a:pt x="13203" y="1047"/>
                    <a:pt x="13391" y="1131"/>
                  </a:cubicBezTo>
                  <a:cubicBezTo>
                    <a:pt x="14228" y="1591"/>
                    <a:pt x="15086" y="2072"/>
                    <a:pt x="15923" y="2533"/>
                  </a:cubicBezTo>
                  <a:cubicBezTo>
                    <a:pt x="16028" y="2616"/>
                    <a:pt x="16132" y="2721"/>
                    <a:pt x="16341" y="2867"/>
                  </a:cubicBezTo>
                  <a:cubicBezTo>
                    <a:pt x="16174" y="2867"/>
                    <a:pt x="16090" y="2909"/>
                    <a:pt x="16007" y="2867"/>
                  </a:cubicBezTo>
                  <a:cubicBezTo>
                    <a:pt x="15651" y="2742"/>
                    <a:pt x="15253" y="2616"/>
                    <a:pt x="14877" y="2449"/>
                  </a:cubicBezTo>
                  <a:cubicBezTo>
                    <a:pt x="14667" y="2386"/>
                    <a:pt x="14500" y="2240"/>
                    <a:pt x="14270" y="2135"/>
                  </a:cubicBezTo>
                  <a:cubicBezTo>
                    <a:pt x="14061" y="2010"/>
                    <a:pt x="13851" y="1821"/>
                    <a:pt x="13621" y="1717"/>
                  </a:cubicBezTo>
                  <a:cubicBezTo>
                    <a:pt x="12157" y="1089"/>
                    <a:pt x="10650" y="629"/>
                    <a:pt x="8997" y="671"/>
                  </a:cubicBezTo>
                  <a:cubicBezTo>
                    <a:pt x="8097" y="712"/>
                    <a:pt x="7219" y="671"/>
                    <a:pt x="6361" y="671"/>
                  </a:cubicBezTo>
                  <a:cubicBezTo>
                    <a:pt x="5942" y="671"/>
                    <a:pt x="5524" y="733"/>
                    <a:pt x="5105" y="859"/>
                  </a:cubicBezTo>
                  <a:cubicBezTo>
                    <a:pt x="4185" y="1152"/>
                    <a:pt x="3222" y="1361"/>
                    <a:pt x="2343" y="1779"/>
                  </a:cubicBezTo>
                  <a:cubicBezTo>
                    <a:pt x="2134" y="1884"/>
                    <a:pt x="1904" y="1905"/>
                    <a:pt x="1695" y="1968"/>
                  </a:cubicBezTo>
                  <a:cubicBezTo>
                    <a:pt x="1360" y="2051"/>
                    <a:pt x="983" y="2177"/>
                    <a:pt x="816" y="2533"/>
                  </a:cubicBezTo>
                  <a:cubicBezTo>
                    <a:pt x="921" y="2784"/>
                    <a:pt x="1088" y="2847"/>
                    <a:pt x="1297" y="2763"/>
                  </a:cubicBezTo>
                  <a:cubicBezTo>
                    <a:pt x="1590" y="2658"/>
                    <a:pt x="1883" y="2533"/>
                    <a:pt x="2197" y="26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33"/>
            <p:cNvSpPr/>
            <p:nvPr/>
          </p:nvSpPr>
          <p:spPr>
            <a:xfrm>
              <a:off x="1594050" y="4696025"/>
              <a:ext cx="104125" cy="91050"/>
            </a:xfrm>
            <a:custGeom>
              <a:avLst/>
              <a:gdLst/>
              <a:ahLst/>
              <a:cxnLst/>
              <a:rect l="l" t="t" r="r" b="b"/>
              <a:pathLst>
                <a:path w="4165" h="3642" extrusionOk="0">
                  <a:moveTo>
                    <a:pt x="1005" y="3641"/>
                  </a:moveTo>
                  <a:cubicBezTo>
                    <a:pt x="608" y="3181"/>
                    <a:pt x="315" y="2804"/>
                    <a:pt x="1" y="2407"/>
                  </a:cubicBezTo>
                  <a:cubicBezTo>
                    <a:pt x="1068" y="1444"/>
                    <a:pt x="2135" y="607"/>
                    <a:pt x="3474" y="1"/>
                  </a:cubicBezTo>
                  <a:cubicBezTo>
                    <a:pt x="3537" y="168"/>
                    <a:pt x="3579" y="252"/>
                    <a:pt x="3621" y="356"/>
                  </a:cubicBezTo>
                  <a:cubicBezTo>
                    <a:pt x="3746" y="900"/>
                    <a:pt x="3851" y="1444"/>
                    <a:pt x="3976" y="1988"/>
                  </a:cubicBezTo>
                  <a:cubicBezTo>
                    <a:pt x="3997" y="2135"/>
                    <a:pt x="4102" y="2260"/>
                    <a:pt x="4102" y="2386"/>
                  </a:cubicBezTo>
                  <a:cubicBezTo>
                    <a:pt x="4165" y="3139"/>
                    <a:pt x="4165" y="3348"/>
                    <a:pt x="3328" y="3328"/>
                  </a:cubicBezTo>
                  <a:cubicBezTo>
                    <a:pt x="3014" y="3307"/>
                    <a:pt x="2721" y="3411"/>
                    <a:pt x="2407" y="3495"/>
                  </a:cubicBezTo>
                  <a:cubicBezTo>
                    <a:pt x="1968" y="3600"/>
                    <a:pt x="1465" y="3600"/>
                    <a:pt x="1005" y="36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33"/>
            <p:cNvSpPr/>
            <p:nvPr/>
          </p:nvSpPr>
          <p:spPr>
            <a:xfrm>
              <a:off x="1647425" y="4220025"/>
              <a:ext cx="195125" cy="114050"/>
            </a:xfrm>
            <a:custGeom>
              <a:avLst/>
              <a:gdLst/>
              <a:ahLst/>
              <a:cxnLst/>
              <a:rect l="l" t="t" r="r" b="b"/>
              <a:pathLst>
                <a:path w="7805" h="4562" extrusionOk="0">
                  <a:moveTo>
                    <a:pt x="7449" y="63"/>
                  </a:moveTo>
                  <a:cubicBezTo>
                    <a:pt x="7595" y="293"/>
                    <a:pt x="7700" y="481"/>
                    <a:pt x="7805" y="670"/>
                  </a:cubicBezTo>
                  <a:cubicBezTo>
                    <a:pt x="7763" y="712"/>
                    <a:pt x="7700" y="774"/>
                    <a:pt x="7679" y="774"/>
                  </a:cubicBezTo>
                  <a:cubicBezTo>
                    <a:pt x="7135" y="565"/>
                    <a:pt x="6570" y="565"/>
                    <a:pt x="6026" y="879"/>
                  </a:cubicBezTo>
                  <a:cubicBezTo>
                    <a:pt x="5817" y="1005"/>
                    <a:pt x="5566" y="1025"/>
                    <a:pt x="5294" y="1109"/>
                  </a:cubicBezTo>
                  <a:cubicBezTo>
                    <a:pt x="5084" y="1172"/>
                    <a:pt x="4854" y="1235"/>
                    <a:pt x="4645" y="1339"/>
                  </a:cubicBezTo>
                  <a:cubicBezTo>
                    <a:pt x="3724" y="1800"/>
                    <a:pt x="2846" y="2281"/>
                    <a:pt x="1946" y="2783"/>
                  </a:cubicBezTo>
                  <a:cubicBezTo>
                    <a:pt x="1653" y="2929"/>
                    <a:pt x="1402" y="3201"/>
                    <a:pt x="1151" y="3411"/>
                  </a:cubicBezTo>
                  <a:cubicBezTo>
                    <a:pt x="795" y="3746"/>
                    <a:pt x="418" y="4101"/>
                    <a:pt x="0" y="4562"/>
                  </a:cubicBezTo>
                  <a:cubicBezTo>
                    <a:pt x="188" y="3976"/>
                    <a:pt x="586" y="3306"/>
                    <a:pt x="983" y="2888"/>
                  </a:cubicBezTo>
                  <a:cubicBezTo>
                    <a:pt x="1507" y="2323"/>
                    <a:pt x="2051" y="1779"/>
                    <a:pt x="2595" y="1256"/>
                  </a:cubicBezTo>
                  <a:cubicBezTo>
                    <a:pt x="2825" y="1046"/>
                    <a:pt x="3118" y="921"/>
                    <a:pt x="3390" y="753"/>
                  </a:cubicBezTo>
                  <a:cubicBezTo>
                    <a:pt x="3620" y="649"/>
                    <a:pt x="3871" y="628"/>
                    <a:pt x="4080" y="502"/>
                  </a:cubicBezTo>
                  <a:cubicBezTo>
                    <a:pt x="4750" y="84"/>
                    <a:pt x="5482" y="0"/>
                    <a:pt x="6214" y="63"/>
                  </a:cubicBezTo>
                  <a:cubicBezTo>
                    <a:pt x="6633" y="84"/>
                    <a:pt x="6989" y="63"/>
                    <a:pt x="7449" y="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33"/>
            <p:cNvSpPr/>
            <p:nvPr/>
          </p:nvSpPr>
          <p:spPr>
            <a:xfrm>
              <a:off x="994600" y="3994575"/>
              <a:ext cx="156425" cy="68025"/>
            </a:xfrm>
            <a:custGeom>
              <a:avLst/>
              <a:gdLst/>
              <a:ahLst/>
              <a:cxnLst/>
              <a:rect l="l" t="t" r="r" b="b"/>
              <a:pathLst>
                <a:path w="6257" h="2721" extrusionOk="0">
                  <a:moveTo>
                    <a:pt x="6257" y="0"/>
                  </a:moveTo>
                  <a:cubicBezTo>
                    <a:pt x="5775" y="732"/>
                    <a:pt x="5440" y="1297"/>
                    <a:pt x="5022" y="1967"/>
                  </a:cubicBezTo>
                  <a:cubicBezTo>
                    <a:pt x="4708" y="2092"/>
                    <a:pt x="4290" y="2134"/>
                    <a:pt x="3871" y="2218"/>
                  </a:cubicBezTo>
                  <a:cubicBezTo>
                    <a:pt x="3076" y="2385"/>
                    <a:pt x="2302" y="2427"/>
                    <a:pt x="1507" y="2490"/>
                  </a:cubicBezTo>
                  <a:cubicBezTo>
                    <a:pt x="1339" y="2511"/>
                    <a:pt x="1130" y="2595"/>
                    <a:pt x="942" y="2636"/>
                  </a:cubicBezTo>
                  <a:cubicBezTo>
                    <a:pt x="754" y="2678"/>
                    <a:pt x="544" y="2720"/>
                    <a:pt x="335" y="2720"/>
                  </a:cubicBezTo>
                  <a:cubicBezTo>
                    <a:pt x="231" y="2720"/>
                    <a:pt x="126" y="2636"/>
                    <a:pt x="84" y="2595"/>
                  </a:cubicBezTo>
                  <a:cubicBezTo>
                    <a:pt x="0" y="2511"/>
                    <a:pt x="126" y="2364"/>
                    <a:pt x="314" y="2323"/>
                  </a:cubicBezTo>
                  <a:cubicBezTo>
                    <a:pt x="1172" y="2218"/>
                    <a:pt x="1988" y="1967"/>
                    <a:pt x="2762" y="1632"/>
                  </a:cubicBezTo>
                  <a:cubicBezTo>
                    <a:pt x="2867" y="1569"/>
                    <a:pt x="2972" y="1548"/>
                    <a:pt x="3076" y="1528"/>
                  </a:cubicBezTo>
                  <a:cubicBezTo>
                    <a:pt x="4080" y="1235"/>
                    <a:pt x="5022" y="816"/>
                    <a:pt x="5838" y="188"/>
                  </a:cubicBezTo>
                  <a:cubicBezTo>
                    <a:pt x="5901" y="126"/>
                    <a:pt x="5985" y="105"/>
                    <a:pt x="62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33"/>
            <p:cNvSpPr/>
            <p:nvPr/>
          </p:nvSpPr>
          <p:spPr>
            <a:xfrm>
              <a:off x="1588825" y="4246700"/>
              <a:ext cx="101500" cy="139150"/>
            </a:xfrm>
            <a:custGeom>
              <a:avLst/>
              <a:gdLst/>
              <a:ahLst/>
              <a:cxnLst/>
              <a:rect l="l" t="t" r="r" b="b"/>
              <a:pathLst>
                <a:path w="4060" h="5566" extrusionOk="0">
                  <a:moveTo>
                    <a:pt x="4060" y="84"/>
                  </a:moveTo>
                  <a:cubicBezTo>
                    <a:pt x="3830" y="440"/>
                    <a:pt x="3474" y="691"/>
                    <a:pt x="3202" y="1005"/>
                  </a:cubicBezTo>
                  <a:cubicBezTo>
                    <a:pt x="2428" y="1800"/>
                    <a:pt x="1800" y="2658"/>
                    <a:pt x="1444" y="3683"/>
                  </a:cubicBezTo>
                  <a:cubicBezTo>
                    <a:pt x="1382" y="3808"/>
                    <a:pt x="1340" y="3934"/>
                    <a:pt x="1256" y="4059"/>
                  </a:cubicBezTo>
                  <a:cubicBezTo>
                    <a:pt x="963" y="4457"/>
                    <a:pt x="796" y="4896"/>
                    <a:pt x="628" y="5336"/>
                  </a:cubicBezTo>
                  <a:cubicBezTo>
                    <a:pt x="607" y="5419"/>
                    <a:pt x="524" y="5482"/>
                    <a:pt x="440" y="5566"/>
                  </a:cubicBezTo>
                  <a:cubicBezTo>
                    <a:pt x="63" y="5127"/>
                    <a:pt x="1" y="4687"/>
                    <a:pt x="231" y="4227"/>
                  </a:cubicBezTo>
                  <a:cubicBezTo>
                    <a:pt x="607" y="3432"/>
                    <a:pt x="1130" y="2762"/>
                    <a:pt x="1654" y="2093"/>
                  </a:cubicBezTo>
                  <a:cubicBezTo>
                    <a:pt x="2260" y="1339"/>
                    <a:pt x="3014" y="712"/>
                    <a:pt x="3746" y="105"/>
                  </a:cubicBezTo>
                  <a:cubicBezTo>
                    <a:pt x="3788" y="63"/>
                    <a:pt x="3892" y="42"/>
                    <a:pt x="3976" y="0"/>
                  </a:cubicBezTo>
                  <a:cubicBezTo>
                    <a:pt x="3976" y="42"/>
                    <a:pt x="3997" y="63"/>
                    <a:pt x="4060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33"/>
            <p:cNvSpPr/>
            <p:nvPr/>
          </p:nvSpPr>
          <p:spPr>
            <a:xfrm>
              <a:off x="1000350" y="4304750"/>
              <a:ext cx="157475" cy="315450"/>
            </a:xfrm>
            <a:custGeom>
              <a:avLst/>
              <a:gdLst/>
              <a:ahLst/>
              <a:cxnLst/>
              <a:rect l="l" t="t" r="r" b="b"/>
              <a:pathLst>
                <a:path w="6299" h="12618" extrusionOk="0">
                  <a:moveTo>
                    <a:pt x="1" y="11362"/>
                  </a:moveTo>
                  <a:cubicBezTo>
                    <a:pt x="63" y="11132"/>
                    <a:pt x="105" y="10923"/>
                    <a:pt x="168" y="10714"/>
                  </a:cubicBezTo>
                  <a:cubicBezTo>
                    <a:pt x="440" y="9647"/>
                    <a:pt x="712" y="8579"/>
                    <a:pt x="1005" y="7491"/>
                  </a:cubicBezTo>
                  <a:cubicBezTo>
                    <a:pt x="1235" y="6675"/>
                    <a:pt x="1465" y="5859"/>
                    <a:pt x="1737" y="5043"/>
                  </a:cubicBezTo>
                  <a:cubicBezTo>
                    <a:pt x="1800" y="4750"/>
                    <a:pt x="1967" y="4437"/>
                    <a:pt x="2009" y="4144"/>
                  </a:cubicBezTo>
                  <a:cubicBezTo>
                    <a:pt x="2177" y="3370"/>
                    <a:pt x="2532" y="2658"/>
                    <a:pt x="2846" y="1926"/>
                  </a:cubicBezTo>
                  <a:cubicBezTo>
                    <a:pt x="2930" y="1737"/>
                    <a:pt x="3055" y="1591"/>
                    <a:pt x="3181" y="1465"/>
                  </a:cubicBezTo>
                  <a:cubicBezTo>
                    <a:pt x="3348" y="1277"/>
                    <a:pt x="3558" y="1152"/>
                    <a:pt x="3641" y="942"/>
                  </a:cubicBezTo>
                  <a:cubicBezTo>
                    <a:pt x="3871" y="419"/>
                    <a:pt x="4311" y="168"/>
                    <a:pt x="4729" y="1"/>
                  </a:cubicBezTo>
                  <a:cubicBezTo>
                    <a:pt x="5252" y="336"/>
                    <a:pt x="5755" y="649"/>
                    <a:pt x="6299" y="963"/>
                  </a:cubicBezTo>
                  <a:cubicBezTo>
                    <a:pt x="6068" y="1256"/>
                    <a:pt x="5775" y="1424"/>
                    <a:pt x="5462" y="1570"/>
                  </a:cubicBezTo>
                  <a:cubicBezTo>
                    <a:pt x="4729" y="1884"/>
                    <a:pt x="4269" y="2512"/>
                    <a:pt x="3578" y="2888"/>
                  </a:cubicBezTo>
                  <a:cubicBezTo>
                    <a:pt x="3495" y="2951"/>
                    <a:pt x="3453" y="3035"/>
                    <a:pt x="3411" y="3077"/>
                  </a:cubicBezTo>
                  <a:cubicBezTo>
                    <a:pt x="2951" y="3600"/>
                    <a:pt x="3097" y="4144"/>
                    <a:pt x="3746" y="4416"/>
                  </a:cubicBezTo>
                  <a:cubicBezTo>
                    <a:pt x="3788" y="4437"/>
                    <a:pt x="3850" y="4458"/>
                    <a:pt x="3934" y="4520"/>
                  </a:cubicBezTo>
                  <a:cubicBezTo>
                    <a:pt x="3997" y="4960"/>
                    <a:pt x="3830" y="5378"/>
                    <a:pt x="3788" y="5818"/>
                  </a:cubicBezTo>
                  <a:cubicBezTo>
                    <a:pt x="3767" y="6341"/>
                    <a:pt x="3683" y="6843"/>
                    <a:pt x="3662" y="7345"/>
                  </a:cubicBezTo>
                  <a:cubicBezTo>
                    <a:pt x="3641" y="8433"/>
                    <a:pt x="3662" y="9563"/>
                    <a:pt x="3641" y="10693"/>
                  </a:cubicBezTo>
                  <a:cubicBezTo>
                    <a:pt x="3641" y="11320"/>
                    <a:pt x="3516" y="11927"/>
                    <a:pt x="3306" y="12513"/>
                  </a:cubicBezTo>
                  <a:cubicBezTo>
                    <a:pt x="2951" y="12618"/>
                    <a:pt x="2637" y="12618"/>
                    <a:pt x="2365" y="12555"/>
                  </a:cubicBezTo>
                  <a:cubicBezTo>
                    <a:pt x="1570" y="12241"/>
                    <a:pt x="754" y="11927"/>
                    <a:pt x="1" y="1136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33"/>
            <p:cNvSpPr/>
            <p:nvPr/>
          </p:nvSpPr>
          <p:spPr>
            <a:xfrm>
              <a:off x="994600" y="4619650"/>
              <a:ext cx="86850" cy="93675"/>
            </a:xfrm>
            <a:custGeom>
              <a:avLst/>
              <a:gdLst/>
              <a:ahLst/>
              <a:cxnLst/>
              <a:rect l="l" t="t" r="r" b="b"/>
              <a:pathLst>
                <a:path w="3474" h="3747" extrusionOk="0">
                  <a:moveTo>
                    <a:pt x="335" y="1"/>
                  </a:moveTo>
                  <a:cubicBezTo>
                    <a:pt x="1151" y="315"/>
                    <a:pt x="1967" y="796"/>
                    <a:pt x="2867" y="921"/>
                  </a:cubicBezTo>
                  <a:cubicBezTo>
                    <a:pt x="3034" y="1277"/>
                    <a:pt x="2972" y="1654"/>
                    <a:pt x="2951" y="2009"/>
                  </a:cubicBezTo>
                  <a:cubicBezTo>
                    <a:pt x="2930" y="2491"/>
                    <a:pt x="2972" y="2930"/>
                    <a:pt x="3369" y="3265"/>
                  </a:cubicBezTo>
                  <a:cubicBezTo>
                    <a:pt x="3411" y="3328"/>
                    <a:pt x="3411" y="3432"/>
                    <a:pt x="3474" y="3558"/>
                  </a:cubicBezTo>
                  <a:cubicBezTo>
                    <a:pt x="2302" y="3621"/>
                    <a:pt x="1172" y="3746"/>
                    <a:pt x="105" y="3160"/>
                  </a:cubicBezTo>
                  <a:cubicBezTo>
                    <a:pt x="84" y="3098"/>
                    <a:pt x="21" y="2993"/>
                    <a:pt x="21" y="2888"/>
                  </a:cubicBezTo>
                  <a:lnTo>
                    <a:pt x="21" y="817"/>
                  </a:lnTo>
                  <a:cubicBezTo>
                    <a:pt x="0" y="524"/>
                    <a:pt x="42" y="231"/>
                    <a:pt x="33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33"/>
            <p:cNvSpPr/>
            <p:nvPr/>
          </p:nvSpPr>
          <p:spPr>
            <a:xfrm>
              <a:off x="1531275" y="4316800"/>
              <a:ext cx="59150" cy="36625"/>
            </a:xfrm>
            <a:custGeom>
              <a:avLst/>
              <a:gdLst/>
              <a:ahLst/>
              <a:cxnLst/>
              <a:rect l="l" t="t" r="r" b="b"/>
              <a:pathLst>
                <a:path w="2366" h="1465" extrusionOk="0">
                  <a:moveTo>
                    <a:pt x="2365" y="0"/>
                  </a:moveTo>
                  <a:cubicBezTo>
                    <a:pt x="2093" y="502"/>
                    <a:pt x="1863" y="942"/>
                    <a:pt x="1570" y="1465"/>
                  </a:cubicBezTo>
                  <a:cubicBezTo>
                    <a:pt x="1047" y="1297"/>
                    <a:pt x="545" y="1109"/>
                    <a:pt x="1" y="921"/>
                  </a:cubicBezTo>
                  <a:cubicBezTo>
                    <a:pt x="650" y="523"/>
                    <a:pt x="1675" y="105"/>
                    <a:pt x="236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33"/>
            <p:cNvSpPr/>
            <p:nvPr/>
          </p:nvSpPr>
          <p:spPr>
            <a:xfrm>
              <a:off x="1089800" y="4279650"/>
              <a:ext cx="18325" cy="19900"/>
            </a:xfrm>
            <a:custGeom>
              <a:avLst/>
              <a:gdLst/>
              <a:ahLst/>
              <a:cxnLst/>
              <a:rect l="l" t="t" r="r" b="b"/>
              <a:pathLst>
                <a:path w="733" h="796" extrusionOk="0">
                  <a:moveTo>
                    <a:pt x="314" y="0"/>
                  </a:moveTo>
                  <a:cubicBezTo>
                    <a:pt x="482" y="189"/>
                    <a:pt x="607" y="314"/>
                    <a:pt x="733" y="503"/>
                  </a:cubicBezTo>
                  <a:cubicBezTo>
                    <a:pt x="482" y="607"/>
                    <a:pt x="293" y="670"/>
                    <a:pt x="42" y="796"/>
                  </a:cubicBezTo>
                  <a:cubicBezTo>
                    <a:pt x="0" y="482"/>
                    <a:pt x="105" y="293"/>
                    <a:pt x="314" y="0"/>
                  </a:cubicBezTo>
                  <a:close/>
                </a:path>
              </a:pathLst>
            </a:custGeom>
            <a:solidFill>
              <a:srgbClr val="2F75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33"/>
            <p:cNvSpPr/>
            <p:nvPr/>
          </p:nvSpPr>
          <p:spPr>
            <a:xfrm>
              <a:off x="1766150" y="4493600"/>
              <a:ext cx="1075" cy="3150"/>
            </a:xfrm>
            <a:custGeom>
              <a:avLst/>
              <a:gdLst/>
              <a:ahLst/>
              <a:cxnLst/>
              <a:rect l="l" t="t" r="r" b="b"/>
              <a:pathLst>
                <a:path w="43" h="126" extrusionOk="0">
                  <a:moveTo>
                    <a:pt x="22" y="126"/>
                  </a:moveTo>
                  <a:cubicBezTo>
                    <a:pt x="22" y="84"/>
                    <a:pt x="43" y="42"/>
                    <a:pt x="43" y="0"/>
                  </a:cubicBezTo>
                  <a:cubicBezTo>
                    <a:pt x="22" y="21"/>
                    <a:pt x="22" y="84"/>
                    <a:pt x="22" y="126"/>
                  </a:cubicBezTo>
                  <a:cubicBezTo>
                    <a:pt x="1" y="105"/>
                    <a:pt x="22" y="126"/>
                    <a:pt x="22" y="1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33"/>
            <p:cNvSpPr/>
            <p:nvPr/>
          </p:nvSpPr>
          <p:spPr>
            <a:xfrm>
              <a:off x="1414125" y="4183925"/>
              <a:ext cx="168975" cy="95225"/>
            </a:xfrm>
            <a:custGeom>
              <a:avLst/>
              <a:gdLst/>
              <a:ahLst/>
              <a:cxnLst/>
              <a:rect l="l" t="t" r="r" b="b"/>
              <a:pathLst>
                <a:path w="6759" h="3809" extrusionOk="0">
                  <a:moveTo>
                    <a:pt x="5001" y="3118"/>
                  </a:moveTo>
                  <a:cubicBezTo>
                    <a:pt x="4645" y="3306"/>
                    <a:pt x="4331" y="3474"/>
                    <a:pt x="4017" y="3599"/>
                  </a:cubicBezTo>
                  <a:cubicBezTo>
                    <a:pt x="3808" y="3683"/>
                    <a:pt x="3599" y="3788"/>
                    <a:pt x="3348" y="3788"/>
                  </a:cubicBezTo>
                  <a:cubicBezTo>
                    <a:pt x="2825" y="3809"/>
                    <a:pt x="2344" y="3788"/>
                    <a:pt x="1820" y="3788"/>
                  </a:cubicBezTo>
                  <a:cubicBezTo>
                    <a:pt x="1569" y="3788"/>
                    <a:pt x="1360" y="3704"/>
                    <a:pt x="1193" y="3578"/>
                  </a:cubicBezTo>
                  <a:cubicBezTo>
                    <a:pt x="1109" y="3495"/>
                    <a:pt x="1004" y="3411"/>
                    <a:pt x="900" y="3390"/>
                  </a:cubicBezTo>
                  <a:cubicBezTo>
                    <a:pt x="0" y="3013"/>
                    <a:pt x="0" y="2428"/>
                    <a:pt x="209" y="1528"/>
                  </a:cubicBezTo>
                  <a:cubicBezTo>
                    <a:pt x="272" y="1298"/>
                    <a:pt x="419" y="1047"/>
                    <a:pt x="565" y="796"/>
                  </a:cubicBezTo>
                  <a:lnTo>
                    <a:pt x="2678" y="796"/>
                  </a:lnTo>
                  <a:cubicBezTo>
                    <a:pt x="3285" y="796"/>
                    <a:pt x="3871" y="816"/>
                    <a:pt x="4436" y="586"/>
                  </a:cubicBezTo>
                  <a:cubicBezTo>
                    <a:pt x="4499" y="565"/>
                    <a:pt x="4582" y="524"/>
                    <a:pt x="4687" y="524"/>
                  </a:cubicBezTo>
                  <a:cubicBezTo>
                    <a:pt x="5377" y="607"/>
                    <a:pt x="5963" y="377"/>
                    <a:pt x="6549" y="0"/>
                  </a:cubicBezTo>
                  <a:cubicBezTo>
                    <a:pt x="6758" y="252"/>
                    <a:pt x="6654" y="482"/>
                    <a:pt x="6486" y="607"/>
                  </a:cubicBezTo>
                  <a:cubicBezTo>
                    <a:pt x="6131" y="921"/>
                    <a:pt x="5963" y="1340"/>
                    <a:pt x="5838" y="1800"/>
                  </a:cubicBezTo>
                  <a:cubicBezTo>
                    <a:pt x="5796" y="1946"/>
                    <a:pt x="5712" y="2093"/>
                    <a:pt x="5608" y="2239"/>
                  </a:cubicBezTo>
                  <a:cubicBezTo>
                    <a:pt x="5419" y="2553"/>
                    <a:pt x="5189" y="2867"/>
                    <a:pt x="5001" y="311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33"/>
            <p:cNvSpPr/>
            <p:nvPr/>
          </p:nvSpPr>
          <p:spPr>
            <a:xfrm>
              <a:off x="1119625" y="4146250"/>
              <a:ext cx="181000" cy="166900"/>
            </a:xfrm>
            <a:custGeom>
              <a:avLst/>
              <a:gdLst/>
              <a:ahLst/>
              <a:cxnLst/>
              <a:rect l="l" t="t" r="r" b="b"/>
              <a:pathLst>
                <a:path w="7240" h="6676" extrusionOk="0">
                  <a:moveTo>
                    <a:pt x="6947" y="2700"/>
                  </a:moveTo>
                  <a:cubicBezTo>
                    <a:pt x="6947" y="2303"/>
                    <a:pt x="6821" y="1905"/>
                    <a:pt x="6549" y="1507"/>
                  </a:cubicBezTo>
                  <a:cubicBezTo>
                    <a:pt x="6214" y="1026"/>
                    <a:pt x="5712" y="775"/>
                    <a:pt x="5168" y="712"/>
                  </a:cubicBezTo>
                  <a:cubicBezTo>
                    <a:pt x="4143" y="210"/>
                    <a:pt x="2888" y="1"/>
                    <a:pt x="1841" y="398"/>
                  </a:cubicBezTo>
                  <a:cubicBezTo>
                    <a:pt x="481" y="922"/>
                    <a:pt x="0" y="2386"/>
                    <a:pt x="377" y="3663"/>
                  </a:cubicBezTo>
                  <a:cubicBezTo>
                    <a:pt x="753" y="5650"/>
                    <a:pt x="3055" y="6676"/>
                    <a:pt x="4917" y="6006"/>
                  </a:cubicBezTo>
                  <a:cubicBezTo>
                    <a:pt x="6340" y="5525"/>
                    <a:pt x="7240" y="4039"/>
                    <a:pt x="6947" y="270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33"/>
            <p:cNvSpPr/>
            <p:nvPr/>
          </p:nvSpPr>
          <p:spPr>
            <a:xfrm>
              <a:off x="1678275" y="4028050"/>
              <a:ext cx="114575" cy="144400"/>
            </a:xfrm>
            <a:custGeom>
              <a:avLst/>
              <a:gdLst/>
              <a:ahLst/>
              <a:cxnLst/>
              <a:rect l="l" t="t" r="r" b="b"/>
              <a:pathLst>
                <a:path w="4583" h="5776" extrusionOk="0">
                  <a:moveTo>
                    <a:pt x="4562" y="2051"/>
                  </a:moveTo>
                  <a:cubicBezTo>
                    <a:pt x="4562" y="984"/>
                    <a:pt x="3830" y="0"/>
                    <a:pt x="2658" y="0"/>
                  </a:cubicBezTo>
                  <a:cubicBezTo>
                    <a:pt x="1633" y="0"/>
                    <a:pt x="900" y="858"/>
                    <a:pt x="440" y="1695"/>
                  </a:cubicBezTo>
                  <a:cubicBezTo>
                    <a:pt x="168" y="2093"/>
                    <a:pt x="1" y="2574"/>
                    <a:pt x="63" y="3139"/>
                  </a:cubicBezTo>
                  <a:cubicBezTo>
                    <a:pt x="63" y="3243"/>
                    <a:pt x="84" y="3327"/>
                    <a:pt x="105" y="3432"/>
                  </a:cubicBezTo>
                  <a:cubicBezTo>
                    <a:pt x="189" y="3997"/>
                    <a:pt x="482" y="4541"/>
                    <a:pt x="963" y="4854"/>
                  </a:cubicBezTo>
                  <a:cubicBezTo>
                    <a:pt x="2407" y="5775"/>
                    <a:pt x="4060" y="4269"/>
                    <a:pt x="4457" y="2930"/>
                  </a:cubicBezTo>
                  <a:cubicBezTo>
                    <a:pt x="4562" y="2637"/>
                    <a:pt x="4583" y="2344"/>
                    <a:pt x="4562" y="205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33"/>
            <p:cNvSpPr/>
            <p:nvPr/>
          </p:nvSpPr>
          <p:spPr>
            <a:xfrm>
              <a:off x="1835200" y="333705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33"/>
            <p:cNvSpPr/>
            <p:nvPr/>
          </p:nvSpPr>
          <p:spPr>
            <a:xfrm>
              <a:off x="1948725" y="3612700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33"/>
            <p:cNvSpPr/>
            <p:nvPr/>
          </p:nvSpPr>
          <p:spPr>
            <a:xfrm>
              <a:off x="1926750" y="3445325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33"/>
            <p:cNvSpPr/>
            <p:nvPr/>
          </p:nvSpPr>
          <p:spPr>
            <a:xfrm>
              <a:off x="802100" y="3392500"/>
              <a:ext cx="1071825" cy="1652450"/>
            </a:xfrm>
            <a:custGeom>
              <a:avLst/>
              <a:gdLst/>
              <a:ahLst/>
              <a:cxnLst/>
              <a:rect l="l" t="t" r="r" b="b"/>
              <a:pathLst>
                <a:path w="42873" h="66098" extrusionOk="0">
                  <a:moveTo>
                    <a:pt x="21029" y="61097"/>
                  </a:moveTo>
                  <a:cubicBezTo>
                    <a:pt x="20861" y="61118"/>
                    <a:pt x="20778" y="61097"/>
                    <a:pt x="20715" y="61118"/>
                  </a:cubicBezTo>
                  <a:cubicBezTo>
                    <a:pt x="20087" y="61495"/>
                    <a:pt x="19418" y="61515"/>
                    <a:pt x="18727" y="61515"/>
                  </a:cubicBezTo>
                  <a:cubicBezTo>
                    <a:pt x="18204" y="61536"/>
                    <a:pt x="17723" y="61515"/>
                    <a:pt x="17200" y="61515"/>
                  </a:cubicBezTo>
                  <a:cubicBezTo>
                    <a:pt x="16990" y="61515"/>
                    <a:pt x="16781" y="61515"/>
                    <a:pt x="16593" y="61453"/>
                  </a:cubicBezTo>
                  <a:cubicBezTo>
                    <a:pt x="16070" y="61306"/>
                    <a:pt x="15547" y="61223"/>
                    <a:pt x="15003" y="61243"/>
                  </a:cubicBezTo>
                  <a:cubicBezTo>
                    <a:pt x="14898" y="61243"/>
                    <a:pt x="14752" y="61223"/>
                    <a:pt x="14647" y="61202"/>
                  </a:cubicBezTo>
                  <a:cubicBezTo>
                    <a:pt x="13894" y="60867"/>
                    <a:pt x="13099" y="60616"/>
                    <a:pt x="12408" y="60155"/>
                  </a:cubicBezTo>
                  <a:cubicBezTo>
                    <a:pt x="12157" y="59988"/>
                    <a:pt x="11927" y="59821"/>
                    <a:pt x="11697" y="59674"/>
                  </a:cubicBezTo>
                  <a:cubicBezTo>
                    <a:pt x="10567" y="59046"/>
                    <a:pt x="9730" y="58105"/>
                    <a:pt x="8872" y="57226"/>
                  </a:cubicBezTo>
                  <a:cubicBezTo>
                    <a:pt x="8684" y="57017"/>
                    <a:pt x="8558" y="56745"/>
                    <a:pt x="8454" y="56494"/>
                  </a:cubicBezTo>
                  <a:cubicBezTo>
                    <a:pt x="8119" y="55531"/>
                    <a:pt x="7847" y="54527"/>
                    <a:pt x="7826" y="53502"/>
                  </a:cubicBezTo>
                  <a:cubicBezTo>
                    <a:pt x="7784" y="53460"/>
                    <a:pt x="7742" y="53376"/>
                    <a:pt x="7700" y="53376"/>
                  </a:cubicBezTo>
                  <a:cubicBezTo>
                    <a:pt x="6842" y="53041"/>
                    <a:pt x="6738" y="52916"/>
                    <a:pt x="6738" y="51995"/>
                  </a:cubicBezTo>
                  <a:lnTo>
                    <a:pt x="6738" y="50300"/>
                  </a:lnTo>
                  <a:cubicBezTo>
                    <a:pt x="6738" y="49882"/>
                    <a:pt x="6738" y="49422"/>
                    <a:pt x="6947" y="49045"/>
                  </a:cubicBezTo>
                  <a:cubicBezTo>
                    <a:pt x="7094" y="48752"/>
                    <a:pt x="6989" y="48480"/>
                    <a:pt x="6759" y="48271"/>
                  </a:cubicBezTo>
                  <a:cubicBezTo>
                    <a:pt x="6445" y="47999"/>
                    <a:pt x="6152" y="47685"/>
                    <a:pt x="5796" y="47476"/>
                  </a:cubicBezTo>
                  <a:cubicBezTo>
                    <a:pt x="5190" y="47120"/>
                    <a:pt x="4897" y="46597"/>
                    <a:pt x="4918" y="45906"/>
                  </a:cubicBezTo>
                  <a:cubicBezTo>
                    <a:pt x="4918" y="44986"/>
                    <a:pt x="5106" y="44086"/>
                    <a:pt x="5608" y="43312"/>
                  </a:cubicBezTo>
                  <a:cubicBezTo>
                    <a:pt x="6026" y="42663"/>
                    <a:pt x="6445" y="41994"/>
                    <a:pt x="6884" y="41366"/>
                  </a:cubicBezTo>
                  <a:cubicBezTo>
                    <a:pt x="7114" y="41052"/>
                    <a:pt x="7407" y="40780"/>
                    <a:pt x="7679" y="40487"/>
                  </a:cubicBezTo>
                  <a:cubicBezTo>
                    <a:pt x="8161" y="39964"/>
                    <a:pt x="8726" y="39525"/>
                    <a:pt x="9081" y="38897"/>
                  </a:cubicBezTo>
                  <a:cubicBezTo>
                    <a:pt x="9249" y="38625"/>
                    <a:pt x="9500" y="38416"/>
                    <a:pt x="9730" y="38207"/>
                  </a:cubicBezTo>
                  <a:cubicBezTo>
                    <a:pt x="9939" y="37997"/>
                    <a:pt x="10086" y="37767"/>
                    <a:pt x="10148" y="37474"/>
                  </a:cubicBezTo>
                  <a:cubicBezTo>
                    <a:pt x="10441" y="36616"/>
                    <a:pt x="10755" y="35758"/>
                    <a:pt x="11090" y="34838"/>
                  </a:cubicBezTo>
                  <a:cubicBezTo>
                    <a:pt x="10630" y="34231"/>
                    <a:pt x="10002" y="33708"/>
                    <a:pt x="9416" y="33101"/>
                  </a:cubicBezTo>
                  <a:cubicBezTo>
                    <a:pt x="8998" y="32997"/>
                    <a:pt x="8621" y="32787"/>
                    <a:pt x="8182" y="32808"/>
                  </a:cubicBezTo>
                  <a:cubicBezTo>
                    <a:pt x="7533" y="32850"/>
                    <a:pt x="6968" y="32557"/>
                    <a:pt x="6361" y="32494"/>
                  </a:cubicBezTo>
                  <a:cubicBezTo>
                    <a:pt x="6298" y="32494"/>
                    <a:pt x="6236" y="32473"/>
                    <a:pt x="6215" y="32453"/>
                  </a:cubicBezTo>
                  <a:cubicBezTo>
                    <a:pt x="5692" y="31909"/>
                    <a:pt x="4834" y="31699"/>
                    <a:pt x="4562" y="30925"/>
                  </a:cubicBezTo>
                  <a:cubicBezTo>
                    <a:pt x="4478" y="30883"/>
                    <a:pt x="4436" y="30862"/>
                    <a:pt x="4374" y="30841"/>
                  </a:cubicBezTo>
                  <a:cubicBezTo>
                    <a:pt x="3913" y="30611"/>
                    <a:pt x="3390" y="30590"/>
                    <a:pt x="3034" y="30130"/>
                  </a:cubicBezTo>
                  <a:cubicBezTo>
                    <a:pt x="2490" y="29293"/>
                    <a:pt x="1863" y="28498"/>
                    <a:pt x="1842" y="27431"/>
                  </a:cubicBezTo>
                  <a:cubicBezTo>
                    <a:pt x="1821" y="26594"/>
                    <a:pt x="1758" y="25757"/>
                    <a:pt x="1863" y="24941"/>
                  </a:cubicBezTo>
                  <a:cubicBezTo>
                    <a:pt x="1946" y="24146"/>
                    <a:pt x="2177" y="23330"/>
                    <a:pt x="2386" y="22514"/>
                  </a:cubicBezTo>
                  <a:cubicBezTo>
                    <a:pt x="2469" y="22242"/>
                    <a:pt x="2658" y="22012"/>
                    <a:pt x="2804" y="21782"/>
                  </a:cubicBezTo>
                  <a:cubicBezTo>
                    <a:pt x="2930" y="21572"/>
                    <a:pt x="3076" y="21363"/>
                    <a:pt x="3223" y="21070"/>
                  </a:cubicBezTo>
                  <a:cubicBezTo>
                    <a:pt x="2846" y="21049"/>
                    <a:pt x="2574" y="21070"/>
                    <a:pt x="2302" y="21028"/>
                  </a:cubicBezTo>
                  <a:cubicBezTo>
                    <a:pt x="1633" y="20903"/>
                    <a:pt x="1005" y="20589"/>
                    <a:pt x="419" y="20233"/>
                  </a:cubicBezTo>
                  <a:cubicBezTo>
                    <a:pt x="189" y="20108"/>
                    <a:pt x="84" y="19877"/>
                    <a:pt x="63" y="19585"/>
                  </a:cubicBezTo>
                  <a:cubicBezTo>
                    <a:pt x="0" y="18769"/>
                    <a:pt x="84" y="17994"/>
                    <a:pt x="314" y="17199"/>
                  </a:cubicBezTo>
                  <a:cubicBezTo>
                    <a:pt x="377" y="17032"/>
                    <a:pt x="482" y="16844"/>
                    <a:pt x="586" y="16655"/>
                  </a:cubicBezTo>
                  <a:cubicBezTo>
                    <a:pt x="1047" y="15944"/>
                    <a:pt x="1528" y="15253"/>
                    <a:pt x="2156" y="14647"/>
                  </a:cubicBezTo>
                  <a:cubicBezTo>
                    <a:pt x="2260" y="14542"/>
                    <a:pt x="2365" y="14458"/>
                    <a:pt x="2428" y="14333"/>
                  </a:cubicBezTo>
                  <a:cubicBezTo>
                    <a:pt x="2993" y="13391"/>
                    <a:pt x="3871" y="12784"/>
                    <a:pt x="4687" y="12136"/>
                  </a:cubicBezTo>
                  <a:cubicBezTo>
                    <a:pt x="4729" y="12115"/>
                    <a:pt x="4771" y="12052"/>
                    <a:pt x="4834" y="11947"/>
                  </a:cubicBezTo>
                  <a:cubicBezTo>
                    <a:pt x="4729" y="11864"/>
                    <a:pt x="4625" y="11801"/>
                    <a:pt x="4520" y="11738"/>
                  </a:cubicBezTo>
                  <a:cubicBezTo>
                    <a:pt x="4269" y="11634"/>
                    <a:pt x="3997" y="11550"/>
                    <a:pt x="3725" y="11487"/>
                  </a:cubicBezTo>
                  <a:cubicBezTo>
                    <a:pt x="2741" y="11278"/>
                    <a:pt x="2302" y="10169"/>
                    <a:pt x="2825" y="9332"/>
                  </a:cubicBezTo>
                  <a:cubicBezTo>
                    <a:pt x="2846" y="9311"/>
                    <a:pt x="2888" y="9290"/>
                    <a:pt x="2888" y="9248"/>
                  </a:cubicBezTo>
                  <a:cubicBezTo>
                    <a:pt x="3244" y="8390"/>
                    <a:pt x="3871" y="7742"/>
                    <a:pt x="4687" y="7261"/>
                  </a:cubicBezTo>
                  <a:cubicBezTo>
                    <a:pt x="4813" y="7198"/>
                    <a:pt x="4918" y="7093"/>
                    <a:pt x="5022" y="7009"/>
                  </a:cubicBezTo>
                  <a:cubicBezTo>
                    <a:pt x="5650" y="6465"/>
                    <a:pt x="6298" y="6068"/>
                    <a:pt x="7177" y="6152"/>
                  </a:cubicBezTo>
                  <a:cubicBezTo>
                    <a:pt x="7387" y="6172"/>
                    <a:pt x="7617" y="6089"/>
                    <a:pt x="7847" y="6047"/>
                  </a:cubicBezTo>
                  <a:cubicBezTo>
                    <a:pt x="9060" y="5775"/>
                    <a:pt x="10232" y="5942"/>
                    <a:pt x="11425" y="6193"/>
                  </a:cubicBezTo>
                  <a:cubicBezTo>
                    <a:pt x="11488" y="6005"/>
                    <a:pt x="11529" y="5796"/>
                    <a:pt x="11634" y="5587"/>
                  </a:cubicBezTo>
                  <a:cubicBezTo>
                    <a:pt x="11739" y="5419"/>
                    <a:pt x="11927" y="5315"/>
                    <a:pt x="12032" y="5126"/>
                  </a:cubicBezTo>
                  <a:cubicBezTo>
                    <a:pt x="12429" y="4457"/>
                    <a:pt x="12952" y="3976"/>
                    <a:pt x="13580" y="3557"/>
                  </a:cubicBezTo>
                  <a:cubicBezTo>
                    <a:pt x="13685" y="3494"/>
                    <a:pt x="13768" y="3390"/>
                    <a:pt x="13831" y="3306"/>
                  </a:cubicBezTo>
                  <a:cubicBezTo>
                    <a:pt x="14438" y="2574"/>
                    <a:pt x="15191" y="2134"/>
                    <a:pt x="16070" y="1737"/>
                  </a:cubicBezTo>
                  <a:cubicBezTo>
                    <a:pt x="16865" y="1381"/>
                    <a:pt x="17660" y="963"/>
                    <a:pt x="18476" y="628"/>
                  </a:cubicBezTo>
                  <a:cubicBezTo>
                    <a:pt x="19648" y="146"/>
                    <a:pt x="20903" y="0"/>
                    <a:pt x="22159" y="0"/>
                  </a:cubicBezTo>
                  <a:lnTo>
                    <a:pt x="24293" y="0"/>
                  </a:lnTo>
                  <a:cubicBezTo>
                    <a:pt x="24669" y="0"/>
                    <a:pt x="25025" y="42"/>
                    <a:pt x="25381" y="209"/>
                  </a:cubicBezTo>
                  <a:cubicBezTo>
                    <a:pt x="25946" y="439"/>
                    <a:pt x="26553" y="670"/>
                    <a:pt x="27117" y="900"/>
                  </a:cubicBezTo>
                  <a:cubicBezTo>
                    <a:pt x="27201" y="942"/>
                    <a:pt x="27285" y="963"/>
                    <a:pt x="27369" y="1004"/>
                  </a:cubicBezTo>
                  <a:cubicBezTo>
                    <a:pt x="27954" y="1360"/>
                    <a:pt x="28645" y="1590"/>
                    <a:pt x="28645" y="2364"/>
                  </a:cubicBezTo>
                  <a:cubicBezTo>
                    <a:pt x="28875" y="2511"/>
                    <a:pt x="28980" y="2406"/>
                    <a:pt x="29105" y="2343"/>
                  </a:cubicBezTo>
                  <a:cubicBezTo>
                    <a:pt x="30193" y="1716"/>
                    <a:pt x="31344" y="1695"/>
                    <a:pt x="32516" y="1799"/>
                  </a:cubicBezTo>
                  <a:cubicBezTo>
                    <a:pt x="32851" y="1820"/>
                    <a:pt x="33164" y="2009"/>
                    <a:pt x="33478" y="2134"/>
                  </a:cubicBezTo>
                  <a:cubicBezTo>
                    <a:pt x="34378" y="2532"/>
                    <a:pt x="35215" y="3013"/>
                    <a:pt x="35884" y="3703"/>
                  </a:cubicBezTo>
                  <a:cubicBezTo>
                    <a:pt x="36177" y="4017"/>
                    <a:pt x="36512" y="4289"/>
                    <a:pt x="36847" y="4540"/>
                  </a:cubicBezTo>
                  <a:cubicBezTo>
                    <a:pt x="37224" y="4833"/>
                    <a:pt x="37537" y="5147"/>
                    <a:pt x="37830" y="5503"/>
                  </a:cubicBezTo>
                  <a:cubicBezTo>
                    <a:pt x="38144" y="5921"/>
                    <a:pt x="38312" y="6382"/>
                    <a:pt x="38500" y="6863"/>
                  </a:cubicBezTo>
                  <a:cubicBezTo>
                    <a:pt x="38814" y="7763"/>
                    <a:pt x="38897" y="8641"/>
                    <a:pt x="38835" y="9562"/>
                  </a:cubicBezTo>
                  <a:lnTo>
                    <a:pt x="38835" y="10169"/>
                  </a:lnTo>
                  <a:cubicBezTo>
                    <a:pt x="38814" y="10901"/>
                    <a:pt x="38897" y="11571"/>
                    <a:pt x="39253" y="12240"/>
                  </a:cubicBezTo>
                  <a:cubicBezTo>
                    <a:pt x="39672" y="12931"/>
                    <a:pt x="39713" y="13768"/>
                    <a:pt x="39609" y="14563"/>
                  </a:cubicBezTo>
                  <a:cubicBezTo>
                    <a:pt x="39525" y="15128"/>
                    <a:pt x="39337" y="15651"/>
                    <a:pt x="38835" y="16048"/>
                  </a:cubicBezTo>
                  <a:cubicBezTo>
                    <a:pt x="38563" y="16279"/>
                    <a:pt x="38270" y="16530"/>
                    <a:pt x="37935" y="16802"/>
                  </a:cubicBezTo>
                  <a:cubicBezTo>
                    <a:pt x="38061" y="16885"/>
                    <a:pt x="38165" y="16990"/>
                    <a:pt x="38291" y="17011"/>
                  </a:cubicBezTo>
                  <a:cubicBezTo>
                    <a:pt x="39023" y="17241"/>
                    <a:pt x="39672" y="17576"/>
                    <a:pt x="40153" y="18141"/>
                  </a:cubicBezTo>
                  <a:cubicBezTo>
                    <a:pt x="40613" y="18727"/>
                    <a:pt x="41032" y="19354"/>
                    <a:pt x="41450" y="19961"/>
                  </a:cubicBezTo>
                  <a:cubicBezTo>
                    <a:pt x="41555" y="20087"/>
                    <a:pt x="41597" y="20275"/>
                    <a:pt x="41618" y="20442"/>
                  </a:cubicBezTo>
                  <a:cubicBezTo>
                    <a:pt x="41722" y="21133"/>
                    <a:pt x="41827" y="21802"/>
                    <a:pt x="41869" y="22493"/>
                  </a:cubicBezTo>
                  <a:cubicBezTo>
                    <a:pt x="41973" y="23790"/>
                    <a:pt x="41555" y="24941"/>
                    <a:pt x="40802" y="26029"/>
                  </a:cubicBezTo>
                  <a:cubicBezTo>
                    <a:pt x="40697" y="26175"/>
                    <a:pt x="40550" y="26343"/>
                    <a:pt x="40467" y="26489"/>
                  </a:cubicBezTo>
                  <a:cubicBezTo>
                    <a:pt x="40362" y="26699"/>
                    <a:pt x="40237" y="26908"/>
                    <a:pt x="40195" y="27117"/>
                  </a:cubicBezTo>
                  <a:cubicBezTo>
                    <a:pt x="40174" y="27535"/>
                    <a:pt x="39985" y="27870"/>
                    <a:pt x="39776" y="28247"/>
                  </a:cubicBezTo>
                  <a:cubicBezTo>
                    <a:pt x="39190" y="29230"/>
                    <a:pt x="38584" y="30256"/>
                    <a:pt x="37977" y="31260"/>
                  </a:cubicBezTo>
                  <a:cubicBezTo>
                    <a:pt x="37789" y="31532"/>
                    <a:pt x="37579" y="31804"/>
                    <a:pt x="37370" y="32097"/>
                  </a:cubicBezTo>
                  <a:cubicBezTo>
                    <a:pt x="37265" y="32243"/>
                    <a:pt x="37140" y="32411"/>
                    <a:pt x="36952" y="32641"/>
                  </a:cubicBezTo>
                  <a:cubicBezTo>
                    <a:pt x="38625" y="32411"/>
                    <a:pt x="40195" y="32557"/>
                    <a:pt x="41806" y="32536"/>
                  </a:cubicBezTo>
                  <a:cubicBezTo>
                    <a:pt x="42057" y="33038"/>
                    <a:pt x="42329" y="33499"/>
                    <a:pt x="42538" y="33980"/>
                  </a:cubicBezTo>
                  <a:cubicBezTo>
                    <a:pt x="42664" y="34252"/>
                    <a:pt x="42580" y="34608"/>
                    <a:pt x="42392" y="34880"/>
                  </a:cubicBezTo>
                  <a:cubicBezTo>
                    <a:pt x="41848" y="35717"/>
                    <a:pt x="41659" y="36658"/>
                    <a:pt x="41450" y="37600"/>
                  </a:cubicBezTo>
                  <a:cubicBezTo>
                    <a:pt x="41346" y="38102"/>
                    <a:pt x="41220" y="38604"/>
                    <a:pt x="41032" y="39064"/>
                  </a:cubicBezTo>
                  <a:cubicBezTo>
                    <a:pt x="40718" y="39880"/>
                    <a:pt x="40676" y="40738"/>
                    <a:pt x="40509" y="41575"/>
                  </a:cubicBezTo>
                  <a:cubicBezTo>
                    <a:pt x="40299" y="42621"/>
                    <a:pt x="40195" y="43668"/>
                    <a:pt x="40258" y="44714"/>
                  </a:cubicBezTo>
                  <a:cubicBezTo>
                    <a:pt x="40278" y="45174"/>
                    <a:pt x="40278" y="45593"/>
                    <a:pt x="39776" y="45823"/>
                  </a:cubicBezTo>
                  <a:cubicBezTo>
                    <a:pt x="39651" y="45865"/>
                    <a:pt x="39609" y="46116"/>
                    <a:pt x="39546" y="46262"/>
                  </a:cubicBezTo>
                  <a:cubicBezTo>
                    <a:pt x="39504" y="46555"/>
                    <a:pt x="39462" y="46848"/>
                    <a:pt x="39441" y="47099"/>
                  </a:cubicBezTo>
                  <a:cubicBezTo>
                    <a:pt x="39358" y="47936"/>
                    <a:pt x="39316" y="48752"/>
                    <a:pt x="39107" y="49568"/>
                  </a:cubicBezTo>
                  <a:cubicBezTo>
                    <a:pt x="39044" y="49798"/>
                    <a:pt x="39044" y="50049"/>
                    <a:pt x="39023" y="50321"/>
                  </a:cubicBezTo>
                  <a:cubicBezTo>
                    <a:pt x="39023" y="50677"/>
                    <a:pt x="38981" y="51054"/>
                    <a:pt x="38835" y="51409"/>
                  </a:cubicBezTo>
                  <a:cubicBezTo>
                    <a:pt x="37935" y="51556"/>
                    <a:pt x="37014" y="51451"/>
                    <a:pt x="36115" y="51619"/>
                  </a:cubicBezTo>
                  <a:cubicBezTo>
                    <a:pt x="36073" y="52037"/>
                    <a:pt x="36261" y="52393"/>
                    <a:pt x="36324" y="52728"/>
                  </a:cubicBezTo>
                  <a:cubicBezTo>
                    <a:pt x="36408" y="53062"/>
                    <a:pt x="36408" y="53439"/>
                    <a:pt x="36533" y="53711"/>
                  </a:cubicBezTo>
                  <a:cubicBezTo>
                    <a:pt x="36826" y="54339"/>
                    <a:pt x="36700" y="55029"/>
                    <a:pt x="36680" y="55657"/>
                  </a:cubicBezTo>
                  <a:cubicBezTo>
                    <a:pt x="36638" y="55887"/>
                    <a:pt x="36408" y="56117"/>
                    <a:pt x="36261" y="56389"/>
                  </a:cubicBezTo>
                  <a:cubicBezTo>
                    <a:pt x="36596" y="56829"/>
                    <a:pt x="36952" y="57310"/>
                    <a:pt x="37370" y="57833"/>
                  </a:cubicBezTo>
                  <a:cubicBezTo>
                    <a:pt x="37789" y="56912"/>
                    <a:pt x="38186" y="56096"/>
                    <a:pt x="38584" y="55280"/>
                  </a:cubicBezTo>
                  <a:cubicBezTo>
                    <a:pt x="38688" y="55071"/>
                    <a:pt x="38730" y="54841"/>
                    <a:pt x="38835" y="54652"/>
                  </a:cubicBezTo>
                  <a:cubicBezTo>
                    <a:pt x="38939" y="54485"/>
                    <a:pt x="39107" y="54297"/>
                    <a:pt x="39295" y="54129"/>
                  </a:cubicBezTo>
                  <a:cubicBezTo>
                    <a:pt x="39421" y="54004"/>
                    <a:pt x="39651" y="53920"/>
                    <a:pt x="39755" y="53795"/>
                  </a:cubicBezTo>
                  <a:cubicBezTo>
                    <a:pt x="40258" y="53230"/>
                    <a:pt x="40906" y="53292"/>
                    <a:pt x="41513" y="53439"/>
                  </a:cubicBezTo>
                  <a:cubicBezTo>
                    <a:pt x="42015" y="53544"/>
                    <a:pt x="42350" y="53962"/>
                    <a:pt x="42475" y="54443"/>
                  </a:cubicBezTo>
                  <a:cubicBezTo>
                    <a:pt x="42873" y="55908"/>
                    <a:pt x="42873" y="57373"/>
                    <a:pt x="42224" y="58795"/>
                  </a:cubicBezTo>
                  <a:cubicBezTo>
                    <a:pt x="42120" y="59005"/>
                    <a:pt x="41973" y="59193"/>
                    <a:pt x="41827" y="59339"/>
                  </a:cubicBezTo>
                  <a:lnTo>
                    <a:pt x="40258" y="60909"/>
                  </a:lnTo>
                  <a:cubicBezTo>
                    <a:pt x="40027" y="61139"/>
                    <a:pt x="39776" y="61285"/>
                    <a:pt x="39441" y="61306"/>
                  </a:cubicBezTo>
                  <a:cubicBezTo>
                    <a:pt x="39107" y="61348"/>
                    <a:pt x="38793" y="61495"/>
                    <a:pt x="38479" y="61599"/>
                  </a:cubicBezTo>
                  <a:cubicBezTo>
                    <a:pt x="37998" y="61746"/>
                    <a:pt x="37621" y="61599"/>
                    <a:pt x="37454" y="61118"/>
                  </a:cubicBezTo>
                  <a:cubicBezTo>
                    <a:pt x="37328" y="60720"/>
                    <a:pt x="37245" y="60302"/>
                    <a:pt x="37140" y="59883"/>
                  </a:cubicBezTo>
                  <a:cubicBezTo>
                    <a:pt x="37119" y="59758"/>
                    <a:pt x="37098" y="59611"/>
                    <a:pt x="36993" y="59507"/>
                  </a:cubicBezTo>
                  <a:cubicBezTo>
                    <a:pt x="36742" y="59256"/>
                    <a:pt x="36596" y="59005"/>
                    <a:pt x="36596" y="58670"/>
                  </a:cubicBezTo>
                  <a:cubicBezTo>
                    <a:pt x="36596" y="58565"/>
                    <a:pt x="36533" y="58419"/>
                    <a:pt x="36491" y="58356"/>
                  </a:cubicBezTo>
                  <a:cubicBezTo>
                    <a:pt x="36198" y="57958"/>
                    <a:pt x="35884" y="57582"/>
                    <a:pt x="35633" y="57205"/>
                  </a:cubicBezTo>
                  <a:cubicBezTo>
                    <a:pt x="35466" y="56954"/>
                    <a:pt x="35340" y="56724"/>
                    <a:pt x="35152" y="56410"/>
                  </a:cubicBezTo>
                  <a:cubicBezTo>
                    <a:pt x="35048" y="56410"/>
                    <a:pt x="34838" y="56368"/>
                    <a:pt x="34713" y="56410"/>
                  </a:cubicBezTo>
                  <a:cubicBezTo>
                    <a:pt x="34336" y="56598"/>
                    <a:pt x="33959" y="56619"/>
                    <a:pt x="33541" y="56619"/>
                  </a:cubicBezTo>
                  <a:cubicBezTo>
                    <a:pt x="33353" y="56619"/>
                    <a:pt x="33143" y="56682"/>
                    <a:pt x="32955" y="56724"/>
                  </a:cubicBezTo>
                  <a:cubicBezTo>
                    <a:pt x="32348" y="56912"/>
                    <a:pt x="32097" y="56808"/>
                    <a:pt x="31783" y="56264"/>
                  </a:cubicBezTo>
                  <a:cubicBezTo>
                    <a:pt x="31511" y="55782"/>
                    <a:pt x="31511" y="55782"/>
                    <a:pt x="30988" y="55385"/>
                  </a:cubicBezTo>
                  <a:cubicBezTo>
                    <a:pt x="30674" y="55552"/>
                    <a:pt x="30444" y="55803"/>
                    <a:pt x="30340" y="56117"/>
                  </a:cubicBezTo>
                  <a:cubicBezTo>
                    <a:pt x="30214" y="56494"/>
                    <a:pt x="29921" y="56640"/>
                    <a:pt x="29670" y="56808"/>
                  </a:cubicBezTo>
                  <a:cubicBezTo>
                    <a:pt x="29294" y="56808"/>
                    <a:pt x="28938" y="56598"/>
                    <a:pt x="28582" y="56849"/>
                  </a:cubicBezTo>
                  <a:cubicBezTo>
                    <a:pt x="27933" y="56891"/>
                    <a:pt x="27369" y="56745"/>
                    <a:pt x="26845" y="56305"/>
                  </a:cubicBezTo>
                  <a:cubicBezTo>
                    <a:pt x="26469" y="55992"/>
                    <a:pt x="25946" y="55992"/>
                    <a:pt x="25527" y="55782"/>
                  </a:cubicBezTo>
                  <a:cubicBezTo>
                    <a:pt x="25318" y="55678"/>
                    <a:pt x="25025" y="55761"/>
                    <a:pt x="24816" y="55950"/>
                  </a:cubicBezTo>
                  <a:cubicBezTo>
                    <a:pt x="24586" y="56159"/>
                    <a:pt x="24335" y="56326"/>
                    <a:pt x="24230" y="56640"/>
                  </a:cubicBezTo>
                  <a:cubicBezTo>
                    <a:pt x="24188" y="56745"/>
                    <a:pt x="24146" y="56849"/>
                    <a:pt x="24063" y="56933"/>
                  </a:cubicBezTo>
                  <a:cubicBezTo>
                    <a:pt x="23414" y="57582"/>
                    <a:pt x="23519" y="58356"/>
                    <a:pt x="23770" y="59088"/>
                  </a:cubicBezTo>
                  <a:cubicBezTo>
                    <a:pt x="23916" y="59444"/>
                    <a:pt x="23874" y="59653"/>
                    <a:pt x="23602" y="59883"/>
                  </a:cubicBezTo>
                  <a:cubicBezTo>
                    <a:pt x="23330" y="60093"/>
                    <a:pt x="23121" y="60365"/>
                    <a:pt x="22724" y="60406"/>
                  </a:cubicBezTo>
                  <a:cubicBezTo>
                    <a:pt x="22514" y="60448"/>
                    <a:pt x="22347" y="60595"/>
                    <a:pt x="22138" y="60699"/>
                  </a:cubicBezTo>
                  <a:cubicBezTo>
                    <a:pt x="22138" y="61013"/>
                    <a:pt x="22305" y="61202"/>
                    <a:pt x="22493" y="61348"/>
                  </a:cubicBezTo>
                  <a:cubicBezTo>
                    <a:pt x="22870" y="61662"/>
                    <a:pt x="23247" y="61955"/>
                    <a:pt x="23623" y="62269"/>
                  </a:cubicBezTo>
                  <a:cubicBezTo>
                    <a:pt x="23958" y="62583"/>
                    <a:pt x="24251" y="62917"/>
                    <a:pt x="24586" y="63294"/>
                  </a:cubicBezTo>
                  <a:cubicBezTo>
                    <a:pt x="24795" y="63168"/>
                    <a:pt x="24879" y="62917"/>
                    <a:pt x="24962" y="62750"/>
                  </a:cubicBezTo>
                  <a:cubicBezTo>
                    <a:pt x="25025" y="62562"/>
                    <a:pt x="25130" y="62373"/>
                    <a:pt x="25192" y="62185"/>
                  </a:cubicBezTo>
                  <a:cubicBezTo>
                    <a:pt x="25318" y="61767"/>
                    <a:pt x="25506" y="61411"/>
                    <a:pt x="25820" y="61097"/>
                  </a:cubicBezTo>
                  <a:cubicBezTo>
                    <a:pt x="25946" y="60971"/>
                    <a:pt x="26029" y="60762"/>
                    <a:pt x="26155" y="60595"/>
                  </a:cubicBezTo>
                  <a:cubicBezTo>
                    <a:pt x="26385" y="60344"/>
                    <a:pt x="26657" y="60051"/>
                    <a:pt x="26950" y="59821"/>
                  </a:cubicBezTo>
                  <a:cubicBezTo>
                    <a:pt x="27306" y="59549"/>
                    <a:pt x="27724" y="59339"/>
                    <a:pt x="28122" y="59109"/>
                  </a:cubicBezTo>
                  <a:cubicBezTo>
                    <a:pt x="28247" y="59026"/>
                    <a:pt x="28373" y="59005"/>
                    <a:pt x="28519" y="58984"/>
                  </a:cubicBezTo>
                  <a:cubicBezTo>
                    <a:pt x="28896" y="58942"/>
                    <a:pt x="29314" y="58984"/>
                    <a:pt x="29712" y="58942"/>
                  </a:cubicBezTo>
                  <a:cubicBezTo>
                    <a:pt x="29942" y="58942"/>
                    <a:pt x="30193" y="59026"/>
                    <a:pt x="30319" y="59214"/>
                  </a:cubicBezTo>
                  <a:cubicBezTo>
                    <a:pt x="30821" y="59821"/>
                    <a:pt x="31135" y="60511"/>
                    <a:pt x="30716" y="61327"/>
                  </a:cubicBezTo>
                  <a:cubicBezTo>
                    <a:pt x="30507" y="61767"/>
                    <a:pt x="30235" y="62164"/>
                    <a:pt x="29942" y="62562"/>
                  </a:cubicBezTo>
                  <a:cubicBezTo>
                    <a:pt x="29586" y="63064"/>
                    <a:pt x="29252" y="63587"/>
                    <a:pt x="28959" y="64152"/>
                  </a:cubicBezTo>
                  <a:cubicBezTo>
                    <a:pt x="28540" y="64989"/>
                    <a:pt x="27808" y="65533"/>
                    <a:pt x="26950" y="65888"/>
                  </a:cubicBezTo>
                  <a:cubicBezTo>
                    <a:pt x="26364" y="66098"/>
                    <a:pt x="25757" y="66035"/>
                    <a:pt x="25172" y="65930"/>
                  </a:cubicBezTo>
                  <a:cubicBezTo>
                    <a:pt x="24983" y="65909"/>
                    <a:pt x="24858" y="65742"/>
                    <a:pt x="24858" y="65575"/>
                  </a:cubicBezTo>
                  <a:cubicBezTo>
                    <a:pt x="24816" y="64989"/>
                    <a:pt x="24460" y="64654"/>
                    <a:pt x="24125" y="64256"/>
                  </a:cubicBezTo>
                  <a:cubicBezTo>
                    <a:pt x="23958" y="64110"/>
                    <a:pt x="23832" y="63922"/>
                    <a:pt x="23707" y="63733"/>
                  </a:cubicBezTo>
                  <a:cubicBezTo>
                    <a:pt x="23330" y="63210"/>
                    <a:pt x="22870" y="62792"/>
                    <a:pt x="22368" y="62394"/>
                  </a:cubicBezTo>
                  <a:cubicBezTo>
                    <a:pt x="21928" y="62059"/>
                    <a:pt x="21447" y="61704"/>
                    <a:pt x="21217" y="61139"/>
                  </a:cubicBezTo>
                  <a:cubicBezTo>
                    <a:pt x="21133" y="61223"/>
                    <a:pt x="21091" y="61139"/>
                    <a:pt x="21029" y="61097"/>
                  </a:cubicBezTo>
                  <a:close/>
                  <a:moveTo>
                    <a:pt x="15463" y="39357"/>
                  </a:moveTo>
                  <a:lnTo>
                    <a:pt x="15798" y="39357"/>
                  </a:lnTo>
                  <a:cubicBezTo>
                    <a:pt x="18602" y="39378"/>
                    <a:pt x="21384" y="39232"/>
                    <a:pt x="24146" y="39671"/>
                  </a:cubicBezTo>
                  <a:cubicBezTo>
                    <a:pt x="25255" y="39860"/>
                    <a:pt x="26343" y="39901"/>
                    <a:pt x="27389" y="40278"/>
                  </a:cubicBezTo>
                  <a:cubicBezTo>
                    <a:pt x="27620" y="40362"/>
                    <a:pt x="27871" y="40466"/>
                    <a:pt x="28226" y="40257"/>
                  </a:cubicBezTo>
                  <a:cubicBezTo>
                    <a:pt x="28080" y="40173"/>
                    <a:pt x="27996" y="40152"/>
                    <a:pt x="27933" y="40090"/>
                  </a:cubicBezTo>
                  <a:cubicBezTo>
                    <a:pt x="27306" y="39546"/>
                    <a:pt x="26615" y="39127"/>
                    <a:pt x="25716" y="39127"/>
                  </a:cubicBezTo>
                  <a:cubicBezTo>
                    <a:pt x="25611" y="39127"/>
                    <a:pt x="25527" y="39043"/>
                    <a:pt x="25402" y="38981"/>
                  </a:cubicBezTo>
                  <a:cubicBezTo>
                    <a:pt x="25527" y="38855"/>
                    <a:pt x="25611" y="38751"/>
                    <a:pt x="25716" y="38646"/>
                  </a:cubicBezTo>
                  <a:cubicBezTo>
                    <a:pt x="24753" y="38227"/>
                    <a:pt x="23728" y="38081"/>
                    <a:pt x="22703" y="38039"/>
                  </a:cubicBezTo>
                  <a:cubicBezTo>
                    <a:pt x="21656" y="37997"/>
                    <a:pt x="20589" y="38081"/>
                    <a:pt x="19543" y="38123"/>
                  </a:cubicBezTo>
                  <a:cubicBezTo>
                    <a:pt x="19125" y="38165"/>
                    <a:pt x="18664" y="38186"/>
                    <a:pt x="18288" y="38353"/>
                  </a:cubicBezTo>
                  <a:cubicBezTo>
                    <a:pt x="17451" y="38751"/>
                    <a:pt x="16593" y="38960"/>
                    <a:pt x="15693" y="39169"/>
                  </a:cubicBezTo>
                  <a:cubicBezTo>
                    <a:pt x="15630" y="39211"/>
                    <a:pt x="15547" y="39315"/>
                    <a:pt x="15463" y="39357"/>
                  </a:cubicBezTo>
                  <a:cubicBezTo>
                    <a:pt x="15149" y="39253"/>
                    <a:pt x="14856" y="39378"/>
                    <a:pt x="14584" y="39483"/>
                  </a:cubicBezTo>
                  <a:cubicBezTo>
                    <a:pt x="14375" y="39567"/>
                    <a:pt x="14187" y="39525"/>
                    <a:pt x="14082" y="39253"/>
                  </a:cubicBezTo>
                  <a:cubicBezTo>
                    <a:pt x="14249" y="38897"/>
                    <a:pt x="14626" y="38813"/>
                    <a:pt x="14961" y="38688"/>
                  </a:cubicBezTo>
                  <a:cubicBezTo>
                    <a:pt x="15170" y="38604"/>
                    <a:pt x="15421" y="38583"/>
                    <a:pt x="15630" y="38499"/>
                  </a:cubicBezTo>
                  <a:cubicBezTo>
                    <a:pt x="16509" y="38081"/>
                    <a:pt x="17451" y="37851"/>
                    <a:pt x="18371" y="37579"/>
                  </a:cubicBezTo>
                  <a:cubicBezTo>
                    <a:pt x="18790" y="37453"/>
                    <a:pt x="19208" y="37391"/>
                    <a:pt x="19627" y="37391"/>
                  </a:cubicBezTo>
                  <a:cubicBezTo>
                    <a:pt x="20506" y="37391"/>
                    <a:pt x="21405" y="37432"/>
                    <a:pt x="22263" y="37391"/>
                  </a:cubicBezTo>
                  <a:cubicBezTo>
                    <a:pt x="23916" y="37349"/>
                    <a:pt x="25423" y="37809"/>
                    <a:pt x="26887" y="38437"/>
                  </a:cubicBezTo>
                  <a:cubicBezTo>
                    <a:pt x="27138" y="38541"/>
                    <a:pt x="27306" y="38730"/>
                    <a:pt x="27557" y="38855"/>
                  </a:cubicBezTo>
                  <a:cubicBezTo>
                    <a:pt x="27724" y="38960"/>
                    <a:pt x="27933" y="39106"/>
                    <a:pt x="28143" y="39169"/>
                  </a:cubicBezTo>
                  <a:cubicBezTo>
                    <a:pt x="28519" y="39336"/>
                    <a:pt x="28875" y="39462"/>
                    <a:pt x="29273" y="39587"/>
                  </a:cubicBezTo>
                  <a:cubicBezTo>
                    <a:pt x="29335" y="39629"/>
                    <a:pt x="29398" y="39587"/>
                    <a:pt x="29607" y="39587"/>
                  </a:cubicBezTo>
                  <a:cubicBezTo>
                    <a:pt x="29398" y="39441"/>
                    <a:pt x="29335" y="39336"/>
                    <a:pt x="29189" y="39253"/>
                  </a:cubicBezTo>
                  <a:cubicBezTo>
                    <a:pt x="28352" y="38792"/>
                    <a:pt x="27515" y="38311"/>
                    <a:pt x="26657" y="37851"/>
                  </a:cubicBezTo>
                  <a:cubicBezTo>
                    <a:pt x="26469" y="37746"/>
                    <a:pt x="26301" y="37600"/>
                    <a:pt x="26113" y="37642"/>
                  </a:cubicBezTo>
                  <a:cubicBezTo>
                    <a:pt x="25402" y="37663"/>
                    <a:pt x="24858" y="37349"/>
                    <a:pt x="24251" y="37035"/>
                  </a:cubicBezTo>
                  <a:cubicBezTo>
                    <a:pt x="23937" y="36867"/>
                    <a:pt x="23623" y="36805"/>
                    <a:pt x="23268" y="36805"/>
                  </a:cubicBezTo>
                  <a:cubicBezTo>
                    <a:pt x="22347" y="36805"/>
                    <a:pt x="21426" y="36847"/>
                    <a:pt x="20506" y="36805"/>
                  </a:cubicBezTo>
                  <a:cubicBezTo>
                    <a:pt x="19041" y="36721"/>
                    <a:pt x="17639" y="36951"/>
                    <a:pt x="16258" y="37474"/>
                  </a:cubicBezTo>
                  <a:cubicBezTo>
                    <a:pt x="15358" y="37809"/>
                    <a:pt x="14501" y="38186"/>
                    <a:pt x="13705" y="38792"/>
                  </a:cubicBezTo>
                  <a:cubicBezTo>
                    <a:pt x="13685" y="38960"/>
                    <a:pt x="13664" y="39211"/>
                    <a:pt x="13643" y="39420"/>
                  </a:cubicBezTo>
                  <a:cubicBezTo>
                    <a:pt x="13601" y="39629"/>
                    <a:pt x="13266" y="39650"/>
                    <a:pt x="13266" y="39901"/>
                  </a:cubicBezTo>
                  <a:cubicBezTo>
                    <a:pt x="14103" y="40027"/>
                    <a:pt x="14773" y="39734"/>
                    <a:pt x="15463" y="39357"/>
                  </a:cubicBezTo>
                  <a:close/>
                  <a:moveTo>
                    <a:pt x="38584" y="44170"/>
                  </a:moveTo>
                  <a:cubicBezTo>
                    <a:pt x="38291" y="44149"/>
                    <a:pt x="38040" y="44086"/>
                    <a:pt x="37747" y="44065"/>
                  </a:cubicBezTo>
                  <a:cubicBezTo>
                    <a:pt x="37517" y="44044"/>
                    <a:pt x="37307" y="43981"/>
                    <a:pt x="37098" y="43940"/>
                  </a:cubicBezTo>
                  <a:cubicBezTo>
                    <a:pt x="36910" y="43877"/>
                    <a:pt x="36826" y="43626"/>
                    <a:pt x="36910" y="43417"/>
                  </a:cubicBezTo>
                  <a:cubicBezTo>
                    <a:pt x="36972" y="43228"/>
                    <a:pt x="37077" y="43124"/>
                    <a:pt x="37286" y="43124"/>
                  </a:cubicBezTo>
                  <a:cubicBezTo>
                    <a:pt x="37496" y="43124"/>
                    <a:pt x="37663" y="43145"/>
                    <a:pt x="37872" y="43145"/>
                  </a:cubicBezTo>
                  <a:cubicBezTo>
                    <a:pt x="38040" y="43145"/>
                    <a:pt x="38270" y="43186"/>
                    <a:pt x="38374" y="43103"/>
                  </a:cubicBezTo>
                  <a:cubicBezTo>
                    <a:pt x="38856" y="42705"/>
                    <a:pt x="39400" y="42454"/>
                    <a:pt x="39504" y="41680"/>
                  </a:cubicBezTo>
                  <a:cubicBezTo>
                    <a:pt x="39651" y="40487"/>
                    <a:pt x="39818" y="39253"/>
                    <a:pt x="40383" y="38123"/>
                  </a:cubicBezTo>
                  <a:cubicBezTo>
                    <a:pt x="40425" y="38081"/>
                    <a:pt x="40446" y="38018"/>
                    <a:pt x="40446" y="37976"/>
                  </a:cubicBezTo>
                  <a:cubicBezTo>
                    <a:pt x="40634" y="36930"/>
                    <a:pt x="40990" y="35926"/>
                    <a:pt x="41408" y="34963"/>
                  </a:cubicBezTo>
                  <a:cubicBezTo>
                    <a:pt x="41492" y="34796"/>
                    <a:pt x="41513" y="34650"/>
                    <a:pt x="41366" y="34440"/>
                  </a:cubicBezTo>
                  <a:cubicBezTo>
                    <a:pt x="41220" y="34461"/>
                    <a:pt x="41053" y="34440"/>
                    <a:pt x="40885" y="34524"/>
                  </a:cubicBezTo>
                  <a:cubicBezTo>
                    <a:pt x="40006" y="34922"/>
                    <a:pt x="39023" y="35068"/>
                    <a:pt x="38228" y="35612"/>
                  </a:cubicBezTo>
                  <a:cubicBezTo>
                    <a:pt x="38061" y="35717"/>
                    <a:pt x="37872" y="35821"/>
                    <a:pt x="37705" y="35884"/>
                  </a:cubicBezTo>
                  <a:cubicBezTo>
                    <a:pt x="36282" y="36344"/>
                    <a:pt x="35299" y="37370"/>
                    <a:pt x="34378" y="38458"/>
                  </a:cubicBezTo>
                  <a:cubicBezTo>
                    <a:pt x="34273" y="38604"/>
                    <a:pt x="34169" y="38751"/>
                    <a:pt x="34106" y="38918"/>
                  </a:cubicBezTo>
                  <a:cubicBezTo>
                    <a:pt x="33939" y="39378"/>
                    <a:pt x="33750" y="39860"/>
                    <a:pt x="33332" y="40215"/>
                  </a:cubicBezTo>
                  <a:cubicBezTo>
                    <a:pt x="33227" y="40299"/>
                    <a:pt x="33164" y="40445"/>
                    <a:pt x="33143" y="40613"/>
                  </a:cubicBezTo>
                  <a:cubicBezTo>
                    <a:pt x="33102" y="40948"/>
                    <a:pt x="33102" y="41303"/>
                    <a:pt x="33018" y="41638"/>
                  </a:cubicBezTo>
                  <a:cubicBezTo>
                    <a:pt x="32934" y="41973"/>
                    <a:pt x="32725" y="42308"/>
                    <a:pt x="32641" y="42642"/>
                  </a:cubicBezTo>
                  <a:cubicBezTo>
                    <a:pt x="32537" y="43019"/>
                    <a:pt x="32537" y="43375"/>
                    <a:pt x="32474" y="43751"/>
                  </a:cubicBezTo>
                  <a:lnTo>
                    <a:pt x="32076" y="46032"/>
                  </a:lnTo>
                  <a:cubicBezTo>
                    <a:pt x="31783" y="47727"/>
                    <a:pt x="31658" y="49484"/>
                    <a:pt x="31239" y="51179"/>
                  </a:cubicBezTo>
                  <a:cubicBezTo>
                    <a:pt x="31009" y="52121"/>
                    <a:pt x="30800" y="53062"/>
                    <a:pt x="30800" y="54088"/>
                  </a:cubicBezTo>
                  <a:cubicBezTo>
                    <a:pt x="30926" y="54004"/>
                    <a:pt x="31051" y="53941"/>
                    <a:pt x="31177" y="53878"/>
                  </a:cubicBezTo>
                  <a:cubicBezTo>
                    <a:pt x="31386" y="53711"/>
                    <a:pt x="31595" y="53564"/>
                    <a:pt x="31783" y="53397"/>
                  </a:cubicBezTo>
                  <a:cubicBezTo>
                    <a:pt x="31993" y="53209"/>
                    <a:pt x="32202" y="53000"/>
                    <a:pt x="32432" y="52853"/>
                  </a:cubicBezTo>
                  <a:cubicBezTo>
                    <a:pt x="33248" y="52330"/>
                    <a:pt x="34064" y="51807"/>
                    <a:pt x="34901" y="51305"/>
                  </a:cubicBezTo>
                  <a:cubicBezTo>
                    <a:pt x="35089" y="51179"/>
                    <a:pt x="35320" y="51095"/>
                    <a:pt x="35529" y="51054"/>
                  </a:cubicBezTo>
                  <a:cubicBezTo>
                    <a:pt x="36198" y="50844"/>
                    <a:pt x="36910" y="50656"/>
                    <a:pt x="37621" y="50656"/>
                  </a:cubicBezTo>
                  <a:cubicBezTo>
                    <a:pt x="37747" y="50656"/>
                    <a:pt x="37872" y="50593"/>
                    <a:pt x="38040" y="50572"/>
                  </a:cubicBezTo>
                  <a:cubicBezTo>
                    <a:pt x="38061" y="50217"/>
                    <a:pt x="38061" y="49903"/>
                    <a:pt x="38081" y="49610"/>
                  </a:cubicBezTo>
                  <a:cubicBezTo>
                    <a:pt x="38144" y="49275"/>
                    <a:pt x="38249" y="48961"/>
                    <a:pt x="38291" y="48606"/>
                  </a:cubicBezTo>
                  <a:cubicBezTo>
                    <a:pt x="38353" y="48250"/>
                    <a:pt x="38374" y="47873"/>
                    <a:pt x="38395" y="47518"/>
                  </a:cubicBezTo>
                  <a:cubicBezTo>
                    <a:pt x="38270" y="47455"/>
                    <a:pt x="38186" y="47434"/>
                    <a:pt x="38144" y="47413"/>
                  </a:cubicBezTo>
                  <a:cubicBezTo>
                    <a:pt x="37642" y="47204"/>
                    <a:pt x="37600" y="46890"/>
                    <a:pt x="37935" y="46513"/>
                  </a:cubicBezTo>
                  <a:cubicBezTo>
                    <a:pt x="38123" y="46304"/>
                    <a:pt x="38395" y="46199"/>
                    <a:pt x="38500" y="45886"/>
                  </a:cubicBezTo>
                  <a:cubicBezTo>
                    <a:pt x="38563" y="45760"/>
                    <a:pt x="38646" y="45634"/>
                    <a:pt x="38458" y="45509"/>
                  </a:cubicBezTo>
                  <a:cubicBezTo>
                    <a:pt x="38144" y="45802"/>
                    <a:pt x="37768" y="45990"/>
                    <a:pt x="37307" y="45886"/>
                  </a:cubicBezTo>
                  <a:cubicBezTo>
                    <a:pt x="37098" y="45844"/>
                    <a:pt x="36931" y="45739"/>
                    <a:pt x="36889" y="45530"/>
                  </a:cubicBezTo>
                  <a:cubicBezTo>
                    <a:pt x="36826" y="45321"/>
                    <a:pt x="36931" y="45090"/>
                    <a:pt x="37224" y="45007"/>
                  </a:cubicBezTo>
                  <a:cubicBezTo>
                    <a:pt x="37726" y="44818"/>
                    <a:pt x="38165" y="44505"/>
                    <a:pt x="38584" y="44170"/>
                  </a:cubicBezTo>
                  <a:cubicBezTo>
                    <a:pt x="38584" y="44128"/>
                    <a:pt x="38584" y="44065"/>
                    <a:pt x="38605" y="44044"/>
                  </a:cubicBezTo>
                  <a:cubicBezTo>
                    <a:pt x="38605" y="44086"/>
                    <a:pt x="38584" y="44128"/>
                    <a:pt x="38584" y="44170"/>
                  </a:cubicBezTo>
                  <a:close/>
                  <a:moveTo>
                    <a:pt x="37391" y="16048"/>
                  </a:moveTo>
                  <a:cubicBezTo>
                    <a:pt x="37558" y="15902"/>
                    <a:pt x="37705" y="15776"/>
                    <a:pt x="37851" y="15630"/>
                  </a:cubicBezTo>
                  <a:cubicBezTo>
                    <a:pt x="38353" y="15191"/>
                    <a:pt x="38563" y="14647"/>
                    <a:pt x="38542" y="13956"/>
                  </a:cubicBezTo>
                  <a:cubicBezTo>
                    <a:pt x="38500" y="13349"/>
                    <a:pt x="38353" y="12826"/>
                    <a:pt x="38061" y="12345"/>
                  </a:cubicBezTo>
                  <a:cubicBezTo>
                    <a:pt x="37809" y="11864"/>
                    <a:pt x="37705" y="11403"/>
                    <a:pt x="37726" y="10880"/>
                  </a:cubicBezTo>
                  <a:cubicBezTo>
                    <a:pt x="37747" y="10357"/>
                    <a:pt x="37726" y="9855"/>
                    <a:pt x="37726" y="9332"/>
                  </a:cubicBezTo>
                  <a:cubicBezTo>
                    <a:pt x="37747" y="8683"/>
                    <a:pt x="37642" y="8056"/>
                    <a:pt x="37454" y="7407"/>
                  </a:cubicBezTo>
                  <a:cubicBezTo>
                    <a:pt x="37245" y="6528"/>
                    <a:pt x="36805" y="5900"/>
                    <a:pt x="36094" y="5377"/>
                  </a:cubicBezTo>
                  <a:cubicBezTo>
                    <a:pt x="35759" y="5126"/>
                    <a:pt x="35424" y="4854"/>
                    <a:pt x="35131" y="4540"/>
                  </a:cubicBezTo>
                  <a:cubicBezTo>
                    <a:pt x="34566" y="3913"/>
                    <a:pt x="33834" y="3536"/>
                    <a:pt x="33102" y="3159"/>
                  </a:cubicBezTo>
                  <a:cubicBezTo>
                    <a:pt x="32537" y="2908"/>
                    <a:pt x="31972" y="2804"/>
                    <a:pt x="31344" y="2825"/>
                  </a:cubicBezTo>
                  <a:cubicBezTo>
                    <a:pt x="30089" y="2867"/>
                    <a:pt x="29022" y="3327"/>
                    <a:pt x="28205" y="4289"/>
                  </a:cubicBezTo>
                  <a:cubicBezTo>
                    <a:pt x="28017" y="4499"/>
                    <a:pt x="27808" y="4708"/>
                    <a:pt x="27599" y="4896"/>
                  </a:cubicBezTo>
                  <a:cubicBezTo>
                    <a:pt x="27452" y="5001"/>
                    <a:pt x="27243" y="5064"/>
                    <a:pt x="27055" y="5064"/>
                  </a:cubicBezTo>
                  <a:cubicBezTo>
                    <a:pt x="26657" y="5105"/>
                    <a:pt x="26427" y="4792"/>
                    <a:pt x="26511" y="4394"/>
                  </a:cubicBezTo>
                  <a:cubicBezTo>
                    <a:pt x="26573" y="4059"/>
                    <a:pt x="26762" y="3766"/>
                    <a:pt x="27055" y="3557"/>
                  </a:cubicBezTo>
                  <a:cubicBezTo>
                    <a:pt x="27264" y="3390"/>
                    <a:pt x="27452" y="3243"/>
                    <a:pt x="27599" y="3139"/>
                  </a:cubicBezTo>
                  <a:cubicBezTo>
                    <a:pt x="27703" y="2385"/>
                    <a:pt x="27306" y="2071"/>
                    <a:pt x="26762" y="1820"/>
                  </a:cubicBezTo>
                  <a:cubicBezTo>
                    <a:pt x="26720" y="1799"/>
                    <a:pt x="26657" y="1799"/>
                    <a:pt x="26615" y="1779"/>
                  </a:cubicBezTo>
                  <a:cubicBezTo>
                    <a:pt x="26050" y="1548"/>
                    <a:pt x="25506" y="1297"/>
                    <a:pt x="24941" y="1130"/>
                  </a:cubicBezTo>
                  <a:cubicBezTo>
                    <a:pt x="24669" y="1025"/>
                    <a:pt x="24376" y="963"/>
                    <a:pt x="24104" y="963"/>
                  </a:cubicBezTo>
                  <a:cubicBezTo>
                    <a:pt x="23226" y="942"/>
                    <a:pt x="22389" y="942"/>
                    <a:pt x="21531" y="963"/>
                  </a:cubicBezTo>
                  <a:cubicBezTo>
                    <a:pt x="20610" y="983"/>
                    <a:pt x="19731" y="1151"/>
                    <a:pt x="18832" y="1402"/>
                  </a:cubicBezTo>
                  <a:cubicBezTo>
                    <a:pt x="17953" y="1695"/>
                    <a:pt x="17158" y="2134"/>
                    <a:pt x="16321" y="2511"/>
                  </a:cubicBezTo>
                  <a:cubicBezTo>
                    <a:pt x="15547" y="2846"/>
                    <a:pt x="14773" y="3264"/>
                    <a:pt x="14229" y="3955"/>
                  </a:cubicBezTo>
                  <a:cubicBezTo>
                    <a:pt x="14145" y="4059"/>
                    <a:pt x="14019" y="4164"/>
                    <a:pt x="13915" y="4227"/>
                  </a:cubicBezTo>
                  <a:cubicBezTo>
                    <a:pt x="13140" y="4687"/>
                    <a:pt x="12701" y="5461"/>
                    <a:pt x="12094" y="6152"/>
                  </a:cubicBezTo>
                  <a:cubicBezTo>
                    <a:pt x="12178" y="6382"/>
                    <a:pt x="12220" y="6591"/>
                    <a:pt x="12283" y="6800"/>
                  </a:cubicBezTo>
                  <a:cubicBezTo>
                    <a:pt x="12345" y="7051"/>
                    <a:pt x="12094" y="7302"/>
                    <a:pt x="11822" y="7240"/>
                  </a:cubicBezTo>
                  <a:cubicBezTo>
                    <a:pt x="11718" y="7219"/>
                    <a:pt x="11613" y="7135"/>
                    <a:pt x="11508" y="7114"/>
                  </a:cubicBezTo>
                  <a:cubicBezTo>
                    <a:pt x="10985" y="6989"/>
                    <a:pt x="10504" y="6800"/>
                    <a:pt x="9939" y="6800"/>
                  </a:cubicBezTo>
                  <a:cubicBezTo>
                    <a:pt x="9144" y="6800"/>
                    <a:pt x="8349" y="6821"/>
                    <a:pt x="7575" y="7030"/>
                  </a:cubicBezTo>
                  <a:cubicBezTo>
                    <a:pt x="7366" y="7093"/>
                    <a:pt x="7114" y="7135"/>
                    <a:pt x="6884" y="7114"/>
                  </a:cubicBezTo>
                  <a:cubicBezTo>
                    <a:pt x="6487" y="7093"/>
                    <a:pt x="6173" y="7261"/>
                    <a:pt x="5859" y="7512"/>
                  </a:cubicBezTo>
                  <a:cubicBezTo>
                    <a:pt x="5503" y="7784"/>
                    <a:pt x="5190" y="8139"/>
                    <a:pt x="4792" y="8349"/>
                  </a:cubicBezTo>
                  <a:cubicBezTo>
                    <a:pt x="4143" y="8704"/>
                    <a:pt x="3913" y="9353"/>
                    <a:pt x="3599" y="9939"/>
                  </a:cubicBezTo>
                  <a:cubicBezTo>
                    <a:pt x="3453" y="10169"/>
                    <a:pt x="3620" y="10441"/>
                    <a:pt x="3934" y="10504"/>
                  </a:cubicBezTo>
                  <a:cubicBezTo>
                    <a:pt x="4143" y="10566"/>
                    <a:pt x="4374" y="10608"/>
                    <a:pt x="4583" y="10692"/>
                  </a:cubicBezTo>
                  <a:cubicBezTo>
                    <a:pt x="5022" y="10880"/>
                    <a:pt x="5482" y="11069"/>
                    <a:pt x="6006" y="11027"/>
                  </a:cubicBezTo>
                  <a:cubicBezTo>
                    <a:pt x="6278" y="11006"/>
                    <a:pt x="6487" y="11173"/>
                    <a:pt x="6591" y="11424"/>
                  </a:cubicBezTo>
                  <a:cubicBezTo>
                    <a:pt x="6696" y="11696"/>
                    <a:pt x="6633" y="11968"/>
                    <a:pt x="6340" y="12178"/>
                  </a:cubicBezTo>
                  <a:cubicBezTo>
                    <a:pt x="6047" y="12387"/>
                    <a:pt x="5796" y="12575"/>
                    <a:pt x="5503" y="12763"/>
                  </a:cubicBezTo>
                  <a:cubicBezTo>
                    <a:pt x="4646" y="13307"/>
                    <a:pt x="3809" y="13935"/>
                    <a:pt x="3244" y="14793"/>
                  </a:cubicBezTo>
                  <a:cubicBezTo>
                    <a:pt x="3181" y="14939"/>
                    <a:pt x="3013" y="15065"/>
                    <a:pt x="2909" y="15191"/>
                  </a:cubicBezTo>
                  <a:cubicBezTo>
                    <a:pt x="2553" y="15630"/>
                    <a:pt x="2177" y="16048"/>
                    <a:pt x="1821" y="16509"/>
                  </a:cubicBezTo>
                  <a:cubicBezTo>
                    <a:pt x="1109" y="17346"/>
                    <a:pt x="942" y="18329"/>
                    <a:pt x="1047" y="19375"/>
                  </a:cubicBezTo>
                  <a:cubicBezTo>
                    <a:pt x="1653" y="19794"/>
                    <a:pt x="2281" y="20024"/>
                    <a:pt x="2993" y="19982"/>
                  </a:cubicBezTo>
                  <a:cubicBezTo>
                    <a:pt x="3306" y="19961"/>
                    <a:pt x="3620" y="19961"/>
                    <a:pt x="3934" y="20003"/>
                  </a:cubicBezTo>
                  <a:cubicBezTo>
                    <a:pt x="4478" y="20066"/>
                    <a:pt x="4666" y="20401"/>
                    <a:pt x="4457" y="20903"/>
                  </a:cubicBezTo>
                  <a:cubicBezTo>
                    <a:pt x="4374" y="21049"/>
                    <a:pt x="4290" y="21217"/>
                    <a:pt x="4227" y="21342"/>
                  </a:cubicBezTo>
                  <a:cubicBezTo>
                    <a:pt x="4018" y="21656"/>
                    <a:pt x="3829" y="21970"/>
                    <a:pt x="3620" y="22263"/>
                  </a:cubicBezTo>
                  <a:cubicBezTo>
                    <a:pt x="3411" y="22535"/>
                    <a:pt x="3306" y="22849"/>
                    <a:pt x="3223" y="23204"/>
                  </a:cubicBezTo>
                  <a:cubicBezTo>
                    <a:pt x="2909" y="24397"/>
                    <a:pt x="2804" y="25611"/>
                    <a:pt x="2804" y="26824"/>
                  </a:cubicBezTo>
                  <a:cubicBezTo>
                    <a:pt x="2825" y="27870"/>
                    <a:pt x="3285" y="28686"/>
                    <a:pt x="3913" y="29440"/>
                  </a:cubicBezTo>
                  <a:cubicBezTo>
                    <a:pt x="4039" y="29607"/>
                    <a:pt x="4227" y="29712"/>
                    <a:pt x="4478" y="29523"/>
                  </a:cubicBezTo>
                  <a:lnTo>
                    <a:pt x="4478" y="28268"/>
                  </a:lnTo>
                  <a:cubicBezTo>
                    <a:pt x="4499" y="27473"/>
                    <a:pt x="5210" y="26782"/>
                    <a:pt x="6026" y="26740"/>
                  </a:cubicBezTo>
                  <a:cubicBezTo>
                    <a:pt x="6382" y="26740"/>
                    <a:pt x="6759" y="26824"/>
                    <a:pt x="7114" y="26699"/>
                  </a:cubicBezTo>
                  <a:cubicBezTo>
                    <a:pt x="7156" y="25966"/>
                    <a:pt x="6905" y="25339"/>
                    <a:pt x="6654" y="24815"/>
                  </a:cubicBezTo>
                  <a:cubicBezTo>
                    <a:pt x="6759" y="24564"/>
                    <a:pt x="6842" y="24376"/>
                    <a:pt x="6884" y="24209"/>
                  </a:cubicBezTo>
                  <a:cubicBezTo>
                    <a:pt x="6947" y="24062"/>
                    <a:pt x="6947" y="23874"/>
                    <a:pt x="6989" y="23706"/>
                  </a:cubicBezTo>
                  <a:cubicBezTo>
                    <a:pt x="7010" y="23665"/>
                    <a:pt x="7114" y="23560"/>
                    <a:pt x="7198" y="23581"/>
                  </a:cubicBezTo>
                  <a:cubicBezTo>
                    <a:pt x="7303" y="23581"/>
                    <a:pt x="7428" y="23665"/>
                    <a:pt x="7491" y="23748"/>
                  </a:cubicBezTo>
                  <a:cubicBezTo>
                    <a:pt x="7575" y="23916"/>
                    <a:pt x="7596" y="24125"/>
                    <a:pt x="7617" y="24313"/>
                  </a:cubicBezTo>
                  <a:cubicBezTo>
                    <a:pt x="7679" y="24648"/>
                    <a:pt x="7617" y="25004"/>
                    <a:pt x="7847" y="25339"/>
                  </a:cubicBezTo>
                  <a:cubicBezTo>
                    <a:pt x="7951" y="25339"/>
                    <a:pt x="8098" y="25359"/>
                    <a:pt x="8203" y="25339"/>
                  </a:cubicBezTo>
                  <a:cubicBezTo>
                    <a:pt x="8558" y="25255"/>
                    <a:pt x="8935" y="25171"/>
                    <a:pt x="9270" y="25067"/>
                  </a:cubicBezTo>
                  <a:cubicBezTo>
                    <a:pt x="11780" y="24209"/>
                    <a:pt x="11780" y="24209"/>
                    <a:pt x="14061" y="22702"/>
                  </a:cubicBezTo>
                  <a:cubicBezTo>
                    <a:pt x="14229" y="22556"/>
                    <a:pt x="14438" y="22451"/>
                    <a:pt x="14626" y="22305"/>
                  </a:cubicBezTo>
                  <a:cubicBezTo>
                    <a:pt x="15212" y="21782"/>
                    <a:pt x="15798" y="21279"/>
                    <a:pt x="16279" y="20714"/>
                  </a:cubicBezTo>
                  <a:cubicBezTo>
                    <a:pt x="16928" y="19919"/>
                    <a:pt x="17472" y="19041"/>
                    <a:pt x="18037" y="18162"/>
                  </a:cubicBezTo>
                  <a:cubicBezTo>
                    <a:pt x="18476" y="17492"/>
                    <a:pt x="18706" y="16760"/>
                    <a:pt x="18706" y="15923"/>
                  </a:cubicBezTo>
                  <a:cubicBezTo>
                    <a:pt x="18706" y="14919"/>
                    <a:pt x="18811" y="13935"/>
                    <a:pt x="18874" y="12931"/>
                  </a:cubicBezTo>
                  <a:cubicBezTo>
                    <a:pt x="18874" y="12784"/>
                    <a:pt x="18915" y="12617"/>
                    <a:pt x="18978" y="12470"/>
                  </a:cubicBezTo>
                  <a:lnTo>
                    <a:pt x="19104" y="12470"/>
                  </a:lnTo>
                  <a:cubicBezTo>
                    <a:pt x="19146" y="12491"/>
                    <a:pt x="19208" y="12512"/>
                    <a:pt x="19229" y="12554"/>
                  </a:cubicBezTo>
                  <a:cubicBezTo>
                    <a:pt x="19334" y="12868"/>
                    <a:pt x="20024" y="14165"/>
                    <a:pt x="20171" y="14437"/>
                  </a:cubicBezTo>
                  <a:cubicBezTo>
                    <a:pt x="20757" y="15316"/>
                    <a:pt x="21656" y="15818"/>
                    <a:pt x="22556" y="16341"/>
                  </a:cubicBezTo>
                  <a:cubicBezTo>
                    <a:pt x="22912" y="16551"/>
                    <a:pt x="23330" y="16697"/>
                    <a:pt x="23728" y="16844"/>
                  </a:cubicBezTo>
                  <a:cubicBezTo>
                    <a:pt x="24209" y="16990"/>
                    <a:pt x="24669" y="17095"/>
                    <a:pt x="25151" y="17178"/>
                  </a:cubicBezTo>
                  <a:cubicBezTo>
                    <a:pt x="25946" y="17283"/>
                    <a:pt x="26783" y="17367"/>
                    <a:pt x="27599" y="17429"/>
                  </a:cubicBezTo>
                  <a:cubicBezTo>
                    <a:pt x="27724" y="17429"/>
                    <a:pt x="27871" y="17408"/>
                    <a:pt x="27996" y="17388"/>
                  </a:cubicBezTo>
                  <a:cubicBezTo>
                    <a:pt x="27703" y="16844"/>
                    <a:pt x="27452" y="16341"/>
                    <a:pt x="27201" y="15818"/>
                  </a:cubicBezTo>
                  <a:cubicBezTo>
                    <a:pt x="27076" y="15567"/>
                    <a:pt x="27285" y="15211"/>
                    <a:pt x="27599" y="15211"/>
                  </a:cubicBezTo>
                  <a:cubicBezTo>
                    <a:pt x="27766" y="15211"/>
                    <a:pt x="27975" y="15274"/>
                    <a:pt x="28080" y="15337"/>
                  </a:cubicBezTo>
                  <a:cubicBezTo>
                    <a:pt x="28624" y="15797"/>
                    <a:pt x="29084" y="16279"/>
                    <a:pt x="29273" y="16969"/>
                  </a:cubicBezTo>
                  <a:cubicBezTo>
                    <a:pt x="29398" y="17492"/>
                    <a:pt x="29775" y="17806"/>
                    <a:pt x="30193" y="18036"/>
                  </a:cubicBezTo>
                  <a:cubicBezTo>
                    <a:pt x="30695" y="18308"/>
                    <a:pt x="31239" y="18455"/>
                    <a:pt x="31783" y="18664"/>
                  </a:cubicBezTo>
                  <a:cubicBezTo>
                    <a:pt x="32390" y="18873"/>
                    <a:pt x="32913" y="18769"/>
                    <a:pt x="33374" y="18329"/>
                  </a:cubicBezTo>
                  <a:cubicBezTo>
                    <a:pt x="33583" y="18141"/>
                    <a:pt x="33792" y="17932"/>
                    <a:pt x="33939" y="17701"/>
                  </a:cubicBezTo>
                  <a:cubicBezTo>
                    <a:pt x="34148" y="17304"/>
                    <a:pt x="34462" y="17199"/>
                    <a:pt x="34838" y="17220"/>
                  </a:cubicBezTo>
                  <a:cubicBezTo>
                    <a:pt x="35152" y="17220"/>
                    <a:pt x="35466" y="17220"/>
                    <a:pt x="35759" y="17095"/>
                  </a:cubicBezTo>
                  <a:cubicBezTo>
                    <a:pt x="35968" y="17011"/>
                    <a:pt x="36094" y="16906"/>
                    <a:pt x="36156" y="16697"/>
                  </a:cubicBezTo>
                  <a:cubicBezTo>
                    <a:pt x="36240" y="16425"/>
                    <a:pt x="36198" y="16153"/>
                    <a:pt x="35989" y="15923"/>
                  </a:cubicBezTo>
                  <a:cubicBezTo>
                    <a:pt x="35215" y="14898"/>
                    <a:pt x="34399" y="13914"/>
                    <a:pt x="33353" y="13140"/>
                  </a:cubicBezTo>
                  <a:cubicBezTo>
                    <a:pt x="32641" y="12617"/>
                    <a:pt x="31909" y="12261"/>
                    <a:pt x="31030" y="12157"/>
                  </a:cubicBezTo>
                  <a:cubicBezTo>
                    <a:pt x="30695" y="12136"/>
                    <a:pt x="30528" y="11968"/>
                    <a:pt x="30591" y="11759"/>
                  </a:cubicBezTo>
                  <a:cubicBezTo>
                    <a:pt x="30612" y="11571"/>
                    <a:pt x="30758" y="11445"/>
                    <a:pt x="31030" y="11445"/>
                  </a:cubicBezTo>
                  <a:cubicBezTo>
                    <a:pt x="31260" y="11445"/>
                    <a:pt x="31491" y="11403"/>
                    <a:pt x="31700" y="11466"/>
                  </a:cubicBezTo>
                  <a:cubicBezTo>
                    <a:pt x="32265" y="11675"/>
                    <a:pt x="32851" y="11864"/>
                    <a:pt x="33353" y="12178"/>
                  </a:cubicBezTo>
                  <a:cubicBezTo>
                    <a:pt x="35089" y="13245"/>
                    <a:pt x="35215" y="13391"/>
                    <a:pt x="36512" y="15002"/>
                  </a:cubicBezTo>
                  <a:cubicBezTo>
                    <a:pt x="36700" y="15211"/>
                    <a:pt x="36889" y="15442"/>
                    <a:pt x="37077" y="15651"/>
                  </a:cubicBezTo>
                  <a:cubicBezTo>
                    <a:pt x="37119" y="15776"/>
                    <a:pt x="37245" y="15902"/>
                    <a:pt x="37391" y="16048"/>
                  </a:cubicBezTo>
                  <a:close/>
                  <a:moveTo>
                    <a:pt x="12429" y="48899"/>
                  </a:moveTo>
                  <a:cubicBezTo>
                    <a:pt x="12555" y="48836"/>
                    <a:pt x="12638" y="48773"/>
                    <a:pt x="12743" y="48731"/>
                  </a:cubicBezTo>
                  <a:cubicBezTo>
                    <a:pt x="13161" y="48459"/>
                    <a:pt x="13622" y="48522"/>
                    <a:pt x="14040" y="48626"/>
                  </a:cubicBezTo>
                  <a:cubicBezTo>
                    <a:pt x="14187" y="48647"/>
                    <a:pt x="14312" y="48836"/>
                    <a:pt x="14354" y="48982"/>
                  </a:cubicBezTo>
                  <a:cubicBezTo>
                    <a:pt x="14417" y="49171"/>
                    <a:pt x="14249" y="49296"/>
                    <a:pt x="14082" y="49380"/>
                  </a:cubicBezTo>
                  <a:cubicBezTo>
                    <a:pt x="13915" y="49422"/>
                    <a:pt x="13726" y="49422"/>
                    <a:pt x="13580" y="49463"/>
                  </a:cubicBezTo>
                  <a:cubicBezTo>
                    <a:pt x="13266" y="49505"/>
                    <a:pt x="12659" y="49798"/>
                    <a:pt x="12408" y="50049"/>
                  </a:cubicBezTo>
                  <a:cubicBezTo>
                    <a:pt x="12973" y="50238"/>
                    <a:pt x="13517" y="50447"/>
                    <a:pt x="14103" y="50614"/>
                  </a:cubicBezTo>
                  <a:cubicBezTo>
                    <a:pt x="14354" y="50677"/>
                    <a:pt x="14563" y="50823"/>
                    <a:pt x="14752" y="50991"/>
                  </a:cubicBezTo>
                  <a:cubicBezTo>
                    <a:pt x="14877" y="51137"/>
                    <a:pt x="14961" y="51263"/>
                    <a:pt x="14856" y="51451"/>
                  </a:cubicBezTo>
                  <a:cubicBezTo>
                    <a:pt x="14773" y="51598"/>
                    <a:pt x="14626" y="51681"/>
                    <a:pt x="14438" y="51681"/>
                  </a:cubicBezTo>
                  <a:cubicBezTo>
                    <a:pt x="14333" y="51681"/>
                    <a:pt x="14229" y="51619"/>
                    <a:pt x="14103" y="51598"/>
                  </a:cubicBezTo>
                  <a:cubicBezTo>
                    <a:pt x="13517" y="51409"/>
                    <a:pt x="12973" y="51242"/>
                    <a:pt x="12366" y="51054"/>
                  </a:cubicBezTo>
                  <a:cubicBezTo>
                    <a:pt x="12304" y="51577"/>
                    <a:pt x="12262" y="52037"/>
                    <a:pt x="12429" y="52518"/>
                  </a:cubicBezTo>
                  <a:cubicBezTo>
                    <a:pt x="12534" y="52811"/>
                    <a:pt x="12680" y="53146"/>
                    <a:pt x="12366" y="53481"/>
                  </a:cubicBezTo>
                  <a:cubicBezTo>
                    <a:pt x="12262" y="53585"/>
                    <a:pt x="12324" y="53857"/>
                    <a:pt x="12324" y="54067"/>
                  </a:cubicBezTo>
                  <a:cubicBezTo>
                    <a:pt x="12324" y="54213"/>
                    <a:pt x="12576" y="54339"/>
                    <a:pt x="12722" y="54297"/>
                  </a:cubicBezTo>
                  <a:cubicBezTo>
                    <a:pt x="12868" y="54234"/>
                    <a:pt x="13036" y="54108"/>
                    <a:pt x="13182" y="54088"/>
                  </a:cubicBezTo>
                  <a:cubicBezTo>
                    <a:pt x="14249" y="53878"/>
                    <a:pt x="15296" y="53648"/>
                    <a:pt x="16405" y="53690"/>
                  </a:cubicBezTo>
                  <a:cubicBezTo>
                    <a:pt x="17304" y="53732"/>
                    <a:pt x="18183" y="53711"/>
                    <a:pt x="19041" y="53690"/>
                  </a:cubicBezTo>
                  <a:cubicBezTo>
                    <a:pt x="19815" y="53669"/>
                    <a:pt x="20506" y="53774"/>
                    <a:pt x="21238" y="53962"/>
                  </a:cubicBezTo>
                  <a:cubicBezTo>
                    <a:pt x="21635" y="54046"/>
                    <a:pt x="22033" y="54192"/>
                    <a:pt x="22431" y="54192"/>
                  </a:cubicBezTo>
                  <a:cubicBezTo>
                    <a:pt x="23519" y="54150"/>
                    <a:pt x="24481" y="54506"/>
                    <a:pt x="25485" y="54925"/>
                  </a:cubicBezTo>
                  <a:cubicBezTo>
                    <a:pt x="25778" y="55050"/>
                    <a:pt x="26050" y="55176"/>
                    <a:pt x="26364" y="55217"/>
                  </a:cubicBezTo>
                  <a:cubicBezTo>
                    <a:pt x="26741" y="55259"/>
                    <a:pt x="26992" y="55364"/>
                    <a:pt x="27285" y="55573"/>
                  </a:cubicBezTo>
                  <a:cubicBezTo>
                    <a:pt x="27703" y="55908"/>
                    <a:pt x="28205" y="56075"/>
                    <a:pt x="28770" y="56075"/>
                  </a:cubicBezTo>
                  <a:cubicBezTo>
                    <a:pt x="28833" y="55238"/>
                    <a:pt x="29126" y="54527"/>
                    <a:pt x="29440" y="53836"/>
                  </a:cubicBezTo>
                  <a:cubicBezTo>
                    <a:pt x="29586" y="53502"/>
                    <a:pt x="29712" y="53167"/>
                    <a:pt x="29796" y="52790"/>
                  </a:cubicBezTo>
                  <a:cubicBezTo>
                    <a:pt x="30089" y="51409"/>
                    <a:pt x="30382" y="50007"/>
                    <a:pt x="30633" y="48606"/>
                  </a:cubicBezTo>
                  <a:cubicBezTo>
                    <a:pt x="30842" y="47559"/>
                    <a:pt x="30946" y="46513"/>
                    <a:pt x="30842" y="45467"/>
                  </a:cubicBezTo>
                  <a:lnTo>
                    <a:pt x="30842" y="45132"/>
                  </a:lnTo>
                  <a:cubicBezTo>
                    <a:pt x="30842" y="44693"/>
                    <a:pt x="30842" y="44212"/>
                    <a:pt x="31009" y="43772"/>
                  </a:cubicBezTo>
                  <a:cubicBezTo>
                    <a:pt x="31135" y="43437"/>
                    <a:pt x="31156" y="43040"/>
                    <a:pt x="31009" y="42642"/>
                  </a:cubicBezTo>
                  <a:cubicBezTo>
                    <a:pt x="30737" y="42517"/>
                    <a:pt x="30444" y="42391"/>
                    <a:pt x="30193" y="42224"/>
                  </a:cubicBezTo>
                  <a:cubicBezTo>
                    <a:pt x="29607" y="41910"/>
                    <a:pt x="29042" y="41596"/>
                    <a:pt x="28457" y="41324"/>
                  </a:cubicBezTo>
                  <a:cubicBezTo>
                    <a:pt x="28310" y="41240"/>
                    <a:pt x="28143" y="41220"/>
                    <a:pt x="27996" y="41157"/>
                  </a:cubicBezTo>
                  <a:cubicBezTo>
                    <a:pt x="27389" y="40968"/>
                    <a:pt x="26762" y="40864"/>
                    <a:pt x="26197" y="40634"/>
                  </a:cubicBezTo>
                  <a:cubicBezTo>
                    <a:pt x="25716" y="40445"/>
                    <a:pt x="25276" y="40383"/>
                    <a:pt x="24774" y="40383"/>
                  </a:cubicBezTo>
                  <a:cubicBezTo>
                    <a:pt x="23309" y="40341"/>
                    <a:pt x="21866" y="40320"/>
                    <a:pt x="20401" y="40278"/>
                  </a:cubicBezTo>
                  <a:cubicBezTo>
                    <a:pt x="19125" y="40236"/>
                    <a:pt x="17848" y="40194"/>
                    <a:pt x="16572" y="40132"/>
                  </a:cubicBezTo>
                  <a:cubicBezTo>
                    <a:pt x="16049" y="40111"/>
                    <a:pt x="15547" y="40173"/>
                    <a:pt x="15045" y="40320"/>
                  </a:cubicBezTo>
                  <a:cubicBezTo>
                    <a:pt x="14563" y="40445"/>
                    <a:pt x="14103" y="40508"/>
                    <a:pt x="13601" y="40550"/>
                  </a:cubicBezTo>
                  <a:cubicBezTo>
                    <a:pt x="13287" y="40592"/>
                    <a:pt x="12973" y="40655"/>
                    <a:pt x="12743" y="40906"/>
                  </a:cubicBezTo>
                  <a:cubicBezTo>
                    <a:pt x="12617" y="42098"/>
                    <a:pt x="12450" y="43312"/>
                    <a:pt x="12471" y="44525"/>
                  </a:cubicBezTo>
                  <a:cubicBezTo>
                    <a:pt x="12513" y="45927"/>
                    <a:pt x="12617" y="47329"/>
                    <a:pt x="12345" y="48710"/>
                  </a:cubicBezTo>
                  <a:cubicBezTo>
                    <a:pt x="12345" y="48752"/>
                    <a:pt x="12387" y="48773"/>
                    <a:pt x="12429" y="48899"/>
                  </a:cubicBezTo>
                  <a:close/>
                  <a:moveTo>
                    <a:pt x="26427" y="26573"/>
                  </a:moveTo>
                  <a:cubicBezTo>
                    <a:pt x="26427" y="26740"/>
                    <a:pt x="26406" y="26991"/>
                    <a:pt x="26406" y="27201"/>
                  </a:cubicBezTo>
                  <a:cubicBezTo>
                    <a:pt x="26343" y="28038"/>
                    <a:pt x="26197" y="28833"/>
                    <a:pt x="25799" y="29565"/>
                  </a:cubicBezTo>
                  <a:cubicBezTo>
                    <a:pt x="25360" y="30381"/>
                    <a:pt x="24795" y="31093"/>
                    <a:pt x="24042" y="31637"/>
                  </a:cubicBezTo>
                  <a:cubicBezTo>
                    <a:pt x="22556" y="32745"/>
                    <a:pt x="22556" y="32745"/>
                    <a:pt x="20861" y="33185"/>
                  </a:cubicBezTo>
                  <a:cubicBezTo>
                    <a:pt x="19815" y="33436"/>
                    <a:pt x="18811" y="33310"/>
                    <a:pt x="17848" y="32913"/>
                  </a:cubicBezTo>
                  <a:cubicBezTo>
                    <a:pt x="17242" y="32662"/>
                    <a:pt x="16635" y="32369"/>
                    <a:pt x="16091" y="32034"/>
                  </a:cubicBezTo>
                  <a:cubicBezTo>
                    <a:pt x="15547" y="31720"/>
                    <a:pt x="15003" y="31406"/>
                    <a:pt x="14647" y="30862"/>
                  </a:cubicBezTo>
                  <a:cubicBezTo>
                    <a:pt x="14124" y="30046"/>
                    <a:pt x="13643" y="29209"/>
                    <a:pt x="13182" y="28352"/>
                  </a:cubicBezTo>
                  <a:cubicBezTo>
                    <a:pt x="13015" y="27996"/>
                    <a:pt x="12973" y="27577"/>
                    <a:pt x="12868" y="27201"/>
                  </a:cubicBezTo>
                  <a:lnTo>
                    <a:pt x="12806" y="26887"/>
                  </a:lnTo>
                  <a:cubicBezTo>
                    <a:pt x="12304" y="26929"/>
                    <a:pt x="11780" y="26929"/>
                    <a:pt x="11341" y="27096"/>
                  </a:cubicBezTo>
                  <a:cubicBezTo>
                    <a:pt x="10839" y="27263"/>
                    <a:pt x="10337" y="27305"/>
                    <a:pt x="9814" y="27305"/>
                  </a:cubicBezTo>
                  <a:cubicBezTo>
                    <a:pt x="9311" y="27305"/>
                    <a:pt x="8851" y="27347"/>
                    <a:pt x="8454" y="27619"/>
                  </a:cubicBezTo>
                  <a:cubicBezTo>
                    <a:pt x="8265" y="28226"/>
                    <a:pt x="8412" y="28770"/>
                    <a:pt x="8642" y="29293"/>
                  </a:cubicBezTo>
                  <a:cubicBezTo>
                    <a:pt x="8935" y="29879"/>
                    <a:pt x="9186" y="30465"/>
                    <a:pt x="9458" y="31093"/>
                  </a:cubicBezTo>
                  <a:cubicBezTo>
                    <a:pt x="9625" y="31511"/>
                    <a:pt x="9876" y="31867"/>
                    <a:pt x="10211" y="32222"/>
                  </a:cubicBezTo>
                  <a:cubicBezTo>
                    <a:pt x="11299" y="33289"/>
                    <a:pt x="12408" y="34378"/>
                    <a:pt x="13475" y="35486"/>
                  </a:cubicBezTo>
                  <a:cubicBezTo>
                    <a:pt x="13810" y="35821"/>
                    <a:pt x="14166" y="36093"/>
                    <a:pt x="14605" y="36240"/>
                  </a:cubicBezTo>
                  <a:cubicBezTo>
                    <a:pt x="15024" y="36407"/>
                    <a:pt x="15442" y="36721"/>
                    <a:pt x="15861" y="36742"/>
                  </a:cubicBezTo>
                  <a:cubicBezTo>
                    <a:pt x="16300" y="36763"/>
                    <a:pt x="16802" y="36533"/>
                    <a:pt x="17242" y="36365"/>
                  </a:cubicBezTo>
                  <a:cubicBezTo>
                    <a:pt x="17827" y="36156"/>
                    <a:pt x="18392" y="36051"/>
                    <a:pt x="18999" y="36093"/>
                  </a:cubicBezTo>
                  <a:cubicBezTo>
                    <a:pt x="20359" y="36114"/>
                    <a:pt x="21740" y="36114"/>
                    <a:pt x="23100" y="36093"/>
                  </a:cubicBezTo>
                  <a:cubicBezTo>
                    <a:pt x="23728" y="36093"/>
                    <a:pt x="24272" y="36198"/>
                    <a:pt x="24837" y="36512"/>
                  </a:cubicBezTo>
                  <a:cubicBezTo>
                    <a:pt x="25109" y="36658"/>
                    <a:pt x="25423" y="36867"/>
                    <a:pt x="25799" y="36847"/>
                  </a:cubicBezTo>
                  <a:cubicBezTo>
                    <a:pt x="26113" y="36826"/>
                    <a:pt x="26427" y="36888"/>
                    <a:pt x="26678" y="37056"/>
                  </a:cubicBezTo>
                  <a:cubicBezTo>
                    <a:pt x="26992" y="37244"/>
                    <a:pt x="27348" y="37244"/>
                    <a:pt x="27682" y="37139"/>
                  </a:cubicBezTo>
                  <a:cubicBezTo>
                    <a:pt x="28038" y="37035"/>
                    <a:pt x="28394" y="36930"/>
                    <a:pt x="28729" y="36784"/>
                  </a:cubicBezTo>
                  <a:cubicBezTo>
                    <a:pt x="30068" y="36302"/>
                    <a:pt x="31344" y="35696"/>
                    <a:pt x="32579" y="34942"/>
                  </a:cubicBezTo>
                  <a:cubicBezTo>
                    <a:pt x="33646" y="34252"/>
                    <a:pt x="34587" y="33415"/>
                    <a:pt x="35466" y="32536"/>
                  </a:cubicBezTo>
                  <a:cubicBezTo>
                    <a:pt x="36449" y="31553"/>
                    <a:pt x="37224" y="30444"/>
                    <a:pt x="37914" y="29230"/>
                  </a:cubicBezTo>
                  <a:cubicBezTo>
                    <a:pt x="37956" y="29147"/>
                    <a:pt x="38061" y="29042"/>
                    <a:pt x="37914" y="28916"/>
                  </a:cubicBezTo>
                  <a:cubicBezTo>
                    <a:pt x="37809" y="28937"/>
                    <a:pt x="37663" y="28979"/>
                    <a:pt x="37537" y="29021"/>
                  </a:cubicBezTo>
                  <a:cubicBezTo>
                    <a:pt x="36826" y="29293"/>
                    <a:pt x="36177" y="29649"/>
                    <a:pt x="35445" y="29774"/>
                  </a:cubicBezTo>
                  <a:cubicBezTo>
                    <a:pt x="34734" y="29921"/>
                    <a:pt x="33959" y="29816"/>
                    <a:pt x="33227" y="29816"/>
                  </a:cubicBezTo>
                  <a:cubicBezTo>
                    <a:pt x="33102" y="29816"/>
                    <a:pt x="32934" y="29774"/>
                    <a:pt x="32809" y="29816"/>
                  </a:cubicBezTo>
                  <a:cubicBezTo>
                    <a:pt x="32327" y="29858"/>
                    <a:pt x="31993" y="29649"/>
                    <a:pt x="31679" y="29335"/>
                  </a:cubicBezTo>
                  <a:cubicBezTo>
                    <a:pt x="31156" y="28833"/>
                    <a:pt x="30821" y="28205"/>
                    <a:pt x="30402" y="27619"/>
                  </a:cubicBezTo>
                  <a:cubicBezTo>
                    <a:pt x="30193" y="27305"/>
                    <a:pt x="30068" y="26950"/>
                    <a:pt x="29984" y="26594"/>
                  </a:cubicBezTo>
                  <a:cubicBezTo>
                    <a:pt x="29921" y="26301"/>
                    <a:pt x="29921" y="25966"/>
                    <a:pt x="29712" y="25694"/>
                  </a:cubicBezTo>
                  <a:cubicBezTo>
                    <a:pt x="29273" y="25841"/>
                    <a:pt x="28854" y="25883"/>
                    <a:pt x="28498" y="26071"/>
                  </a:cubicBezTo>
                  <a:cubicBezTo>
                    <a:pt x="28080" y="26259"/>
                    <a:pt x="27661" y="26406"/>
                    <a:pt x="27180" y="26385"/>
                  </a:cubicBezTo>
                  <a:cubicBezTo>
                    <a:pt x="26887" y="26301"/>
                    <a:pt x="26636" y="26301"/>
                    <a:pt x="26427" y="26573"/>
                  </a:cubicBezTo>
                  <a:close/>
                  <a:moveTo>
                    <a:pt x="13915" y="25966"/>
                  </a:moveTo>
                  <a:cubicBezTo>
                    <a:pt x="14061" y="26238"/>
                    <a:pt x="14208" y="26468"/>
                    <a:pt x="13957" y="26761"/>
                  </a:cubicBezTo>
                  <a:cubicBezTo>
                    <a:pt x="13852" y="26887"/>
                    <a:pt x="13852" y="27138"/>
                    <a:pt x="13873" y="27326"/>
                  </a:cubicBezTo>
                  <a:cubicBezTo>
                    <a:pt x="13915" y="27619"/>
                    <a:pt x="13998" y="27870"/>
                    <a:pt x="14124" y="28142"/>
                  </a:cubicBezTo>
                  <a:cubicBezTo>
                    <a:pt x="14501" y="28791"/>
                    <a:pt x="14856" y="29419"/>
                    <a:pt x="15254" y="30046"/>
                  </a:cubicBezTo>
                  <a:cubicBezTo>
                    <a:pt x="15421" y="30318"/>
                    <a:pt x="15651" y="30528"/>
                    <a:pt x="15902" y="30737"/>
                  </a:cubicBezTo>
                  <a:cubicBezTo>
                    <a:pt x="16677" y="31365"/>
                    <a:pt x="17576" y="31720"/>
                    <a:pt x="18476" y="32118"/>
                  </a:cubicBezTo>
                  <a:cubicBezTo>
                    <a:pt x="19104" y="32369"/>
                    <a:pt x="19815" y="32432"/>
                    <a:pt x="20485" y="32306"/>
                  </a:cubicBezTo>
                  <a:cubicBezTo>
                    <a:pt x="21970" y="32013"/>
                    <a:pt x="21970" y="32013"/>
                    <a:pt x="23268" y="31072"/>
                  </a:cubicBezTo>
                  <a:cubicBezTo>
                    <a:pt x="23372" y="30988"/>
                    <a:pt x="23498" y="30904"/>
                    <a:pt x="23602" y="30800"/>
                  </a:cubicBezTo>
                  <a:cubicBezTo>
                    <a:pt x="25151" y="29523"/>
                    <a:pt x="25737" y="27912"/>
                    <a:pt x="25423" y="25945"/>
                  </a:cubicBezTo>
                  <a:cubicBezTo>
                    <a:pt x="25276" y="25046"/>
                    <a:pt x="24774" y="24313"/>
                    <a:pt x="24376" y="23518"/>
                  </a:cubicBezTo>
                  <a:cubicBezTo>
                    <a:pt x="24314" y="23351"/>
                    <a:pt x="24146" y="23246"/>
                    <a:pt x="24042" y="23142"/>
                  </a:cubicBezTo>
                  <a:cubicBezTo>
                    <a:pt x="23100" y="22326"/>
                    <a:pt x="21970" y="21970"/>
                    <a:pt x="20757" y="21949"/>
                  </a:cubicBezTo>
                  <a:cubicBezTo>
                    <a:pt x="20129" y="21949"/>
                    <a:pt x="19501" y="21970"/>
                    <a:pt x="18874" y="21907"/>
                  </a:cubicBezTo>
                  <a:cubicBezTo>
                    <a:pt x="18162" y="21865"/>
                    <a:pt x="17514" y="22012"/>
                    <a:pt x="16886" y="22326"/>
                  </a:cubicBezTo>
                  <a:cubicBezTo>
                    <a:pt x="16907" y="22639"/>
                    <a:pt x="16802" y="22911"/>
                    <a:pt x="16572" y="23100"/>
                  </a:cubicBezTo>
                  <a:cubicBezTo>
                    <a:pt x="16405" y="23225"/>
                    <a:pt x="16279" y="23372"/>
                    <a:pt x="16112" y="23476"/>
                  </a:cubicBezTo>
                  <a:cubicBezTo>
                    <a:pt x="15170" y="24083"/>
                    <a:pt x="14501" y="24920"/>
                    <a:pt x="13915" y="25966"/>
                  </a:cubicBezTo>
                  <a:close/>
                  <a:moveTo>
                    <a:pt x="13015" y="55343"/>
                  </a:moveTo>
                  <a:cubicBezTo>
                    <a:pt x="12283" y="55343"/>
                    <a:pt x="12178" y="55301"/>
                    <a:pt x="11760" y="55071"/>
                  </a:cubicBezTo>
                  <a:cubicBezTo>
                    <a:pt x="11488" y="54945"/>
                    <a:pt x="11383" y="54736"/>
                    <a:pt x="11362" y="54485"/>
                  </a:cubicBezTo>
                  <a:cubicBezTo>
                    <a:pt x="11341" y="54192"/>
                    <a:pt x="11341" y="53920"/>
                    <a:pt x="11299" y="53669"/>
                  </a:cubicBezTo>
                  <a:cubicBezTo>
                    <a:pt x="10546" y="53523"/>
                    <a:pt x="9395" y="53564"/>
                    <a:pt x="8726" y="53669"/>
                  </a:cubicBezTo>
                  <a:cubicBezTo>
                    <a:pt x="8684" y="53711"/>
                    <a:pt x="8663" y="53774"/>
                    <a:pt x="8663" y="53816"/>
                  </a:cubicBezTo>
                  <a:cubicBezTo>
                    <a:pt x="8767" y="54694"/>
                    <a:pt x="9060" y="55489"/>
                    <a:pt x="9374" y="56285"/>
                  </a:cubicBezTo>
                  <a:cubicBezTo>
                    <a:pt x="9416" y="56389"/>
                    <a:pt x="9479" y="56494"/>
                    <a:pt x="9542" y="56577"/>
                  </a:cubicBezTo>
                  <a:cubicBezTo>
                    <a:pt x="10148" y="57142"/>
                    <a:pt x="10713" y="57749"/>
                    <a:pt x="11362" y="58272"/>
                  </a:cubicBezTo>
                  <a:cubicBezTo>
                    <a:pt x="11927" y="58733"/>
                    <a:pt x="12555" y="59151"/>
                    <a:pt x="13203" y="59486"/>
                  </a:cubicBezTo>
                  <a:cubicBezTo>
                    <a:pt x="14019" y="59946"/>
                    <a:pt x="14856" y="60406"/>
                    <a:pt x="15861" y="60365"/>
                  </a:cubicBezTo>
                  <a:cubicBezTo>
                    <a:pt x="16007" y="60365"/>
                    <a:pt x="16195" y="60386"/>
                    <a:pt x="16342" y="60448"/>
                  </a:cubicBezTo>
                  <a:cubicBezTo>
                    <a:pt x="16739" y="60595"/>
                    <a:pt x="17137" y="60595"/>
                    <a:pt x="17534" y="60595"/>
                  </a:cubicBezTo>
                  <a:cubicBezTo>
                    <a:pt x="18141" y="60595"/>
                    <a:pt x="18727" y="60595"/>
                    <a:pt x="19334" y="60616"/>
                  </a:cubicBezTo>
                  <a:cubicBezTo>
                    <a:pt x="20401" y="60658"/>
                    <a:pt x="21322" y="60197"/>
                    <a:pt x="22221" y="59674"/>
                  </a:cubicBezTo>
                  <a:cubicBezTo>
                    <a:pt x="22640" y="59444"/>
                    <a:pt x="22870" y="59046"/>
                    <a:pt x="22849" y="58565"/>
                  </a:cubicBezTo>
                  <a:cubicBezTo>
                    <a:pt x="22807" y="58293"/>
                    <a:pt x="22849" y="58042"/>
                    <a:pt x="22849" y="57791"/>
                  </a:cubicBezTo>
                  <a:cubicBezTo>
                    <a:pt x="22849" y="57519"/>
                    <a:pt x="22870" y="57226"/>
                    <a:pt x="22870" y="56933"/>
                  </a:cubicBezTo>
                  <a:cubicBezTo>
                    <a:pt x="23226" y="56598"/>
                    <a:pt x="23226" y="56054"/>
                    <a:pt x="23602" y="55741"/>
                  </a:cubicBezTo>
                  <a:cubicBezTo>
                    <a:pt x="23707" y="55657"/>
                    <a:pt x="23749" y="55531"/>
                    <a:pt x="23853" y="55385"/>
                  </a:cubicBezTo>
                  <a:cubicBezTo>
                    <a:pt x="23519" y="55155"/>
                    <a:pt x="23205" y="55092"/>
                    <a:pt x="22870" y="55092"/>
                  </a:cubicBezTo>
                  <a:cubicBezTo>
                    <a:pt x="22263" y="55134"/>
                    <a:pt x="21656" y="55029"/>
                    <a:pt x="21091" y="54841"/>
                  </a:cubicBezTo>
                  <a:cubicBezTo>
                    <a:pt x="20401" y="54632"/>
                    <a:pt x="19690" y="54548"/>
                    <a:pt x="18978" y="54569"/>
                  </a:cubicBezTo>
                  <a:cubicBezTo>
                    <a:pt x="17744" y="54611"/>
                    <a:pt x="16509" y="54569"/>
                    <a:pt x="15275" y="54569"/>
                  </a:cubicBezTo>
                  <a:cubicBezTo>
                    <a:pt x="14919" y="54569"/>
                    <a:pt x="14542" y="54632"/>
                    <a:pt x="14187" y="54652"/>
                  </a:cubicBezTo>
                  <a:cubicBezTo>
                    <a:pt x="13664" y="54694"/>
                    <a:pt x="13203" y="54841"/>
                    <a:pt x="13015" y="55343"/>
                  </a:cubicBezTo>
                  <a:close/>
                  <a:moveTo>
                    <a:pt x="30967" y="24836"/>
                  </a:moveTo>
                  <a:cubicBezTo>
                    <a:pt x="30967" y="25234"/>
                    <a:pt x="30946" y="25652"/>
                    <a:pt x="30967" y="26050"/>
                  </a:cubicBezTo>
                  <a:cubicBezTo>
                    <a:pt x="31009" y="26343"/>
                    <a:pt x="31030" y="26615"/>
                    <a:pt x="31156" y="26866"/>
                  </a:cubicBezTo>
                  <a:cubicBezTo>
                    <a:pt x="31470" y="27389"/>
                    <a:pt x="31867" y="27912"/>
                    <a:pt x="32223" y="28393"/>
                  </a:cubicBezTo>
                  <a:cubicBezTo>
                    <a:pt x="32411" y="28644"/>
                    <a:pt x="32641" y="28749"/>
                    <a:pt x="32955" y="28749"/>
                  </a:cubicBezTo>
                  <a:cubicBezTo>
                    <a:pt x="35236" y="28812"/>
                    <a:pt x="35236" y="28791"/>
                    <a:pt x="37349" y="27933"/>
                  </a:cubicBezTo>
                  <a:cubicBezTo>
                    <a:pt x="37851" y="27724"/>
                    <a:pt x="38249" y="27410"/>
                    <a:pt x="38646" y="27096"/>
                  </a:cubicBezTo>
                  <a:cubicBezTo>
                    <a:pt x="39002" y="26782"/>
                    <a:pt x="39211" y="26385"/>
                    <a:pt x="39211" y="25883"/>
                  </a:cubicBezTo>
                  <a:cubicBezTo>
                    <a:pt x="39211" y="25506"/>
                    <a:pt x="39232" y="25087"/>
                    <a:pt x="39190" y="24690"/>
                  </a:cubicBezTo>
                  <a:cubicBezTo>
                    <a:pt x="39107" y="23874"/>
                    <a:pt x="39002" y="23037"/>
                    <a:pt x="38877" y="22221"/>
                  </a:cubicBezTo>
                  <a:cubicBezTo>
                    <a:pt x="38667" y="20840"/>
                    <a:pt x="38186" y="19522"/>
                    <a:pt x="37558" y="18245"/>
                  </a:cubicBezTo>
                  <a:cubicBezTo>
                    <a:pt x="37391" y="17890"/>
                    <a:pt x="37119" y="17785"/>
                    <a:pt x="36721" y="17911"/>
                  </a:cubicBezTo>
                  <a:cubicBezTo>
                    <a:pt x="36491" y="17994"/>
                    <a:pt x="36261" y="18141"/>
                    <a:pt x="35989" y="18120"/>
                  </a:cubicBezTo>
                  <a:cubicBezTo>
                    <a:pt x="35340" y="18099"/>
                    <a:pt x="34817" y="18392"/>
                    <a:pt x="34357" y="18748"/>
                  </a:cubicBezTo>
                  <a:cubicBezTo>
                    <a:pt x="33332" y="19543"/>
                    <a:pt x="32369" y="20380"/>
                    <a:pt x="31867" y="21635"/>
                  </a:cubicBezTo>
                  <a:cubicBezTo>
                    <a:pt x="31804" y="21782"/>
                    <a:pt x="31742" y="21949"/>
                    <a:pt x="31637" y="22095"/>
                  </a:cubicBezTo>
                  <a:cubicBezTo>
                    <a:pt x="31135" y="22911"/>
                    <a:pt x="30842" y="23832"/>
                    <a:pt x="30967" y="24836"/>
                  </a:cubicBezTo>
                  <a:close/>
                  <a:moveTo>
                    <a:pt x="16928" y="21551"/>
                  </a:moveTo>
                  <a:cubicBezTo>
                    <a:pt x="17137" y="21530"/>
                    <a:pt x="17242" y="21530"/>
                    <a:pt x="17325" y="21468"/>
                  </a:cubicBezTo>
                  <a:cubicBezTo>
                    <a:pt x="17765" y="21196"/>
                    <a:pt x="18246" y="21175"/>
                    <a:pt x="18727" y="21175"/>
                  </a:cubicBezTo>
                  <a:cubicBezTo>
                    <a:pt x="19355" y="21175"/>
                    <a:pt x="19983" y="21175"/>
                    <a:pt x="20610" y="21154"/>
                  </a:cubicBezTo>
                  <a:cubicBezTo>
                    <a:pt x="22117" y="21112"/>
                    <a:pt x="23414" y="21551"/>
                    <a:pt x="24565" y="22493"/>
                  </a:cubicBezTo>
                  <a:cubicBezTo>
                    <a:pt x="24837" y="22702"/>
                    <a:pt x="25067" y="22932"/>
                    <a:pt x="25213" y="23267"/>
                  </a:cubicBezTo>
                  <a:cubicBezTo>
                    <a:pt x="25590" y="24041"/>
                    <a:pt x="25988" y="24795"/>
                    <a:pt x="26343" y="25548"/>
                  </a:cubicBezTo>
                  <a:cubicBezTo>
                    <a:pt x="26678" y="25527"/>
                    <a:pt x="27034" y="25527"/>
                    <a:pt x="27369" y="25464"/>
                  </a:cubicBezTo>
                  <a:cubicBezTo>
                    <a:pt x="27557" y="25443"/>
                    <a:pt x="27766" y="25422"/>
                    <a:pt x="27933" y="25339"/>
                  </a:cubicBezTo>
                  <a:cubicBezTo>
                    <a:pt x="28624" y="25004"/>
                    <a:pt x="29294" y="24711"/>
                    <a:pt x="30130" y="24941"/>
                  </a:cubicBezTo>
                  <a:cubicBezTo>
                    <a:pt x="30130" y="24627"/>
                    <a:pt x="30193" y="24376"/>
                    <a:pt x="30172" y="24104"/>
                  </a:cubicBezTo>
                  <a:cubicBezTo>
                    <a:pt x="30110" y="23476"/>
                    <a:pt x="30298" y="22932"/>
                    <a:pt x="30591" y="22388"/>
                  </a:cubicBezTo>
                  <a:cubicBezTo>
                    <a:pt x="31030" y="21551"/>
                    <a:pt x="31449" y="20652"/>
                    <a:pt x="31888" y="19794"/>
                  </a:cubicBezTo>
                  <a:cubicBezTo>
                    <a:pt x="30863" y="19292"/>
                    <a:pt x="29754" y="19145"/>
                    <a:pt x="28980" y="18329"/>
                  </a:cubicBezTo>
                  <a:cubicBezTo>
                    <a:pt x="28561" y="18350"/>
                    <a:pt x="28226" y="18413"/>
                    <a:pt x="27892" y="18413"/>
                  </a:cubicBezTo>
                  <a:cubicBezTo>
                    <a:pt x="26741" y="18434"/>
                    <a:pt x="25611" y="18245"/>
                    <a:pt x="24523" y="17994"/>
                  </a:cubicBezTo>
                  <a:cubicBezTo>
                    <a:pt x="23644" y="17785"/>
                    <a:pt x="22786" y="17597"/>
                    <a:pt x="22033" y="17095"/>
                  </a:cubicBezTo>
                  <a:cubicBezTo>
                    <a:pt x="21510" y="16760"/>
                    <a:pt x="21008" y="16404"/>
                    <a:pt x="20485" y="16028"/>
                  </a:cubicBezTo>
                  <a:cubicBezTo>
                    <a:pt x="20171" y="15818"/>
                    <a:pt x="19920" y="15567"/>
                    <a:pt x="19731" y="15211"/>
                  </a:cubicBezTo>
                  <a:cubicBezTo>
                    <a:pt x="19669" y="15107"/>
                    <a:pt x="19606" y="14960"/>
                    <a:pt x="19397" y="15044"/>
                  </a:cubicBezTo>
                  <a:lnTo>
                    <a:pt x="19397" y="16572"/>
                  </a:lnTo>
                  <a:cubicBezTo>
                    <a:pt x="19397" y="16823"/>
                    <a:pt x="19397" y="17053"/>
                    <a:pt x="19313" y="17262"/>
                  </a:cubicBezTo>
                  <a:cubicBezTo>
                    <a:pt x="19104" y="17869"/>
                    <a:pt x="18894" y="18434"/>
                    <a:pt x="18518" y="18957"/>
                  </a:cubicBezTo>
                  <a:cubicBezTo>
                    <a:pt x="18058" y="19647"/>
                    <a:pt x="17597" y="20338"/>
                    <a:pt x="17158" y="21049"/>
                  </a:cubicBezTo>
                  <a:cubicBezTo>
                    <a:pt x="17095" y="21154"/>
                    <a:pt x="17032" y="21321"/>
                    <a:pt x="16928" y="21551"/>
                  </a:cubicBezTo>
                  <a:close/>
                  <a:moveTo>
                    <a:pt x="7931" y="47852"/>
                  </a:moveTo>
                  <a:cubicBezTo>
                    <a:pt x="8684" y="48417"/>
                    <a:pt x="9500" y="48731"/>
                    <a:pt x="10337" y="48982"/>
                  </a:cubicBezTo>
                  <a:cubicBezTo>
                    <a:pt x="10651" y="49087"/>
                    <a:pt x="10964" y="49087"/>
                    <a:pt x="11278" y="48961"/>
                  </a:cubicBezTo>
                  <a:cubicBezTo>
                    <a:pt x="11488" y="48375"/>
                    <a:pt x="11613" y="47790"/>
                    <a:pt x="11613" y="47120"/>
                  </a:cubicBezTo>
                  <a:cubicBezTo>
                    <a:pt x="11613" y="46032"/>
                    <a:pt x="11613" y="44902"/>
                    <a:pt x="11634" y="43772"/>
                  </a:cubicBezTo>
                  <a:cubicBezTo>
                    <a:pt x="11634" y="43249"/>
                    <a:pt x="11718" y="42768"/>
                    <a:pt x="11780" y="42266"/>
                  </a:cubicBezTo>
                  <a:cubicBezTo>
                    <a:pt x="11801" y="41826"/>
                    <a:pt x="11990" y="41366"/>
                    <a:pt x="11906" y="40948"/>
                  </a:cubicBezTo>
                  <a:cubicBezTo>
                    <a:pt x="11822" y="40906"/>
                    <a:pt x="11780" y="40864"/>
                    <a:pt x="11718" y="40843"/>
                  </a:cubicBezTo>
                  <a:cubicBezTo>
                    <a:pt x="11069" y="40592"/>
                    <a:pt x="10944" y="40027"/>
                    <a:pt x="11383" y="39504"/>
                  </a:cubicBezTo>
                  <a:cubicBezTo>
                    <a:pt x="11425" y="39462"/>
                    <a:pt x="11488" y="39378"/>
                    <a:pt x="11571" y="39336"/>
                  </a:cubicBezTo>
                  <a:cubicBezTo>
                    <a:pt x="12220" y="38939"/>
                    <a:pt x="12722" y="38311"/>
                    <a:pt x="13454" y="37997"/>
                  </a:cubicBezTo>
                  <a:cubicBezTo>
                    <a:pt x="13768" y="37872"/>
                    <a:pt x="14040" y="37704"/>
                    <a:pt x="14291" y="37391"/>
                  </a:cubicBezTo>
                  <a:cubicBezTo>
                    <a:pt x="13726" y="37056"/>
                    <a:pt x="13266" y="36742"/>
                    <a:pt x="12722" y="36428"/>
                  </a:cubicBezTo>
                  <a:cubicBezTo>
                    <a:pt x="12262" y="36616"/>
                    <a:pt x="11843" y="36847"/>
                    <a:pt x="11613" y="37370"/>
                  </a:cubicBezTo>
                  <a:cubicBezTo>
                    <a:pt x="11529" y="37579"/>
                    <a:pt x="11320" y="37704"/>
                    <a:pt x="11174" y="37893"/>
                  </a:cubicBezTo>
                  <a:cubicBezTo>
                    <a:pt x="11048" y="38060"/>
                    <a:pt x="10902" y="38207"/>
                    <a:pt x="10839" y="38374"/>
                  </a:cubicBezTo>
                  <a:cubicBezTo>
                    <a:pt x="10525" y="39106"/>
                    <a:pt x="10148" y="39797"/>
                    <a:pt x="10002" y="40592"/>
                  </a:cubicBezTo>
                  <a:cubicBezTo>
                    <a:pt x="9939" y="40906"/>
                    <a:pt x="9814" y="41199"/>
                    <a:pt x="9709" y="41471"/>
                  </a:cubicBezTo>
                  <a:cubicBezTo>
                    <a:pt x="9479" y="42287"/>
                    <a:pt x="9207" y="43103"/>
                    <a:pt x="8977" y="43940"/>
                  </a:cubicBezTo>
                  <a:cubicBezTo>
                    <a:pt x="8684" y="45007"/>
                    <a:pt x="8391" y="46074"/>
                    <a:pt x="8140" y="47162"/>
                  </a:cubicBezTo>
                  <a:cubicBezTo>
                    <a:pt x="8035" y="47413"/>
                    <a:pt x="8014" y="47622"/>
                    <a:pt x="7931" y="47852"/>
                  </a:cubicBezTo>
                  <a:close/>
                  <a:moveTo>
                    <a:pt x="38270" y="60406"/>
                  </a:moveTo>
                  <a:cubicBezTo>
                    <a:pt x="38918" y="60386"/>
                    <a:pt x="39483" y="60281"/>
                    <a:pt x="39902" y="59758"/>
                  </a:cubicBezTo>
                  <a:cubicBezTo>
                    <a:pt x="40153" y="59444"/>
                    <a:pt x="40488" y="59151"/>
                    <a:pt x="40781" y="58837"/>
                  </a:cubicBezTo>
                  <a:cubicBezTo>
                    <a:pt x="41074" y="58586"/>
                    <a:pt x="41220" y="58272"/>
                    <a:pt x="41366" y="57938"/>
                  </a:cubicBezTo>
                  <a:cubicBezTo>
                    <a:pt x="41743" y="56912"/>
                    <a:pt x="41659" y="55866"/>
                    <a:pt x="41429" y="54841"/>
                  </a:cubicBezTo>
                  <a:cubicBezTo>
                    <a:pt x="41325" y="54443"/>
                    <a:pt x="40906" y="54213"/>
                    <a:pt x="40571" y="54443"/>
                  </a:cubicBezTo>
                  <a:cubicBezTo>
                    <a:pt x="40153" y="54715"/>
                    <a:pt x="39672" y="54925"/>
                    <a:pt x="39504" y="55469"/>
                  </a:cubicBezTo>
                  <a:cubicBezTo>
                    <a:pt x="39316" y="56013"/>
                    <a:pt x="39065" y="56577"/>
                    <a:pt x="38751" y="57101"/>
                  </a:cubicBezTo>
                  <a:cubicBezTo>
                    <a:pt x="38144" y="58147"/>
                    <a:pt x="38228" y="59235"/>
                    <a:pt x="38270" y="60406"/>
                  </a:cubicBezTo>
                  <a:close/>
                  <a:moveTo>
                    <a:pt x="25716" y="64738"/>
                  </a:moveTo>
                  <a:cubicBezTo>
                    <a:pt x="25946" y="64800"/>
                    <a:pt x="26155" y="64905"/>
                    <a:pt x="26364" y="64968"/>
                  </a:cubicBezTo>
                  <a:cubicBezTo>
                    <a:pt x="26511" y="64989"/>
                    <a:pt x="26657" y="65010"/>
                    <a:pt x="26783" y="64989"/>
                  </a:cubicBezTo>
                  <a:cubicBezTo>
                    <a:pt x="27410" y="64738"/>
                    <a:pt x="27996" y="64382"/>
                    <a:pt x="28185" y="63712"/>
                  </a:cubicBezTo>
                  <a:cubicBezTo>
                    <a:pt x="28310" y="63210"/>
                    <a:pt x="28603" y="62855"/>
                    <a:pt x="28875" y="62478"/>
                  </a:cubicBezTo>
                  <a:cubicBezTo>
                    <a:pt x="29147" y="62143"/>
                    <a:pt x="29377" y="61808"/>
                    <a:pt x="29607" y="61432"/>
                  </a:cubicBezTo>
                  <a:cubicBezTo>
                    <a:pt x="29921" y="60971"/>
                    <a:pt x="29963" y="60490"/>
                    <a:pt x="29503" y="60051"/>
                  </a:cubicBezTo>
                  <a:cubicBezTo>
                    <a:pt x="28938" y="59883"/>
                    <a:pt x="28436" y="59967"/>
                    <a:pt x="27975" y="60302"/>
                  </a:cubicBezTo>
                  <a:lnTo>
                    <a:pt x="27661" y="60469"/>
                  </a:lnTo>
                  <a:cubicBezTo>
                    <a:pt x="27138" y="60679"/>
                    <a:pt x="26783" y="61097"/>
                    <a:pt x="26553" y="61599"/>
                  </a:cubicBezTo>
                  <a:cubicBezTo>
                    <a:pt x="26322" y="62080"/>
                    <a:pt x="26050" y="62562"/>
                    <a:pt x="25820" y="63022"/>
                  </a:cubicBezTo>
                  <a:cubicBezTo>
                    <a:pt x="25737" y="63189"/>
                    <a:pt x="25632" y="63336"/>
                    <a:pt x="25632" y="63503"/>
                  </a:cubicBezTo>
                  <a:cubicBezTo>
                    <a:pt x="25632" y="63901"/>
                    <a:pt x="25611" y="64319"/>
                    <a:pt x="25716" y="64738"/>
                  </a:cubicBezTo>
                  <a:close/>
                  <a:moveTo>
                    <a:pt x="9102" y="31846"/>
                  </a:moveTo>
                  <a:cubicBezTo>
                    <a:pt x="8244" y="30569"/>
                    <a:pt x="8014" y="29021"/>
                    <a:pt x="7366" y="27745"/>
                  </a:cubicBezTo>
                  <a:cubicBezTo>
                    <a:pt x="7114" y="27724"/>
                    <a:pt x="6905" y="27724"/>
                    <a:pt x="6759" y="27661"/>
                  </a:cubicBezTo>
                  <a:cubicBezTo>
                    <a:pt x="5859" y="27410"/>
                    <a:pt x="5378" y="27745"/>
                    <a:pt x="5336" y="28644"/>
                  </a:cubicBezTo>
                  <a:lnTo>
                    <a:pt x="5336" y="29837"/>
                  </a:lnTo>
                  <a:cubicBezTo>
                    <a:pt x="5336" y="30423"/>
                    <a:pt x="5503" y="30904"/>
                    <a:pt x="6068" y="31155"/>
                  </a:cubicBezTo>
                  <a:cubicBezTo>
                    <a:pt x="6173" y="31197"/>
                    <a:pt x="6257" y="31281"/>
                    <a:pt x="6340" y="31365"/>
                  </a:cubicBezTo>
                  <a:cubicBezTo>
                    <a:pt x="6487" y="31511"/>
                    <a:pt x="6738" y="31574"/>
                    <a:pt x="6926" y="31637"/>
                  </a:cubicBezTo>
                  <a:cubicBezTo>
                    <a:pt x="7617" y="31929"/>
                    <a:pt x="8328" y="31825"/>
                    <a:pt x="9102" y="31846"/>
                  </a:cubicBezTo>
                  <a:close/>
                  <a:moveTo>
                    <a:pt x="32683" y="55782"/>
                  </a:moveTo>
                  <a:cubicBezTo>
                    <a:pt x="33143" y="55741"/>
                    <a:pt x="33646" y="55741"/>
                    <a:pt x="34085" y="55636"/>
                  </a:cubicBezTo>
                  <a:cubicBezTo>
                    <a:pt x="34399" y="55552"/>
                    <a:pt x="34692" y="55469"/>
                    <a:pt x="35006" y="55469"/>
                  </a:cubicBezTo>
                  <a:cubicBezTo>
                    <a:pt x="35822" y="55489"/>
                    <a:pt x="35822" y="55280"/>
                    <a:pt x="35780" y="54527"/>
                  </a:cubicBezTo>
                  <a:cubicBezTo>
                    <a:pt x="35780" y="54401"/>
                    <a:pt x="35675" y="54255"/>
                    <a:pt x="35654" y="54129"/>
                  </a:cubicBezTo>
                  <a:cubicBezTo>
                    <a:pt x="35529" y="53585"/>
                    <a:pt x="35424" y="53041"/>
                    <a:pt x="35299" y="52476"/>
                  </a:cubicBezTo>
                  <a:cubicBezTo>
                    <a:pt x="35257" y="52393"/>
                    <a:pt x="35215" y="52309"/>
                    <a:pt x="35152" y="52142"/>
                  </a:cubicBezTo>
                  <a:cubicBezTo>
                    <a:pt x="33834" y="52748"/>
                    <a:pt x="32725" y="53585"/>
                    <a:pt x="31679" y="54548"/>
                  </a:cubicBezTo>
                  <a:cubicBezTo>
                    <a:pt x="31993" y="54945"/>
                    <a:pt x="32286" y="55322"/>
                    <a:pt x="32683" y="55782"/>
                  </a:cubicBezTo>
                  <a:close/>
                  <a:moveTo>
                    <a:pt x="8035" y="49087"/>
                  </a:moveTo>
                  <a:cubicBezTo>
                    <a:pt x="7784" y="49317"/>
                    <a:pt x="7700" y="49589"/>
                    <a:pt x="7700" y="49903"/>
                  </a:cubicBezTo>
                  <a:lnTo>
                    <a:pt x="7700" y="51974"/>
                  </a:lnTo>
                  <a:cubicBezTo>
                    <a:pt x="7700" y="52079"/>
                    <a:pt x="7742" y="52184"/>
                    <a:pt x="7784" y="52246"/>
                  </a:cubicBezTo>
                  <a:cubicBezTo>
                    <a:pt x="8872" y="52832"/>
                    <a:pt x="10002" y="52707"/>
                    <a:pt x="11153" y="52644"/>
                  </a:cubicBezTo>
                  <a:cubicBezTo>
                    <a:pt x="11090" y="52518"/>
                    <a:pt x="11090" y="52414"/>
                    <a:pt x="11048" y="52351"/>
                  </a:cubicBezTo>
                  <a:cubicBezTo>
                    <a:pt x="10672" y="52016"/>
                    <a:pt x="10630" y="51577"/>
                    <a:pt x="10630" y="51095"/>
                  </a:cubicBezTo>
                  <a:cubicBezTo>
                    <a:pt x="10651" y="50740"/>
                    <a:pt x="10713" y="50363"/>
                    <a:pt x="10546" y="50007"/>
                  </a:cubicBezTo>
                  <a:cubicBezTo>
                    <a:pt x="9667" y="49882"/>
                    <a:pt x="8851" y="49422"/>
                    <a:pt x="8035" y="49087"/>
                  </a:cubicBezTo>
                  <a:close/>
                  <a:moveTo>
                    <a:pt x="8977" y="40592"/>
                  </a:moveTo>
                  <a:cubicBezTo>
                    <a:pt x="8475" y="40948"/>
                    <a:pt x="7993" y="41324"/>
                    <a:pt x="7638" y="41868"/>
                  </a:cubicBezTo>
                  <a:cubicBezTo>
                    <a:pt x="7282" y="42433"/>
                    <a:pt x="6947" y="43040"/>
                    <a:pt x="6550" y="43605"/>
                  </a:cubicBezTo>
                  <a:cubicBezTo>
                    <a:pt x="6152" y="44149"/>
                    <a:pt x="6068" y="44797"/>
                    <a:pt x="5922" y="45425"/>
                  </a:cubicBezTo>
                  <a:cubicBezTo>
                    <a:pt x="5796" y="45948"/>
                    <a:pt x="5943" y="46450"/>
                    <a:pt x="6487" y="46702"/>
                  </a:cubicBezTo>
                  <a:cubicBezTo>
                    <a:pt x="6696" y="46806"/>
                    <a:pt x="6905" y="46974"/>
                    <a:pt x="7177" y="47120"/>
                  </a:cubicBezTo>
                  <a:cubicBezTo>
                    <a:pt x="7784" y="44902"/>
                    <a:pt x="8370" y="42768"/>
                    <a:pt x="8977" y="40592"/>
                  </a:cubicBezTo>
                  <a:close/>
                  <a:moveTo>
                    <a:pt x="41262" y="33164"/>
                  </a:moveTo>
                  <a:cubicBezTo>
                    <a:pt x="40802" y="33164"/>
                    <a:pt x="40446" y="33185"/>
                    <a:pt x="40069" y="33164"/>
                  </a:cubicBezTo>
                  <a:cubicBezTo>
                    <a:pt x="39316" y="33101"/>
                    <a:pt x="38605" y="33185"/>
                    <a:pt x="37956" y="33603"/>
                  </a:cubicBezTo>
                  <a:cubicBezTo>
                    <a:pt x="37747" y="33729"/>
                    <a:pt x="37454" y="33771"/>
                    <a:pt x="37245" y="33875"/>
                  </a:cubicBezTo>
                  <a:cubicBezTo>
                    <a:pt x="36972" y="34001"/>
                    <a:pt x="36680" y="34147"/>
                    <a:pt x="36470" y="34357"/>
                  </a:cubicBezTo>
                  <a:cubicBezTo>
                    <a:pt x="35884" y="34880"/>
                    <a:pt x="35361" y="35445"/>
                    <a:pt x="34838" y="35989"/>
                  </a:cubicBezTo>
                  <a:cubicBezTo>
                    <a:pt x="34420" y="36407"/>
                    <a:pt x="34064" y="37077"/>
                    <a:pt x="33876" y="37663"/>
                  </a:cubicBezTo>
                  <a:cubicBezTo>
                    <a:pt x="34315" y="37202"/>
                    <a:pt x="34671" y="36847"/>
                    <a:pt x="35027" y="36512"/>
                  </a:cubicBezTo>
                  <a:cubicBezTo>
                    <a:pt x="35257" y="36282"/>
                    <a:pt x="35529" y="36030"/>
                    <a:pt x="35822" y="35884"/>
                  </a:cubicBezTo>
                  <a:cubicBezTo>
                    <a:pt x="36700" y="35382"/>
                    <a:pt x="37621" y="34922"/>
                    <a:pt x="38500" y="34440"/>
                  </a:cubicBezTo>
                  <a:cubicBezTo>
                    <a:pt x="38709" y="34336"/>
                    <a:pt x="38918" y="34273"/>
                    <a:pt x="39169" y="34210"/>
                  </a:cubicBezTo>
                  <a:cubicBezTo>
                    <a:pt x="39400" y="34126"/>
                    <a:pt x="39651" y="34085"/>
                    <a:pt x="39902" y="33980"/>
                  </a:cubicBezTo>
                  <a:cubicBezTo>
                    <a:pt x="40446" y="33666"/>
                    <a:pt x="40969" y="33666"/>
                    <a:pt x="41534" y="33875"/>
                  </a:cubicBezTo>
                  <a:cubicBezTo>
                    <a:pt x="41576" y="33875"/>
                    <a:pt x="41618" y="33813"/>
                    <a:pt x="41680" y="33771"/>
                  </a:cubicBezTo>
                  <a:cubicBezTo>
                    <a:pt x="41513" y="33603"/>
                    <a:pt x="41408" y="33394"/>
                    <a:pt x="41262" y="33164"/>
                  </a:cubicBezTo>
                  <a:close/>
                  <a:moveTo>
                    <a:pt x="38793" y="18245"/>
                  </a:moveTo>
                  <a:cubicBezTo>
                    <a:pt x="39128" y="19333"/>
                    <a:pt x="39504" y="20317"/>
                    <a:pt x="39734" y="21363"/>
                  </a:cubicBezTo>
                  <a:cubicBezTo>
                    <a:pt x="39965" y="22409"/>
                    <a:pt x="40069" y="23476"/>
                    <a:pt x="40258" y="24585"/>
                  </a:cubicBezTo>
                  <a:cubicBezTo>
                    <a:pt x="40634" y="24397"/>
                    <a:pt x="40655" y="24104"/>
                    <a:pt x="40739" y="23853"/>
                  </a:cubicBezTo>
                  <a:cubicBezTo>
                    <a:pt x="41074" y="22723"/>
                    <a:pt x="40802" y="21593"/>
                    <a:pt x="40655" y="20484"/>
                  </a:cubicBezTo>
                  <a:cubicBezTo>
                    <a:pt x="40655" y="20401"/>
                    <a:pt x="40592" y="20317"/>
                    <a:pt x="40550" y="20233"/>
                  </a:cubicBezTo>
                  <a:cubicBezTo>
                    <a:pt x="40258" y="19815"/>
                    <a:pt x="40006" y="19375"/>
                    <a:pt x="39672" y="18978"/>
                  </a:cubicBezTo>
                  <a:cubicBezTo>
                    <a:pt x="39441" y="18664"/>
                    <a:pt x="39232" y="18350"/>
                    <a:pt x="38793" y="18245"/>
                  </a:cubicBezTo>
                  <a:close/>
                  <a:moveTo>
                    <a:pt x="13957" y="24083"/>
                  </a:moveTo>
                  <a:cubicBezTo>
                    <a:pt x="13685" y="24188"/>
                    <a:pt x="13601" y="24188"/>
                    <a:pt x="13559" y="24250"/>
                  </a:cubicBezTo>
                  <a:cubicBezTo>
                    <a:pt x="12722" y="24857"/>
                    <a:pt x="11801" y="25297"/>
                    <a:pt x="10818" y="25569"/>
                  </a:cubicBezTo>
                  <a:cubicBezTo>
                    <a:pt x="10713" y="25611"/>
                    <a:pt x="10588" y="25652"/>
                    <a:pt x="10504" y="25673"/>
                  </a:cubicBezTo>
                  <a:cubicBezTo>
                    <a:pt x="9709" y="26029"/>
                    <a:pt x="8893" y="26301"/>
                    <a:pt x="8035" y="26385"/>
                  </a:cubicBezTo>
                  <a:cubicBezTo>
                    <a:pt x="7847" y="26406"/>
                    <a:pt x="7721" y="26573"/>
                    <a:pt x="7805" y="26657"/>
                  </a:cubicBezTo>
                  <a:cubicBezTo>
                    <a:pt x="7889" y="26719"/>
                    <a:pt x="7993" y="26782"/>
                    <a:pt x="8056" y="26782"/>
                  </a:cubicBezTo>
                  <a:cubicBezTo>
                    <a:pt x="8265" y="26782"/>
                    <a:pt x="8454" y="26740"/>
                    <a:pt x="8663" y="26699"/>
                  </a:cubicBezTo>
                  <a:cubicBezTo>
                    <a:pt x="8851" y="26657"/>
                    <a:pt x="9060" y="26573"/>
                    <a:pt x="9249" y="26531"/>
                  </a:cubicBezTo>
                  <a:cubicBezTo>
                    <a:pt x="10023" y="26468"/>
                    <a:pt x="10818" y="26427"/>
                    <a:pt x="11592" y="26280"/>
                  </a:cubicBezTo>
                  <a:cubicBezTo>
                    <a:pt x="12011" y="26196"/>
                    <a:pt x="12429" y="26155"/>
                    <a:pt x="12743" y="26008"/>
                  </a:cubicBezTo>
                  <a:cubicBezTo>
                    <a:pt x="13120" y="25422"/>
                    <a:pt x="13475" y="24836"/>
                    <a:pt x="13957" y="24083"/>
                  </a:cubicBezTo>
                  <a:close/>
                  <a:moveTo>
                    <a:pt x="35529" y="34252"/>
                  </a:moveTo>
                  <a:lnTo>
                    <a:pt x="35424" y="34210"/>
                  </a:lnTo>
                  <a:cubicBezTo>
                    <a:pt x="35340" y="34231"/>
                    <a:pt x="35257" y="34252"/>
                    <a:pt x="35194" y="34315"/>
                  </a:cubicBezTo>
                  <a:cubicBezTo>
                    <a:pt x="34420" y="34922"/>
                    <a:pt x="33687" y="35549"/>
                    <a:pt x="33102" y="36302"/>
                  </a:cubicBezTo>
                  <a:cubicBezTo>
                    <a:pt x="32579" y="36951"/>
                    <a:pt x="32055" y="37642"/>
                    <a:pt x="31679" y="38416"/>
                  </a:cubicBezTo>
                  <a:cubicBezTo>
                    <a:pt x="31449" y="38897"/>
                    <a:pt x="31532" y="39336"/>
                    <a:pt x="31888" y="39755"/>
                  </a:cubicBezTo>
                  <a:cubicBezTo>
                    <a:pt x="31972" y="39650"/>
                    <a:pt x="32055" y="39587"/>
                    <a:pt x="32076" y="39546"/>
                  </a:cubicBezTo>
                  <a:cubicBezTo>
                    <a:pt x="32223" y="39106"/>
                    <a:pt x="32411" y="38646"/>
                    <a:pt x="32704" y="38269"/>
                  </a:cubicBezTo>
                  <a:cubicBezTo>
                    <a:pt x="32788" y="38165"/>
                    <a:pt x="32830" y="38018"/>
                    <a:pt x="32871" y="37872"/>
                  </a:cubicBezTo>
                  <a:cubicBezTo>
                    <a:pt x="33269" y="36847"/>
                    <a:pt x="33897" y="35989"/>
                    <a:pt x="34629" y="35194"/>
                  </a:cubicBezTo>
                  <a:cubicBezTo>
                    <a:pt x="34943" y="34880"/>
                    <a:pt x="35299" y="34629"/>
                    <a:pt x="35529" y="34252"/>
                  </a:cubicBezTo>
                  <a:close/>
                  <a:moveTo>
                    <a:pt x="31532" y="36972"/>
                  </a:moveTo>
                  <a:cubicBezTo>
                    <a:pt x="30842" y="37077"/>
                    <a:pt x="29817" y="37495"/>
                    <a:pt x="29168" y="37893"/>
                  </a:cubicBezTo>
                  <a:cubicBezTo>
                    <a:pt x="29691" y="38081"/>
                    <a:pt x="30193" y="38248"/>
                    <a:pt x="30737" y="38437"/>
                  </a:cubicBezTo>
                  <a:cubicBezTo>
                    <a:pt x="31030" y="37935"/>
                    <a:pt x="31260" y="37474"/>
                    <a:pt x="31532" y="36972"/>
                  </a:cubicBezTo>
                  <a:close/>
                  <a:moveTo>
                    <a:pt x="11822" y="35486"/>
                  </a:moveTo>
                  <a:cubicBezTo>
                    <a:pt x="11613" y="35779"/>
                    <a:pt x="11508" y="35968"/>
                    <a:pt x="11550" y="36282"/>
                  </a:cubicBezTo>
                  <a:cubicBezTo>
                    <a:pt x="11801" y="36177"/>
                    <a:pt x="11990" y="36093"/>
                    <a:pt x="12241" y="35989"/>
                  </a:cubicBezTo>
                  <a:cubicBezTo>
                    <a:pt x="12094" y="35800"/>
                    <a:pt x="11990" y="35675"/>
                    <a:pt x="11822" y="354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3"/>
            <p:cNvSpPr/>
            <p:nvPr/>
          </p:nvSpPr>
          <p:spPr>
            <a:xfrm>
              <a:off x="1392675" y="4151500"/>
              <a:ext cx="215000" cy="153275"/>
            </a:xfrm>
            <a:custGeom>
              <a:avLst/>
              <a:gdLst/>
              <a:ahLst/>
              <a:cxnLst/>
              <a:rect l="l" t="t" r="r" b="b"/>
              <a:pathLst>
                <a:path w="8600" h="6131" extrusionOk="0">
                  <a:moveTo>
                    <a:pt x="3432" y="6047"/>
                  </a:moveTo>
                  <a:lnTo>
                    <a:pt x="3097" y="6047"/>
                  </a:lnTo>
                  <a:cubicBezTo>
                    <a:pt x="1883" y="6131"/>
                    <a:pt x="1025" y="5524"/>
                    <a:pt x="251" y="4708"/>
                  </a:cubicBezTo>
                  <a:cubicBezTo>
                    <a:pt x="105" y="4520"/>
                    <a:pt x="21" y="4310"/>
                    <a:pt x="21" y="4080"/>
                  </a:cubicBezTo>
                  <a:cubicBezTo>
                    <a:pt x="21" y="3766"/>
                    <a:pt x="42" y="3453"/>
                    <a:pt x="21" y="3139"/>
                  </a:cubicBezTo>
                  <a:cubicBezTo>
                    <a:pt x="0" y="2699"/>
                    <a:pt x="147" y="2344"/>
                    <a:pt x="419" y="2051"/>
                  </a:cubicBezTo>
                  <a:cubicBezTo>
                    <a:pt x="649" y="1737"/>
                    <a:pt x="963" y="1486"/>
                    <a:pt x="1277" y="1235"/>
                  </a:cubicBezTo>
                  <a:cubicBezTo>
                    <a:pt x="1402" y="1088"/>
                    <a:pt x="1632" y="1046"/>
                    <a:pt x="1758" y="1172"/>
                  </a:cubicBezTo>
                  <a:cubicBezTo>
                    <a:pt x="2051" y="1381"/>
                    <a:pt x="2365" y="1360"/>
                    <a:pt x="2637" y="1360"/>
                  </a:cubicBezTo>
                  <a:cubicBezTo>
                    <a:pt x="3097" y="1360"/>
                    <a:pt x="3557" y="1381"/>
                    <a:pt x="3997" y="1360"/>
                  </a:cubicBezTo>
                  <a:cubicBezTo>
                    <a:pt x="4352" y="1339"/>
                    <a:pt x="4687" y="1277"/>
                    <a:pt x="5022" y="1235"/>
                  </a:cubicBezTo>
                  <a:cubicBezTo>
                    <a:pt x="5231" y="1193"/>
                    <a:pt x="5419" y="1130"/>
                    <a:pt x="5587" y="1151"/>
                  </a:cubicBezTo>
                  <a:cubicBezTo>
                    <a:pt x="6152" y="1172"/>
                    <a:pt x="6591" y="963"/>
                    <a:pt x="7010" y="649"/>
                  </a:cubicBezTo>
                  <a:cubicBezTo>
                    <a:pt x="7282" y="481"/>
                    <a:pt x="7533" y="314"/>
                    <a:pt x="7826" y="188"/>
                  </a:cubicBezTo>
                  <a:cubicBezTo>
                    <a:pt x="8244" y="0"/>
                    <a:pt x="8558" y="230"/>
                    <a:pt x="8579" y="670"/>
                  </a:cubicBezTo>
                  <a:cubicBezTo>
                    <a:pt x="8600" y="1067"/>
                    <a:pt x="8453" y="1444"/>
                    <a:pt x="8265" y="1716"/>
                  </a:cubicBezTo>
                  <a:cubicBezTo>
                    <a:pt x="7930" y="2197"/>
                    <a:pt x="7826" y="2720"/>
                    <a:pt x="7637" y="3222"/>
                  </a:cubicBezTo>
                  <a:cubicBezTo>
                    <a:pt x="7512" y="3641"/>
                    <a:pt x="7323" y="3997"/>
                    <a:pt x="7031" y="4331"/>
                  </a:cubicBezTo>
                  <a:cubicBezTo>
                    <a:pt x="6884" y="4520"/>
                    <a:pt x="6759" y="4750"/>
                    <a:pt x="6591" y="4959"/>
                  </a:cubicBezTo>
                  <a:cubicBezTo>
                    <a:pt x="6382" y="5252"/>
                    <a:pt x="6152" y="5482"/>
                    <a:pt x="5775" y="5545"/>
                  </a:cubicBezTo>
                  <a:cubicBezTo>
                    <a:pt x="5712" y="5545"/>
                    <a:pt x="5608" y="5566"/>
                    <a:pt x="5545" y="5629"/>
                  </a:cubicBezTo>
                  <a:cubicBezTo>
                    <a:pt x="4917" y="6047"/>
                    <a:pt x="4185" y="6047"/>
                    <a:pt x="3432" y="6047"/>
                  </a:cubicBezTo>
                  <a:close/>
                  <a:moveTo>
                    <a:pt x="5859" y="4415"/>
                  </a:moveTo>
                  <a:cubicBezTo>
                    <a:pt x="6047" y="4164"/>
                    <a:pt x="6298" y="3871"/>
                    <a:pt x="6507" y="3536"/>
                  </a:cubicBezTo>
                  <a:cubicBezTo>
                    <a:pt x="6612" y="3411"/>
                    <a:pt x="6696" y="3243"/>
                    <a:pt x="6759" y="3097"/>
                  </a:cubicBezTo>
                  <a:cubicBezTo>
                    <a:pt x="6884" y="2637"/>
                    <a:pt x="7031" y="2260"/>
                    <a:pt x="7407" y="1904"/>
                  </a:cubicBezTo>
                  <a:cubicBezTo>
                    <a:pt x="7554" y="1779"/>
                    <a:pt x="7658" y="1549"/>
                    <a:pt x="7449" y="1318"/>
                  </a:cubicBezTo>
                  <a:cubicBezTo>
                    <a:pt x="6884" y="1653"/>
                    <a:pt x="6277" y="1904"/>
                    <a:pt x="5608" y="1841"/>
                  </a:cubicBezTo>
                  <a:cubicBezTo>
                    <a:pt x="5524" y="1841"/>
                    <a:pt x="5419" y="1862"/>
                    <a:pt x="5336" y="1883"/>
                  </a:cubicBezTo>
                  <a:cubicBezTo>
                    <a:pt x="4771" y="2113"/>
                    <a:pt x="4164" y="2093"/>
                    <a:pt x="3578" y="2093"/>
                  </a:cubicBezTo>
                  <a:lnTo>
                    <a:pt x="1465" y="2093"/>
                  </a:lnTo>
                  <a:cubicBezTo>
                    <a:pt x="1339" y="2385"/>
                    <a:pt x="1214" y="2595"/>
                    <a:pt x="1130" y="2825"/>
                  </a:cubicBezTo>
                  <a:cubicBezTo>
                    <a:pt x="921" y="3725"/>
                    <a:pt x="921" y="4310"/>
                    <a:pt x="1800" y="4687"/>
                  </a:cubicBezTo>
                  <a:cubicBezTo>
                    <a:pt x="1904" y="4729"/>
                    <a:pt x="1988" y="4813"/>
                    <a:pt x="2093" y="4875"/>
                  </a:cubicBezTo>
                  <a:cubicBezTo>
                    <a:pt x="2281" y="5001"/>
                    <a:pt x="2490" y="5085"/>
                    <a:pt x="2720" y="5085"/>
                  </a:cubicBezTo>
                  <a:cubicBezTo>
                    <a:pt x="3243" y="5085"/>
                    <a:pt x="3746" y="5106"/>
                    <a:pt x="4269" y="5085"/>
                  </a:cubicBezTo>
                  <a:cubicBezTo>
                    <a:pt x="4478" y="5085"/>
                    <a:pt x="4708" y="4980"/>
                    <a:pt x="4917" y="4896"/>
                  </a:cubicBezTo>
                  <a:cubicBezTo>
                    <a:pt x="5189" y="4771"/>
                    <a:pt x="5461" y="4603"/>
                    <a:pt x="5859" y="4415"/>
                  </a:cubicBezTo>
                  <a:close/>
                </a:path>
              </a:pathLst>
            </a:custGeom>
            <a:solidFill>
              <a:srgbClr val="1D31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33"/>
            <p:cNvSpPr/>
            <p:nvPr/>
          </p:nvSpPr>
          <p:spPr>
            <a:xfrm>
              <a:off x="1298000" y="4057325"/>
              <a:ext cx="41350" cy="42400"/>
            </a:xfrm>
            <a:custGeom>
              <a:avLst/>
              <a:gdLst/>
              <a:ahLst/>
              <a:cxnLst/>
              <a:rect l="l" t="t" r="r" b="b"/>
              <a:pathLst>
                <a:path w="1654" h="1696" extrusionOk="0">
                  <a:moveTo>
                    <a:pt x="188" y="231"/>
                  </a:moveTo>
                  <a:cubicBezTo>
                    <a:pt x="419" y="189"/>
                    <a:pt x="628" y="106"/>
                    <a:pt x="837" y="85"/>
                  </a:cubicBezTo>
                  <a:cubicBezTo>
                    <a:pt x="1046" y="43"/>
                    <a:pt x="1297" y="1"/>
                    <a:pt x="1444" y="231"/>
                  </a:cubicBezTo>
                  <a:cubicBezTo>
                    <a:pt x="1590" y="503"/>
                    <a:pt x="1653" y="754"/>
                    <a:pt x="1507" y="1047"/>
                  </a:cubicBezTo>
                  <a:cubicBezTo>
                    <a:pt x="1297" y="1528"/>
                    <a:pt x="670" y="1696"/>
                    <a:pt x="230" y="1445"/>
                  </a:cubicBezTo>
                  <a:cubicBezTo>
                    <a:pt x="84" y="1340"/>
                    <a:pt x="0" y="1173"/>
                    <a:pt x="21" y="1005"/>
                  </a:cubicBezTo>
                  <a:cubicBezTo>
                    <a:pt x="84" y="754"/>
                    <a:pt x="126" y="524"/>
                    <a:pt x="188" y="2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3"/>
            <p:cNvSpPr/>
            <p:nvPr/>
          </p:nvSpPr>
          <p:spPr>
            <a:xfrm>
              <a:off x="1664675" y="3968400"/>
              <a:ext cx="34025" cy="48675"/>
            </a:xfrm>
            <a:custGeom>
              <a:avLst/>
              <a:gdLst/>
              <a:ahLst/>
              <a:cxnLst/>
              <a:rect l="l" t="t" r="r" b="b"/>
              <a:pathLst>
                <a:path w="1361" h="1947" extrusionOk="0">
                  <a:moveTo>
                    <a:pt x="1361" y="963"/>
                  </a:moveTo>
                  <a:lnTo>
                    <a:pt x="1361" y="1214"/>
                  </a:lnTo>
                  <a:cubicBezTo>
                    <a:pt x="1340" y="1696"/>
                    <a:pt x="858" y="1947"/>
                    <a:pt x="440" y="1654"/>
                  </a:cubicBezTo>
                  <a:cubicBezTo>
                    <a:pt x="84" y="1424"/>
                    <a:pt x="1" y="1068"/>
                    <a:pt x="210" y="712"/>
                  </a:cubicBezTo>
                  <a:cubicBezTo>
                    <a:pt x="314" y="524"/>
                    <a:pt x="419" y="378"/>
                    <a:pt x="524" y="210"/>
                  </a:cubicBezTo>
                  <a:cubicBezTo>
                    <a:pt x="628" y="64"/>
                    <a:pt x="796" y="1"/>
                    <a:pt x="963" y="22"/>
                  </a:cubicBezTo>
                  <a:cubicBezTo>
                    <a:pt x="1151" y="64"/>
                    <a:pt x="1256" y="189"/>
                    <a:pt x="1277" y="378"/>
                  </a:cubicBezTo>
                  <a:cubicBezTo>
                    <a:pt x="1340" y="587"/>
                    <a:pt x="1340" y="817"/>
                    <a:pt x="1361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3"/>
            <p:cNvSpPr/>
            <p:nvPr/>
          </p:nvSpPr>
          <p:spPr>
            <a:xfrm>
              <a:off x="526950" y="2756925"/>
              <a:ext cx="379275" cy="405425"/>
            </a:xfrm>
            <a:custGeom>
              <a:avLst/>
              <a:gdLst/>
              <a:ahLst/>
              <a:cxnLst/>
              <a:rect l="l" t="t" r="r" b="b"/>
              <a:pathLst>
                <a:path w="15171" h="16217" extrusionOk="0">
                  <a:moveTo>
                    <a:pt x="12722" y="14543"/>
                  </a:moveTo>
                  <a:cubicBezTo>
                    <a:pt x="12743" y="13831"/>
                    <a:pt x="12931" y="13204"/>
                    <a:pt x="13203" y="12576"/>
                  </a:cubicBezTo>
                  <a:cubicBezTo>
                    <a:pt x="13496" y="11948"/>
                    <a:pt x="13706" y="11279"/>
                    <a:pt x="13936" y="10609"/>
                  </a:cubicBezTo>
                  <a:cubicBezTo>
                    <a:pt x="13999" y="10442"/>
                    <a:pt x="14019" y="10232"/>
                    <a:pt x="14019" y="10044"/>
                  </a:cubicBezTo>
                  <a:cubicBezTo>
                    <a:pt x="14019" y="9709"/>
                    <a:pt x="13999" y="9354"/>
                    <a:pt x="14019" y="9040"/>
                  </a:cubicBezTo>
                  <a:cubicBezTo>
                    <a:pt x="14082" y="8098"/>
                    <a:pt x="13706" y="7366"/>
                    <a:pt x="13078" y="6717"/>
                  </a:cubicBezTo>
                  <a:cubicBezTo>
                    <a:pt x="12952" y="6592"/>
                    <a:pt x="12785" y="6466"/>
                    <a:pt x="12659" y="6299"/>
                  </a:cubicBezTo>
                  <a:cubicBezTo>
                    <a:pt x="12408" y="6006"/>
                    <a:pt x="12094" y="5859"/>
                    <a:pt x="11697" y="5901"/>
                  </a:cubicBezTo>
                  <a:cubicBezTo>
                    <a:pt x="11362" y="5943"/>
                    <a:pt x="11090" y="5839"/>
                    <a:pt x="10881" y="5567"/>
                  </a:cubicBezTo>
                  <a:cubicBezTo>
                    <a:pt x="10651" y="5253"/>
                    <a:pt x="10316" y="5148"/>
                    <a:pt x="9918" y="5169"/>
                  </a:cubicBezTo>
                  <a:cubicBezTo>
                    <a:pt x="9646" y="5211"/>
                    <a:pt x="9416" y="5211"/>
                    <a:pt x="9165" y="5169"/>
                  </a:cubicBezTo>
                  <a:cubicBezTo>
                    <a:pt x="8600" y="5148"/>
                    <a:pt x="8182" y="5357"/>
                    <a:pt x="7805" y="5734"/>
                  </a:cubicBezTo>
                  <a:cubicBezTo>
                    <a:pt x="6968" y="6571"/>
                    <a:pt x="7303" y="6403"/>
                    <a:pt x="5964" y="6466"/>
                  </a:cubicBezTo>
                  <a:cubicBezTo>
                    <a:pt x="5713" y="6466"/>
                    <a:pt x="5420" y="6508"/>
                    <a:pt x="5148" y="6592"/>
                  </a:cubicBezTo>
                  <a:cubicBezTo>
                    <a:pt x="4813" y="6696"/>
                    <a:pt x="4625" y="6947"/>
                    <a:pt x="4604" y="7345"/>
                  </a:cubicBezTo>
                  <a:cubicBezTo>
                    <a:pt x="4562" y="8077"/>
                    <a:pt x="4667" y="8789"/>
                    <a:pt x="4897" y="9500"/>
                  </a:cubicBezTo>
                  <a:cubicBezTo>
                    <a:pt x="5232" y="10484"/>
                    <a:pt x="5608" y="11488"/>
                    <a:pt x="5943" y="12471"/>
                  </a:cubicBezTo>
                  <a:cubicBezTo>
                    <a:pt x="6131" y="13015"/>
                    <a:pt x="6341" y="13580"/>
                    <a:pt x="6801" y="13999"/>
                  </a:cubicBezTo>
                  <a:cubicBezTo>
                    <a:pt x="6926" y="14124"/>
                    <a:pt x="7010" y="14313"/>
                    <a:pt x="7115" y="14459"/>
                  </a:cubicBezTo>
                  <a:cubicBezTo>
                    <a:pt x="7491" y="14961"/>
                    <a:pt x="7847" y="15422"/>
                    <a:pt x="8224" y="15945"/>
                  </a:cubicBezTo>
                  <a:cubicBezTo>
                    <a:pt x="8161" y="16091"/>
                    <a:pt x="8014" y="15986"/>
                    <a:pt x="7910" y="16028"/>
                  </a:cubicBezTo>
                  <a:cubicBezTo>
                    <a:pt x="7763" y="16112"/>
                    <a:pt x="7659" y="16154"/>
                    <a:pt x="7533" y="16217"/>
                  </a:cubicBezTo>
                  <a:cubicBezTo>
                    <a:pt x="6989" y="15924"/>
                    <a:pt x="6403" y="15694"/>
                    <a:pt x="6027" y="15191"/>
                  </a:cubicBezTo>
                  <a:cubicBezTo>
                    <a:pt x="5922" y="15066"/>
                    <a:pt x="5755" y="14982"/>
                    <a:pt x="5629" y="14898"/>
                  </a:cubicBezTo>
                  <a:cubicBezTo>
                    <a:pt x="4918" y="14480"/>
                    <a:pt x="4353" y="13936"/>
                    <a:pt x="3892" y="13266"/>
                  </a:cubicBezTo>
                  <a:cubicBezTo>
                    <a:pt x="3516" y="12660"/>
                    <a:pt x="3035" y="12074"/>
                    <a:pt x="2511" y="11613"/>
                  </a:cubicBezTo>
                  <a:cubicBezTo>
                    <a:pt x="2281" y="11404"/>
                    <a:pt x="2114" y="11132"/>
                    <a:pt x="2051" y="10860"/>
                  </a:cubicBezTo>
                  <a:cubicBezTo>
                    <a:pt x="1863" y="10358"/>
                    <a:pt x="1591" y="9877"/>
                    <a:pt x="1277" y="9458"/>
                  </a:cubicBezTo>
                  <a:cubicBezTo>
                    <a:pt x="838" y="8914"/>
                    <a:pt x="628" y="8245"/>
                    <a:pt x="440" y="7554"/>
                  </a:cubicBezTo>
                  <a:cubicBezTo>
                    <a:pt x="398" y="7345"/>
                    <a:pt x="377" y="7115"/>
                    <a:pt x="314" y="6906"/>
                  </a:cubicBezTo>
                  <a:cubicBezTo>
                    <a:pt x="1" y="5943"/>
                    <a:pt x="63" y="4918"/>
                    <a:pt x="63" y="3914"/>
                  </a:cubicBezTo>
                  <a:cubicBezTo>
                    <a:pt x="63" y="3453"/>
                    <a:pt x="210" y="3056"/>
                    <a:pt x="587" y="2742"/>
                  </a:cubicBezTo>
                  <a:cubicBezTo>
                    <a:pt x="1214" y="2198"/>
                    <a:pt x="1884" y="1717"/>
                    <a:pt x="2679" y="1361"/>
                  </a:cubicBezTo>
                  <a:cubicBezTo>
                    <a:pt x="3202" y="1131"/>
                    <a:pt x="3746" y="921"/>
                    <a:pt x="4290" y="712"/>
                  </a:cubicBezTo>
                  <a:cubicBezTo>
                    <a:pt x="4583" y="608"/>
                    <a:pt x="4876" y="524"/>
                    <a:pt x="5190" y="461"/>
                  </a:cubicBezTo>
                  <a:cubicBezTo>
                    <a:pt x="5880" y="336"/>
                    <a:pt x="6613" y="231"/>
                    <a:pt x="7324" y="105"/>
                  </a:cubicBezTo>
                  <a:cubicBezTo>
                    <a:pt x="7910" y="1"/>
                    <a:pt x="8496" y="1"/>
                    <a:pt x="9081" y="105"/>
                  </a:cubicBezTo>
                  <a:cubicBezTo>
                    <a:pt x="9521" y="189"/>
                    <a:pt x="9960" y="252"/>
                    <a:pt x="10379" y="315"/>
                  </a:cubicBezTo>
                  <a:cubicBezTo>
                    <a:pt x="10986" y="419"/>
                    <a:pt x="11592" y="566"/>
                    <a:pt x="12032" y="1026"/>
                  </a:cubicBezTo>
                  <a:cubicBezTo>
                    <a:pt x="12136" y="1131"/>
                    <a:pt x="12262" y="1173"/>
                    <a:pt x="12367" y="1256"/>
                  </a:cubicBezTo>
                  <a:cubicBezTo>
                    <a:pt x="12722" y="1465"/>
                    <a:pt x="13162" y="1570"/>
                    <a:pt x="13392" y="1926"/>
                  </a:cubicBezTo>
                  <a:cubicBezTo>
                    <a:pt x="13873" y="2700"/>
                    <a:pt x="14543" y="3328"/>
                    <a:pt x="14647" y="4269"/>
                  </a:cubicBezTo>
                  <a:cubicBezTo>
                    <a:pt x="15170" y="5692"/>
                    <a:pt x="15149" y="7199"/>
                    <a:pt x="15024" y="8663"/>
                  </a:cubicBezTo>
                  <a:cubicBezTo>
                    <a:pt x="14835" y="10504"/>
                    <a:pt x="14312" y="12325"/>
                    <a:pt x="13287" y="13936"/>
                  </a:cubicBezTo>
                  <a:cubicBezTo>
                    <a:pt x="13162" y="14166"/>
                    <a:pt x="13057" y="14417"/>
                    <a:pt x="12722" y="14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33"/>
            <p:cNvSpPr/>
            <p:nvPr/>
          </p:nvSpPr>
          <p:spPr>
            <a:xfrm>
              <a:off x="660875" y="2904450"/>
              <a:ext cx="195650" cy="249000"/>
            </a:xfrm>
            <a:custGeom>
              <a:avLst/>
              <a:gdLst/>
              <a:ahLst/>
              <a:cxnLst/>
              <a:rect l="l" t="t" r="r" b="b"/>
              <a:pathLst>
                <a:path w="7826" h="9960" extrusionOk="0">
                  <a:moveTo>
                    <a:pt x="6486" y="1005"/>
                  </a:moveTo>
                  <a:cubicBezTo>
                    <a:pt x="6842" y="1046"/>
                    <a:pt x="6989" y="1339"/>
                    <a:pt x="7198" y="1549"/>
                  </a:cubicBezTo>
                  <a:cubicBezTo>
                    <a:pt x="7574" y="1967"/>
                    <a:pt x="7826" y="2469"/>
                    <a:pt x="7805" y="3076"/>
                  </a:cubicBezTo>
                  <a:cubicBezTo>
                    <a:pt x="7784" y="3264"/>
                    <a:pt x="7805" y="3515"/>
                    <a:pt x="7805" y="3746"/>
                  </a:cubicBezTo>
                  <a:cubicBezTo>
                    <a:pt x="7826" y="4122"/>
                    <a:pt x="7721" y="4457"/>
                    <a:pt x="7595" y="4792"/>
                  </a:cubicBezTo>
                  <a:cubicBezTo>
                    <a:pt x="7156" y="5964"/>
                    <a:pt x="6758" y="7135"/>
                    <a:pt x="6340" y="8328"/>
                  </a:cubicBezTo>
                  <a:cubicBezTo>
                    <a:pt x="6256" y="8537"/>
                    <a:pt x="6256" y="8767"/>
                    <a:pt x="6235" y="8977"/>
                  </a:cubicBezTo>
                  <a:cubicBezTo>
                    <a:pt x="5649" y="9500"/>
                    <a:pt x="4854" y="9583"/>
                    <a:pt x="4248" y="9960"/>
                  </a:cubicBezTo>
                  <a:cubicBezTo>
                    <a:pt x="3452" y="9541"/>
                    <a:pt x="2929" y="8914"/>
                    <a:pt x="2553" y="8160"/>
                  </a:cubicBezTo>
                  <a:cubicBezTo>
                    <a:pt x="2448" y="7972"/>
                    <a:pt x="2344" y="7742"/>
                    <a:pt x="2176" y="7616"/>
                  </a:cubicBezTo>
                  <a:cubicBezTo>
                    <a:pt x="1779" y="7219"/>
                    <a:pt x="1569" y="6759"/>
                    <a:pt x="1423" y="6256"/>
                  </a:cubicBezTo>
                  <a:cubicBezTo>
                    <a:pt x="1088" y="5252"/>
                    <a:pt x="691" y="4269"/>
                    <a:pt x="356" y="3264"/>
                  </a:cubicBezTo>
                  <a:cubicBezTo>
                    <a:pt x="147" y="2616"/>
                    <a:pt x="0" y="2197"/>
                    <a:pt x="188" y="1465"/>
                  </a:cubicBezTo>
                  <a:cubicBezTo>
                    <a:pt x="670" y="1318"/>
                    <a:pt x="670" y="1318"/>
                    <a:pt x="1444" y="1381"/>
                  </a:cubicBezTo>
                  <a:cubicBezTo>
                    <a:pt x="1465" y="1528"/>
                    <a:pt x="1548" y="1674"/>
                    <a:pt x="1548" y="1842"/>
                  </a:cubicBezTo>
                  <a:cubicBezTo>
                    <a:pt x="1569" y="2197"/>
                    <a:pt x="1548" y="2574"/>
                    <a:pt x="1548" y="2930"/>
                  </a:cubicBezTo>
                  <a:cubicBezTo>
                    <a:pt x="1548" y="3515"/>
                    <a:pt x="1674" y="4039"/>
                    <a:pt x="1925" y="4562"/>
                  </a:cubicBezTo>
                  <a:cubicBezTo>
                    <a:pt x="2030" y="4792"/>
                    <a:pt x="2176" y="5001"/>
                    <a:pt x="2344" y="5189"/>
                  </a:cubicBezTo>
                  <a:cubicBezTo>
                    <a:pt x="2553" y="5419"/>
                    <a:pt x="2825" y="5461"/>
                    <a:pt x="3097" y="5336"/>
                  </a:cubicBezTo>
                  <a:cubicBezTo>
                    <a:pt x="3494" y="5147"/>
                    <a:pt x="3829" y="4875"/>
                    <a:pt x="3871" y="4415"/>
                  </a:cubicBezTo>
                  <a:cubicBezTo>
                    <a:pt x="3934" y="3934"/>
                    <a:pt x="3976" y="3432"/>
                    <a:pt x="3766" y="2930"/>
                  </a:cubicBezTo>
                  <a:cubicBezTo>
                    <a:pt x="3724" y="2825"/>
                    <a:pt x="3662" y="2720"/>
                    <a:pt x="3641" y="2616"/>
                  </a:cubicBezTo>
                  <a:cubicBezTo>
                    <a:pt x="3599" y="2009"/>
                    <a:pt x="3243" y="1590"/>
                    <a:pt x="2804" y="1235"/>
                  </a:cubicBezTo>
                  <a:cubicBezTo>
                    <a:pt x="2720" y="1172"/>
                    <a:pt x="2678" y="1130"/>
                    <a:pt x="2616" y="1109"/>
                  </a:cubicBezTo>
                  <a:cubicBezTo>
                    <a:pt x="3118" y="168"/>
                    <a:pt x="3452" y="0"/>
                    <a:pt x="4771" y="189"/>
                  </a:cubicBezTo>
                  <a:cubicBezTo>
                    <a:pt x="4771" y="230"/>
                    <a:pt x="4771" y="314"/>
                    <a:pt x="4750" y="335"/>
                  </a:cubicBezTo>
                  <a:cubicBezTo>
                    <a:pt x="4164" y="1005"/>
                    <a:pt x="4289" y="1800"/>
                    <a:pt x="4269" y="2574"/>
                  </a:cubicBezTo>
                  <a:cubicBezTo>
                    <a:pt x="4269" y="3264"/>
                    <a:pt x="4457" y="3955"/>
                    <a:pt x="4813" y="4562"/>
                  </a:cubicBezTo>
                  <a:cubicBezTo>
                    <a:pt x="4917" y="4708"/>
                    <a:pt x="5022" y="4896"/>
                    <a:pt x="5189" y="5001"/>
                  </a:cubicBezTo>
                  <a:cubicBezTo>
                    <a:pt x="5503" y="5252"/>
                    <a:pt x="5901" y="5189"/>
                    <a:pt x="6131" y="4834"/>
                  </a:cubicBezTo>
                  <a:cubicBezTo>
                    <a:pt x="6235" y="4708"/>
                    <a:pt x="6277" y="4562"/>
                    <a:pt x="6424" y="4415"/>
                  </a:cubicBezTo>
                  <a:cubicBezTo>
                    <a:pt x="6633" y="4206"/>
                    <a:pt x="6696" y="3955"/>
                    <a:pt x="6675" y="3662"/>
                  </a:cubicBezTo>
                  <a:cubicBezTo>
                    <a:pt x="6654" y="2825"/>
                    <a:pt x="6779" y="1988"/>
                    <a:pt x="6486" y="1172"/>
                  </a:cubicBezTo>
                  <a:cubicBezTo>
                    <a:pt x="6445" y="1151"/>
                    <a:pt x="6465" y="1088"/>
                    <a:pt x="6486" y="100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33"/>
            <p:cNvSpPr/>
            <p:nvPr/>
          </p:nvSpPr>
          <p:spPr>
            <a:xfrm>
              <a:off x="743525" y="3150300"/>
              <a:ext cx="118750" cy="51275"/>
            </a:xfrm>
            <a:custGeom>
              <a:avLst/>
              <a:gdLst/>
              <a:ahLst/>
              <a:cxnLst/>
              <a:rect l="l" t="t" r="r" b="b"/>
              <a:pathLst>
                <a:path w="4750" h="2051" extrusionOk="0">
                  <a:moveTo>
                    <a:pt x="4394" y="0"/>
                  </a:moveTo>
                  <a:cubicBezTo>
                    <a:pt x="4499" y="189"/>
                    <a:pt x="4624" y="398"/>
                    <a:pt x="4729" y="628"/>
                  </a:cubicBezTo>
                  <a:cubicBezTo>
                    <a:pt x="4750" y="691"/>
                    <a:pt x="4729" y="795"/>
                    <a:pt x="4708" y="879"/>
                  </a:cubicBezTo>
                  <a:cubicBezTo>
                    <a:pt x="4331" y="1172"/>
                    <a:pt x="3955" y="1339"/>
                    <a:pt x="3494" y="1402"/>
                  </a:cubicBezTo>
                  <a:cubicBezTo>
                    <a:pt x="3285" y="1423"/>
                    <a:pt x="3076" y="1507"/>
                    <a:pt x="2846" y="1549"/>
                  </a:cubicBezTo>
                  <a:cubicBezTo>
                    <a:pt x="2615" y="1591"/>
                    <a:pt x="2385" y="1674"/>
                    <a:pt x="2113" y="1695"/>
                  </a:cubicBezTo>
                  <a:cubicBezTo>
                    <a:pt x="1779" y="1695"/>
                    <a:pt x="1465" y="1758"/>
                    <a:pt x="1151" y="1884"/>
                  </a:cubicBezTo>
                  <a:cubicBezTo>
                    <a:pt x="732" y="2051"/>
                    <a:pt x="607" y="2009"/>
                    <a:pt x="21" y="1863"/>
                  </a:cubicBezTo>
                  <a:cubicBezTo>
                    <a:pt x="0" y="1570"/>
                    <a:pt x="188" y="1381"/>
                    <a:pt x="418" y="1277"/>
                  </a:cubicBezTo>
                  <a:cubicBezTo>
                    <a:pt x="1235" y="921"/>
                    <a:pt x="2030" y="565"/>
                    <a:pt x="2846" y="210"/>
                  </a:cubicBezTo>
                  <a:cubicBezTo>
                    <a:pt x="2971" y="168"/>
                    <a:pt x="3118" y="147"/>
                    <a:pt x="3243" y="105"/>
                  </a:cubicBezTo>
                  <a:cubicBezTo>
                    <a:pt x="3599" y="105"/>
                    <a:pt x="3955" y="63"/>
                    <a:pt x="43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33"/>
            <p:cNvSpPr/>
            <p:nvPr/>
          </p:nvSpPr>
          <p:spPr>
            <a:xfrm>
              <a:off x="769150" y="3232950"/>
              <a:ext cx="110400" cy="34550"/>
            </a:xfrm>
            <a:custGeom>
              <a:avLst/>
              <a:gdLst/>
              <a:ahLst/>
              <a:cxnLst/>
              <a:rect l="l" t="t" r="r" b="b"/>
              <a:pathLst>
                <a:path w="4416" h="1382" extrusionOk="0">
                  <a:moveTo>
                    <a:pt x="21" y="1381"/>
                  </a:moveTo>
                  <a:cubicBezTo>
                    <a:pt x="0" y="1193"/>
                    <a:pt x="0" y="1046"/>
                    <a:pt x="0" y="900"/>
                  </a:cubicBezTo>
                  <a:cubicBezTo>
                    <a:pt x="63" y="858"/>
                    <a:pt x="105" y="795"/>
                    <a:pt x="147" y="795"/>
                  </a:cubicBezTo>
                  <a:cubicBezTo>
                    <a:pt x="377" y="733"/>
                    <a:pt x="628" y="670"/>
                    <a:pt x="858" y="586"/>
                  </a:cubicBezTo>
                  <a:cubicBezTo>
                    <a:pt x="1109" y="523"/>
                    <a:pt x="1381" y="377"/>
                    <a:pt x="1632" y="356"/>
                  </a:cubicBezTo>
                  <a:cubicBezTo>
                    <a:pt x="2511" y="251"/>
                    <a:pt x="3369" y="21"/>
                    <a:pt x="4248" y="0"/>
                  </a:cubicBezTo>
                  <a:cubicBezTo>
                    <a:pt x="4311" y="0"/>
                    <a:pt x="4331" y="42"/>
                    <a:pt x="4415" y="105"/>
                  </a:cubicBezTo>
                  <a:cubicBezTo>
                    <a:pt x="4080" y="544"/>
                    <a:pt x="3515" y="523"/>
                    <a:pt x="3076" y="649"/>
                  </a:cubicBezTo>
                  <a:cubicBezTo>
                    <a:pt x="2574" y="774"/>
                    <a:pt x="2093" y="963"/>
                    <a:pt x="1590" y="1088"/>
                  </a:cubicBezTo>
                  <a:cubicBezTo>
                    <a:pt x="1109" y="1172"/>
                    <a:pt x="628" y="1256"/>
                    <a:pt x="21" y="13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33"/>
            <p:cNvSpPr/>
            <p:nvPr/>
          </p:nvSpPr>
          <p:spPr>
            <a:xfrm>
              <a:off x="754500" y="3196850"/>
              <a:ext cx="112475" cy="35600"/>
            </a:xfrm>
            <a:custGeom>
              <a:avLst/>
              <a:gdLst/>
              <a:ahLst/>
              <a:cxnLst/>
              <a:rect l="l" t="t" r="r" b="b"/>
              <a:pathLst>
                <a:path w="4499" h="1424" extrusionOk="0">
                  <a:moveTo>
                    <a:pt x="0" y="1256"/>
                  </a:moveTo>
                  <a:cubicBezTo>
                    <a:pt x="105" y="1151"/>
                    <a:pt x="168" y="1026"/>
                    <a:pt x="231" y="1026"/>
                  </a:cubicBezTo>
                  <a:cubicBezTo>
                    <a:pt x="858" y="963"/>
                    <a:pt x="1444" y="607"/>
                    <a:pt x="2093" y="670"/>
                  </a:cubicBezTo>
                  <a:cubicBezTo>
                    <a:pt x="2197" y="712"/>
                    <a:pt x="2302" y="649"/>
                    <a:pt x="2407" y="628"/>
                  </a:cubicBezTo>
                  <a:cubicBezTo>
                    <a:pt x="3097" y="419"/>
                    <a:pt x="3767" y="210"/>
                    <a:pt x="4499" y="1"/>
                  </a:cubicBezTo>
                  <a:lnTo>
                    <a:pt x="4499" y="566"/>
                  </a:lnTo>
                  <a:cubicBezTo>
                    <a:pt x="3788" y="670"/>
                    <a:pt x="3097" y="754"/>
                    <a:pt x="2428" y="879"/>
                  </a:cubicBezTo>
                  <a:cubicBezTo>
                    <a:pt x="1967" y="963"/>
                    <a:pt x="1528" y="1130"/>
                    <a:pt x="1068" y="1256"/>
                  </a:cubicBezTo>
                  <a:cubicBezTo>
                    <a:pt x="733" y="1382"/>
                    <a:pt x="398" y="1423"/>
                    <a:pt x="0" y="12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33"/>
            <p:cNvSpPr/>
            <p:nvPr/>
          </p:nvSpPr>
          <p:spPr>
            <a:xfrm>
              <a:off x="787450" y="2933225"/>
              <a:ext cx="20950" cy="67500"/>
            </a:xfrm>
            <a:custGeom>
              <a:avLst/>
              <a:gdLst/>
              <a:ahLst/>
              <a:cxnLst/>
              <a:rect l="l" t="t" r="r" b="b"/>
              <a:pathLst>
                <a:path w="838" h="2700" extrusionOk="0">
                  <a:moveTo>
                    <a:pt x="419" y="84"/>
                  </a:moveTo>
                  <a:cubicBezTo>
                    <a:pt x="838" y="900"/>
                    <a:pt x="649" y="1758"/>
                    <a:pt x="670" y="2574"/>
                  </a:cubicBezTo>
                  <a:cubicBezTo>
                    <a:pt x="461" y="2699"/>
                    <a:pt x="335" y="2616"/>
                    <a:pt x="273" y="2490"/>
                  </a:cubicBezTo>
                  <a:cubicBezTo>
                    <a:pt x="1" y="1758"/>
                    <a:pt x="22" y="1025"/>
                    <a:pt x="105" y="272"/>
                  </a:cubicBezTo>
                  <a:cubicBezTo>
                    <a:pt x="126" y="147"/>
                    <a:pt x="231" y="0"/>
                    <a:pt x="419" y="8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3"/>
            <p:cNvSpPr/>
            <p:nvPr/>
          </p:nvSpPr>
          <p:spPr>
            <a:xfrm>
              <a:off x="809950" y="3270075"/>
              <a:ext cx="46575" cy="23575"/>
            </a:xfrm>
            <a:custGeom>
              <a:avLst/>
              <a:gdLst/>
              <a:ahLst/>
              <a:cxnLst/>
              <a:rect l="l" t="t" r="r" b="b"/>
              <a:pathLst>
                <a:path w="1863" h="943" extrusionOk="0">
                  <a:moveTo>
                    <a:pt x="1863" y="1"/>
                  </a:moveTo>
                  <a:cubicBezTo>
                    <a:pt x="1632" y="566"/>
                    <a:pt x="1632" y="566"/>
                    <a:pt x="1005" y="942"/>
                  </a:cubicBezTo>
                  <a:cubicBezTo>
                    <a:pt x="691" y="838"/>
                    <a:pt x="377" y="712"/>
                    <a:pt x="0" y="566"/>
                  </a:cubicBezTo>
                  <a:cubicBezTo>
                    <a:pt x="586" y="189"/>
                    <a:pt x="942" y="85"/>
                    <a:pt x="18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33"/>
            <p:cNvSpPr/>
            <p:nvPr/>
          </p:nvSpPr>
          <p:spPr>
            <a:xfrm>
              <a:off x="719975" y="2958325"/>
              <a:ext cx="18325" cy="57575"/>
            </a:xfrm>
            <a:custGeom>
              <a:avLst/>
              <a:gdLst/>
              <a:ahLst/>
              <a:cxnLst/>
              <a:rect l="l" t="t" r="r" b="b"/>
              <a:pathLst>
                <a:path w="733" h="2303" extrusionOk="0">
                  <a:moveTo>
                    <a:pt x="524" y="2302"/>
                  </a:moveTo>
                  <a:cubicBezTo>
                    <a:pt x="21" y="1549"/>
                    <a:pt x="0" y="837"/>
                    <a:pt x="63" y="0"/>
                  </a:cubicBezTo>
                  <a:cubicBezTo>
                    <a:pt x="210" y="147"/>
                    <a:pt x="335" y="210"/>
                    <a:pt x="356" y="314"/>
                  </a:cubicBezTo>
                  <a:cubicBezTo>
                    <a:pt x="419" y="649"/>
                    <a:pt x="482" y="963"/>
                    <a:pt x="628" y="1277"/>
                  </a:cubicBezTo>
                  <a:cubicBezTo>
                    <a:pt x="733" y="1549"/>
                    <a:pt x="712" y="1863"/>
                    <a:pt x="524" y="230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33"/>
            <p:cNvSpPr/>
            <p:nvPr/>
          </p:nvSpPr>
          <p:spPr>
            <a:xfrm>
              <a:off x="611700" y="2870450"/>
              <a:ext cx="264700" cy="305500"/>
            </a:xfrm>
            <a:custGeom>
              <a:avLst/>
              <a:gdLst/>
              <a:ahLst/>
              <a:cxnLst/>
              <a:rect l="l" t="t" r="r" b="b"/>
              <a:pathLst>
                <a:path w="10588" h="12220" extrusionOk="0">
                  <a:moveTo>
                    <a:pt x="10525" y="3243"/>
                  </a:moveTo>
                  <a:cubicBezTo>
                    <a:pt x="10441" y="2093"/>
                    <a:pt x="9897" y="816"/>
                    <a:pt x="8558" y="774"/>
                  </a:cubicBezTo>
                  <a:cubicBezTo>
                    <a:pt x="8202" y="733"/>
                    <a:pt x="7826" y="816"/>
                    <a:pt x="7491" y="942"/>
                  </a:cubicBezTo>
                  <a:cubicBezTo>
                    <a:pt x="6508" y="0"/>
                    <a:pt x="4896" y="628"/>
                    <a:pt x="3997" y="1402"/>
                  </a:cubicBezTo>
                  <a:cubicBezTo>
                    <a:pt x="2762" y="879"/>
                    <a:pt x="1172" y="1235"/>
                    <a:pt x="670" y="2553"/>
                  </a:cubicBezTo>
                  <a:cubicBezTo>
                    <a:pt x="0" y="4269"/>
                    <a:pt x="691" y="6235"/>
                    <a:pt x="1402" y="7826"/>
                  </a:cubicBezTo>
                  <a:cubicBezTo>
                    <a:pt x="2239" y="9730"/>
                    <a:pt x="3662" y="11487"/>
                    <a:pt x="5691" y="12136"/>
                  </a:cubicBezTo>
                  <a:cubicBezTo>
                    <a:pt x="5964" y="12220"/>
                    <a:pt x="6173" y="11906"/>
                    <a:pt x="6047" y="11676"/>
                  </a:cubicBezTo>
                  <a:cubicBezTo>
                    <a:pt x="5712" y="11090"/>
                    <a:pt x="5210" y="10755"/>
                    <a:pt x="4855" y="10211"/>
                  </a:cubicBezTo>
                  <a:cubicBezTo>
                    <a:pt x="4269" y="9416"/>
                    <a:pt x="3704" y="8642"/>
                    <a:pt x="3202" y="7805"/>
                  </a:cubicBezTo>
                  <a:cubicBezTo>
                    <a:pt x="2741" y="6989"/>
                    <a:pt x="1026" y="2574"/>
                    <a:pt x="3097" y="2888"/>
                  </a:cubicBezTo>
                  <a:cubicBezTo>
                    <a:pt x="2888" y="3829"/>
                    <a:pt x="3097" y="4875"/>
                    <a:pt x="3432" y="5691"/>
                  </a:cubicBezTo>
                  <a:cubicBezTo>
                    <a:pt x="3976" y="6905"/>
                    <a:pt x="6256" y="7156"/>
                    <a:pt x="6340" y="5503"/>
                  </a:cubicBezTo>
                  <a:cubicBezTo>
                    <a:pt x="6382" y="4478"/>
                    <a:pt x="6005" y="3306"/>
                    <a:pt x="5315" y="2406"/>
                  </a:cubicBezTo>
                  <a:cubicBezTo>
                    <a:pt x="5608" y="2155"/>
                    <a:pt x="5964" y="1988"/>
                    <a:pt x="6256" y="2093"/>
                  </a:cubicBezTo>
                  <a:cubicBezTo>
                    <a:pt x="6173" y="2302"/>
                    <a:pt x="6131" y="2553"/>
                    <a:pt x="6110" y="2783"/>
                  </a:cubicBezTo>
                  <a:cubicBezTo>
                    <a:pt x="6026" y="3955"/>
                    <a:pt x="6256" y="5587"/>
                    <a:pt x="7637" y="5817"/>
                  </a:cubicBezTo>
                  <a:cubicBezTo>
                    <a:pt x="7993" y="5859"/>
                    <a:pt x="8349" y="5754"/>
                    <a:pt x="8558" y="5482"/>
                  </a:cubicBezTo>
                  <a:cubicBezTo>
                    <a:pt x="8307" y="6340"/>
                    <a:pt x="8098" y="7219"/>
                    <a:pt x="8160" y="8119"/>
                  </a:cubicBezTo>
                  <a:cubicBezTo>
                    <a:pt x="8119" y="8223"/>
                    <a:pt x="8056" y="8349"/>
                    <a:pt x="8035" y="8474"/>
                  </a:cubicBezTo>
                  <a:cubicBezTo>
                    <a:pt x="7888" y="9039"/>
                    <a:pt x="7930" y="9897"/>
                    <a:pt x="8119" y="10420"/>
                  </a:cubicBezTo>
                  <a:cubicBezTo>
                    <a:pt x="8349" y="11048"/>
                    <a:pt x="9165" y="11048"/>
                    <a:pt x="9395" y="10420"/>
                  </a:cubicBezTo>
                  <a:cubicBezTo>
                    <a:pt x="9583" y="9897"/>
                    <a:pt x="9521" y="9353"/>
                    <a:pt x="9521" y="8830"/>
                  </a:cubicBezTo>
                  <a:cubicBezTo>
                    <a:pt x="9583" y="8746"/>
                    <a:pt x="9646" y="8642"/>
                    <a:pt x="9667" y="8537"/>
                  </a:cubicBezTo>
                  <a:cubicBezTo>
                    <a:pt x="9834" y="7616"/>
                    <a:pt x="9897" y="6675"/>
                    <a:pt x="10169" y="5754"/>
                  </a:cubicBezTo>
                  <a:cubicBezTo>
                    <a:pt x="10399" y="4980"/>
                    <a:pt x="10588" y="4164"/>
                    <a:pt x="10525" y="3243"/>
                  </a:cubicBezTo>
                  <a:close/>
                  <a:moveTo>
                    <a:pt x="8349" y="2281"/>
                  </a:moveTo>
                  <a:cubicBezTo>
                    <a:pt x="8600" y="2281"/>
                    <a:pt x="8851" y="2386"/>
                    <a:pt x="8935" y="2658"/>
                  </a:cubicBezTo>
                  <a:cubicBezTo>
                    <a:pt x="9081" y="3181"/>
                    <a:pt x="9123" y="3725"/>
                    <a:pt x="8956" y="4248"/>
                  </a:cubicBezTo>
                  <a:cubicBezTo>
                    <a:pt x="8872" y="4499"/>
                    <a:pt x="8830" y="4750"/>
                    <a:pt x="8746" y="5001"/>
                  </a:cubicBezTo>
                  <a:cubicBezTo>
                    <a:pt x="8851" y="4185"/>
                    <a:pt x="8704" y="3181"/>
                    <a:pt x="8349" y="22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33"/>
            <p:cNvSpPr/>
            <p:nvPr/>
          </p:nvSpPr>
          <p:spPr>
            <a:xfrm>
              <a:off x="504450" y="2734450"/>
              <a:ext cx="428450" cy="582225"/>
            </a:xfrm>
            <a:custGeom>
              <a:avLst/>
              <a:gdLst/>
              <a:ahLst/>
              <a:cxnLst/>
              <a:rect l="l" t="t" r="r" b="b"/>
              <a:pathLst>
                <a:path w="17138" h="23289" extrusionOk="0">
                  <a:moveTo>
                    <a:pt x="14627" y="16174"/>
                  </a:moveTo>
                  <a:cubicBezTo>
                    <a:pt x="14982" y="16718"/>
                    <a:pt x="15171" y="17220"/>
                    <a:pt x="15212" y="17848"/>
                  </a:cubicBezTo>
                  <a:cubicBezTo>
                    <a:pt x="15233" y="18308"/>
                    <a:pt x="15505" y="18810"/>
                    <a:pt x="15735" y="19229"/>
                  </a:cubicBezTo>
                  <a:cubicBezTo>
                    <a:pt x="15966" y="19668"/>
                    <a:pt x="15882" y="20087"/>
                    <a:pt x="15861" y="20547"/>
                  </a:cubicBezTo>
                  <a:cubicBezTo>
                    <a:pt x="15861" y="20652"/>
                    <a:pt x="15735" y="20777"/>
                    <a:pt x="15631" y="20861"/>
                  </a:cubicBezTo>
                  <a:cubicBezTo>
                    <a:pt x="15505" y="20924"/>
                    <a:pt x="15317" y="20986"/>
                    <a:pt x="15171" y="21028"/>
                  </a:cubicBezTo>
                  <a:cubicBezTo>
                    <a:pt x="15066" y="21321"/>
                    <a:pt x="14940" y="21551"/>
                    <a:pt x="14919" y="21844"/>
                  </a:cubicBezTo>
                  <a:cubicBezTo>
                    <a:pt x="14836" y="22347"/>
                    <a:pt x="14480" y="22598"/>
                    <a:pt x="14124" y="22870"/>
                  </a:cubicBezTo>
                  <a:cubicBezTo>
                    <a:pt x="13769" y="23142"/>
                    <a:pt x="13329" y="23288"/>
                    <a:pt x="12890" y="23183"/>
                  </a:cubicBezTo>
                  <a:cubicBezTo>
                    <a:pt x="12492" y="23079"/>
                    <a:pt x="12074" y="22932"/>
                    <a:pt x="11781" y="22619"/>
                  </a:cubicBezTo>
                  <a:cubicBezTo>
                    <a:pt x="11655" y="22493"/>
                    <a:pt x="11509" y="22347"/>
                    <a:pt x="11404" y="22179"/>
                  </a:cubicBezTo>
                  <a:cubicBezTo>
                    <a:pt x="11028" y="22179"/>
                    <a:pt x="10714" y="22221"/>
                    <a:pt x="10358" y="22179"/>
                  </a:cubicBezTo>
                  <a:cubicBezTo>
                    <a:pt x="10044" y="22158"/>
                    <a:pt x="9919" y="22012"/>
                    <a:pt x="9898" y="21719"/>
                  </a:cubicBezTo>
                  <a:cubicBezTo>
                    <a:pt x="9877" y="21405"/>
                    <a:pt x="9898" y="21112"/>
                    <a:pt x="9898" y="20819"/>
                  </a:cubicBezTo>
                  <a:cubicBezTo>
                    <a:pt x="9709" y="20694"/>
                    <a:pt x="9521" y="20610"/>
                    <a:pt x="9396" y="20484"/>
                  </a:cubicBezTo>
                  <a:cubicBezTo>
                    <a:pt x="9291" y="20401"/>
                    <a:pt x="9186" y="20275"/>
                    <a:pt x="9186" y="20150"/>
                  </a:cubicBezTo>
                  <a:cubicBezTo>
                    <a:pt x="9165" y="19773"/>
                    <a:pt x="9207" y="19375"/>
                    <a:pt x="8935" y="19062"/>
                  </a:cubicBezTo>
                  <a:cubicBezTo>
                    <a:pt x="8956" y="18685"/>
                    <a:pt x="8977" y="18308"/>
                    <a:pt x="8998" y="17869"/>
                  </a:cubicBezTo>
                  <a:cubicBezTo>
                    <a:pt x="8412" y="18015"/>
                    <a:pt x="7889" y="17639"/>
                    <a:pt x="7282" y="17471"/>
                  </a:cubicBezTo>
                  <a:cubicBezTo>
                    <a:pt x="7115" y="17429"/>
                    <a:pt x="6989" y="17325"/>
                    <a:pt x="6864" y="17241"/>
                  </a:cubicBezTo>
                  <a:cubicBezTo>
                    <a:pt x="6383" y="16906"/>
                    <a:pt x="5922" y="16551"/>
                    <a:pt x="5420" y="16237"/>
                  </a:cubicBezTo>
                  <a:cubicBezTo>
                    <a:pt x="5085" y="16028"/>
                    <a:pt x="4813" y="15777"/>
                    <a:pt x="4583" y="15463"/>
                  </a:cubicBezTo>
                  <a:cubicBezTo>
                    <a:pt x="3955" y="14647"/>
                    <a:pt x="3349" y="13789"/>
                    <a:pt x="2616" y="13077"/>
                  </a:cubicBezTo>
                  <a:cubicBezTo>
                    <a:pt x="2386" y="12868"/>
                    <a:pt x="2261" y="12533"/>
                    <a:pt x="2135" y="12240"/>
                  </a:cubicBezTo>
                  <a:cubicBezTo>
                    <a:pt x="1968" y="11843"/>
                    <a:pt x="1821" y="11466"/>
                    <a:pt x="1528" y="11152"/>
                  </a:cubicBezTo>
                  <a:cubicBezTo>
                    <a:pt x="922" y="10441"/>
                    <a:pt x="670" y="9604"/>
                    <a:pt x="461" y="8746"/>
                  </a:cubicBezTo>
                  <a:cubicBezTo>
                    <a:pt x="357" y="8265"/>
                    <a:pt x="252" y="7826"/>
                    <a:pt x="147" y="7344"/>
                  </a:cubicBezTo>
                  <a:cubicBezTo>
                    <a:pt x="85" y="7093"/>
                    <a:pt x="43" y="6800"/>
                    <a:pt x="43" y="6507"/>
                  </a:cubicBezTo>
                  <a:cubicBezTo>
                    <a:pt x="1" y="5963"/>
                    <a:pt x="43" y="5398"/>
                    <a:pt x="43" y="4833"/>
                  </a:cubicBezTo>
                  <a:cubicBezTo>
                    <a:pt x="43" y="4143"/>
                    <a:pt x="273" y="3536"/>
                    <a:pt x="796" y="3055"/>
                  </a:cubicBezTo>
                  <a:cubicBezTo>
                    <a:pt x="1528" y="2385"/>
                    <a:pt x="2365" y="1800"/>
                    <a:pt x="3286" y="1381"/>
                  </a:cubicBezTo>
                  <a:cubicBezTo>
                    <a:pt x="3307" y="1381"/>
                    <a:pt x="3328" y="1360"/>
                    <a:pt x="3349" y="1360"/>
                  </a:cubicBezTo>
                  <a:cubicBezTo>
                    <a:pt x="4981" y="544"/>
                    <a:pt x="6738" y="272"/>
                    <a:pt x="8517" y="63"/>
                  </a:cubicBezTo>
                  <a:cubicBezTo>
                    <a:pt x="8998" y="0"/>
                    <a:pt x="9500" y="0"/>
                    <a:pt x="10002" y="84"/>
                  </a:cubicBezTo>
                  <a:cubicBezTo>
                    <a:pt x="10735" y="188"/>
                    <a:pt x="11488" y="335"/>
                    <a:pt x="12220" y="481"/>
                  </a:cubicBezTo>
                  <a:cubicBezTo>
                    <a:pt x="12597" y="523"/>
                    <a:pt x="12911" y="691"/>
                    <a:pt x="13225" y="900"/>
                  </a:cubicBezTo>
                  <a:cubicBezTo>
                    <a:pt x="13643" y="1172"/>
                    <a:pt x="14062" y="1444"/>
                    <a:pt x="14501" y="1674"/>
                  </a:cubicBezTo>
                  <a:cubicBezTo>
                    <a:pt x="14794" y="1841"/>
                    <a:pt x="15045" y="2051"/>
                    <a:pt x="15233" y="2323"/>
                  </a:cubicBezTo>
                  <a:cubicBezTo>
                    <a:pt x="15380" y="2595"/>
                    <a:pt x="15568" y="2846"/>
                    <a:pt x="15756" y="3097"/>
                  </a:cubicBezTo>
                  <a:cubicBezTo>
                    <a:pt x="16217" y="3662"/>
                    <a:pt x="16489" y="4310"/>
                    <a:pt x="16677" y="5022"/>
                  </a:cubicBezTo>
                  <a:cubicBezTo>
                    <a:pt x="16991" y="6152"/>
                    <a:pt x="17137" y="7302"/>
                    <a:pt x="17137" y="8474"/>
                  </a:cubicBezTo>
                  <a:cubicBezTo>
                    <a:pt x="17137" y="9604"/>
                    <a:pt x="16907" y="10671"/>
                    <a:pt x="16698" y="11780"/>
                  </a:cubicBezTo>
                  <a:cubicBezTo>
                    <a:pt x="16426" y="13245"/>
                    <a:pt x="15756" y="14500"/>
                    <a:pt x="15024" y="15756"/>
                  </a:cubicBezTo>
                  <a:cubicBezTo>
                    <a:pt x="14836" y="15839"/>
                    <a:pt x="14731" y="15986"/>
                    <a:pt x="14627" y="16174"/>
                  </a:cubicBezTo>
                  <a:close/>
                  <a:moveTo>
                    <a:pt x="13622" y="15442"/>
                  </a:moveTo>
                  <a:cubicBezTo>
                    <a:pt x="13957" y="15337"/>
                    <a:pt x="14062" y="15065"/>
                    <a:pt x="14187" y="14856"/>
                  </a:cubicBezTo>
                  <a:cubicBezTo>
                    <a:pt x="15212" y="13245"/>
                    <a:pt x="15735" y="11466"/>
                    <a:pt x="15924" y="9583"/>
                  </a:cubicBezTo>
                  <a:cubicBezTo>
                    <a:pt x="16049" y="8118"/>
                    <a:pt x="16070" y="6633"/>
                    <a:pt x="15547" y="5189"/>
                  </a:cubicBezTo>
                  <a:cubicBezTo>
                    <a:pt x="15443" y="4248"/>
                    <a:pt x="14773" y="3620"/>
                    <a:pt x="14292" y="2846"/>
                  </a:cubicBezTo>
                  <a:cubicBezTo>
                    <a:pt x="14062" y="2469"/>
                    <a:pt x="13622" y="2385"/>
                    <a:pt x="13267" y="2176"/>
                  </a:cubicBezTo>
                  <a:cubicBezTo>
                    <a:pt x="13162" y="2092"/>
                    <a:pt x="13036" y="2051"/>
                    <a:pt x="12932" y="1946"/>
                  </a:cubicBezTo>
                  <a:cubicBezTo>
                    <a:pt x="12471" y="1486"/>
                    <a:pt x="11886" y="1339"/>
                    <a:pt x="11279" y="1235"/>
                  </a:cubicBezTo>
                  <a:cubicBezTo>
                    <a:pt x="10839" y="1151"/>
                    <a:pt x="10400" y="1109"/>
                    <a:pt x="9981" y="1025"/>
                  </a:cubicBezTo>
                  <a:cubicBezTo>
                    <a:pt x="9396" y="921"/>
                    <a:pt x="8810" y="921"/>
                    <a:pt x="8224" y="1025"/>
                  </a:cubicBezTo>
                  <a:cubicBezTo>
                    <a:pt x="7513" y="1151"/>
                    <a:pt x="6780" y="1256"/>
                    <a:pt x="6069" y="1402"/>
                  </a:cubicBezTo>
                  <a:cubicBezTo>
                    <a:pt x="5797" y="1444"/>
                    <a:pt x="5483" y="1528"/>
                    <a:pt x="5190" y="1632"/>
                  </a:cubicBezTo>
                  <a:cubicBezTo>
                    <a:pt x="4646" y="1841"/>
                    <a:pt x="4081" y="2051"/>
                    <a:pt x="3558" y="2281"/>
                  </a:cubicBezTo>
                  <a:cubicBezTo>
                    <a:pt x="2805" y="2616"/>
                    <a:pt x="2093" y="3097"/>
                    <a:pt x="1466" y="3662"/>
                  </a:cubicBezTo>
                  <a:cubicBezTo>
                    <a:pt x="1110" y="3976"/>
                    <a:pt x="942" y="4373"/>
                    <a:pt x="942" y="4854"/>
                  </a:cubicBezTo>
                  <a:cubicBezTo>
                    <a:pt x="942" y="5838"/>
                    <a:pt x="901" y="6863"/>
                    <a:pt x="1214" y="7826"/>
                  </a:cubicBezTo>
                  <a:cubicBezTo>
                    <a:pt x="1298" y="8035"/>
                    <a:pt x="1298" y="8265"/>
                    <a:pt x="1340" y="8474"/>
                  </a:cubicBezTo>
                  <a:cubicBezTo>
                    <a:pt x="1528" y="9165"/>
                    <a:pt x="1738" y="9813"/>
                    <a:pt x="2177" y="10399"/>
                  </a:cubicBezTo>
                  <a:cubicBezTo>
                    <a:pt x="2512" y="10818"/>
                    <a:pt x="2784" y="11257"/>
                    <a:pt x="2930" y="11780"/>
                  </a:cubicBezTo>
                  <a:cubicBezTo>
                    <a:pt x="3035" y="12073"/>
                    <a:pt x="3181" y="12324"/>
                    <a:pt x="3411" y="12533"/>
                  </a:cubicBezTo>
                  <a:cubicBezTo>
                    <a:pt x="3955" y="13036"/>
                    <a:pt x="4395" y="13580"/>
                    <a:pt x="4792" y="14186"/>
                  </a:cubicBezTo>
                  <a:cubicBezTo>
                    <a:pt x="5232" y="14856"/>
                    <a:pt x="5818" y="15442"/>
                    <a:pt x="6529" y="15839"/>
                  </a:cubicBezTo>
                  <a:cubicBezTo>
                    <a:pt x="6676" y="15902"/>
                    <a:pt x="6801" y="16007"/>
                    <a:pt x="6906" y="16111"/>
                  </a:cubicBezTo>
                  <a:cubicBezTo>
                    <a:pt x="7324" y="16593"/>
                    <a:pt x="7889" y="16844"/>
                    <a:pt x="8433" y="17137"/>
                  </a:cubicBezTo>
                  <a:cubicBezTo>
                    <a:pt x="8559" y="17095"/>
                    <a:pt x="8663" y="17032"/>
                    <a:pt x="8789" y="16948"/>
                  </a:cubicBezTo>
                  <a:cubicBezTo>
                    <a:pt x="8893" y="16906"/>
                    <a:pt x="9082" y="17011"/>
                    <a:pt x="9103" y="16885"/>
                  </a:cubicBezTo>
                  <a:cubicBezTo>
                    <a:pt x="8726" y="16362"/>
                    <a:pt x="8370" y="15881"/>
                    <a:pt x="8015" y="15379"/>
                  </a:cubicBezTo>
                  <a:cubicBezTo>
                    <a:pt x="7910" y="15233"/>
                    <a:pt x="7826" y="15023"/>
                    <a:pt x="7701" y="14919"/>
                  </a:cubicBezTo>
                  <a:cubicBezTo>
                    <a:pt x="7261" y="14500"/>
                    <a:pt x="7052" y="13977"/>
                    <a:pt x="6843" y="13391"/>
                  </a:cubicBezTo>
                  <a:cubicBezTo>
                    <a:pt x="6487" y="12408"/>
                    <a:pt x="6132" y="11403"/>
                    <a:pt x="5797" y="10420"/>
                  </a:cubicBezTo>
                  <a:cubicBezTo>
                    <a:pt x="5546" y="9730"/>
                    <a:pt x="5441" y="8997"/>
                    <a:pt x="5504" y="8265"/>
                  </a:cubicBezTo>
                  <a:cubicBezTo>
                    <a:pt x="5525" y="7888"/>
                    <a:pt x="5713" y="7616"/>
                    <a:pt x="6048" y="7512"/>
                  </a:cubicBezTo>
                  <a:cubicBezTo>
                    <a:pt x="6320" y="7428"/>
                    <a:pt x="6592" y="7386"/>
                    <a:pt x="6864" y="7386"/>
                  </a:cubicBezTo>
                  <a:cubicBezTo>
                    <a:pt x="8203" y="7323"/>
                    <a:pt x="7847" y="7491"/>
                    <a:pt x="8684" y="6654"/>
                  </a:cubicBezTo>
                  <a:cubicBezTo>
                    <a:pt x="9061" y="6277"/>
                    <a:pt x="9500" y="6068"/>
                    <a:pt x="10044" y="6110"/>
                  </a:cubicBezTo>
                  <a:cubicBezTo>
                    <a:pt x="10316" y="6131"/>
                    <a:pt x="10546" y="6131"/>
                    <a:pt x="10818" y="6110"/>
                  </a:cubicBezTo>
                  <a:cubicBezTo>
                    <a:pt x="11195" y="6068"/>
                    <a:pt x="11509" y="6173"/>
                    <a:pt x="11781" y="6486"/>
                  </a:cubicBezTo>
                  <a:cubicBezTo>
                    <a:pt x="11990" y="6758"/>
                    <a:pt x="12241" y="6863"/>
                    <a:pt x="12597" y="6842"/>
                  </a:cubicBezTo>
                  <a:cubicBezTo>
                    <a:pt x="12974" y="6779"/>
                    <a:pt x="13287" y="6947"/>
                    <a:pt x="13559" y="7219"/>
                  </a:cubicBezTo>
                  <a:cubicBezTo>
                    <a:pt x="13685" y="7386"/>
                    <a:pt x="13852" y="7491"/>
                    <a:pt x="13978" y="7637"/>
                  </a:cubicBezTo>
                  <a:cubicBezTo>
                    <a:pt x="14606" y="8307"/>
                    <a:pt x="15003" y="9018"/>
                    <a:pt x="14919" y="9981"/>
                  </a:cubicBezTo>
                  <a:cubicBezTo>
                    <a:pt x="14899" y="10315"/>
                    <a:pt x="14919" y="10650"/>
                    <a:pt x="14919" y="10964"/>
                  </a:cubicBezTo>
                  <a:cubicBezTo>
                    <a:pt x="14919" y="11152"/>
                    <a:pt x="14899" y="11362"/>
                    <a:pt x="14836" y="11550"/>
                  </a:cubicBezTo>
                  <a:cubicBezTo>
                    <a:pt x="14606" y="12199"/>
                    <a:pt x="14396" y="12868"/>
                    <a:pt x="14103" y="13496"/>
                  </a:cubicBezTo>
                  <a:cubicBezTo>
                    <a:pt x="13831" y="14082"/>
                    <a:pt x="13643" y="14709"/>
                    <a:pt x="13622" y="15442"/>
                  </a:cubicBezTo>
                  <a:close/>
                  <a:moveTo>
                    <a:pt x="12743" y="7805"/>
                  </a:moveTo>
                  <a:cubicBezTo>
                    <a:pt x="12722" y="7888"/>
                    <a:pt x="12702" y="7930"/>
                    <a:pt x="12722" y="7993"/>
                  </a:cubicBezTo>
                  <a:cubicBezTo>
                    <a:pt x="13015" y="8788"/>
                    <a:pt x="12911" y="9625"/>
                    <a:pt x="12911" y="10462"/>
                  </a:cubicBezTo>
                  <a:cubicBezTo>
                    <a:pt x="12911" y="10755"/>
                    <a:pt x="12848" y="11027"/>
                    <a:pt x="12639" y="11236"/>
                  </a:cubicBezTo>
                  <a:cubicBezTo>
                    <a:pt x="12534" y="11341"/>
                    <a:pt x="12471" y="11508"/>
                    <a:pt x="12367" y="11655"/>
                  </a:cubicBezTo>
                  <a:cubicBezTo>
                    <a:pt x="12116" y="11989"/>
                    <a:pt x="11739" y="12073"/>
                    <a:pt x="11425" y="11801"/>
                  </a:cubicBezTo>
                  <a:cubicBezTo>
                    <a:pt x="11258" y="11675"/>
                    <a:pt x="11153" y="11508"/>
                    <a:pt x="11049" y="11362"/>
                  </a:cubicBezTo>
                  <a:cubicBezTo>
                    <a:pt x="10714" y="10734"/>
                    <a:pt x="10505" y="10064"/>
                    <a:pt x="10505" y="9374"/>
                  </a:cubicBezTo>
                  <a:cubicBezTo>
                    <a:pt x="10505" y="8579"/>
                    <a:pt x="10400" y="7805"/>
                    <a:pt x="10965" y="7156"/>
                  </a:cubicBezTo>
                  <a:cubicBezTo>
                    <a:pt x="11007" y="7114"/>
                    <a:pt x="10965" y="7051"/>
                    <a:pt x="11007" y="6989"/>
                  </a:cubicBezTo>
                  <a:cubicBezTo>
                    <a:pt x="9668" y="6842"/>
                    <a:pt x="9354" y="6968"/>
                    <a:pt x="8852" y="7909"/>
                  </a:cubicBezTo>
                  <a:cubicBezTo>
                    <a:pt x="8914" y="7951"/>
                    <a:pt x="8977" y="7993"/>
                    <a:pt x="9040" y="8035"/>
                  </a:cubicBezTo>
                  <a:cubicBezTo>
                    <a:pt x="9500" y="8370"/>
                    <a:pt x="9814" y="8830"/>
                    <a:pt x="9877" y="9416"/>
                  </a:cubicBezTo>
                  <a:cubicBezTo>
                    <a:pt x="9877" y="9520"/>
                    <a:pt x="9961" y="9625"/>
                    <a:pt x="10002" y="9730"/>
                  </a:cubicBezTo>
                  <a:cubicBezTo>
                    <a:pt x="10212" y="10211"/>
                    <a:pt x="10170" y="10734"/>
                    <a:pt x="10107" y="11236"/>
                  </a:cubicBezTo>
                  <a:cubicBezTo>
                    <a:pt x="10065" y="11675"/>
                    <a:pt x="9709" y="11968"/>
                    <a:pt x="9333" y="12136"/>
                  </a:cubicBezTo>
                  <a:cubicBezTo>
                    <a:pt x="9061" y="12240"/>
                    <a:pt x="8747" y="12199"/>
                    <a:pt x="8559" y="11989"/>
                  </a:cubicBezTo>
                  <a:cubicBezTo>
                    <a:pt x="8412" y="11801"/>
                    <a:pt x="8245" y="11592"/>
                    <a:pt x="8140" y="11362"/>
                  </a:cubicBezTo>
                  <a:cubicBezTo>
                    <a:pt x="7910" y="10839"/>
                    <a:pt x="7785" y="10315"/>
                    <a:pt x="7785" y="9730"/>
                  </a:cubicBezTo>
                  <a:lnTo>
                    <a:pt x="7785" y="8642"/>
                  </a:lnTo>
                  <a:cubicBezTo>
                    <a:pt x="7785" y="8474"/>
                    <a:pt x="7701" y="8328"/>
                    <a:pt x="7680" y="8202"/>
                  </a:cubicBezTo>
                  <a:cubicBezTo>
                    <a:pt x="6885" y="8118"/>
                    <a:pt x="6885" y="8118"/>
                    <a:pt x="6424" y="8265"/>
                  </a:cubicBezTo>
                  <a:cubicBezTo>
                    <a:pt x="6236" y="8976"/>
                    <a:pt x="6362" y="9416"/>
                    <a:pt x="6571" y="10085"/>
                  </a:cubicBezTo>
                  <a:cubicBezTo>
                    <a:pt x="6927" y="11069"/>
                    <a:pt x="7303" y="12073"/>
                    <a:pt x="7659" y="13056"/>
                  </a:cubicBezTo>
                  <a:cubicBezTo>
                    <a:pt x="7826" y="13559"/>
                    <a:pt x="8015" y="14061"/>
                    <a:pt x="8412" y="14416"/>
                  </a:cubicBezTo>
                  <a:cubicBezTo>
                    <a:pt x="8559" y="14584"/>
                    <a:pt x="8663" y="14793"/>
                    <a:pt x="8768" y="14960"/>
                  </a:cubicBezTo>
                  <a:cubicBezTo>
                    <a:pt x="9186" y="15693"/>
                    <a:pt x="9689" y="16362"/>
                    <a:pt x="10484" y="16781"/>
                  </a:cubicBezTo>
                  <a:cubicBezTo>
                    <a:pt x="11111" y="16383"/>
                    <a:pt x="11886" y="16279"/>
                    <a:pt x="12471" y="15777"/>
                  </a:cubicBezTo>
                  <a:cubicBezTo>
                    <a:pt x="12492" y="15567"/>
                    <a:pt x="12492" y="15337"/>
                    <a:pt x="12576" y="15128"/>
                  </a:cubicBezTo>
                  <a:cubicBezTo>
                    <a:pt x="12953" y="13956"/>
                    <a:pt x="13371" y="12764"/>
                    <a:pt x="13831" y="11592"/>
                  </a:cubicBezTo>
                  <a:cubicBezTo>
                    <a:pt x="13957" y="11257"/>
                    <a:pt x="14041" y="10922"/>
                    <a:pt x="14041" y="10546"/>
                  </a:cubicBezTo>
                  <a:cubicBezTo>
                    <a:pt x="14041" y="10315"/>
                    <a:pt x="13999" y="10106"/>
                    <a:pt x="14041" y="9876"/>
                  </a:cubicBezTo>
                  <a:cubicBezTo>
                    <a:pt x="14083" y="9269"/>
                    <a:pt x="13831" y="8767"/>
                    <a:pt x="13434" y="8349"/>
                  </a:cubicBezTo>
                  <a:cubicBezTo>
                    <a:pt x="13246" y="8139"/>
                    <a:pt x="13057" y="7846"/>
                    <a:pt x="12743" y="7805"/>
                  </a:cubicBezTo>
                  <a:close/>
                  <a:moveTo>
                    <a:pt x="13957" y="16634"/>
                  </a:moveTo>
                  <a:cubicBezTo>
                    <a:pt x="13476" y="16697"/>
                    <a:pt x="13162" y="16718"/>
                    <a:pt x="12827" y="16781"/>
                  </a:cubicBezTo>
                  <a:cubicBezTo>
                    <a:pt x="12702" y="16802"/>
                    <a:pt x="12534" y="16823"/>
                    <a:pt x="12430" y="16885"/>
                  </a:cubicBezTo>
                  <a:cubicBezTo>
                    <a:pt x="11634" y="17220"/>
                    <a:pt x="10818" y="17576"/>
                    <a:pt x="10002" y="17953"/>
                  </a:cubicBezTo>
                  <a:cubicBezTo>
                    <a:pt x="9772" y="18057"/>
                    <a:pt x="9584" y="18204"/>
                    <a:pt x="9605" y="18518"/>
                  </a:cubicBezTo>
                  <a:cubicBezTo>
                    <a:pt x="10191" y="18685"/>
                    <a:pt x="10337" y="18706"/>
                    <a:pt x="10735" y="18559"/>
                  </a:cubicBezTo>
                  <a:cubicBezTo>
                    <a:pt x="11049" y="18413"/>
                    <a:pt x="11362" y="18371"/>
                    <a:pt x="11697" y="18371"/>
                  </a:cubicBezTo>
                  <a:cubicBezTo>
                    <a:pt x="11948" y="18371"/>
                    <a:pt x="12199" y="18287"/>
                    <a:pt x="12430" y="18204"/>
                  </a:cubicBezTo>
                  <a:cubicBezTo>
                    <a:pt x="12639" y="18162"/>
                    <a:pt x="12848" y="18078"/>
                    <a:pt x="13099" y="18057"/>
                  </a:cubicBezTo>
                  <a:cubicBezTo>
                    <a:pt x="13539" y="17994"/>
                    <a:pt x="13957" y="17827"/>
                    <a:pt x="14292" y="17534"/>
                  </a:cubicBezTo>
                  <a:cubicBezTo>
                    <a:pt x="14292" y="17450"/>
                    <a:pt x="14355" y="17346"/>
                    <a:pt x="14313" y="17304"/>
                  </a:cubicBezTo>
                  <a:cubicBezTo>
                    <a:pt x="14208" y="17032"/>
                    <a:pt x="14083" y="16844"/>
                    <a:pt x="13957" y="16634"/>
                  </a:cubicBezTo>
                  <a:close/>
                  <a:moveTo>
                    <a:pt x="10609" y="21321"/>
                  </a:moveTo>
                  <a:cubicBezTo>
                    <a:pt x="11216" y="21196"/>
                    <a:pt x="11676" y="21112"/>
                    <a:pt x="12178" y="21007"/>
                  </a:cubicBezTo>
                  <a:cubicBezTo>
                    <a:pt x="12681" y="20903"/>
                    <a:pt x="13162" y="20694"/>
                    <a:pt x="13664" y="20568"/>
                  </a:cubicBezTo>
                  <a:cubicBezTo>
                    <a:pt x="14103" y="20442"/>
                    <a:pt x="14668" y="20463"/>
                    <a:pt x="15003" y="20024"/>
                  </a:cubicBezTo>
                  <a:cubicBezTo>
                    <a:pt x="14919" y="19961"/>
                    <a:pt x="14899" y="19919"/>
                    <a:pt x="14836" y="19919"/>
                  </a:cubicBezTo>
                  <a:cubicBezTo>
                    <a:pt x="13957" y="19919"/>
                    <a:pt x="13120" y="20170"/>
                    <a:pt x="12220" y="20275"/>
                  </a:cubicBezTo>
                  <a:cubicBezTo>
                    <a:pt x="11969" y="20296"/>
                    <a:pt x="11697" y="20442"/>
                    <a:pt x="11446" y="20505"/>
                  </a:cubicBezTo>
                  <a:cubicBezTo>
                    <a:pt x="11216" y="20589"/>
                    <a:pt x="10965" y="20652"/>
                    <a:pt x="10735" y="20714"/>
                  </a:cubicBezTo>
                  <a:cubicBezTo>
                    <a:pt x="10693" y="20756"/>
                    <a:pt x="10651" y="20777"/>
                    <a:pt x="10588" y="20819"/>
                  </a:cubicBezTo>
                  <a:cubicBezTo>
                    <a:pt x="10588" y="20966"/>
                    <a:pt x="10609" y="21112"/>
                    <a:pt x="10609" y="21321"/>
                  </a:cubicBezTo>
                  <a:close/>
                  <a:moveTo>
                    <a:pt x="10002" y="19752"/>
                  </a:moveTo>
                  <a:cubicBezTo>
                    <a:pt x="10421" y="19940"/>
                    <a:pt x="10735" y="19878"/>
                    <a:pt x="11111" y="19773"/>
                  </a:cubicBezTo>
                  <a:cubicBezTo>
                    <a:pt x="11551" y="19647"/>
                    <a:pt x="11990" y="19480"/>
                    <a:pt x="12471" y="19417"/>
                  </a:cubicBezTo>
                  <a:cubicBezTo>
                    <a:pt x="13141" y="19271"/>
                    <a:pt x="13831" y="19208"/>
                    <a:pt x="14522" y="19103"/>
                  </a:cubicBezTo>
                  <a:lnTo>
                    <a:pt x="14522" y="18518"/>
                  </a:lnTo>
                  <a:cubicBezTo>
                    <a:pt x="13790" y="18769"/>
                    <a:pt x="13120" y="18957"/>
                    <a:pt x="12430" y="19145"/>
                  </a:cubicBezTo>
                  <a:cubicBezTo>
                    <a:pt x="12325" y="19187"/>
                    <a:pt x="12220" y="19229"/>
                    <a:pt x="12116" y="19208"/>
                  </a:cubicBezTo>
                  <a:cubicBezTo>
                    <a:pt x="11467" y="19103"/>
                    <a:pt x="10902" y="19480"/>
                    <a:pt x="10274" y="19543"/>
                  </a:cubicBezTo>
                  <a:cubicBezTo>
                    <a:pt x="10170" y="19522"/>
                    <a:pt x="10086" y="19647"/>
                    <a:pt x="10002" y="19752"/>
                  </a:cubicBezTo>
                  <a:close/>
                  <a:moveTo>
                    <a:pt x="11739" y="8035"/>
                  </a:moveTo>
                  <a:cubicBezTo>
                    <a:pt x="11551" y="7951"/>
                    <a:pt x="11446" y="8118"/>
                    <a:pt x="11446" y="8223"/>
                  </a:cubicBezTo>
                  <a:cubicBezTo>
                    <a:pt x="11362" y="8976"/>
                    <a:pt x="11342" y="9709"/>
                    <a:pt x="11634" y="10441"/>
                  </a:cubicBezTo>
                  <a:cubicBezTo>
                    <a:pt x="11676" y="10567"/>
                    <a:pt x="11802" y="10650"/>
                    <a:pt x="12011" y="10525"/>
                  </a:cubicBezTo>
                  <a:cubicBezTo>
                    <a:pt x="11990" y="9709"/>
                    <a:pt x="12178" y="8851"/>
                    <a:pt x="11739" y="8035"/>
                  </a:cubicBezTo>
                  <a:close/>
                  <a:moveTo>
                    <a:pt x="14083" y="21426"/>
                  </a:moveTo>
                  <a:cubicBezTo>
                    <a:pt x="13162" y="21510"/>
                    <a:pt x="12806" y="21614"/>
                    <a:pt x="12220" y="21991"/>
                  </a:cubicBezTo>
                  <a:cubicBezTo>
                    <a:pt x="12597" y="22137"/>
                    <a:pt x="12911" y="22263"/>
                    <a:pt x="13225" y="22367"/>
                  </a:cubicBezTo>
                  <a:cubicBezTo>
                    <a:pt x="13852" y="22012"/>
                    <a:pt x="13852" y="22012"/>
                    <a:pt x="14083" y="21426"/>
                  </a:cubicBezTo>
                  <a:close/>
                  <a:moveTo>
                    <a:pt x="9145" y="11257"/>
                  </a:moveTo>
                  <a:cubicBezTo>
                    <a:pt x="9354" y="10839"/>
                    <a:pt x="9375" y="10504"/>
                    <a:pt x="9249" y="10232"/>
                  </a:cubicBezTo>
                  <a:cubicBezTo>
                    <a:pt x="9124" y="9918"/>
                    <a:pt x="9040" y="9604"/>
                    <a:pt x="8977" y="9269"/>
                  </a:cubicBezTo>
                  <a:cubicBezTo>
                    <a:pt x="8956" y="9165"/>
                    <a:pt x="8831" y="9081"/>
                    <a:pt x="8705" y="8955"/>
                  </a:cubicBezTo>
                  <a:cubicBezTo>
                    <a:pt x="8601" y="9771"/>
                    <a:pt x="8642" y="10462"/>
                    <a:pt x="9145" y="1125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33"/>
            <p:cNvSpPr/>
            <p:nvPr/>
          </p:nvSpPr>
          <p:spPr>
            <a:xfrm>
              <a:off x="437500" y="2678475"/>
              <a:ext cx="84775" cy="66450"/>
            </a:xfrm>
            <a:custGeom>
              <a:avLst/>
              <a:gdLst/>
              <a:ahLst/>
              <a:cxnLst/>
              <a:rect l="l" t="t" r="r" b="b"/>
              <a:pathLst>
                <a:path w="3391" h="2658" extrusionOk="0">
                  <a:moveTo>
                    <a:pt x="712" y="0"/>
                  </a:moveTo>
                  <a:cubicBezTo>
                    <a:pt x="1089" y="42"/>
                    <a:pt x="1486" y="147"/>
                    <a:pt x="1675" y="461"/>
                  </a:cubicBezTo>
                  <a:cubicBezTo>
                    <a:pt x="1926" y="858"/>
                    <a:pt x="2281" y="1088"/>
                    <a:pt x="2637" y="1381"/>
                  </a:cubicBezTo>
                  <a:cubicBezTo>
                    <a:pt x="2825" y="1549"/>
                    <a:pt x="3014" y="1716"/>
                    <a:pt x="3181" y="1904"/>
                  </a:cubicBezTo>
                  <a:cubicBezTo>
                    <a:pt x="3369" y="2093"/>
                    <a:pt x="3390" y="2281"/>
                    <a:pt x="3286" y="2427"/>
                  </a:cubicBezTo>
                  <a:cubicBezTo>
                    <a:pt x="3160" y="2595"/>
                    <a:pt x="2909" y="2658"/>
                    <a:pt x="2700" y="2595"/>
                  </a:cubicBezTo>
                  <a:cubicBezTo>
                    <a:pt x="2616" y="2553"/>
                    <a:pt x="2532" y="2511"/>
                    <a:pt x="2491" y="2448"/>
                  </a:cubicBezTo>
                  <a:cubicBezTo>
                    <a:pt x="2135" y="2197"/>
                    <a:pt x="1779" y="1904"/>
                    <a:pt x="1444" y="1653"/>
                  </a:cubicBezTo>
                  <a:cubicBezTo>
                    <a:pt x="1361" y="1570"/>
                    <a:pt x="1256" y="1507"/>
                    <a:pt x="1193" y="1402"/>
                  </a:cubicBezTo>
                  <a:cubicBezTo>
                    <a:pt x="1026" y="1046"/>
                    <a:pt x="733" y="879"/>
                    <a:pt x="356" y="816"/>
                  </a:cubicBezTo>
                  <a:cubicBezTo>
                    <a:pt x="315" y="774"/>
                    <a:pt x="252" y="774"/>
                    <a:pt x="210" y="733"/>
                  </a:cubicBezTo>
                  <a:cubicBezTo>
                    <a:pt x="22" y="628"/>
                    <a:pt x="1" y="251"/>
                    <a:pt x="210" y="189"/>
                  </a:cubicBezTo>
                  <a:cubicBezTo>
                    <a:pt x="356" y="105"/>
                    <a:pt x="545" y="42"/>
                    <a:pt x="7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33"/>
            <p:cNvSpPr/>
            <p:nvPr/>
          </p:nvSpPr>
          <p:spPr>
            <a:xfrm>
              <a:off x="853350" y="3366325"/>
              <a:ext cx="72750" cy="94200"/>
            </a:xfrm>
            <a:custGeom>
              <a:avLst/>
              <a:gdLst/>
              <a:ahLst/>
              <a:cxnLst/>
              <a:rect l="l" t="t" r="r" b="b"/>
              <a:pathLst>
                <a:path w="2910" h="3768" extrusionOk="0">
                  <a:moveTo>
                    <a:pt x="2909" y="3265"/>
                  </a:moveTo>
                  <a:cubicBezTo>
                    <a:pt x="2847" y="3370"/>
                    <a:pt x="2826" y="3453"/>
                    <a:pt x="2784" y="3537"/>
                  </a:cubicBezTo>
                  <a:cubicBezTo>
                    <a:pt x="2679" y="3704"/>
                    <a:pt x="2449" y="3767"/>
                    <a:pt x="2303" y="3600"/>
                  </a:cubicBezTo>
                  <a:cubicBezTo>
                    <a:pt x="2261" y="3558"/>
                    <a:pt x="2219" y="3537"/>
                    <a:pt x="2198" y="3474"/>
                  </a:cubicBezTo>
                  <a:cubicBezTo>
                    <a:pt x="1528" y="2595"/>
                    <a:pt x="880" y="1675"/>
                    <a:pt x="252" y="775"/>
                  </a:cubicBezTo>
                  <a:cubicBezTo>
                    <a:pt x="22" y="461"/>
                    <a:pt x="1" y="210"/>
                    <a:pt x="147" y="126"/>
                  </a:cubicBezTo>
                  <a:cubicBezTo>
                    <a:pt x="378" y="1"/>
                    <a:pt x="566" y="147"/>
                    <a:pt x="754" y="294"/>
                  </a:cubicBezTo>
                  <a:cubicBezTo>
                    <a:pt x="838" y="336"/>
                    <a:pt x="880" y="398"/>
                    <a:pt x="943" y="440"/>
                  </a:cubicBezTo>
                  <a:cubicBezTo>
                    <a:pt x="1528" y="1193"/>
                    <a:pt x="2198" y="1926"/>
                    <a:pt x="2679" y="2763"/>
                  </a:cubicBezTo>
                  <a:cubicBezTo>
                    <a:pt x="2805" y="2930"/>
                    <a:pt x="2847" y="3118"/>
                    <a:pt x="2909" y="326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33"/>
            <p:cNvSpPr/>
            <p:nvPr/>
          </p:nvSpPr>
          <p:spPr>
            <a:xfrm>
              <a:off x="347000" y="2867825"/>
              <a:ext cx="103600" cy="43975"/>
            </a:xfrm>
            <a:custGeom>
              <a:avLst/>
              <a:gdLst/>
              <a:ahLst/>
              <a:cxnLst/>
              <a:rect l="l" t="t" r="r" b="b"/>
              <a:pathLst>
                <a:path w="4144" h="1759" extrusionOk="0">
                  <a:moveTo>
                    <a:pt x="106" y="1"/>
                  </a:moveTo>
                  <a:cubicBezTo>
                    <a:pt x="566" y="252"/>
                    <a:pt x="984" y="210"/>
                    <a:pt x="1403" y="252"/>
                  </a:cubicBezTo>
                  <a:cubicBezTo>
                    <a:pt x="2177" y="294"/>
                    <a:pt x="2909" y="524"/>
                    <a:pt x="3642" y="796"/>
                  </a:cubicBezTo>
                  <a:cubicBezTo>
                    <a:pt x="3809" y="838"/>
                    <a:pt x="3955" y="1026"/>
                    <a:pt x="4060" y="1193"/>
                  </a:cubicBezTo>
                  <a:cubicBezTo>
                    <a:pt x="4123" y="1256"/>
                    <a:pt x="4144" y="1423"/>
                    <a:pt x="4123" y="1507"/>
                  </a:cubicBezTo>
                  <a:cubicBezTo>
                    <a:pt x="4060" y="1612"/>
                    <a:pt x="3935" y="1675"/>
                    <a:pt x="3809" y="1737"/>
                  </a:cubicBezTo>
                  <a:cubicBezTo>
                    <a:pt x="3746" y="1758"/>
                    <a:pt x="3621" y="1737"/>
                    <a:pt x="3558" y="1716"/>
                  </a:cubicBezTo>
                  <a:cubicBezTo>
                    <a:pt x="2784" y="1319"/>
                    <a:pt x="1947" y="1214"/>
                    <a:pt x="1110" y="984"/>
                  </a:cubicBezTo>
                  <a:cubicBezTo>
                    <a:pt x="796" y="900"/>
                    <a:pt x="482" y="733"/>
                    <a:pt x="189" y="586"/>
                  </a:cubicBezTo>
                  <a:cubicBezTo>
                    <a:pt x="106" y="524"/>
                    <a:pt x="64" y="398"/>
                    <a:pt x="43" y="314"/>
                  </a:cubicBezTo>
                  <a:cubicBezTo>
                    <a:pt x="1" y="273"/>
                    <a:pt x="64" y="189"/>
                    <a:pt x="1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33"/>
            <p:cNvSpPr/>
            <p:nvPr/>
          </p:nvSpPr>
          <p:spPr>
            <a:xfrm>
              <a:off x="617450" y="2571750"/>
              <a:ext cx="30350" cy="88950"/>
            </a:xfrm>
            <a:custGeom>
              <a:avLst/>
              <a:gdLst/>
              <a:ahLst/>
              <a:cxnLst/>
              <a:rect l="l" t="t" r="r" b="b"/>
              <a:pathLst>
                <a:path w="1214" h="3558" extrusionOk="0">
                  <a:moveTo>
                    <a:pt x="628" y="1"/>
                  </a:moveTo>
                  <a:cubicBezTo>
                    <a:pt x="1026" y="315"/>
                    <a:pt x="1088" y="691"/>
                    <a:pt x="1151" y="1047"/>
                  </a:cubicBezTo>
                  <a:cubicBezTo>
                    <a:pt x="1172" y="1319"/>
                    <a:pt x="1151" y="1591"/>
                    <a:pt x="1151" y="1884"/>
                  </a:cubicBezTo>
                  <a:cubicBezTo>
                    <a:pt x="1172" y="2282"/>
                    <a:pt x="1172" y="2679"/>
                    <a:pt x="1193" y="3035"/>
                  </a:cubicBezTo>
                  <a:cubicBezTo>
                    <a:pt x="1214" y="3223"/>
                    <a:pt x="1172" y="3370"/>
                    <a:pt x="1005" y="3453"/>
                  </a:cubicBezTo>
                  <a:cubicBezTo>
                    <a:pt x="858" y="3558"/>
                    <a:pt x="670" y="3516"/>
                    <a:pt x="544" y="3411"/>
                  </a:cubicBezTo>
                  <a:cubicBezTo>
                    <a:pt x="419" y="3265"/>
                    <a:pt x="231" y="3118"/>
                    <a:pt x="210" y="2951"/>
                  </a:cubicBezTo>
                  <a:cubicBezTo>
                    <a:pt x="126" y="2072"/>
                    <a:pt x="0" y="1173"/>
                    <a:pt x="356" y="336"/>
                  </a:cubicBezTo>
                  <a:cubicBezTo>
                    <a:pt x="440" y="252"/>
                    <a:pt x="482" y="189"/>
                    <a:pt x="6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3"/>
            <p:cNvSpPr/>
            <p:nvPr/>
          </p:nvSpPr>
          <p:spPr>
            <a:xfrm>
              <a:off x="772275" y="2583800"/>
              <a:ext cx="44500" cy="72200"/>
            </a:xfrm>
            <a:custGeom>
              <a:avLst/>
              <a:gdLst/>
              <a:ahLst/>
              <a:cxnLst/>
              <a:rect l="l" t="t" r="r" b="b"/>
              <a:pathLst>
                <a:path w="1780" h="2888" extrusionOk="0">
                  <a:moveTo>
                    <a:pt x="1" y="2092"/>
                  </a:moveTo>
                  <a:cubicBezTo>
                    <a:pt x="147" y="1423"/>
                    <a:pt x="147" y="753"/>
                    <a:pt x="754" y="272"/>
                  </a:cubicBezTo>
                  <a:cubicBezTo>
                    <a:pt x="838" y="230"/>
                    <a:pt x="880" y="167"/>
                    <a:pt x="963" y="126"/>
                  </a:cubicBezTo>
                  <a:cubicBezTo>
                    <a:pt x="1173" y="0"/>
                    <a:pt x="1465" y="0"/>
                    <a:pt x="1591" y="126"/>
                  </a:cubicBezTo>
                  <a:cubicBezTo>
                    <a:pt x="1717" y="251"/>
                    <a:pt x="1779" y="544"/>
                    <a:pt x="1612" y="753"/>
                  </a:cubicBezTo>
                  <a:cubicBezTo>
                    <a:pt x="1193" y="1214"/>
                    <a:pt x="1047" y="1737"/>
                    <a:pt x="963" y="2344"/>
                  </a:cubicBezTo>
                  <a:cubicBezTo>
                    <a:pt x="963" y="2427"/>
                    <a:pt x="921" y="2511"/>
                    <a:pt x="880" y="2574"/>
                  </a:cubicBezTo>
                  <a:cubicBezTo>
                    <a:pt x="817" y="2741"/>
                    <a:pt x="712" y="2888"/>
                    <a:pt x="524" y="2867"/>
                  </a:cubicBezTo>
                  <a:cubicBezTo>
                    <a:pt x="398" y="2846"/>
                    <a:pt x="231" y="2720"/>
                    <a:pt x="147" y="2574"/>
                  </a:cubicBezTo>
                  <a:cubicBezTo>
                    <a:pt x="43" y="2427"/>
                    <a:pt x="22" y="2260"/>
                    <a:pt x="1" y="20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33"/>
            <p:cNvSpPr/>
            <p:nvPr/>
          </p:nvSpPr>
          <p:spPr>
            <a:xfrm>
              <a:off x="373175" y="3021100"/>
              <a:ext cx="71675" cy="30875"/>
            </a:xfrm>
            <a:custGeom>
              <a:avLst/>
              <a:gdLst/>
              <a:ahLst/>
              <a:cxnLst/>
              <a:rect l="l" t="t" r="r" b="b"/>
              <a:pathLst>
                <a:path w="2867" h="1235" extrusionOk="0">
                  <a:moveTo>
                    <a:pt x="900" y="1235"/>
                  </a:moveTo>
                  <a:cubicBezTo>
                    <a:pt x="670" y="1193"/>
                    <a:pt x="481" y="1193"/>
                    <a:pt x="314" y="1130"/>
                  </a:cubicBezTo>
                  <a:cubicBezTo>
                    <a:pt x="209" y="1067"/>
                    <a:pt x="105" y="942"/>
                    <a:pt x="63" y="837"/>
                  </a:cubicBezTo>
                  <a:cubicBezTo>
                    <a:pt x="0" y="649"/>
                    <a:pt x="147" y="523"/>
                    <a:pt x="293" y="440"/>
                  </a:cubicBezTo>
                  <a:cubicBezTo>
                    <a:pt x="356" y="419"/>
                    <a:pt x="398" y="398"/>
                    <a:pt x="460" y="398"/>
                  </a:cubicBezTo>
                  <a:cubicBezTo>
                    <a:pt x="1130" y="251"/>
                    <a:pt x="1820" y="126"/>
                    <a:pt x="2490" y="21"/>
                  </a:cubicBezTo>
                  <a:cubicBezTo>
                    <a:pt x="2595" y="0"/>
                    <a:pt x="2783" y="105"/>
                    <a:pt x="2804" y="209"/>
                  </a:cubicBezTo>
                  <a:cubicBezTo>
                    <a:pt x="2867" y="314"/>
                    <a:pt x="2804" y="502"/>
                    <a:pt x="2720" y="565"/>
                  </a:cubicBezTo>
                  <a:cubicBezTo>
                    <a:pt x="2616" y="712"/>
                    <a:pt x="2490" y="816"/>
                    <a:pt x="2344" y="858"/>
                  </a:cubicBezTo>
                  <a:cubicBezTo>
                    <a:pt x="1862" y="1026"/>
                    <a:pt x="1339" y="1130"/>
                    <a:pt x="900" y="12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7" name="Google Shape;227;p33"/>
          <p:cNvGrpSpPr/>
          <p:nvPr/>
        </p:nvGrpSpPr>
        <p:grpSpPr>
          <a:xfrm>
            <a:off x="6368425" y="3177488"/>
            <a:ext cx="2372800" cy="1808625"/>
            <a:chOff x="6368425" y="3177488"/>
            <a:chExt cx="2372800" cy="1808625"/>
          </a:xfrm>
        </p:grpSpPr>
        <p:sp>
          <p:nvSpPr>
            <p:cNvPr id="228" name="Google Shape;228;p33"/>
            <p:cNvSpPr/>
            <p:nvPr/>
          </p:nvSpPr>
          <p:spPr>
            <a:xfrm>
              <a:off x="6790225" y="4710413"/>
              <a:ext cx="177350" cy="192000"/>
            </a:xfrm>
            <a:custGeom>
              <a:avLst/>
              <a:gdLst/>
              <a:ahLst/>
              <a:cxnLst/>
              <a:rect l="l" t="t" r="r" b="b"/>
              <a:pathLst>
                <a:path w="7094" h="7680" extrusionOk="0">
                  <a:moveTo>
                    <a:pt x="1423" y="1"/>
                  </a:moveTo>
                  <a:cubicBezTo>
                    <a:pt x="1946" y="398"/>
                    <a:pt x="2197" y="900"/>
                    <a:pt x="2490" y="1361"/>
                  </a:cubicBezTo>
                  <a:cubicBezTo>
                    <a:pt x="2616" y="1570"/>
                    <a:pt x="2699" y="1821"/>
                    <a:pt x="2888" y="1988"/>
                  </a:cubicBezTo>
                  <a:cubicBezTo>
                    <a:pt x="3473" y="2595"/>
                    <a:pt x="4059" y="3244"/>
                    <a:pt x="4520" y="3955"/>
                  </a:cubicBezTo>
                  <a:cubicBezTo>
                    <a:pt x="4771" y="4269"/>
                    <a:pt x="5001" y="4583"/>
                    <a:pt x="5231" y="4918"/>
                  </a:cubicBezTo>
                  <a:cubicBezTo>
                    <a:pt x="5524" y="5315"/>
                    <a:pt x="5775" y="5713"/>
                    <a:pt x="6173" y="6027"/>
                  </a:cubicBezTo>
                  <a:cubicBezTo>
                    <a:pt x="6549" y="6320"/>
                    <a:pt x="6779" y="6759"/>
                    <a:pt x="7093" y="7115"/>
                  </a:cubicBezTo>
                  <a:cubicBezTo>
                    <a:pt x="6445" y="7680"/>
                    <a:pt x="5670" y="7470"/>
                    <a:pt x="4938" y="7596"/>
                  </a:cubicBezTo>
                  <a:cubicBezTo>
                    <a:pt x="4248" y="6947"/>
                    <a:pt x="3557" y="6257"/>
                    <a:pt x="3034" y="5441"/>
                  </a:cubicBezTo>
                  <a:cubicBezTo>
                    <a:pt x="2323" y="4374"/>
                    <a:pt x="1548" y="3349"/>
                    <a:pt x="816" y="2302"/>
                  </a:cubicBezTo>
                  <a:cubicBezTo>
                    <a:pt x="691" y="2135"/>
                    <a:pt x="544" y="1988"/>
                    <a:pt x="398" y="1821"/>
                  </a:cubicBezTo>
                  <a:cubicBezTo>
                    <a:pt x="0" y="1361"/>
                    <a:pt x="0" y="1235"/>
                    <a:pt x="230" y="775"/>
                  </a:cubicBezTo>
                  <a:cubicBezTo>
                    <a:pt x="439" y="356"/>
                    <a:pt x="711" y="64"/>
                    <a:pt x="1235" y="210"/>
                  </a:cubicBezTo>
                  <a:cubicBezTo>
                    <a:pt x="1235" y="189"/>
                    <a:pt x="1318" y="84"/>
                    <a:pt x="14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3"/>
            <p:cNvSpPr/>
            <p:nvPr/>
          </p:nvSpPr>
          <p:spPr>
            <a:xfrm>
              <a:off x="6928825" y="4913388"/>
              <a:ext cx="55475" cy="45525"/>
            </a:xfrm>
            <a:custGeom>
              <a:avLst/>
              <a:gdLst/>
              <a:ahLst/>
              <a:cxnLst/>
              <a:rect l="l" t="t" r="r" b="b"/>
              <a:pathLst>
                <a:path w="2219" h="1821" extrusionOk="0">
                  <a:moveTo>
                    <a:pt x="1863" y="1820"/>
                  </a:moveTo>
                  <a:cubicBezTo>
                    <a:pt x="1319" y="1235"/>
                    <a:pt x="503" y="1025"/>
                    <a:pt x="1" y="314"/>
                  </a:cubicBezTo>
                  <a:cubicBezTo>
                    <a:pt x="629" y="188"/>
                    <a:pt x="1173" y="105"/>
                    <a:pt x="1737" y="0"/>
                  </a:cubicBezTo>
                  <a:cubicBezTo>
                    <a:pt x="1758" y="0"/>
                    <a:pt x="1779" y="21"/>
                    <a:pt x="1800" y="21"/>
                  </a:cubicBezTo>
                  <a:cubicBezTo>
                    <a:pt x="1905" y="356"/>
                    <a:pt x="2051" y="712"/>
                    <a:pt x="2156" y="1046"/>
                  </a:cubicBezTo>
                  <a:cubicBezTo>
                    <a:pt x="2219" y="1297"/>
                    <a:pt x="2219" y="1569"/>
                    <a:pt x="1863" y="18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33"/>
            <p:cNvSpPr/>
            <p:nvPr/>
          </p:nvSpPr>
          <p:spPr>
            <a:xfrm>
              <a:off x="6763025" y="4681638"/>
              <a:ext cx="244825" cy="304475"/>
            </a:xfrm>
            <a:custGeom>
              <a:avLst/>
              <a:gdLst/>
              <a:ahLst/>
              <a:cxnLst/>
              <a:rect l="l" t="t" r="r" b="b"/>
              <a:pathLst>
                <a:path w="9793" h="12179" extrusionOk="0">
                  <a:moveTo>
                    <a:pt x="1883" y="1"/>
                  </a:moveTo>
                  <a:cubicBezTo>
                    <a:pt x="2783" y="419"/>
                    <a:pt x="3473" y="1089"/>
                    <a:pt x="3976" y="1884"/>
                  </a:cubicBezTo>
                  <a:cubicBezTo>
                    <a:pt x="4289" y="2407"/>
                    <a:pt x="4708" y="2826"/>
                    <a:pt x="5126" y="3286"/>
                  </a:cubicBezTo>
                  <a:cubicBezTo>
                    <a:pt x="5775" y="3956"/>
                    <a:pt x="6403" y="4667"/>
                    <a:pt x="6905" y="5483"/>
                  </a:cubicBezTo>
                  <a:cubicBezTo>
                    <a:pt x="7135" y="5860"/>
                    <a:pt x="7365" y="6257"/>
                    <a:pt x="7805" y="6466"/>
                  </a:cubicBezTo>
                  <a:cubicBezTo>
                    <a:pt x="7909" y="6529"/>
                    <a:pt x="7993" y="6634"/>
                    <a:pt x="8077" y="6696"/>
                  </a:cubicBezTo>
                  <a:cubicBezTo>
                    <a:pt x="8537" y="7324"/>
                    <a:pt x="9018" y="7952"/>
                    <a:pt x="9458" y="8580"/>
                  </a:cubicBezTo>
                  <a:cubicBezTo>
                    <a:pt x="9332" y="9249"/>
                    <a:pt x="9332" y="9835"/>
                    <a:pt x="9625" y="10421"/>
                  </a:cubicBezTo>
                  <a:cubicBezTo>
                    <a:pt x="9792" y="10818"/>
                    <a:pt x="9750" y="11258"/>
                    <a:pt x="9750" y="11676"/>
                  </a:cubicBezTo>
                  <a:cubicBezTo>
                    <a:pt x="9750" y="11990"/>
                    <a:pt x="9478" y="12178"/>
                    <a:pt x="9165" y="12116"/>
                  </a:cubicBezTo>
                  <a:cubicBezTo>
                    <a:pt x="8955" y="12074"/>
                    <a:pt x="8746" y="11990"/>
                    <a:pt x="8621" y="11823"/>
                  </a:cubicBezTo>
                  <a:cubicBezTo>
                    <a:pt x="8411" y="11593"/>
                    <a:pt x="8160" y="11488"/>
                    <a:pt x="7867" y="11362"/>
                  </a:cubicBezTo>
                  <a:cubicBezTo>
                    <a:pt x="6905" y="10944"/>
                    <a:pt x="6173" y="10191"/>
                    <a:pt x="5461" y="9458"/>
                  </a:cubicBezTo>
                  <a:cubicBezTo>
                    <a:pt x="5356" y="9354"/>
                    <a:pt x="5294" y="9186"/>
                    <a:pt x="5231" y="9061"/>
                  </a:cubicBezTo>
                  <a:cubicBezTo>
                    <a:pt x="5168" y="8956"/>
                    <a:pt x="5126" y="8831"/>
                    <a:pt x="5022" y="8768"/>
                  </a:cubicBezTo>
                  <a:cubicBezTo>
                    <a:pt x="4394" y="8412"/>
                    <a:pt x="4017" y="7805"/>
                    <a:pt x="3620" y="7220"/>
                  </a:cubicBezTo>
                  <a:cubicBezTo>
                    <a:pt x="3369" y="6864"/>
                    <a:pt x="3139" y="6466"/>
                    <a:pt x="2846" y="6111"/>
                  </a:cubicBezTo>
                  <a:cubicBezTo>
                    <a:pt x="2574" y="5734"/>
                    <a:pt x="2260" y="5399"/>
                    <a:pt x="1988" y="5064"/>
                  </a:cubicBezTo>
                  <a:cubicBezTo>
                    <a:pt x="1486" y="4458"/>
                    <a:pt x="963" y="3851"/>
                    <a:pt x="460" y="3223"/>
                  </a:cubicBezTo>
                  <a:cubicBezTo>
                    <a:pt x="105" y="2763"/>
                    <a:pt x="0" y="2177"/>
                    <a:pt x="167" y="1654"/>
                  </a:cubicBezTo>
                  <a:cubicBezTo>
                    <a:pt x="335" y="1194"/>
                    <a:pt x="628" y="733"/>
                    <a:pt x="1067" y="461"/>
                  </a:cubicBezTo>
                  <a:cubicBezTo>
                    <a:pt x="1318" y="315"/>
                    <a:pt x="1569" y="189"/>
                    <a:pt x="1883" y="1"/>
                  </a:cubicBezTo>
                  <a:close/>
                  <a:moveTo>
                    <a:pt x="2511" y="1152"/>
                  </a:moveTo>
                  <a:cubicBezTo>
                    <a:pt x="2406" y="1235"/>
                    <a:pt x="2323" y="1340"/>
                    <a:pt x="2260" y="1340"/>
                  </a:cubicBezTo>
                  <a:cubicBezTo>
                    <a:pt x="1737" y="1194"/>
                    <a:pt x="1486" y="1466"/>
                    <a:pt x="1276" y="1884"/>
                  </a:cubicBezTo>
                  <a:cubicBezTo>
                    <a:pt x="1046" y="2365"/>
                    <a:pt x="1046" y="2512"/>
                    <a:pt x="1423" y="2930"/>
                  </a:cubicBezTo>
                  <a:cubicBezTo>
                    <a:pt x="1569" y="3098"/>
                    <a:pt x="1716" y="3244"/>
                    <a:pt x="1841" y="3432"/>
                  </a:cubicBezTo>
                  <a:cubicBezTo>
                    <a:pt x="2615" y="4479"/>
                    <a:pt x="3369" y="5504"/>
                    <a:pt x="4080" y="6571"/>
                  </a:cubicBezTo>
                  <a:cubicBezTo>
                    <a:pt x="4624" y="7408"/>
                    <a:pt x="5294" y="8098"/>
                    <a:pt x="5984" y="8726"/>
                  </a:cubicBezTo>
                  <a:cubicBezTo>
                    <a:pt x="6717" y="8580"/>
                    <a:pt x="7470" y="8768"/>
                    <a:pt x="8118" y="8245"/>
                  </a:cubicBezTo>
                  <a:cubicBezTo>
                    <a:pt x="7825" y="7889"/>
                    <a:pt x="7595" y="7408"/>
                    <a:pt x="7198" y="7157"/>
                  </a:cubicBezTo>
                  <a:cubicBezTo>
                    <a:pt x="6779" y="6843"/>
                    <a:pt x="6549" y="6445"/>
                    <a:pt x="6256" y="6048"/>
                  </a:cubicBezTo>
                  <a:cubicBezTo>
                    <a:pt x="6026" y="5734"/>
                    <a:pt x="5796" y="5420"/>
                    <a:pt x="5566" y="5085"/>
                  </a:cubicBezTo>
                  <a:cubicBezTo>
                    <a:pt x="5064" y="4374"/>
                    <a:pt x="4520" y="3746"/>
                    <a:pt x="3913" y="3119"/>
                  </a:cubicBezTo>
                  <a:cubicBezTo>
                    <a:pt x="3766" y="2972"/>
                    <a:pt x="3662" y="2700"/>
                    <a:pt x="3515" y="2491"/>
                  </a:cubicBezTo>
                  <a:cubicBezTo>
                    <a:pt x="3264" y="2051"/>
                    <a:pt x="2992" y="1549"/>
                    <a:pt x="2511" y="1152"/>
                  </a:cubicBezTo>
                  <a:close/>
                  <a:moveTo>
                    <a:pt x="8495" y="11090"/>
                  </a:moveTo>
                  <a:cubicBezTo>
                    <a:pt x="8851" y="10860"/>
                    <a:pt x="8851" y="10567"/>
                    <a:pt x="8788" y="10316"/>
                  </a:cubicBezTo>
                  <a:cubicBezTo>
                    <a:pt x="8683" y="9982"/>
                    <a:pt x="8579" y="9626"/>
                    <a:pt x="8432" y="9291"/>
                  </a:cubicBezTo>
                  <a:cubicBezTo>
                    <a:pt x="8411" y="9291"/>
                    <a:pt x="8390" y="9249"/>
                    <a:pt x="8349" y="9270"/>
                  </a:cubicBezTo>
                  <a:cubicBezTo>
                    <a:pt x="7805" y="9375"/>
                    <a:pt x="7261" y="9479"/>
                    <a:pt x="6633" y="9584"/>
                  </a:cubicBezTo>
                  <a:cubicBezTo>
                    <a:pt x="7135" y="10295"/>
                    <a:pt x="7972" y="10505"/>
                    <a:pt x="8495" y="110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31" name="Google Shape;231;p33"/>
            <p:cNvGrpSpPr/>
            <p:nvPr/>
          </p:nvGrpSpPr>
          <p:grpSpPr>
            <a:xfrm>
              <a:off x="6368425" y="3177488"/>
              <a:ext cx="2372800" cy="1786375"/>
              <a:chOff x="6368425" y="3177488"/>
              <a:chExt cx="2372800" cy="1786375"/>
            </a:xfrm>
          </p:grpSpPr>
          <p:grpSp>
            <p:nvGrpSpPr>
              <p:cNvPr id="232" name="Google Shape;232;p33"/>
              <p:cNvGrpSpPr/>
              <p:nvPr/>
            </p:nvGrpSpPr>
            <p:grpSpPr>
              <a:xfrm>
                <a:off x="6546825" y="3177488"/>
                <a:ext cx="2194400" cy="1786375"/>
                <a:chOff x="6546825" y="3177488"/>
                <a:chExt cx="2194400" cy="1786375"/>
              </a:xfrm>
            </p:grpSpPr>
            <p:sp>
              <p:nvSpPr>
                <p:cNvPr id="233" name="Google Shape;233;p33"/>
                <p:cNvSpPr/>
                <p:nvPr/>
              </p:nvSpPr>
              <p:spPr>
                <a:xfrm rot="2382685">
                  <a:off x="6973189" y="4291753"/>
                  <a:ext cx="79967" cy="656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19" h="1821" extrusionOk="0">
                      <a:moveTo>
                        <a:pt x="1863" y="1820"/>
                      </a:moveTo>
                      <a:cubicBezTo>
                        <a:pt x="1319" y="1235"/>
                        <a:pt x="503" y="1025"/>
                        <a:pt x="1" y="314"/>
                      </a:cubicBezTo>
                      <a:cubicBezTo>
                        <a:pt x="629" y="188"/>
                        <a:pt x="1173" y="105"/>
                        <a:pt x="1737" y="0"/>
                      </a:cubicBezTo>
                      <a:cubicBezTo>
                        <a:pt x="1758" y="0"/>
                        <a:pt x="1779" y="21"/>
                        <a:pt x="1800" y="21"/>
                      </a:cubicBezTo>
                      <a:cubicBezTo>
                        <a:pt x="1905" y="356"/>
                        <a:pt x="2051" y="712"/>
                        <a:pt x="2156" y="1046"/>
                      </a:cubicBezTo>
                      <a:cubicBezTo>
                        <a:pt x="2219" y="1297"/>
                        <a:pt x="2219" y="1569"/>
                        <a:pt x="1863" y="182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234" name="Google Shape;234;p33"/>
                <p:cNvGrpSpPr/>
                <p:nvPr/>
              </p:nvGrpSpPr>
              <p:grpSpPr>
                <a:xfrm>
                  <a:off x="6546825" y="3177488"/>
                  <a:ext cx="2194400" cy="1786375"/>
                  <a:chOff x="-2749400" y="3146350"/>
                  <a:chExt cx="2194400" cy="1786375"/>
                </a:xfrm>
              </p:grpSpPr>
              <p:sp>
                <p:nvSpPr>
                  <p:cNvPr id="235" name="Google Shape;235;p33"/>
                  <p:cNvSpPr/>
                  <p:nvPr/>
                </p:nvSpPr>
                <p:spPr>
                  <a:xfrm>
                    <a:off x="-2324650" y="3925750"/>
                    <a:ext cx="95750" cy="319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30" h="12786" extrusionOk="0">
                        <a:moveTo>
                          <a:pt x="3662" y="12723"/>
                        </a:moveTo>
                        <a:cubicBezTo>
                          <a:pt x="2700" y="12785"/>
                          <a:pt x="1863" y="12764"/>
                          <a:pt x="1026" y="12723"/>
                        </a:cubicBezTo>
                        <a:cubicBezTo>
                          <a:pt x="921" y="12723"/>
                          <a:pt x="817" y="12660"/>
                          <a:pt x="670" y="12597"/>
                        </a:cubicBezTo>
                        <a:cubicBezTo>
                          <a:pt x="607" y="12158"/>
                          <a:pt x="607" y="11676"/>
                          <a:pt x="524" y="11258"/>
                        </a:cubicBezTo>
                        <a:cubicBezTo>
                          <a:pt x="461" y="10818"/>
                          <a:pt x="252" y="10400"/>
                          <a:pt x="398" y="9877"/>
                        </a:cubicBezTo>
                        <a:cubicBezTo>
                          <a:pt x="670" y="9814"/>
                          <a:pt x="984" y="9793"/>
                          <a:pt x="1235" y="9710"/>
                        </a:cubicBezTo>
                        <a:cubicBezTo>
                          <a:pt x="1340" y="9689"/>
                          <a:pt x="1465" y="9563"/>
                          <a:pt x="1465" y="9479"/>
                        </a:cubicBezTo>
                        <a:cubicBezTo>
                          <a:pt x="1444" y="9354"/>
                          <a:pt x="1340" y="9186"/>
                          <a:pt x="1235" y="9145"/>
                        </a:cubicBezTo>
                        <a:cubicBezTo>
                          <a:pt x="984" y="9061"/>
                          <a:pt x="712" y="9040"/>
                          <a:pt x="419" y="8998"/>
                        </a:cubicBezTo>
                        <a:cubicBezTo>
                          <a:pt x="252" y="8705"/>
                          <a:pt x="294" y="8370"/>
                          <a:pt x="335" y="7994"/>
                        </a:cubicBezTo>
                        <a:cubicBezTo>
                          <a:pt x="524" y="7973"/>
                          <a:pt x="691" y="7973"/>
                          <a:pt x="858" y="7952"/>
                        </a:cubicBezTo>
                        <a:lnTo>
                          <a:pt x="1319" y="7952"/>
                        </a:lnTo>
                        <a:cubicBezTo>
                          <a:pt x="1570" y="7952"/>
                          <a:pt x="1758" y="7785"/>
                          <a:pt x="1758" y="7596"/>
                        </a:cubicBezTo>
                        <a:cubicBezTo>
                          <a:pt x="1758" y="7387"/>
                          <a:pt x="1654" y="7261"/>
                          <a:pt x="1465" y="7220"/>
                        </a:cubicBezTo>
                        <a:cubicBezTo>
                          <a:pt x="1382" y="7178"/>
                          <a:pt x="1277" y="7157"/>
                          <a:pt x="1214" y="7136"/>
                        </a:cubicBezTo>
                        <a:cubicBezTo>
                          <a:pt x="900" y="7031"/>
                          <a:pt x="586" y="6927"/>
                          <a:pt x="231" y="6801"/>
                        </a:cubicBezTo>
                        <a:cubicBezTo>
                          <a:pt x="168" y="6299"/>
                          <a:pt x="22" y="5818"/>
                          <a:pt x="22" y="5357"/>
                        </a:cubicBezTo>
                        <a:cubicBezTo>
                          <a:pt x="1" y="3725"/>
                          <a:pt x="22" y="2093"/>
                          <a:pt x="22" y="378"/>
                        </a:cubicBezTo>
                        <a:cubicBezTo>
                          <a:pt x="273" y="168"/>
                          <a:pt x="586" y="22"/>
                          <a:pt x="942" y="22"/>
                        </a:cubicBezTo>
                        <a:cubicBezTo>
                          <a:pt x="1570" y="1"/>
                          <a:pt x="2198" y="22"/>
                          <a:pt x="2846" y="22"/>
                        </a:cubicBezTo>
                        <a:cubicBezTo>
                          <a:pt x="3139" y="629"/>
                          <a:pt x="3474" y="1173"/>
                          <a:pt x="3474" y="1821"/>
                        </a:cubicBezTo>
                        <a:cubicBezTo>
                          <a:pt x="3474" y="1947"/>
                          <a:pt x="3453" y="2093"/>
                          <a:pt x="3516" y="2198"/>
                        </a:cubicBezTo>
                        <a:cubicBezTo>
                          <a:pt x="3830" y="3035"/>
                          <a:pt x="3725" y="3914"/>
                          <a:pt x="3725" y="4772"/>
                        </a:cubicBezTo>
                        <a:cubicBezTo>
                          <a:pt x="3725" y="5441"/>
                          <a:pt x="3746" y="6090"/>
                          <a:pt x="3683" y="6759"/>
                        </a:cubicBezTo>
                        <a:cubicBezTo>
                          <a:pt x="3348" y="6822"/>
                          <a:pt x="3055" y="6843"/>
                          <a:pt x="2783" y="6927"/>
                        </a:cubicBezTo>
                        <a:cubicBezTo>
                          <a:pt x="2679" y="6948"/>
                          <a:pt x="2532" y="7136"/>
                          <a:pt x="2532" y="7241"/>
                        </a:cubicBezTo>
                        <a:cubicBezTo>
                          <a:pt x="2532" y="7345"/>
                          <a:pt x="2700" y="7492"/>
                          <a:pt x="2804" y="7533"/>
                        </a:cubicBezTo>
                        <a:cubicBezTo>
                          <a:pt x="3055" y="7596"/>
                          <a:pt x="3327" y="7596"/>
                          <a:pt x="3641" y="7638"/>
                        </a:cubicBezTo>
                        <a:cubicBezTo>
                          <a:pt x="3830" y="8475"/>
                          <a:pt x="3725" y="9333"/>
                          <a:pt x="3725" y="10170"/>
                        </a:cubicBezTo>
                        <a:cubicBezTo>
                          <a:pt x="3725" y="11007"/>
                          <a:pt x="3725" y="11802"/>
                          <a:pt x="3662" y="12723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grpSp>
                <p:nvGrpSpPr>
                  <p:cNvPr id="236" name="Google Shape;236;p33"/>
                  <p:cNvGrpSpPr/>
                  <p:nvPr/>
                </p:nvGrpSpPr>
                <p:grpSpPr>
                  <a:xfrm>
                    <a:off x="-2749400" y="3146350"/>
                    <a:ext cx="2194400" cy="1786375"/>
                    <a:chOff x="-2749400" y="3146350"/>
                    <a:chExt cx="2194400" cy="1786375"/>
                  </a:xfrm>
                </p:grpSpPr>
                <p:sp>
                  <p:nvSpPr>
                    <p:cNvPr id="237" name="Google Shape;237;p33"/>
                    <p:cNvSpPr/>
                    <p:nvPr/>
                  </p:nvSpPr>
                  <p:spPr>
                    <a:xfrm>
                      <a:off x="-2119075" y="3352450"/>
                      <a:ext cx="874625" cy="6743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4985" h="26972" extrusionOk="0">
                          <a:moveTo>
                            <a:pt x="1" y="19439"/>
                          </a:moveTo>
                          <a:cubicBezTo>
                            <a:pt x="1235" y="19334"/>
                            <a:pt x="2114" y="18727"/>
                            <a:pt x="3035" y="18246"/>
                          </a:cubicBezTo>
                          <a:cubicBezTo>
                            <a:pt x="3809" y="17828"/>
                            <a:pt x="4374" y="17116"/>
                            <a:pt x="4750" y="16300"/>
                          </a:cubicBezTo>
                          <a:cubicBezTo>
                            <a:pt x="4897" y="16007"/>
                            <a:pt x="4855" y="15652"/>
                            <a:pt x="4918" y="15338"/>
                          </a:cubicBezTo>
                          <a:cubicBezTo>
                            <a:pt x="5273" y="15170"/>
                            <a:pt x="5629" y="15003"/>
                            <a:pt x="5985" y="14919"/>
                          </a:cubicBezTo>
                          <a:cubicBezTo>
                            <a:pt x="6612" y="14731"/>
                            <a:pt x="7094" y="14312"/>
                            <a:pt x="7554" y="13894"/>
                          </a:cubicBezTo>
                          <a:cubicBezTo>
                            <a:pt x="8684" y="12952"/>
                            <a:pt x="9186" y="11676"/>
                            <a:pt x="9751" y="10421"/>
                          </a:cubicBezTo>
                          <a:cubicBezTo>
                            <a:pt x="9877" y="10149"/>
                            <a:pt x="9981" y="9877"/>
                            <a:pt x="10086" y="9626"/>
                          </a:cubicBezTo>
                          <a:cubicBezTo>
                            <a:pt x="10190" y="9584"/>
                            <a:pt x="10253" y="9563"/>
                            <a:pt x="10337" y="9563"/>
                          </a:cubicBezTo>
                          <a:cubicBezTo>
                            <a:pt x="11718" y="9563"/>
                            <a:pt x="12806" y="8914"/>
                            <a:pt x="13726" y="7931"/>
                          </a:cubicBezTo>
                          <a:cubicBezTo>
                            <a:pt x="15379" y="6236"/>
                            <a:pt x="15379" y="6236"/>
                            <a:pt x="16467" y="4144"/>
                          </a:cubicBezTo>
                          <a:cubicBezTo>
                            <a:pt x="17095" y="2930"/>
                            <a:pt x="17514" y="1716"/>
                            <a:pt x="17472" y="315"/>
                          </a:cubicBezTo>
                          <a:cubicBezTo>
                            <a:pt x="17472" y="210"/>
                            <a:pt x="17514" y="105"/>
                            <a:pt x="17514" y="1"/>
                          </a:cubicBezTo>
                          <a:cubicBezTo>
                            <a:pt x="17723" y="1"/>
                            <a:pt x="17744" y="147"/>
                            <a:pt x="17807" y="252"/>
                          </a:cubicBezTo>
                          <a:cubicBezTo>
                            <a:pt x="18100" y="942"/>
                            <a:pt x="18644" y="1423"/>
                            <a:pt x="19188" y="1884"/>
                          </a:cubicBezTo>
                          <a:cubicBezTo>
                            <a:pt x="19460" y="2093"/>
                            <a:pt x="19752" y="2260"/>
                            <a:pt x="20004" y="2491"/>
                          </a:cubicBezTo>
                          <a:cubicBezTo>
                            <a:pt x="20715" y="3097"/>
                            <a:pt x="21552" y="3432"/>
                            <a:pt x="22431" y="3683"/>
                          </a:cubicBezTo>
                          <a:cubicBezTo>
                            <a:pt x="22703" y="3746"/>
                            <a:pt x="22954" y="3788"/>
                            <a:pt x="23247" y="3809"/>
                          </a:cubicBezTo>
                          <a:cubicBezTo>
                            <a:pt x="24021" y="3913"/>
                            <a:pt x="24586" y="3537"/>
                            <a:pt x="24983" y="2909"/>
                          </a:cubicBezTo>
                          <a:cubicBezTo>
                            <a:pt x="25067" y="2763"/>
                            <a:pt x="25151" y="2595"/>
                            <a:pt x="25297" y="2428"/>
                          </a:cubicBezTo>
                          <a:cubicBezTo>
                            <a:pt x="25423" y="2553"/>
                            <a:pt x="25548" y="2658"/>
                            <a:pt x="25632" y="2763"/>
                          </a:cubicBezTo>
                          <a:cubicBezTo>
                            <a:pt x="26050" y="3474"/>
                            <a:pt x="26636" y="4018"/>
                            <a:pt x="27243" y="4583"/>
                          </a:cubicBezTo>
                          <a:cubicBezTo>
                            <a:pt x="27829" y="5148"/>
                            <a:pt x="28561" y="5483"/>
                            <a:pt x="29315" y="5692"/>
                          </a:cubicBezTo>
                          <a:cubicBezTo>
                            <a:pt x="30863" y="6110"/>
                            <a:pt x="30863" y="6048"/>
                            <a:pt x="32767" y="6006"/>
                          </a:cubicBezTo>
                          <a:cubicBezTo>
                            <a:pt x="33102" y="5776"/>
                            <a:pt x="33416" y="5566"/>
                            <a:pt x="33771" y="5315"/>
                          </a:cubicBezTo>
                          <a:cubicBezTo>
                            <a:pt x="34106" y="6194"/>
                            <a:pt x="34462" y="6968"/>
                            <a:pt x="34734" y="7805"/>
                          </a:cubicBezTo>
                          <a:cubicBezTo>
                            <a:pt x="34880" y="8286"/>
                            <a:pt x="34943" y="8830"/>
                            <a:pt x="34964" y="9333"/>
                          </a:cubicBezTo>
                          <a:cubicBezTo>
                            <a:pt x="34985" y="9877"/>
                            <a:pt x="34922" y="10400"/>
                            <a:pt x="34859" y="10944"/>
                          </a:cubicBezTo>
                          <a:cubicBezTo>
                            <a:pt x="34838" y="11446"/>
                            <a:pt x="34713" y="11969"/>
                            <a:pt x="34859" y="12471"/>
                          </a:cubicBezTo>
                          <a:cubicBezTo>
                            <a:pt x="34922" y="12639"/>
                            <a:pt x="34859" y="12890"/>
                            <a:pt x="34817" y="13099"/>
                          </a:cubicBezTo>
                          <a:cubicBezTo>
                            <a:pt x="34608" y="13957"/>
                            <a:pt x="34399" y="14794"/>
                            <a:pt x="34190" y="15652"/>
                          </a:cubicBezTo>
                          <a:cubicBezTo>
                            <a:pt x="34127" y="15882"/>
                            <a:pt x="34001" y="16091"/>
                            <a:pt x="33918" y="16342"/>
                          </a:cubicBezTo>
                          <a:cubicBezTo>
                            <a:pt x="33771" y="16698"/>
                            <a:pt x="33562" y="17033"/>
                            <a:pt x="33395" y="17388"/>
                          </a:cubicBezTo>
                          <a:cubicBezTo>
                            <a:pt x="32641" y="19083"/>
                            <a:pt x="31574" y="20569"/>
                            <a:pt x="30319" y="21929"/>
                          </a:cubicBezTo>
                          <a:cubicBezTo>
                            <a:pt x="30068" y="22159"/>
                            <a:pt x="29900" y="22452"/>
                            <a:pt x="29691" y="22682"/>
                          </a:cubicBezTo>
                          <a:cubicBezTo>
                            <a:pt x="29377" y="23059"/>
                            <a:pt x="29084" y="23435"/>
                            <a:pt x="28561" y="23540"/>
                          </a:cubicBezTo>
                          <a:cubicBezTo>
                            <a:pt x="28457" y="23582"/>
                            <a:pt x="28352" y="23644"/>
                            <a:pt x="28247" y="23728"/>
                          </a:cubicBezTo>
                          <a:cubicBezTo>
                            <a:pt x="27557" y="24230"/>
                            <a:pt x="26887" y="24732"/>
                            <a:pt x="26176" y="25193"/>
                          </a:cubicBezTo>
                          <a:cubicBezTo>
                            <a:pt x="25925" y="25381"/>
                            <a:pt x="25611" y="25507"/>
                            <a:pt x="25297" y="25653"/>
                          </a:cubicBezTo>
                          <a:cubicBezTo>
                            <a:pt x="24816" y="25820"/>
                            <a:pt x="24356" y="26030"/>
                            <a:pt x="23854" y="26197"/>
                          </a:cubicBezTo>
                          <a:cubicBezTo>
                            <a:pt x="23561" y="26302"/>
                            <a:pt x="23268" y="26323"/>
                            <a:pt x="22996" y="26385"/>
                          </a:cubicBezTo>
                          <a:cubicBezTo>
                            <a:pt x="22786" y="26406"/>
                            <a:pt x="22577" y="26406"/>
                            <a:pt x="22368" y="26490"/>
                          </a:cubicBezTo>
                          <a:cubicBezTo>
                            <a:pt x="21175" y="26846"/>
                            <a:pt x="19983" y="26762"/>
                            <a:pt x="18769" y="26636"/>
                          </a:cubicBezTo>
                          <a:cubicBezTo>
                            <a:pt x="18518" y="26616"/>
                            <a:pt x="18246" y="26553"/>
                            <a:pt x="17974" y="26636"/>
                          </a:cubicBezTo>
                          <a:cubicBezTo>
                            <a:pt x="17032" y="26929"/>
                            <a:pt x="16049" y="26971"/>
                            <a:pt x="15087" y="26908"/>
                          </a:cubicBezTo>
                          <a:cubicBezTo>
                            <a:pt x="14208" y="26825"/>
                            <a:pt x="13287" y="26929"/>
                            <a:pt x="12387" y="26636"/>
                          </a:cubicBezTo>
                          <a:cubicBezTo>
                            <a:pt x="12325" y="26616"/>
                            <a:pt x="12220" y="26636"/>
                            <a:pt x="12136" y="26657"/>
                          </a:cubicBezTo>
                          <a:cubicBezTo>
                            <a:pt x="10965" y="26846"/>
                            <a:pt x="9814" y="26720"/>
                            <a:pt x="8663" y="26344"/>
                          </a:cubicBezTo>
                          <a:cubicBezTo>
                            <a:pt x="7261" y="25904"/>
                            <a:pt x="5964" y="25339"/>
                            <a:pt x="4750" y="24502"/>
                          </a:cubicBezTo>
                          <a:cubicBezTo>
                            <a:pt x="4060" y="24021"/>
                            <a:pt x="3390" y="23498"/>
                            <a:pt x="2804" y="22891"/>
                          </a:cubicBezTo>
                          <a:cubicBezTo>
                            <a:pt x="1884" y="22012"/>
                            <a:pt x="1026" y="21092"/>
                            <a:pt x="335" y="20004"/>
                          </a:cubicBezTo>
                          <a:cubicBezTo>
                            <a:pt x="231" y="19836"/>
                            <a:pt x="147" y="19711"/>
                            <a:pt x="1" y="19439"/>
                          </a:cubicBezTo>
                          <a:close/>
                          <a:moveTo>
                            <a:pt x="18037" y="24983"/>
                          </a:moveTo>
                          <a:lnTo>
                            <a:pt x="18037" y="25046"/>
                          </a:lnTo>
                          <a:cubicBezTo>
                            <a:pt x="18727" y="24963"/>
                            <a:pt x="19418" y="24921"/>
                            <a:pt x="20108" y="24816"/>
                          </a:cubicBezTo>
                          <a:cubicBezTo>
                            <a:pt x="21238" y="24628"/>
                            <a:pt x="22263" y="24188"/>
                            <a:pt x="23142" y="23477"/>
                          </a:cubicBezTo>
                          <a:cubicBezTo>
                            <a:pt x="23309" y="23351"/>
                            <a:pt x="23477" y="23205"/>
                            <a:pt x="23665" y="23142"/>
                          </a:cubicBezTo>
                          <a:cubicBezTo>
                            <a:pt x="24188" y="22849"/>
                            <a:pt x="24544" y="22431"/>
                            <a:pt x="24837" y="21908"/>
                          </a:cubicBezTo>
                          <a:cubicBezTo>
                            <a:pt x="25234" y="21196"/>
                            <a:pt x="25569" y="20464"/>
                            <a:pt x="25506" y="19606"/>
                          </a:cubicBezTo>
                          <a:cubicBezTo>
                            <a:pt x="25465" y="19397"/>
                            <a:pt x="25527" y="19188"/>
                            <a:pt x="25569" y="18978"/>
                          </a:cubicBezTo>
                          <a:cubicBezTo>
                            <a:pt x="25883" y="18037"/>
                            <a:pt x="25695" y="17074"/>
                            <a:pt x="25695" y="16091"/>
                          </a:cubicBezTo>
                          <a:cubicBezTo>
                            <a:pt x="25695" y="16049"/>
                            <a:pt x="25674" y="15965"/>
                            <a:pt x="25632" y="15944"/>
                          </a:cubicBezTo>
                          <a:cubicBezTo>
                            <a:pt x="25548" y="15861"/>
                            <a:pt x="25423" y="15756"/>
                            <a:pt x="25339" y="15777"/>
                          </a:cubicBezTo>
                          <a:cubicBezTo>
                            <a:pt x="24900" y="15861"/>
                            <a:pt x="24418" y="15882"/>
                            <a:pt x="24021" y="16070"/>
                          </a:cubicBezTo>
                          <a:cubicBezTo>
                            <a:pt x="23351" y="16384"/>
                            <a:pt x="22661" y="16677"/>
                            <a:pt x="21929" y="16865"/>
                          </a:cubicBezTo>
                          <a:cubicBezTo>
                            <a:pt x="21594" y="16970"/>
                            <a:pt x="21259" y="17033"/>
                            <a:pt x="20882" y="17033"/>
                          </a:cubicBezTo>
                          <a:cubicBezTo>
                            <a:pt x="20569" y="17033"/>
                            <a:pt x="20296" y="17012"/>
                            <a:pt x="19983" y="17033"/>
                          </a:cubicBezTo>
                          <a:cubicBezTo>
                            <a:pt x="19564" y="17074"/>
                            <a:pt x="19083" y="17074"/>
                            <a:pt x="18748" y="17242"/>
                          </a:cubicBezTo>
                          <a:cubicBezTo>
                            <a:pt x="18162" y="17535"/>
                            <a:pt x="17597" y="17556"/>
                            <a:pt x="16991" y="17597"/>
                          </a:cubicBezTo>
                          <a:cubicBezTo>
                            <a:pt x="16363" y="17618"/>
                            <a:pt x="15714" y="17618"/>
                            <a:pt x="15087" y="17639"/>
                          </a:cubicBezTo>
                          <a:cubicBezTo>
                            <a:pt x="14856" y="17639"/>
                            <a:pt x="14605" y="17618"/>
                            <a:pt x="14375" y="17556"/>
                          </a:cubicBezTo>
                          <a:cubicBezTo>
                            <a:pt x="13768" y="17430"/>
                            <a:pt x="13517" y="17597"/>
                            <a:pt x="13434" y="18162"/>
                          </a:cubicBezTo>
                          <a:cubicBezTo>
                            <a:pt x="13413" y="18434"/>
                            <a:pt x="13496" y="18748"/>
                            <a:pt x="13392" y="18978"/>
                          </a:cubicBezTo>
                          <a:cubicBezTo>
                            <a:pt x="13099" y="19627"/>
                            <a:pt x="13141" y="20276"/>
                            <a:pt x="13224" y="20945"/>
                          </a:cubicBezTo>
                          <a:cubicBezTo>
                            <a:pt x="13308" y="21887"/>
                            <a:pt x="13559" y="22766"/>
                            <a:pt x="14354" y="23414"/>
                          </a:cubicBezTo>
                          <a:cubicBezTo>
                            <a:pt x="14605" y="23665"/>
                            <a:pt x="14877" y="23916"/>
                            <a:pt x="15107" y="24188"/>
                          </a:cubicBezTo>
                          <a:cubicBezTo>
                            <a:pt x="15589" y="24732"/>
                            <a:pt x="16216" y="24921"/>
                            <a:pt x="16886" y="24963"/>
                          </a:cubicBezTo>
                          <a:cubicBezTo>
                            <a:pt x="17263" y="25025"/>
                            <a:pt x="17660" y="24983"/>
                            <a:pt x="18037" y="24983"/>
                          </a:cubicBezTo>
                          <a:close/>
                          <a:moveTo>
                            <a:pt x="14668" y="13622"/>
                          </a:moveTo>
                          <a:cubicBezTo>
                            <a:pt x="14668" y="13120"/>
                            <a:pt x="14270" y="12722"/>
                            <a:pt x="13831" y="12743"/>
                          </a:cubicBezTo>
                          <a:cubicBezTo>
                            <a:pt x="13434" y="12785"/>
                            <a:pt x="13120" y="13141"/>
                            <a:pt x="13141" y="13643"/>
                          </a:cubicBezTo>
                          <a:cubicBezTo>
                            <a:pt x="13141" y="14187"/>
                            <a:pt x="13350" y="14375"/>
                            <a:pt x="13936" y="14375"/>
                          </a:cubicBezTo>
                          <a:cubicBezTo>
                            <a:pt x="14480" y="14375"/>
                            <a:pt x="14668" y="14166"/>
                            <a:pt x="14668" y="13622"/>
                          </a:cubicBezTo>
                          <a:close/>
                          <a:moveTo>
                            <a:pt x="26699" y="10902"/>
                          </a:moveTo>
                          <a:cubicBezTo>
                            <a:pt x="26678" y="10734"/>
                            <a:pt x="26678" y="10588"/>
                            <a:pt x="26615" y="10442"/>
                          </a:cubicBezTo>
                          <a:cubicBezTo>
                            <a:pt x="26511" y="10128"/>
                            <a:pt x="26239" y="10002"/>
                            <a:pt x="25883" y="10107"/>
                          </a:cubicBezTo>
                          <a:cubicBezTo>
                            <a:pt x="25506" y="10232"/>
                            <a:pt x="25339" y="10504"/>
                            <a:pt x="25360" y="10839"/>
                          </a:cubicBezTo>
                          <a:cubicBezTo>
                            <a:pt x="25423" y="11195"/>
                            <a:pt x="25820" y="11592"/>
                            <a:pt x="26155" y="11571"/>
                          </a:cubicBezTo>
                          <a:cubicBezTo>
                            <a:pt x="26302" y="11571"/>
                            <a:pt x="26469" y="11446"/>
                            <a:pt x="26574" y="11299"/>
                          </a:cubicBezTo>
                          <a:cubicBezTo>
                            <a:pt x="26678" y="11195"/>
                            <a:pt x="26678" y="11027"/>
                            <a:pt x="26699" y="10902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38" name="Google Shape;238;p33"/>
                    <p:cNvSpPr/>
                    <p:nvPr/>
                  </p:nvSpPr>
                  <p:spPr>
                    <a:xfrm>
                      <a:off x="-2180800" y="3167275"/>
                      <a:ext cx="912825" cy="6450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6513" h="25800" extrusionOk="0">
                          <a:moveTo>
                            <a:pt x="11676" y="16781"/>
                          </a:moveTo>
                          <a:cubicBezTo>
                            <a:pt x="11237" y="17702"/>
                            <a:pt x="10860" y="18602"/>
                            <a:pt x="10337" y="19397"/>
                          </a:cubicBezTo>
                          <a:cubicBezTo>
                            <a:pt x="9918" y="20025"/>
                            <a:pt x="9353" y="20548"/>
                            <a:pt x="8768" y="21029"/>
                          </a:cubicBezTo>
                          <a:cubicBezTo>
                            <a:pt x="8433" y="21280"/>
                            <a:pt x="7952" y="21385"/>
                            <a:pt x="7491" y="21552"/>
                          </a:cubicBezTo>
                          <a:lnTo>
                            <a:pt x="7094" y="21071"/>
                          </a:lnTo>
                          <a:cubicBezTo>
                            <a:pt x="6905" y="20882"/>
                            <a:pt x="6696" y="20820"/>
                            <a:pt x="6445" y="20820"/>
                          </a:cubicBezTo>
                          <a:cubicBezTo>
                            <a:pt x="6110" y="20820"/>
                            <a:pt x="5859" y="21029"/>
                            <a:pt x="5838" y="21364"/>
                          </a:cubicBezTo>
                          <a:cubicBezTo>
                            <a:pt x="5817" y="21699"/>
                            <a:pt x="5922" y="22033"/>
                            <a:pt x="6131" y="22305"/>
                          </a:cubicBezTo>
                          <a:cubicBezTo>
                            <a:pt x="6571" y="22828"/>
                            <a:pt x="6424" y="23289"/>
                            <a:pt x="6048" y="23770"/>
                          </a:cubicBezTo>
                          <a:cubicBezTo>
                            <a:pt x="5692" y="24230"/>
                            <a:pt x="5273" y="24691"/>
                            <a:pt x="4667" y="24921"/>
                          </a:cubicBezTo>
                          <a:cubicBezTo>
                            <a:pt x="4353" y="25046"/>
                            <a:pt x="4060" y="25214"/>
                            <a:pt x="3767" y="25360"/>
                          </a:cubicBezTo>
                          <a:cubicBezTo>
                            <a:pt x="3181" y="25674"/>
                            <a:pt x="2511" y="25800"/>
                            <a:pt x="1821" y="25758"/>
                          </a:cubicBezTo>
                          <a:cubicBezTo>
                            <a:pt x="1570" y="25423"/>
                            <a:pt x="1465" y="25004"/>
                            <a:pt x="1298" y="24628"/>
                          </a:cubicBezTo>
                          <a:cubicBezTo>
                            <a:pt x="566" y="23247"/>
                            <a:pt x="294" y="21699"/>
                            <a:pt x="147" y="20192"/>
                          </a:cubicBezTo>
                          <a:cubicBezTo>
                            <a:pt x="1" y="18958"/>
                            <a:pt x="147" y="17702"/>
                            <a:pt x="147" y="16468"/>
                          </a:cubicBezTo>
                          <a:cubicBezTo>
                            <a:pt x="147" y="15108"/>
                            <a:pt x="482" y="13852"/>
                            <a:pt x="1047" y="12618"/>
                          </a:cubicBezTo>
                          <a:cubicBezTo>
                            <a:pt x="1340" y="11990"/>
                            <a:pt x="1654" y="11362"/>
                            <a:pt x="1821" y="10714"/>
                          </a:cubicBezTo>
                          <a:cubicBezTo>
                            <a:pt x="1926" y="10295"/>
                            <a:pt x="2156" y="9960"/>
                            <a:pt x="2407" y="9626"/>
                          </a:cubicBezTo>
                          <a:cubicBezTo>
                            <a:pt x="2721" y="9228"/>
                            <a:pt x="3035" y="8810"/>
                            <a:pt x="3348" y="8391"/>
                          </a:cubicBezTo>
                          <a:cubicBezTo>
                            <a:pt x="3537" y="8119"/>
                            <a:pt x="3537" y="8119"/>
                            <a:pt x="3411" y="7638"/>
                          </a:cubicBezTo>
                          <a:cubicBezTo>
                            <a:pt x="3537" y="7450"/>
                            <a:pt x="3704" y="7261"/>
                            <a:pt x="3809" y="7052"/>
                          </a:cubicBezTo>
                          <a:cubicBezTo>
                            <a:pt x="4039" y="6696"/>
                            <a:pt x="4332" y="6403"/>
                            <a:pt x="4708" y="6194"/>
                          </a:cubicBezTo>
                          <a:cubicBezTo>
                            <a:pt x="5001" y="6027"/>
                            <a:pt x="5294" y="5859"/>
                            <a:pt x="5504" y="5587"/>
                          </a:cubicBezTo>
                          <a:cubicBezTo>
                            <a:pt x="5587" y="5483"/>
                            <a:pt x="5650" y="5399"/>
                            <a:pt x="5755" y="5357"/>
                          </a:cubicBezTo>
                          <a:cubicBezTo>
                            <a:pt x="7491" y="4227"/>
                            <a:pt x="8998" y="2825"/>
                            <a:pt x="10818" y="1842"/>
                          </a:cubicBezTo>
                          <a:cubicBezTo>
                            <a:pt x="11446" y="1507"/>
                            <a:pt x="12074" y="1152"/>
                            <a:pt x="12701" y="775"/>
                          </a:cubicBezTo>
                          <a:cubicBezTo>
                            <a:pt x="13350" y="377"/>
                            <a:pt x="14103" y="252"/>
                            <a:pt x="14815" y="43"/>
                          </a:cubicBezTo>
                          <a:cubicBezTo>
                            <a:pt x="15024" y="1"/>
                            <a:pt x="15233" y="22"/>
                            <a:pt x="15442" y="22"/>
                          </a:cubicBezTo>
                          <a:lnTo>
                            <a:pt x="19711" y="22"/>
                          </a:lnTo>
                          <a:cubicBezTo>
                            <a:pt x="20087" y="22"/>
                            <a:pt x="20485" y="63"/>
                            <a:pt x="20882" y="126"/>
                          </a:cubicBezTo>
                          <a:cubicBezTo>
                            <a:pt x="21405" y="168"/>
                            <a:pt x="21908" y="231"/>
                            <a:pt x="22431" y="273"/>
                          </a:cubicBezTo>
                          <a:cubicBezTo>
                            <a:pt x="22786" y="336"/>
                            <a:pt x="23121" y="377"/>
                            <a:pt x="23498" y="440"/>
                          </a:cubicBezTo>
                          <a:cubicBezTo>
                            <a:pt x="23686" y="461"/>
                            <a:pt x="23854" y="545"/>
                            <a:pt x="24021" y="545"/>
                          </a:cubicBezTo>
                          <a:cubicBezTo>
                            <a:pt x="24690" y="482"/>
                            <a:pt x="25318" y="754"/>
                            <a:pt x="25946" y="963"/>
                          </a:cubicBezTo>
                          <a:cubicBezTo>
                            <a:pt x="26448" y="1110"/>
                            <a:pt x="26887" y="1361"/>
                            <a:pt x="27411" y="1424"/>
                          </a:cubicBezTo>
                          <a:cubicBezTo>
                            <a:pt x="27620" y="1465"/>
                            <a:pt x="27871" y="1633"/>
                            <a:pt x="28017" y="1800"/>
                          </a:cubicBezTo>
                          <a:cubicBezTo>
                            <a:pt x="28352" y="2135"/>
                            <a:pt x="28750" y="2344"/>
                            <a:pt x="29168" y="2512"/>
                          </a:cubicBezTo>
                          <a:cubicBezTo>
                            <a:pt x="29545" y="2637"/>
                            <a:pt x="29817" y="2784"/>
                            <a:pt x="30089" y="3056"/>
                          </a:cubicBezTo>
                          <a:cubicBezTo>
                            <a:pt x="30214" y="3181"/>
                            <a:pt x="30382" y="3286"/>
                            <a:pt x="30528" y="3369"/>
                          </a:cubicBezTo>
                          <a:cubicBezTo>
                            <a:pt x="30926" y="3558"/>
                            <a:pt x="31260" y="3767"/>
                            <a:pt x="31491" y="4144"/>
                          </a:cubicBezTo>
                          <a:cubicBezTo>
                            <a:pt x="31574" y="4311"/>
                            <a:pt x="31763" y="4395"/>
                            <a:pt x="31909" y="4499"/>
                          </a:cubicBezTo>
                          <a:cubicBezTo>
                            <a:pt x="32495" y="4939"/>
                            <a:pt x="33039" y="5399"/>
                            <a:pt x="33353" y="6089"/>
                          </a:cubicBezTo>
                          <a:cubicBezTo>
                            <a:pt x="33416" y="6194"/>
                            <a:pt x="33457" y="6320"/>
                            <a:pt x="33541" y="6403"/>
                          </a:cubicBezTo>
                          <a:cubicBezTo>
                            <a:pt x="34211" y="7031"/>
                            <a:pt x="34566" y="7889"/>
                            <a:pt x="35048" y="8642"/>
                          </a:cubicBezTo>
                          <a:cubicBezTo>
                            <a:pt x="35257" y="8935"/>
                            <a:pt x="35362" y="9312"/>
                            <a:pt x="35508" y="9647"/>
                          </a:cubicBezTo>
                          <a:cubicBezTo>
                            <a:pt x="35654" y="10107"/>
                            <a:pt x="35864" y="10525"/>
                            <a:pt x="36178" y="10923"/>
                          </a:cubicBezTo>
                          <a:cubicBezTo>
                            <a:pt x="36345" y="11111"/>
                            <a:pt x="36387" y="11341"/>
                            <a:pt x="36512" y="11551"/>
                          </a:cubicBezTo>
                          <a:cubicBezTo>
                            <a:pt x="36052" y="11990"/>
                            <a:pt x="35550" y="12262"/>
                            <a:pt x="34943" y="12262"/>
                          </a:cubicBezTo>
                          <a:cubicBezTo>
                            <a:pt x="34504" y="12262"/>
                            <a:pt x="34064" y="12346"/>
                            <a:pt x="33583" y="12388"/>
                          </a:cubicBezTo>
                          <a:cubicBezTo>
                            <a:pt x="33457" y="12388"/>
                            <a:pt x="33332" y="12450"/>
                            <a:pt x="33227" y="12408"/>
                          </a:cubicBezTo>
                          <a:cubicBezTo>
                            <a:pt x="32056" y="12136"/>
                            <a:pt x="30905" y="11823"/>
                            <a:pt x="30005" y="10902"/>
                          </a:cubicBezTo>
                          <a:cubicBezTo>
                            <a:pt x="29294" y="10191"/>
                            <a:pt x="28750" y="9354"/>
                            <a:pt x="28101" y="8621"/>
                          </a:cubicBezTo>
                          <a:cubicBezTo>
                            <a:pt x="27996" y="8517"/>
                            <a:pt x="27913" y="8370"/>
                            <a:pt x="27808" y="8286"/>
                          </a:cubicBezTo>
                          <a:cubicBezTo>
                            <a:pt x="27452" y="7994"/>
                            <a:pt x="26929" y="8182"/>
                            <a:pt x="26825" y="8621"/>
                          </a:cubicBezTo>
                          <a:cubicBezTo>
                            <a:pt x="26783" y="8726"/>
                            <a:pt x="26783" y="8851"/>
                            <a:pt x="26783" y="8998"/>
                          </a:cubicBezTo>
                          <a:cubicBezTo>
                            <a:pt x="26783" y="9144"/>
                            <a:pt x="26783" y="9312"/>
                            <a:pt x="26762" y="9437"/>
                          </a:cubicBezTo>
                          <a:cubicBezTo>
                            <a:pt x="26678" y="9877"/>
                            <a:pt x="26406" y="10316"/>
                            <a:pt x="25778" y="10274"/>
                          </a:cubicBezTo>
                          <a:cubicBezTo>
                            <a:pt x="25109" y="10211"/>
                            <a:pt x="24523" y="10044"/>
                            <a:pt x="23958" y="9730"/>
                          </a:cubicBezTo>
                          <a:cubicBezTo>
                            <a:pt x="23163" y="9249"/>
                            <a:pt x="22368" y="8726"/>
                            <a:pt x="21719" y="8056"/>
                          </a:cubicBezTo>
                          <a:cubicBezTo>
                            <a:pt x="21531" y="7868"/>
                            <a:pt x="21385" y="7638"/>
                            <a:pt x="21238" y="7387"/>
                          </a:cubicBezTo>
                          <a:cubicBezTo>
                            <a:pt x="20924" y="6906"/>
                            <a:pt x="20589" y="6382"/>
                            <a:pt x="20297" y="5859"/>
                          </a:cubicBezTo>
                          <a:cubicBezTo>
                            <a:pt x="20087" y="5504"/>
                            <a:pt x="19941" y="5169"/>
                            <a:pt x="19732" y="4834"/>
                          </a:cubicBezTo>
                          <a:cubicBezTo>
                            <a:pt x="19606" y="4604"/>
                            <a:pt x="19313" y="4562"/>
                            <a:pt x="19125" y="4771"/>
                          </a:cubicBezTo>
                          <a:cubicBezTo>
                            <a:pt x="18916" y="5043"/>
                            <a:pt x="18895" y="5336"/>
                            <a:pt x="19041" y="5608"/>
                          </a:cubicBezTo>
                          <a:cubicBezTo>
                            <a:pt x="19229" y="5922"/>
                            <a:pt x="19418" y="6236"/>
                            <a:pt x="19564" y="6508"/>
                          </a:cubicBezTo>
                          <a:cubicBezTo>
                            <a:pt x="19501" y="6843"/>
                            <a:pt x="19334" y="7136"/>
                            <a:pt x="19355" y="7429"/>
                          </a:cubicBezTo>
                          <a:cubicBezTo>
                            <a:pt x="19439" y="8642"/>
                            <a:pt x="18978" y="9730"/>
                            <a:pt x="18476" y="10797"/>
                          </a:cubicBezTo>
                          <a:cubicBezTo>
                            <a:pt x="18413" y="10923"/>
                            <a:pt x="18351" y="11048"/>
                            <a:pt x="18267" y="11195"/>
                          </a:cubicBezTo>
                          <a:cubicBezTo>
                            <a:pt x="17095" y="13308"/>
                            <a:pt x="17095" y="13308"/>
                            <a:pt x="15317" y="14919"/>
                          </a:cubicBezTo>
                          <a:cubicBezTo>
                            <a:pt x="14835" y="15380"/>
                            <a:pt x="14229" y="15589"/>
                            <a:pt x="13664" y="15840"/>
                          </a:cubicBezTo>
                          <a:cubicBezTo>
                            <a:pt x="13434" y="15945"/>
                            <a:pt x="13141" y="15945"/>
                            <a:pt x="12827" y="15819"/>
                          </a:cubicBezTo>
                          <a:cubicBezTo>
                            <a:pt x="12743" y="15191"/>
                            <a:pt x="12659" y="14543"/>
                            <a:pt x="12555" y="13873"/>
                          </a:cubicBezTo>
                          <a:cubicBezTo>
                            <a:pt x="12492" y="13434"/>
                            <a:pt x="12346" y="12994"/>
                            <a:pt x="12199" y="12576"/>
                          </a:cubicBezTo>
                          <a:cubicBezTo>
                            <a:pt x="12032" y="12178"/>
                            <a:pt x="11258" y="12053"/>
                            <a:pt x="10944" y="12367"/>
                          </a:cubicBezTo>
                          <a:cubicBezTo>
                            <a:pt x="10839" y="12471"/>
                            <a:pt x="10755" y="12618"/>
                            <a:pt x="10755" y="12764"/>
                          </a:cubicBezTo>
                          <a:cubicBezTo>
                            <a:pt x="10734" y="13434"/>
                            <a:pt x="10713" y="14145"/>
                            <a:pt x="10755" y="14815"/>
                          </a:cubicBezTo>
                          <a:cubicBezTo>
                            <a:pt x="10839" y="15463"/>
                            <a:pt x="11048" y="16154"/>
                            <a:pt x="11676" y="16781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39" name="Google Shape;239;p33"/>
                    <p:cNvSpPr/>
                    <p:nvPr/>
                  </p:nvSpPr>
                  <p:spPr>
                    <a:xfrm>
                      <a:off x="-1988300" y="4020975"/>
                      <a:ext cx="536725" cy="5079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1469" h="20317" extrusionOk="0">
                          <a:moveTo>
                            <a:pt x="21405" y="19250"/>
                          </a:moveTo>
                          <a:cubicBezTo>
                            <a:pt x="20715" y="19417"/>
                            <a:pt x="20045" y="19585"/>
                            <a:pt x="19376" y="19710"/>
                          </a:cubicBezTo>
                          <a:cubicBezTo>
                            <a:pt x="18246" y="19919"/>
                            <a:pt x="17095" y="20087"/>
                            <a:pt x="15986" y="20275"/>
                          </a:cubicBezTo>
                          <a:cubicBezTo>
                            <a:pt x="15651" y="20317"/>
                            <a:pt x="15317" y="20296"/>
                            <a:pt x="14982" y="20296"/>
                          </a:cubicBezTo>
                          <a:lnTo>
                            <a:pt x="12806" y="20296"/>
                          </a:lnTo>
                          <a:cubicBezTo>
                            <a:pt x="11864" y="20296"/>
                            <a:pt x="10964" y="20275"/>
                            <a:pt x="10023" y="20170"/>
                          </a:cubicBezTo>
                          <a:cubicBezTo>
                            <a:pt x="9102" y="20045"/>
                            <a:pt x="8161" y="20003"/>
                            <a:pt x="7219" y="20045"/>
                          </a:cubicBezTo>
                          <a:cubicBezTo>
                            <a:pt x="5001" y="20087"/>
                            <a:pt x="2825" y="19794"/>
                            <a:pt x="628" y="19480"/>
                          </a:cubicBezTo>
                          <a:cubicBezTo>
                            <a:pt x="545" y="19459"/>
                            <a:pt x="440" y="19459"/>
                            <a:pt x="356" y="19438"/>
                          </a:cubicBezTo>
                          <a:cubicBezTo>
                            <a:pt x="126" y="19354"/>
                            <a:pt x="0" y="19187"/>
                            <a:pt x="42" y="18957"/>
                          </a:cubicBezTo>
                          <a:cubicBezTo>
                            <a:pt x="147" y="18413"/>
                            <a:pt x="210" y="17806"/>
                            <a:pt x="440" y="17283"/>
                          </a:cubicBezTo>
                          <a:cubicBezTo>
                            <a:pt x="963" y="16174"/>
                            <a:pt x="1402" y="15002"/>
                            <a:pt x="1800" y="13831"/>
                          </a:cubicBezTo>
                          <a:cubicBezTo>
                            <a:pt x="1905" y="13517"/>
                            <a:pt x="2030" y="13203"/>
                            <a:pt x="2197" y="12910"/>
                          </a:cubicBezTo>
                          <a:cubicBezTo>
                            <a:pt x="4060" y="9290"/>
                            <a:pt x="5545" y="5482"/>
                            <a:pt x="6947" y="1674"/>
                          </a:cubicBezTo>
                          <a:cubicBezTo>
                            <a:pt x="7010" y="1548"/>
                            <a:pt x="7094" y="1402"/>
                            <a:pt x="7135" y="1276"/>
                          </a:cubicBezTo>
                          <a:cubicBezTo>
                            <a:pt x="7240" y="1255"/>
                            <a:pt x="7324" y="1193"/>
                            <a:pt x="7428" y="1193"/>
                          </a:cubicBezTo>
                          <a:cubicBezTo>
                            <a:pt x="8558" y="1235"/>
                            <a:pt x="9646" y="1255"/>
                            <a:pt x="10797" y="1276"/>
                          </a:cubicBezTo>
                          <a:cubicBezTo>
                            <a:pt x="11027" y="1674"/>
                            <a:pt x="11278" y="2030"/>
                            <a:pt x="11488" y="2427"/>
                          </a:cubicBezTo>
                          <a:cubicBezTo>
                            <a:pt x="11864" y="3139"/>
                            <a:pt x="12534" y="3536"/>
                            <a:pt x="13182" y="3871"/>
                          </a:cubicBezTo>
                          <a:cubicBezTo>
                            <a:pt x="13622" y="4101"/>
                            <a:pt x="14166" y="4080"/>
                            <a:pt x="14626" y="3683"/>
                          </a:cubicBezTo>
                          <a:cubicBezTo>
                            <a:pt x="15086" y="3264"/>
                            <a:pt x="15505" y="2804"/>
                            <a:pt x="16028" y="2427"/>
                          </a:cubicBezTo>
                          <a:cubicBezTo>
                            <a:pt x="16342" y="2197"/>
                            <a:pt x="16467" y="1716"/>
                            <a:pt x="16446" y="1276"/>
                          </a:cubicBezTo>
                          <a:cubicBezTo>
                            <a:pt x="16446" y="1067"/>
                            <a:pt x="16363" y="858"/>
                            <a:pt x="16342" y="649"/>
                          </a:cubicBezTo>
                          <a:cubicBezTo>
                            <a:pt x="17158" y="147"/>
                            <a:pt x="18120" y="356"/>
                            <a:pt x="18978" y="0"/>
                          </a:cubicBezTo>
                          <a:cubicBezTo>
                            <a:pt x="19062" y="105"/>
                            <a:pt x="19167" y="147"/>
                            <a:pt x="19167" y="230"/>
                          </a:cubicBezTo>
                          <a:cubicBezTo>
                            <a:pt x="19250" y="1779"/>
                            <a:pt x="19711" y="3264"/>
                            <a:pt x="20024" y="4750"/>
                          </a:cubicBezTo>
                          <a:cubicBezTo>
                            <a:pt x="20338" y="6403"/>
                            <a:pt x="20736" y="8077"/>
                            <a:pt x="20694" y="9771"/>
                          </a:cubicBezTo>
                          <a:lnTo>
                            <a:pt x="20694" y="9960"/>
                          </a:lnTo>
                          <a:cubicBezTo>
                            <a:pt x="21008" y="11822"/>
                            <a:pt x="20903" y="13705"/>
                            <a:pt x="21112" y="15567"/>
                          </a:cubicBezTo>
                          <a:cubicBezTo>
                            <a:pt x="21175" y="16132"/>
                            <a:pt x="21175" y="16718"/>
                            <a:pt x="21175" y="17283"/>
                          </a:cubicBezTo>
                          <a:cubicBezTo>
                            <a:pt x="21217" y="17764"/>
                            <a:pt x="21154" y="18266"/>
                            <a:pt x="21384" y="18706"/>
                          </a:cubicBezTo>
                          <a:cubicBezTo>
                            <a:pt x="21468" y="18810"/>
                            <a:pt x="21405" y="19020"/>
                            <a:pt x="21405" y="19250"/>
                          </a:cubicBez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0" name="Google Shape;240;p33"/>
                    <p:cNvSpPr/>
                    <p:nvPr/>
                  </p:nvSpPr>
                  <p:spPr>
                    <a:xfrm>
                      <a:off x="-1090675" y="3486900"/>
                      <a:ext cx="504800" cy="6078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0192" h="24314" extrusionOk="0">
                          <a:moveTo>
                            <a:pt x="3369" y="16320"/>
                          </a:moveTo>
                          <a:cubicBezTo>
                            <a:pt x="3725" y="16237"/>
                            <a:pt x="4039" y="16153"/>
                            <a:pt x="4353" y="16090"/>
                          </a:cubicBezTo>
                          <a:cubicBezTo>
                            <a:pt x="4394" y="16048"/>
                            <a:pt x="4499" y="15944"/>
                            <a:pt x="4478" y="15881"/>
                          </a:cubicBezTo>
                          <a:cubicBezTo>
                            <a:pt x="4457" y="15776"/>
                            <a:pt x="4394" y="15630"/>
                            <a:pt x="4290" y="15588"/>
                          </a:cubicBezTo>
                          <a:cubicBezTo>
                            <a:pt x="4143" y="15504"/>
                            <a:pt x="3955" y="15504"/>
                            <a:pt x="3767" y="15484"/>
                          </a:cubicBezTo>
                          <a:cubicBezTo>
                            <a:pt x="3516" y="15463"/>
                            <a:pt x="3244" y="15463"/>
                            <a:pt x="2909" y="15421"/>
                          </a:cubicBezTo>
                          <a:cubicBezTo>
                            <a:pt x="2992" y="15274"/>
                            <a:pt x="3013" y="15149"/>
                            <a:pt x="3055" y="15065"/>
                          </a:cubicBezTo>
                          <a:cubicBezTo>
                            <a:pt x="3202" y="14898"/>
                            <a:pt x="3348" y="14751"/>
                            <a:pt x="3474" y="14584"/>
                          </a:cubicBezTo>
                          <a:cubicBezTo>
                            <a:pt x="3578" y="14458"/>
                            <a:pt x="3746" y="14312"/>
                            <a:pt x="3578" y="14123"/>
                          </a:cubicBezTo>
                          <a:cubicBezTo>
                            <a:pt x="3453" y="13998"/>
                            <a:pt x="3327" y="14123"/>
                            <a:pt x="3202" y="14165"/>
                          </a:cubicBezTo>
                          <a:lnTo>
                            <a:pt x="2888" y="14333"/>
                          </a:lnTo>
                          <a:cubicBezTo>
                            <a:pt x="2616" y="14228"/>
                            <a:pt x="2428" y="14103"/>
                            <a:pt x="2386" y="13831"/>
                          </a:cubicBezTo>
                          <a:cubicBezTo>
                            <a:pt x="2365" y="13747"/>
                            <a:pt x="2365" y="13642"/>
                            <a:pt x="2302" y="13579"/>
                          </a:cubicBezTo>
                          <a:cubicBezTo>
                            <a:pt x="2009" y="12952"/>
                            <a:pt x="2093" y="12387"/>
                            <a:pt x="2595" y="11927"/>
                          </a:cubicBezTo>
                          <a:cubicBezTo>
                            <a:pt x="2637" y="11864"/>
                            <a:pt x="2720" y="11801"/>
                            <a:pt x="2741" y="11717"/>
                          </a:cubicBezTo>
                          <a:cubicBezTo>
                            <a:pt x="2783" y="11592"/>
                            <a:pt x="2804" y="11403"/>
                            <a:pt x="2741" y="11299"/>
                          </a:cubicBezTo>
                          <a:cubicBezTo>
                            <a:pt x="2679" y="11194"/>
                            <a:pt x="2490" y="11110"/>
                            <a:pt x="2386" y="11131"/>
                          </a:cubicBezTo>
                          <a:cubicBezTo>
                            <a:pt x="2156" y="11173"/>
                            <a:pt x="1946" y="11236"/>
                            <a:pt x="1653" y="11320"/>
                          </a:cubicBezTo>
                          <a:cubicBezTo>
                            <a:pt x="858" y="9625"/>
                            <a:pt x="649" y="7763"/>
                            <a:pt x="0" y="5984"/>
                          </a:cubicBezTo>
                          <a:lnTo>
                            <a:pt x="628" y="5524"/>
                          </a:lnTo>
                          <a:cubicBezTo>
                            <a:pt x="1068" y="5168"/>
                            <a:pt x="1528" y="4750"/>
                            <a:pt x="1988" y="4478"/>
                          </a:cubicBezTo>
                          <a:cubicBezTo>
                            <a:pt x="2469" y="4206"/>
                            <a:pt x="3013" y="4101"/>
                            <a:pt x="3474" y="3871"/>
                          </a:cubicBezTo>
                          <a:cubicBezTo>
                            <a:pt x="4101" y="3578"/>
                            <a:pt x="4708" y="3243"/>
                            <a:pt x="5420" y="3118"/>
                          </a:cubicBezTo>
                          <a:cubicBezTo>
                            <a:pt x="5650" y="3076"/>
                            <a:pt x="5880" y="2929"/>
                            <a:pt x="6047" y="2762"/>
                          </a:cubicBezTo>
                          <a:cubicBezTo>
                            <a:pt x="6361" y="2448"/>
                            <a:pt x="6717" y="2281"/>
                            <a:pt x="7114" y="2113"/>
                          </a:cubicBezTo>
                          <a:cubicBezTo>
                            <a:pt x="7951" y="1716"/>
                            <a:pt x="8809" y="1339"/>
                            <a:pt x="9646" y="942"/>
                          </a:cubicBezTo>
                          <a:cubicBezTo>
                            <a:pt x="9855" y="837"/>
                            <a:pt x="10107" y="753"/>
                            <a:pt x="10337" y="711"/>
                          </a:cubicBezTo>
                          <a:cubicBezTo>
                            <a:pt x="10881" y="544"/>
                            <a:pt x="11425" y="398"/>
                            <a:pt x="11990" y="209"/>
                          </a:cubicBezTo>
                          <a:cubicBezTo>
                            <a:pt x="12534" y="0"/>
                            <a:pt x="13099" y="0"/>
                            <a:pt x="13664" y="42"/>
                          </a:cubicBezTo>
                          <a:cubicBezTo>
                            <a:pt x="14563" y="1193"/>
                            <a:pt x="15044" y="2511"/>
                            <a:pt x="15379" y="3850"/>
                          </a:cubicBezTo>
                          <a:cubicBezTo>
                            <a:pt x="15693" y="5147"/>
                            <a:pt x="16070" y="6403"/>
                            <a:pt x="16656" y="7616"/>
                          </a:cubicBezTo>
                          <a:cubicBezTo>
                            <a:pt x="16844" y="8621"/>
                            <a:pt x="17367" y="9520"/>
                            <a:pt x="17660" y="10504"/>
                          </a:cubicBezTo>
                          <a:cubicBezTo>
                            <a:pt x="17765" y="10859"/>
                            <a:pt x="17869" y="11215"/>
                            <a:pt x="18057" y="11529"/>
                          </a:cubicBezTo>
                          <a:cubicBezTo>
                            <a:pt x="18288" y="12010"/>
                            <a:pt x="18434" y="12471"/>
                            <a:pt x="18518" y="12994"/>
                          </a:cubicBezTo>
                          <a:cubicBezTo>
                            <a:pt x="18706" y="13935"/>
                            <a:pt x="18936" y="14877"/>
                            <a:pt x="19313" y="15776"/>
                          </a:cubicBezTo>
                          <a:cubicBezTo>
                            <a:pt x="19752" y="16823"/>
                            <a:pt x="19857" y="17911"/>
                            <a:pt x="20192" y="19041"/>
                          </a:cubicBezTo>
                          <a:cubicBezTo>
                            <a:pt x="19899" y="19187"/>
                            <a:pt x="19669" y="19396"/>
                            <a:pt x="19418" y="19501"/>
                          </a:cubicBezTo>
                          <a:cubicBezTo>
                            <a:pt x="18706" y="19773"/>
                            <a:pt x="17995" y="20024"/>
                            <a:pt x="17262" y="20233"/>
                          </a:cubicBezTo>
                          <a:cubicBezTo>
                            <a:pt x="15819" y="20652"/>
                            <a:pt x="14354" y="21070"/>
                            <a:pt x="12889" y="21468"/>
                          </a:cubicBezTo>
                          <a:cubicBezTo>
                            <a:pt x="12471" y="21572"/>
                            <a:pt x="12115" y="21761"/>
                            <a:pt x="11739" y="21970"/>
                          </a:cubicBezTo>
                          <a:cubicBezTo>
                            <a:pt x="11174" y="22284"/>
                            <a:pt x="10567" y="22577"/>
                            <a:pt x="9960" y="22849"/>
                          </a:cubicBezTo>
                          <a:cubicBezTo>
                            <a:pt x="9730" y="22995"/>
                            <a:pt x="9437" y="23058"/>
                            <a:pt x="9228" y="23225"/>
                          </a:cubicBezTo>
                          <a:cubicBezTo>
                            <a:pt x="8809" y="23539"/>
                            <a:pt x="8328" y="23686"/>
                            <a:pt x="7847" y="23853"/>
                          </a:cubicBezTo>
                          <a:cubicBezTo>
                            <a:pt x="7449" y="23979"/>
                            <a:pt x="7031" y="24083"/>
                            <a:pt x="6612" y="24062"/>
                          </a:cubicBezTo>
                          <a:cubicBezTo>
                            <a:pt x="6194" y="24041"/>
                            <a:pt x="5775" y="24083"/>
                            <a:pt x="5357" y="24313"/>
                          </a:cubicBezTo>
                          <a:cubicBezTo>
                            <a:pt x="4917" y="23686"/>
                            <a:pt x="4604" y="23100"/>
                            <a:pt x="4687" y="22305"/>
                          </a:cubicBezTo>
                          <a:cubicBezTo>
                            <a:pt x="4708" y="22054"/>
                            <a:pt x="4687" y="21761"/>
                            <a:pt x="4583" y="21530"/>
                          </a:cubicBezTo>
                          <a:cubicBezTo>
                            <a:pt x="4248" y="20756"/>
                            <a:pt x="4081" y="19982"/>
                            <a:pt x="3934" y="19166"/>
                          </a:cubicBezTo>
                          <a:cubicBezTo>
                            <a:pt x="3746" y="18308"/>
                            <a:pt x="3557" y="17471"/>
                            <a:pt x="3369" y="16613"/>
                          </a:cubicBezTo>
                          <a:cubicBezTo>
                            <a:pt x="3348" y="16509"/>
                            <a:pt x="3369" y="16404"/>
                            <a:pt x="3369" y="16320"/>
                          </a:cubicBezTo>
                          <a:close/>
                          <a:moveTo>
                            <a:pt x="3285" y="6800"/>
                          </a:moveTo>
                          <a:cubicBezTo>
                            <a:pt x="3139" y="6800"/>
                            <a:pt x="2951" y="6779"/>
                            <a:pt x="2867" y="6821"/>
                          </a:cubicBezTo>
                          <a:cubicBezTo>
                            <a:pt x="2762" y="6926"/>
                            <a:pt x="2679" y="7135"/>
                            <a:pt x="2679" y="7302"/>
                          </a:cubicBezTo>
                          <a:cubicBezTo>
                            <a:pt x="2679" y="7721"/>
                            <a:pt x="2741" y="8181"/>
                            <a:pt x="3055" y="8474"/>
                          </a:cubicBezTo>
                          <a:cubicBezTo>
                            <a:pt x="3432" y="8830"/>
                            <a:pt x="3474" y="9248"/>
                            <a:pt x="3453" y="9709"/>
                          </a:cubicBezTo>
                          <a:cubicBezTo>
                            <a:pt x="3453" y="9834"/>
                            <a:pt x="3453" y="9939"/>
                            <a:pt x="3474" y="10064"/>
                          </a:cubicBezTo>
                          <a:cubicBezTo>
                            <a:pt x="3516" y="10274"/>
                            <a:pt x="3641" y="10399"/>
                            <a:pt x="3809" y="10441"/>
                          </a:cubicBezTo>
                          <a:cubicBezTo>
                            <a:pt x="3997" y="10462"/>
                            <a:pt x="4185" y="10483"/>
                            <a:pt x="4373" y="10441"/>
                          </a:cubicBezTo>
                          <a:cubicBezTo>
                            <a:pt x="5022" y="10232"/>
                            <a:pt x="5754" y="10274"/>
                            <a:pt x="6382" y="9918"/>
                          </a:cubicBezTo>
                          <a:cubicBezTo>
                            <a:pt x="6591" y="9813"/>
                            <a:pt x="6822" y="9750"/>
                            <a:pt x="7073" y="9667"/>
                          </a:cubicBezTo>
                          <a:cubicBezTo>
                            <a:pt x="8140" y="9290"/>
                            <a:pt x="9207" y="8893"/>
                            <a:pt x="10316" y="8516"/>
                          </a:cubicBezTo>
                          <a:cubicBezTo>
                            <a:pt x="10588" y="8411"/>
                            <a:pt x="10881" y="8369"/>
                            <a:pt x="11174" y="8286"/>
                          </a:cubicBezTo>
                          <a:cubicBezTo>
                            <a:pt x="11843" y="8139"/>
                            <a:pt x="12513" y="7972"/>
                            <a:pt x="13057" y="7553"/>
                          </a:cubicBezTo>
                          <a:cubicBezTo>
                            <a:pt x="13161" y="7198"/>
                            <a:pt x="13140" y="6905"/>
                            <a:pt x="12973" y="6570"/>
                          </a:cubicBezTo>
                          <a:cubicBezTo>
                            <a:pt x="12785" y="6214"/>
                            <a:pt x="12617" y="5838"/>
                            <a:pt x="12617" y="5461"/>
                          </a:cubicBezTo>
                          <a:cubicBezTo>
                            <a:pt x="12617" y="4938"/>
                            <a:pt x="12345" y="4478"/>
                            <a:pt x="12304" y="3976"/>
                          </a:cubicBezTo>
                          <a:cubicBezTo>
                            <a:pt x="12241" y="3641"/>
                            <a:pt x="12052" y="3536"/>
                            <a:pt x="11718" y="3536"/>
                          </a:cubicBezTo>
                          <a:cubicBezTo>
                            <a:pt x="11487" y="3536"/>
                            <a:pt x="11320" y="3599"/>
                            <a:pt x="11153" y="3724"/>
                          </a:cubicBezTo>
                          <a:cubicBezTo>
                            <a:pt x="10881" y="3934"/>
                            <a:pt x="10567" y="4080"/>
                            <a:pt x="10232" y="4080"/>
                          </a:cubicBezTo>
                          <a:cubicBezTo>
                            <a:pt x="10065" y="4080"/>
                            <a:pt x="9939" y="4122"/>
                            <a:pt x="9772" y="4185"/>
                          </a:cubicBezTo>
                          <a:cubicBezTo>
                            <a:pt x="8558" y="4603"/>
                            <a:pt x="7324" y="5043"/>
                            <a:pt x="6089" y="5461"/>
                          </a:cubicBezTo>
                          <a:cubicBezTo>
                            <a:pt x="5733" y="5587"/>
                            <a:pt x="5357" y="5712"/>
                            <a:pt x="5001" y="5880"/>
                          </a:cubicBezTo>
                          <a:cubicBezTo>
                            <a:pt x="4583" y="6068"/>
                            <a:pt x="4206" y="6298"/>
                            <a:pt x="3704" y="6298"/>
                          </a:cubicBezTo>
                          <a:cubicBezTo>
                            <a:pt x="3411" y="6298"/>
                            <a:pt x="3285" y="6528"/>
                            <a:pt x="3285" y="6800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1" name="Google Shape;241;p33"/>
                    <p:cNvSpPr/>
                    <p:nvPr/>
                  </p:nvSpPr>
                  <p:spPr>
                    <a:xfrm>
                      <a:off x="-2641650" y="3214350"/>
                      <a:ext cx="476050" cy="4525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9042" h="18100" extrusionOk="0">
                          <a:moveTo>
                            <a:pt x="1" y="16551"/>
                          </a:moveTo>
                          <a:cubicBezTo>
                            <a:pt x="587" y="16279"/>
                            <a:pt x="1110" y="16028"/>
                            <a:pt x="1633" y="15819"/>
                          </a:cubicBezTo>
                          <a:cubicBezTo>
                            <a:pt x="2072" y="15610"/>
                            <a:pt x="2428" y="15317"/>
                            <a:pt x="2721" y="14898"/>
                          </a:cubicBezTo>
                          <a:cubicBezTo>
                            <a:pt x="3160" y="14250"/>
                            <a:pt x="3600" y="13601"/>
                            <a:pt x="4060" y="12973"/>
                          </a:cubicBezTo>
                          <a:cubicBezTo>
                            <a:pt x="4269" y="12660"/>
                            <a:pt x="4353" y="12346"/>
                            <a:pt x="4374" y="11948"/>
                          </a:cubicBezTo>
                          <a:cubicBezTo>
                            <a:pt x="4416" y="11090"/>
                            <a:pt x="4290" y="10274"/>
                            <a:pt x="3893" y="9479"/>
                          </a:cubicBezTo>
                          <a:cubicBezTo>
                            <a:pt x="3663" y="9019"/>
                            <a:pt x="3516" y="8475"/>
                            <a:pt x="3349" y="7973"/>
                          </a:cubicBezTo>
                          <a:cubicBezTo>
                            <a:pt x="3223" y="7492"/>
                            <a:pt x="3244" y="7031"/>
                            <a:pt x="3432" y="6550"/>
                          </a:cubicBezTo>
                          <a:cubicBezTo>
                            <a:pt x="3663" y="5901"/>
                            <a:pt x="4039" y="5295"/>
                            <a:pt x="4499" y="4771"/>
                          </a:cubicBezTo>
                          <a:cubicBezTo>
                            <a:pt x="4834" y="4395"/>
                            <a:pt x="5190" y="4018"/>
                            <a:pt x="5504" y="3600"/>
                          </a:cubicBezTo>
                          <a:cubicBezTo>
                            <a:pt x="5734" y="3307"/>
                            <a:pt x="5985" y="3077"/>
                            <a:pt x="6299" y="2888"/>
                          </a:cubicBezTo>
                          <a:cubicBezTo>
                            <a:pt x="6885" y="2512"/>
                            <a:pt x="7429" y="2093"/>
                            <a:pt x="8015" y="1696"/>
                          </a:cubicBezTo>
                          <a:cubicBezTo>
                            <a:pt x="8287" y="1486"/>
                            <a:pt x="8601" y="1277"/>
                            <a:pt x="8914" y="1089"/>
                          </a:cubicBezTo>
                          <a:cubicBezTo>
                            <a:pt x="10358" y="315"/>
                            <a:pt x="11927" y="64"/>
                            <a:pt x="13559" y="22"/>
                          </a:cubicBezTo>
                          <a:cubicBezTo>
                            <a:pt x="13873" y="1"/>
                            <a:pt x="14208" y="64"/>
                            <a:pt x="14543" y="147"/>
                          </a:cubicBezTo>
                          <a:cubicBezTo>
                            <a:pt x="14940" y="231"/>
                            <a:pt x="15296" y="357"/>
                            <a:pt x="15694" y="377"/>
                          </a:cubicBezTo>
                          <a:cubicBezTo>
                            <a:pt x="16823" y="482"/>
                            <a:pt x="17660" y="1152"/>
                            <a:pt x="18497" y="1779"/>
                          </a:cubicBezTo>
                          <a:cubicBezTo>
                            <a:pt x="19000" y="2135"/>
                            <a:pt x="19041" y="2407"/>
                            <a:pt x="18748" y="2951"/>
                          </a:cubicBezTo>
                          <a:cubicBezTo>
                            <a:pt x="18581" y="3307"/>
                            <a:pt x="18393" y="3704"/>
                            <a:pt x="18100" y="4018"/>
                          </a:cubicBezTo>
                          <a:cubicBezTo>
                            <a:pt x="17556" y="4667"/>
                            <a:pt x="17347" y="5462"/>
                            <a:pt x="17137" y="6236"/>
                          </a:cubicBezTo>
                          <a:cubicBezTo>
                            <a:pt x="16761" y="7638"/>
                            <a:pt x="16489" y="9061"/>
                            <a:pt x="15819" y="10358"/>
                          </a:cubicBezTo>
                          <a:cubicBezTo>
                            <a:pt x="15171" y="11655"/>
                            <a:pt x="14438" y="12890"/>
                            <a:pt x="13580" y="14062"/>
                          </a:cubicBezTo>
                          <a:cubicBezTo>
                            <a:pt x="13015" y="14794"/>
                            <a:pt x="12534" y="15526"/>
                            <a:pt x="11844" y="16154"/>
                          </a:cubicBezTo>
                          <a:cubicBezTo>
                            <a:pt x="11237" y="16740"/>
                            <a:pt x="10588" y="17200"/>
                            <a:pt x="9919" y="17639"/>
                          </a:cubicBezTo>
                          <a:cubicBezTo>
                            <a:pt x="9479" y="17932"/>
                            <a:pt x="8977" y="18058"/>
                            <a:pt x="8454" y="18058"/>
                          </a:cubicBezTo>
                          <a:cubicBezTo>
                            <a:pt x="7303" y="18100"/>
                            <a:pt x="6152" y="18058"/>
                            <a:pt x="5002" y="18058"/>
                          </a:cubicBezTo>
                          <a:cubicBezTo>
                            <a:pt x="4834" y="18058"/>
                            <a:pt x="4688" y="18058"/>
                            <a:pt x="4562" y="18016"/>
                          </a:cubicBezTo>
                          <a:cubicBezTo>
                            <a:pt x="3139" y="17702"/>
                            <a:pt x="1758" y="17284"/>
                            <a:pt x="398" y="16782"/>
                          </a:cubicBezTo>
                          <a:cubicBezTo>
                            <a:pt x="231" y="16761"/>
                            <a:pt x="168" y="16677"/>
                            <a:pt x="1" y="16551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2" name="Google Shape;242;p33"/>
                    <p:cNvSpPr/>
                    <p:nvPr/>
                  </p:nvSpPr>
                  <p:spPr>
                    <a:xfrm>
                      <a:off x="-2045850" y="4526275"/>
                      <a:ext cx="636625" cy="1302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5465" h="5211" extrusionOk="0">
                          <a:moveTo>
                            <a:pt x="24461" y="84"/>
                          </a:moveTo>
                          <a:cubicBezTo>
                            <a:pt x="24795" y="712"/>
                            <a:pt x="25109" y="1339"/>
                            <a:pt x="25465" y="2051"/>
                          </a:cubicBezTo>
                          <a:lnTo>
                            <a:pt x="25465" y="4394"/>
                          </a:lnTo>
                          <a:cubicBezTo>
                            <a:pt x="24816" y="4645"/>
                            <a:pt x="24272" y="4583"/>
                            <a:pt x="23791" y="4080"/>
                          </a:cubicBezTo>
                          <a:cubicBezTo>
                            <a:pt x="23456" y="3725"/>
                            <a:pt x="23121" y="3411"/>
                            <a:pt x="22640" y="3243"/>
                          </a:cubicBezTo>
                          <a:cubicBezTo>
                            <a:pt x="22326" y="3139"/>
                            <a:pt x="22054" y="3139"/>
                            <a:pt x="21803" y="3369"/>
                          </a:cubicBezTo>
                          <a:cubicBezTo>
                            <a:pt x="21552" y="3620"/>
                            <a:pt x="21322" y="3892"/>
                            <a:pt x="21071" y="4185"/>
                          </a:cubicBezTo>
                          <a:cubicBezTo>
                            <a:pt x="20820" y="4499"/>
                            <a:pt x="20715" y="4520"/>
                            <a:pt x="20297" y="4394"/>
                          </a:cubicBezTo>
                          <a:cubicBezTo>
                            <a:pt x="20129" y="4352"/>
                            <a:pt x="19962" y="4290"/>
                            <a:pt x="19774" y="4248"/>
                          </a:cubicBezTo>
                          <a:cubicBezTo>
                            <a:pt x="19146" y="4039"/>
                            <a:pt x="18518" y="3850"/>
                            <a:pt x="18079" y="3264"/>
                          </a:cubicBezTo>
                          <a:cubicBezTo>
                            <a:pt x="17765" y="2846"/>
                            <a:pt x="17347" y="2825"/>
                            <a:pt x="16865" y="3055"/>
                          </a:cubicBezTo>
                          <a:cubicBezTo>
                            <a:pt x="16238" y="3348"/>
                            <a:pt x="15777" y="3787"/>
                            <a:pt x="15401" y="4352"/>
                          </a:cubicBezTo>
                          <a:cubicBezTo>
                            <a:pt x="14857" y="5147"/>
                            <a:pt x="14668" y="5210"/>
                            <a:pt x="13769" y="4792"/>
                          </a:cubicBezTo>
                          <a:cubicBezTo>
                            <a:pt x="13246" y="4520"/>
                            <a:pt x="12785" y="4206"/>
                            <a:pt x="12492" y="3683"/>
                          </a:cubicBezTo>
                          <a:cubicBezTo>
                            <a:pt x="12388" y="3474"/>
                            <a:pt x="12262" y="3264"/>
                            <a:pt x="12137" y="3055"/>
                          </a:cubicBezTo>
                          <a:cubicBezTo>
                            <a:pt x="11823" y="2595"/>
                            <a:pt x="11300" y="2469"/>
                            <a:pt x="10777" y="2699"/>
                          </a:cubicBezTo>
                          <a:cubicBezTo>
                            <a:pt x="10442" y="2846"/>
                            <a:pt x="10107" y="2992"/>
                            <a:pt x="9793" y="3160"/>
                          </a:cubicBezTo>
                          <a:cubicBezTo>
                            <a:pt x="9647" y="3243"/>
                            <a:pt x="9458" y="3348"/>
                            <a:pt x="9375" y="3515"/>
                          </a:cubicBezTo>
                          <a:cubicBezTo>
                            <a:pt x="9124" y="3997"/>
                            <a:pt x="8601" y="4248"/>
                            <a:pt x="8203" y="4603"/>
                          </a:cubicBezTo>
                          <a:cubicBezTo>
                            <a:pt x="7889" y="4896"/>
                            <a:pt x="7533" y="4980"/>
                            <a:pt x="7136" y="5001"/>
                          </a:cubicBezTo>
                          <a:cubicBezTo>
                            <a:pt x="6655" y="5022"/>
                            <a:pt x="6424" y="4834"/>
                            <a:pt x="6299" y="4373"/>
                          </a:cubicBezTo>
                          <a:cubicBezTo>
                            <a:pt x="6111" y="3725"/>
                            <a:pt x="5964" y="3034"/>
                            <a:pt x="5755" y="2365"/>
                          </a:cubicBezTo>
                          <a:cubicBezTo>
                            <a:pt x="5588" y="1758"/>
                            <a:pt x="5148" y="1570"/>
                            <a:pt x="4667" y="1946"/>
                          </a:cubicBezTo>
                          <a:cubicBezTo>
                            <a:pt x="4102" y="2386"/>
                            <a:pt x="3474" y="2720"/>
                            <a:pt x="2826" y="3055"/>
                          </a:cubicBezTo>
                          <a:cubicBezTo>
                            <a:pt x="2554" y="3202"/>
                            <a:pt x="2323" y="3411"/>
                            <a:pt x="2093" y="3578"/>
                          </a:cubicBezTo>
                          <a:lnTo>
                            <a:pt x="168" y="3578"/>
                          </a:lnTo>
                          <a:cubicBezTo>
                            <a:pt x="1" y="3160"/>
                            <a:pt x="43" y="2804"/>
                            <a:pt x="252" y="2427"/>
                          </a:cubicBezTo>
                          <a:cubicBezTo>
                            <a:pt x="691" y="1590"/>
                            <a:pt x="1173" y="816"/>
                            <a:pt x="1842" y="189"/>
                          </a:cubicBezTo>
                          <a:cubicBezTo>
                            <a:pt x="3600" y="398"/>
                            <a:pt x="5357" y="607"/>
                            <a:pt x="7073" y="816"/>
                          </a:cubicBezTo>
                          <a:cubicBezTo>
                            <a:pt x="7471" y="858"/>
                            <a:pt x="7868" y="858"/>
                            <a:pt x="8266" y="858"/>
                          </a:cubicBezTo>
                          <a:cubicBezTo>
                            <a:pt x="9835" y="900"/>
                            <a:pt x="11404" y="795"/>
                            <a:pt x="12974" y="1067"/>
                          </a:cubicBezTo>
                          <a:cubicBezTo>
                            <a:pt x="13287" y="1130"/>
                            <a:pt x="13622" y="1130"/>
                            <a:pt x="13957" y="1130"/>
                          </a:cubicBezTo>
                          <a:cubicBezTo>
                            <a:pt x="14564" y="1130"/>
                            <a:pt x="15171" y="1109"/>
                            <a:pt x="15756" y="1130"/>
                          </a:cubicBezTo>
                          <a:cubicBezTo>
                            <a:pt x="18225" y="1235"/>
                            <a:pt x="20632" y="837"/>
                            <a:pt x="23038" y="293"/>
                          </a:cubicBezTo>
                          <a:cubicBezTo>
                            <a:pt x="23477" y="189"/>
                            <a:pt x="23917" y="105"/>
                            <a:pt x="24377" y="0"/>
                          </a:cubicBezTo>
                          <a:cubicBezTo>
                            <a:pt x="24377" y="63"/>
                            <a:pt x="24398" y="84"/>
                            <a:pt x="24461" y="84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3" name="Google Shape;243;p33"/>
                    <p:cNvSpPr/>
                    <p:nvPr/>
                  </p:nvSpPr>
                  <p:spPr>
                    <a:xfrm>
                      <a:off x="-2194925" y="3244175"/>
                      <a:ext cx="177875" cy="2029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115" h="8119" extrusionOk="0">
                          <a:moveTo>
                            <a:pt x="7115" y="691"/>
                          </a:moveTo>
                          <a:cubicBezTo>
                            <a:pt x="6215" y="1172"/>
                            <a:pt x="5525" y="1946"/>
                            <a:pt x="4604" y="2386"/>
                          </a:cubicBezTo>
                          <a:cubicBezTo>
                            <a:pt x="3432" y="2930"/>
                            <a:pt x="2532" y="3830"/>
                            <a:pt x="1988" y="5022"/>
                          </a:cubicBezTo>
                          <a:cubicBezTo>
                            <a:pt x="1947" y="5106"/>
                            <a:pt x="1926" y="5190"/>
                            <a:pt x="1905" y="5294"/>
                          </a:cubicBezTo>
                          <a:lnTo>
                            <a:pt x="1905" y="5399"/>
                          </a:lnTo>
                          <a:cubicBezTo>
                            <a:pt x="2093" y="5545"/>
                            <a:pt x="2302" y="5713"/>
                            <a:pt x="2532" y="5880"/>
                          </a:cubicBezTo>
                          <a:cubicBezTo>
                            <a:pt x="1905" y="6466"/>
                            <a:pt x="1675" y="7219"/>
                            <a:pt x="1319" y="7910"/>
                          </a:cubicBezTo>
                          <a:cubicBezTo>
                            <a:pt x="942" y="8119"/>
                            <a:pt x="670" y="7931"/>
                            <a:pt x="419" y="7721"/>
                          </a:cubicBezTo>
                          <a:cubicBezTo>
                            <a:pt x="168" y="7533"/>
                            <a:pt x="105" y="7303"/>
                            <a:pt x="63" y="7010"/>
                          </a:cubicBezTo>
                          <a:cubicBezTo>
                            <a:pt x="1" y="5985"/>
                            <a:pt x="315" y="5043"/>
                            <a:pt x="566" y="4081"/>
                          </a:cubicBezTo>
                          <a:cubicBezTo>
                            <a:pt x="587" y="3955"/>
                            <a:pt x="733" y="3830"/>
                            <a:pt x="796" y="3683"/>
                          </a:cubicBezTo>
                          <a:cubicBezTo>
                            <a:pt x="1110" y="3160"/>
                            <a:pt x="1423" y="2679"/>
                            <a:pt x="1737" y="2156"/>
                          </a:cubicBezTo>
                          <a:cubicBezTo>
                            <a:pt x="1842" y="1967"/>
                            <a:pt x="1988" y="1779"/>
                            <a:pt x="2114" y="1653"/>
                          </a:cubicBezTo>
                          <a:cubicBezTo>
                            <a:pt x="2323" y="1444"/>
                            <a:pt x="2532" y="1235"/>
                            <a:pt x="2763" y="1026"/>
                          </a:cubicBezTo>
                          <a:cubicBezTo>
                            <a:pt x="3369" y="482"/>
                            <a:pt x="3997" y="0"/>
                            <a:pt x="4918" y="84"/>
                          </a:cubicBezTo>
                          <a:cubicBezTo>
                            <a:pt x="5441" y="105"/>
                            <a:pt x="5985" y="0"/>
                            <a:pt x="6529" y="105"/>
                          </a:cubicBezTo>
                          <a:cubicBezTo>
                            <a:pt x="6801" y="210"/>
                            <a:pt x="6989" y="335"/>
                            <a:pt x="7115" y="691"/>
                          </a:cubicBez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4" name="Google Shape;244;p33"/>
                    <p:cNvSpPr/>
                    <p:nvPr/>
                  </p:nvSpPr>
                  <p:spPr>
                    <a:xfrm>
                      <a:off x="-2217425" y="3823750"/>
                      <a:ext cx="135000" cy="1161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400" h="4646" extrusionOk="0">
                          <a:moveTo>
                            <a:pt x="1110" y="1"/>
                          </a:moveTo>
                          <a:cubicBezTo>
                            <a:pt x="1424" y="315"/>
                            <a:pt x="1779" y="545"/>
                            <a:pt x="2240" y="649"/>
                          </a:cubicBezTo>
                          <a:cubicBezTo>
                            <a:pt x="2470" y="691"/>
                            <a:pt x="2658" y="880"/>
                            <a:pt x="2784" y="1089"/>
                          </a:cubicBezTo>
                          <a:cubicBezTo>
                            <a:pt x="2993" y="1403"/>
                            <a:pt x="3202" y="1696"/>
                            <a:pt x="3412" y="1989"/>
                          </a:cubicBezTo>
                          <a:cubicBezTo>
                            <a:pt x="3935" y="2742"/>
                            <a:pt x="4458" y="3516"/>
                            <a:pt x="5190" y="4144"/>
                          </a:cubicBezTo>
                          <a:cubicBezTo>
                            <a:pt x="5274" y="4227"/>
                            <a:pt x="5316" y="4332"/>
                            <a:pt x="5399" y="4437"/>
                          </a:cubicBezTo>
                          <a:cubicBezTo>
                            <a:pt x="4751" y="4625"/>
                            <a:pt x="4541" y="4646"/>
                            <a:pt x="3976" y="4437"/>
                          </a:cubicBezTo>
                          <a:cubicBezTo>
                            <a:pt x="3244" y="4186"/>
                            <a:pt x="2512" y="3914"/>
                            <a:pt x="1779" y="3621"/>
                          </a:cubicBezTo>
                          <a:cubicBezTo>
                            <a:pt x="1298" y="3432"/>
                            <a:pt x="943" y="3035"/>
                            <a:pt x="671" y="2616"/>
                          </a:cubicBezTo>
                          <a:cubicBezTo>
                            <a:pt x="419" y="2240"/>
                            <a:pt x="273" y="1800"/>
                            <a:pt x="168" y="1361"/>
                          </a:cubicBezTo>
                          <a:cubicBezTo>
                            <a:pt x="1" y="712"/>
                            <a:pt x="273" y="377"/>
                            <a:pt x="1110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5" name="Google Shape;245;p33"/>
                    <p:cNvSpPr/>
                    <p:nvPr/>
                  </p:nvSpPr>
                  <p:spPr>
                    <a:xfrm>
                      <a:off x="-1581325" y="4840125"/>
                      <a:ext cx="161125" cy="659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6445" h="2637" extrusionOk="0">
                          <a:moveTo>
                            <a:pt x="6445" y="1779"/>
                          </a:moveTo>
                          <a:cubicBezTo>
                            <a:pt x="6131" y="1946"/>
                            <a:pt x="5942" y="2156"/>
                            <a:pt x="5712" y="2156"/>
                          </a:cubicBezTo>
                          <a:cubicBezTo>
                            <a:pt x="4666" y="2218"/>
                            <a:pt x="3641" y="2637"/>
                            <a:pt x="2574" y="2511"/>
                          </a:cubicBezTo>
                          <a:cubicBezTo>
                            <a:pt x="2113" y="2469"/>
                            <a:pt x="1695" y="2365"/>
                            <a:pt x="1339" y="2030"/>
                          </a:cubicBezTo>
                          <a:cubicBezTo>
                            <a:pt x="1151" y="1842"/>
                            <a:pt x="900" y="1695"/>
                            <a:pt x="670" y="1549"/>
                          </a:cubicBezTo>
                          <a:cubicBezTo>
                            <a:pt x="105" y="1193"/>
                            <a:pt x="63" y="1088"/>
                            <a:pt x="0" y="252"/>
                          </a:cubicBezTo>
                          <a:lnTo>
                            <a:pt x="921" y="252"/>
                          </a:lnTo>
                          <a:cubicBezTo>
                            <a:pt x="1381" y="252"/>
                            <a:pt x="1841" y="272"/>
                            <a:pt x="2260" y="84"/>
                          </a:cubicBezTo>
                          <a:cubicBezTo>
                            <a:pt x="2385" y="21"/>
                            <a:pt x="2553" y="0"/>
                            <a:pt x="2699" y="0"/>
                          </a:cubicBezTo>
                          <a:cubicBezTo>
                            <a:pt x="3620" y="105"/>
                            <a:pt x="4561" y="147"/>
                            <a:pt x="5357" y="796"/>
                          </a:cubicBezTo>
                          <a:cubicBezTo>
                            <a:pt x="5587" y="984"/>
                            <a:pt x="5817" y="1151"/>
                            <a:pt x="6047" y="1360"/>
                          </a:cubicBezTo>
                          <a:cubicBezTo>
                            <a:pt x="6173" y="1465"/>
                            <a:pt x="6256" y="1570"/>
                            <a:pt x="6445" y="1779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6" name="Google Shape;246;p33"/>
                    <p:cNvSpPr/>
                    <p:nvPr/>
                  </p:nvSpPr>
                  <p:spPr>
                    <a:xfrm>
                      <a:off x="-1245000" y="3450275"/>
                      <a:ext cx="70125" cy="1438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805" h="5755" extrusionOk="0">
                          <a:moveTo>
                            <a:pt x="963" y="5754"/>
                          </a:moveTo>
                          <a:cubicBezTo>
                            <a:pt x="859" y="5294"/>
                            <a:pt x="775" y="5001"/>
                            <a:pt x="733" y="4666"/>
                          </a:cubicBezTo>
                          <a:cubicBezTo>
                            <a:pt x="608" y="3767"/>
                            <a:pt x="503" y="2825"/>
                            <a:pt x="189" y="1925"/>
                          </a:cubicBezTo>
                          <a:cubicBezTo>
                            <a:pt x="1" y="1402"/>
                            <a:pt x="210" y="858"/>
                            <a:pt x="294" y="335"/>
                          </a:cubicBezTo>
                          <a:cubicBezTo>
                            <a:pt x="315" y="126"/>
                            <a:pt x="545" y="0"/>
                            <a:pt x="775" y="0"/>
                          </a:cubicBezTo>
                          <a:cubicBezTo>
                            <a:pt x="1068" y="0"/>
                            <a:pt x="1382" y="0"/>
                            <a:pt x="1675" y="63"/>
                          </a:cubicBezTo>
                          <a:cubicBezTo>
                            <a:pt x="1863" y="126"/>
                            <a:pt x="2093" y="231"/>
                            <a:pt x="2198" y="398"/>
                          </a:cubicBezTo>
                          <a:cubicBezTo>
                            <a:pt x="2491" y="816"/>
                            <a:pt x="2721" y="1256"/>
                            <a:pt x="2742" y="1800"/>
                          </a:cubicBezTo>
                          <a:cubicBezTo>
                            <a:pt x="2805" y="2679"/>
                            <a:pt x="2658" y="3536"/>
                            <a:pt x="2093" y="4248"/>
                          </a:cubicBezTo>
                          <a:cubicBezTo>
                            <a:pt x="1738" y="4729"/>
                            <a:pt x="1382" y="5169"/>
                            <a:pt x="963" y="5754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7" name="Google Shape;247;p33"/>
                    <p:cNvSpPr/>
                    <p:nvPr/>
                  </p:nvSpPr>
                  <p:spPr>
                    <a:xfrm>
                      <a:off x="-2069900" y="4841700"/>
                      <a:ext cx="150150" cy="497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6006" h="1988" extrusionOk="0">
                          <a:moveTo>
                            <a:pt x="6005" y="84"/>
                          </a:moveTo>
                          <a:cubicBezTo>
                            <a:pt x="5964" y="209"/>
                            <a:pt x="5964" y="293"/>
                            <a:pt x="5922" y="335"/>
                          </a:cubicBezTo>
                          <a:cubicBezTo>
                            <a:pt x="4938" y="1235"/>
                            <a:pt x="3871" y="1988"/>
                            <a:pt x="2428" y="1925"/>
                          </a:cubicBezTo>
                          <a:cubicBezTo>
                            <a:pt x="1946" y="1904"/>
                            <a:pt x="1465" y="1925"/>
                            <a:pt x="984" y="1925"/>
                          </a:cubicBezTo>
                          <a:cubicBezTo>
                            <a:pt x="544" y="1925"/>
                            <a:pt x="168" y="1758"/>
                            <a:pt x="0" y="1256"/>
                          </a:cubicBezTo>
                          <a:cubicBezTo>
                            <a:pt x="335" y="963"/>
                            <a:pt x="691" y="816"/>
                            <a:pt x="1109" y="733"/>
                          </a:cubicBezTo>
                          <a:cubicBezTo>
                            <a:pt x="2030" y="544"/>
                            <a:pt x="2930" y="335"/>
                            <a:pt x="3829" y="189"/>
                          </a:cubicBezTo>
                          <a:cubicBezTo>
                            <a:pt x="4457" y="84"/>
                            <a:pt x="5085" y="21"/>
                            <a:pt x="5713" y="21"/>
                          </a:cubicBezTo>
                          <a:cubicBezTo>
                            <a:pt x="5775" y="0"/>
                            <a:pt x="5859" y="21"/>
                            <a:pt x="6005" y="84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8" name="Google Shape;248;p33"/>
                    <p:cNvSpPr/>
                    <p:nvPr/>
                  </p:nvSpPr>
                  <p:spPr>
                    <a:xfrm>
                      <a:off x="-1689100" y="4037175"/>
                      <a:ext cx="95225" cy="586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809" h="2345" extrusionOk="0">
                          <a:moveTo>
                            <a:pt x="3809" y="1"/>
                          </a:moveTo>
                          <a:cubicBezTo>
                            <a:pt x="3453" y="942"/>
                            <a:pt x="2721" y="1549"/>
                            <a:pt x="2072" y="2177"/>
                          </a:cubicBezTo>
                          <a:cubicBezTo>
                            <a:pt x="1926" y="2344"/>
                            <a:pt x="1717" y="2344"/>
                            <a:pt x="1507" y="2240"/>
                          </a:cubicBezTo>
                          <a:cubicBezTo>
                            <a:pt x="796" y="1884"/>
                            <a:pt x="252" y="1423"/>
                            <a:pt x="1" y="670"/>
                          </a:cubicBezTo>
                          <a:cubicBezTo>
                            <a:pt x="64" y="607"/>
                            <a:pt x="84" y="566"/>
                            <a:pt x="126" y="524"/>
                          </a:cubicBezTo>
                          <a:cubicBezTo>
                            <a:pt x="921" y="315"/>
                            <a:pt x="1675" y="84"/>
                            <a:pt x="2512" y="84"/>
                          </a:cubicBezTo>
                          <a:cubicBezTo>
                            <a:pt x="2888" y="105"/>
                            <a:pt x="3307" y="22"/>
                            <a:pt x="3809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9" name="Google Shape;249;p33"/>
                    <p:cNvSpPr/>
                    <p:nvPr/>
                  </p:nvSpPr>
                  <p:spPr>
                    <a:xfrm>
                      <a:off x="-1762850" y="3769350"/>
                      <a:ext cx="269950" cy="1831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798" h="7325" extrusionOk="0">
                          <a:moveTo>
                            <a:pt x="10651" y="126"/>
                          </a:moveTo>
                          <a:cubicBezTo>
                            <a:pt x="10693" y="754"/>
                            <a:pt x="10797" y="1403"/>
                            <a:pt x="10525" y="2072"/>
                          </a:cubicBezTo>
                          <a:cubicBezTo>
                            <a:pt x="10462" y="2177"/>
                            <a:pt x="10421" y="2302"/>
                            <a:pt x="10421" y="2407"/>
                          </a:cubicBezTo>
                          <a:cubicBezTo>
                            <a:pt x="10483" y="3118"/>
                            <a:pt x="10128" y="3683"/>
                            <a:pt x="9918" y="4311"/>
                          </a:cubicBezTo>
                          <a:cubicBezTo>
                            <a:pt x="9730" y="4834"/>
                            <a:pt x="9416" y="5274"/>
                            <a:pt x="8914" y="5566"/>
                          </a:cubicBezTo>
                          <a:cubicBezTo>
                            <a:pt x="8747" y="5671"/>
                            <a:pt x="8558" y="5776"/>
                            <a:pt x="8391" y="5901"/>
                          </a:cubicBezTo>
                          <a:cubicBezTo>
                            <a:pt x="7554" y="6550"/>
                            <a:pt x="6592" y="7010"/>
                            <a:pt x="5524" y="7157"/>
                          </a:cubicBezTo>
                          <a:cubicBezTo>
                            <a:pt x="5211" y="7219"/>
                            <a:pt x="4876" y="7261"/>
                            <a:pt x="4520" y="7282"/>
                          </a:cubicBezTo>
                          <a:cubicBezTo>
                            <a:pt x="3997" y="7324"/>
                            <a:pt x="3516" y="7261"/>
                            <a:pt x="2993" y="7282"/>
                          </a:cubicBezTo>
                          <a:cubicBezTo>
                            <a:pt x="2323" y="7324"/>
                            <a:pt x="1800" y="7136"/>
                            <a:pt x="1361" y="6634"/>
                          </a:cubicBezTo>
                          <a:cubicBezTo>
                            <a:pt x="1068" y="6320"/>
                            <a:pt x="754" y="6027"/>
                            <a:pt x="482" y="5755"/>
                          </a:cubicBezTo>
                          <a:cubicBezTo>
                            <a:pt x="231" y="5504"/>
                            <a:pt x="126" y="5253"/>
                            <a:pt x="126" y="4939"/>
                          </a:cubicBezTo>
                          <a:cubicBezTo>
                            <a:pt x="126" y="4604"/>
                            <a:pt x="105" y="4290"/>
                            <a:pt x="84" y="3934"/>
                          </a:cubicBezTo>
                          <a:cubicBezTo>
                            <a:pt x="63" y="3579"/>
                            <a:pt x="1" y="3202"/>
                            <a:pt x="1" y="2867"/>
                          </a:cubicBezTo>
                          <a:cubicBezTo>
                            <a:pt x="21" y="2470"/>
                            <a:pt x="105" y="2114"/>
                            <a:pt x="189" y="1675"/>
                          </a:cubicBezTo>
                          <a:cubicBezTo>
                            <a:pt x="377" y="1633"/>
                            <a:pt x="545" y="1612"/>
                            <a:pt x="712" y="1612"/>
                          </a:cubicBezTo>
                          <a:cubicBezTo>
                            <a:pt x="1361" y="1612"/>
                            <a:pt x="2051" y="1633"/>
                            <a:pt x="2700" y="1675"/>
                          </a:cubicBezTo>
                          <a:cubicBezTo>
                            <a:pt x="3474" y="1717"/>
                            <a:pt x="4269" y="1612"/>
                            <a:pt x="5022" y="1361"/>
                          </a:cubicBezTo>
                          <a:cubicBezTo>
                            <a:pt x="5608" y="1152"/>
                            <a:pt x="6194" y="1047"/>
                            <a:pt x="6801" y="1110"/>
                          </a:cubicBezTo>
                          <a:cubicBezTo>
                            <a:pt x="7512" y="1193"/>
                            <a:pt x="8077" y="838"/>
                            <a:pt x="8705" y="670"/>
                          </a:cubicBezTo>
                          <a:cubicBezTo>
                            <a:pt x="9123" y="566"/>
                            <a:pt x="9542" y="336"/>
                            <a:pt x="9960" y="147"/>
                          </a:cubicBezTo>
                          <a:cubicBezTo>
                            <a:pt x="10232" y="43"/>
                            <a:pt x="10421" y="1"/>
                            <a:pt x="10651" y="126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0" name="Google Shape;250;p33"/>
                    <p:cNvSpPr/>
                    <p:nvPr/>
                  </p:nvSpPr>
                  <p:spPr>
                    <a:xfrm>
                      <a:off x="-1010125" y="3598825"/>
                      <a:ext cx="223400" cy="1313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936" h="5253" extrusionOk="0">
                          <a:moveTo>
                            <a:pt x="43" y="2323"/>
                          </a:moveTo>
                          <a:cubicBezTo>
                            <a:pt x="733" y="2470"/>
                            <a:pt x="1340" y="2365"/>
                            <a:pt x="1967" y="2093"/>
                          </a:cubicBezTo>
                          <a:cubicBezTo>
                            <a:pt x="2658" y="1737"/>
                            <a:pt x="3432" y="1528"/>
                            <a:pt x="4164" y="1277"/>
                          </a:cubicBezTo>
                          <a:cubicBezTo>
                            <a:pt x="5001" y="984"/>
                            <a:pt x="5796" y="691"/>
                            <a:pt x="6633" y="419"/>
                          </a:cubicBezTo>
                          <a:cubicBezTo>
                            <a:pt x="7157" y="252"/>
                            <a:pt x="7680" y="147"/>
                            <a:pt x="8203" y="1"/>
                          </a:cubicBezTo>
                          <a:cubicBezTo>
                            <a:pt x="8454" y="105"/>
                            <a:pt x="8558" y="335"/>
                            <a:pt x="8579" y="566"/>
                          </a:cubicBezTo>
                          <a:cubicBezTo>
                            <a:pt x="8600" y="1089"/>
                            <a:pt x="8726" y="1591"/>
                            <a:pt x="8893" y="2051"/>
                          </a:cubicBezTo>
                          <a:cubicBezTo>
                            <a:pt x="8935" y="2240"/>
                            <a:pt x="8914" y="2470"/>
                            <a:pt x="8935" y="2742"/>
                          </a:cubicBezTo>
                          <a:cubicBezTo>
                            <a:pt x="8475" y="2867"/>
                            <a:pt x="8035" y="3035"/>
                            <a:pt x="7554" y="3160"/>
                          </a:cubicBezTo>
                          <a:cubicBezTo>
                            <a:pt x="7345" y="3202"/>
                            <a:pt x="7136" y="3265"/>
                            <a:pt x="6947" y="3348"/>
                          </a:cubicBezTo>
                          <a:cubicBezTo>
                            <a:pt x="5671" y="3788"/>
                            <a:pt x="4395" y="4206"/>
                            <a:pt x="3139" y="4729"/>
                          </a:cubicBezTo>
                          <a:cubicBezTo>
                            <a:pt x="2449" y="4981"/>
                            <a:pt x="1758" y="5064"/>
                            <a:pt x="1068" y="5253"/>
                          </a:cubicBezTo>
                          <a:cubicBezTo>
                            <a:pt x="1026" y="5169"/>
                            <a:pt x="963" y="5127"/>
                            <a:pt x="963" y="5064"/>
                          </a:cubicBezTo>
                          <a:cubicBezTo>
                            <a:pt x="963" y="4499"/>
                            <a:pt x="838" y="4018"/>
                            <a:pt x="419" y="3600"/>
                          </a:cubicBezTo>
                          <a:cubicBezTo>
                            <a:pt x="126" y="3265"/>
                            <a:pt x="1" y="2784"/>
                            <a:pt x="43" y="2323"/>
                          </a:cubicBezTo>
                          <a:cubicBezTo>
                            <a:pt x="63" y="2323"/>
                            <a:pt x="43" y="2323"/>
                            <a:pt x="43" y="2323"/>
                          </a:cubicBezTo>
                          <a:close/>
                        </a:path>
                      </a:pathLst>
                    </a:custGeom>
                    <a:solidFill>
                      <a:schemeClr val="l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1" name="Google Shape;251;p33"/>
                    <p:cNvSpPr/>
                    <p:nvPr/>
                  </p:nvSpPr>
                  <p:spPr>
                    <a:xfrm>
                      <a:off x="-1069750" y="3418875"/>
                      <a:ext cx="313350" cy="1836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534" h="7346" extrusionOk="0">
                          <a:moveTo>
                            <a:pt x="12303" y="963"/>
                          </a:moveTo>
                          <a:cubicBezTo>
                            <a:pt x="12220" y="901"/>
                            <a:pt x="12136" y="880"/>
                            <a:pt x="12052" y="880"/>
                          </a:cubicBezTo>
                          <a:cubicBezTo>
                            <a:pt x="12094" y="838"/>
                            <a:pt x="12136" y="775"/>
                            <a:pt x="12157" y="733"/>
                          </a:cubicBezTo>
                          <a:cubicBezTo>
                            <a:pt x="12366" y="336"/>
                            <a:pt x="12031" y="1"/>
                            <a:pt x="11634" y="43"/>
                          </a:cubicBezTo>
                          <a:cubicBezTo>
                            <a:pt x="10943" y="147"/>
                            <a:pt x="10169" y="608"/>
                            <a:pt x="9542" y="943"/>
                          </a:cubicBezTo>
                          <a:cubicBezTo>
                            <a:pt x="9437" y="984"/>
                            <a:pt x="9332" y="1047"/>
                            <a:pt x="9228" y="1131"/>
                          </a:cubicBezTo>
                          <a:cubicBezTo>
                            <a:pt x="9270" y="1089"/>
                            <a:pt x="9270" y="1068"/>
                            <a:pt x="9290" y="1047"/>
                          </a:cubicBezTo>
                          <a:cubicBezTo>
                            <a:pt x="9437" y="733"/>
                            <a:pt x="9207" y="419"/>
                            <a:pt x="8851" y="461"/>
                          </a:cubicBezTo>
                          <a:cubicBezTo>
                            <a:pt x="7847" y="629"/>
                            <a:pt x="6842" y="1403"/>
                            <a:pt x="5985" y="1905"/>
                          </a:cubicBezTo>
                          <a:cubicBezTo>
                            <a:pt x="4896" y="2533"/>
                            <a:pt x="3641" y="3160"/>
                            <a:pt x="2720" y="4060"/>
                          </a:cubicBezTo>
                          <a:cubicBezTo>
                            <a:pt x="2009" y="4751"/>
                            <a:pt x="1047" y="5337"/>
                            <a:pt x="440" y="6111"/>
                          </a:cubicBezTo>
                          <a:cubicBezTo>
                            <a:pt x="147" y="6487"/>
                            <a:pt x="0" y="7199"/>
                            <a:pt x="628" y="7303"/>
                          </a:cubicBezTo>
                          <a:cubicBezTo>
                            <a:pt x="963" y="7345"/>
                            <a:pt x="1214" y="7115"/>
                            <a:pt x="1172" y="6843"/>
                          </a:cubicBezTo>
                          <a:cubicBezTo>
                            <a:pt x="1214" y="6822"/>
                            <a:pt x="1256" y="6738"/>
                            <a:pt x="1319" y="6697"/>
                          </a:cubicBezTo>
                          <a:lnTo>
                            <a:pt x="1339" y="6655"/>
                          </a:lnTo>
                          <a:cubicBezTo>
                            <a:pt x="1883" y="6613"/>
                            <a:pt x="2428" y="6404"/>
                            <a:pt x="2951" y="6194"/>
                          </a:cubicBezTo>
                          <a:cubicBezTo>
                            <a:pt x="3055" y="6215"/>
                            <a:pt x="3202" y="6194"/>
                            <a:pt x="3264" y="6090"/>
                          </a:cubicBezTo>
                          <a:lnTo>
                            <a:pt x="3327" y="6027"/>
                          </a:lnTo>
                          <a:cubicBezTo>
                            <a:pt x="4415" y="5567"/>
                            <a:pt x="5503" y="4960"/>
                            <a:pt x="6570" y="4437"/>
                          </a:cubicBezTo>
                          <a:cubicBezTo>
                            <a:pt x="7617" y="3914"/>
                            <a:pt x="8642" y="3391"/>
                            <a:pt x="9625" y="2826"/>
                          </a:cubicBezTo>
                          <a:cubicBezTo>
                            <a:pt x="10462" y="2344"/>
                            <a:pt x="11676" y="2303"/>
                            <a:pt x="12366" y="1570"/>
                          </a:cubicBezTo>
                          <a:cubicBezTo>
                            <a:pt x="12534" y="1382"/>
                            <a:pt x="12513" y="1089"/>
                            <a:pt x="12303" y="963"/>
                          </a:cubicBezTo>
                          <a:close/>
                        </a:path>
                      </a:pathLst>
                    </a:cu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2" name="Google Shape;252;p33"/>
                    <p:cNvSpPr/>
                    <p:nvPr/>
                  </p:nvSpPr>
                  <p:spPr>
                    <a:xfrm>
                      <a:off x="-1499200" y="3660625"/>
                      <a:ext cx="245350" cy="1861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9814" h="7447" extrusionOk="0">
                          <a:moveTo>
                            <a:pt x="5235" y="0"/>
                          </a:moveTo>
                          <a:cubicBezTo>
                            <a:pt x="4342" y="0"/>
                            <a:pt x="3421" y="248"/>
                            <a:pt x="2699" y="584"/>
                          </a:cubicBezTo>
                          <a:cubicBezTo>
                            <a:pt x="628" y="1462"/>
                            <a:pt x="0" y="3827"/>
                            <a:pt x="1276" y="5626"/>
                          </a:cubicBezTo>
                          <a:cubicBezTo>
                            <a:pt x="1548" y="5982"/>
                            <a:pt x="1800" y="6275"/>
                            <a:pt x="2113" y="6505"/>
                          </a:cubicBezTo>
                          <a:cubicBezTo>
                            <a:pt x="2601" y="7169"/>
                            <a:pt x="3404" y="7446"/>
                            <a:pt x="4211" y="7446"/>
                          </a:cubicBezTo>
                          <a:cubicBezTo>
                            <a:pt x="4650" y="7446"/>
                            <a:pt x="5091" y="7364"/>
                            <a:pt x="5482" y="7216"/>
                          </a:cubicBezTo>
                          <a:cubicBezTo>
                            <a:pt x="5629" y="7174"/>
                            <a:pt x="5754" y="7112"/>
                            <a:pt x="5880" y="7028"/>
                          </a:cubicBezTo>
                          <a:cubicBezTo>
                            <a:pt x="6277" y="6923"/>
                            <a:pt x="6675" y="6777"/>
                            <a:pt x="7030" y="6589"/>
                          </a:cubicBezTo>
                          <a:cubicBezTo>
                            <a:pt x="8997" y="5626"/>
                            <a:pt x="9813" y="2822"/>
                            <a:pt x="8202" y="1107"/>
                          </a:cubicBezTo>
                          <a:cubicBezTo>
                            <a:pt x="7867" y="730"/>
                            <a:pt x="7428" y="500"/>
                            <a:pt x="6947" y="395"/>
                          </a:cubicBezTo>
                          <a:cubicBezTo>
                            <a:pt x="6438" y="115"/>
                            <a:pt x="5843" y="0"/>
                            <a:pt x="5235" y="0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3" name="Google Shape;253;p33"/>
                    <p:cNvSpPr/>
                    <p:nvPr/>
                  </p:nvSpPr>
                  <p:spPr>
                    <a:xfrm>
                      <a:off x="-2042700" y="3748600"/>
                      <a:ext cx="232800" cy="2134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9312" h="8537" extrusionOk="0">
                          <a:moveTo>
                            <a:pt x="4998" y="0"/>
                          </a:moveTo>
                          <a:cubicBezTo>
                            <a:pt x="4420" y="0"/>
                            <a:pt x="3868" y="166"/>
                            <a:pt x="3453" y="559"/>
                          </a:cubicBezTo>
                          <a:cubicBezTo>
                            <a:pt x="3181" y="810"/>
                            <a:pt x="3013" y="1061"/>
                            <a:pt x="2888" y="1354"/>
                          </a:cubicBezTo>
                          <a:cubicBezTo>
                            <a:pt x="2386" y="1563"/>
                            <a:pt x="1925" y="1877"/>
                            <a:pt x="1591" y="2275"/>
                          </a:cubicBezTo>
                          <a:cubicBezTo>
                            <a:pt x="628" y="3070"/>
                            <a:pt x="0" y="4220"/>
                            <a:pt x="84" y="5643"/>
                          </a:cubicBezTo>
                          <a:cubicBezTo>
                            <a:pt x="168" y="6815"/>
                            <a:pt x="900" y="7861"/>
                            <a:pt x="1988" y="8280"/>
                          </a:cubicBezTo>
                          <a:cubicBezTo>
                            <a:pt x="2422" y="8457"/>
                            <a:pt x="2860" y="8537"/>
                            <a:pt x="3289" y="8537"/>
                          </a:cubicBezTo>
                          <a:cubicBezTo>
                            <a:pt x="3772" y="8537"/>
                            <a:pt x="4244" y="8436"/>
                            <a:pt x="4687" y="8259"/>
                          </a:cubicBezTo>
                          <a:cubicBezTo>
                            <a:pt x="4774" y="8266"/>
                            <a:pt x="4860" y="8270"/>
                            <a:pt x="4945" y="8270"/>
                          </a:cubicBezTo>
                          <a:cubicBezTo>
                            <a:pt x="6254" y="8270"/>
                            <a:pt x="7501" y="7393"/>
                            <a:pt x="8286" y="6313"/>
                          </a:cubicBezTo>
                          <a:cubicBezTo>
                            <a:pt x="8600" y="5894"/>
                            <a:pt x="8788" y="5434"/>
                            <a:pt x="8872" y="4932"/>
                          </a:cubicBezTo>
                          <a:cubicBezTo>
                            <a:pt x="8914" y="4785"/>
                            <a:pt x="8998" y="4639"/>
                            <a:pt x="9019" y="4492"/>
                          </a:cubicBezTo>
                          <a:cubicBezTo>
                            <a:pt x="9311" y="3425"/>
                            <a:pt x="8872" y="2107"/>
                            <a:pt x="7889" y="1459"/>
                          </a:cubicBezTo>
                          <a:cubicBezTo>
                            <a:pt x="7826" y="1354"/>
                            <a:pt x="7742" y="1270"/>
                            <a:pt x="7658" y="1166"/>
                          </a:cubicBezTo>
                          <a:cubicBezTo>
                            <a:pt x="7063" y="491"/>
                            <a:pt x="5991" y="0"/>
                            <a:pt x="4998" y="0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4" name="Google Shape;254;p33"/>
                    <p:cNvSpPr/>
                    <p:nvPr/>
                  </p:nvSpPr>
                  <p:spPr>
                    <a:xfrm>
                      <a:off x="-2749400" y="3146350"/>
                      <a:ext cx="2194400" cy="17863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7776" h="71455" extrusionOk="0">
                          <a:moveTo>
                            <a:pt x="59005" y="10797"/>
                          </a:moveTo>
                          <a:cubicBezTo>
                            <a:pt x="59507" y="10986"/>
                            <a:pt x="59821" y="11320"/>
                            <a:pt x="59926" y="11927"/>
                          </a:cubicBezTo>
                          <a:cubicBezTo>
                            <a:pt x="60407" y="11404"/>
                            <a:pt x="61014" y="11404"/>
                            <a:pt x="61621" y="11404"/>
                          </a:cubicBezTo>
                          <a:cubicBezTo>
                            <a:pt x="62332" y="11404"/>
                            <a:pt x="62897" y="11676"/>
                            <a:pt x="63274" y="12304"/>
                          </a:cubicBezTo>
                          <a:cubicBezTo>
                            <a:pt x="63608" y="12890"/>
                            <a:pt x="63818" y="13497"/>
                            <a:pt x="63818" y="14187"/>
                          </a:cubicBezTo>
                          <a:cubicBezTo>
                            <a:pt x="63818" y="15108"/>
                            <a:pt x="63755" y="15965"/>
                            <a:pt x="63169" y="16761"/>
                          </a:cubicBezTo>
                          <a:cubicBezTo>
                            <a:pt x="62688" y="17388"/>
                            <a:pt x="62353" y="18100"/>
                            <a:pt x="61914" y="18748"/>
                          </a:cubicBezTo>
                          <a:cubicBezTo>
                            <a:pt x="61746" y="18978"/>
                            <a:pt x="61432" y="19104"/>
                            <a:pt x="61139" y="19313"/>
                          </a:cubicBezTo>
                          <a:cubicBezTo>
                            <a:pt x="61014" y="19606"/>
                            <a:pt x="61098" y="19983"/>
                            <a:pt x="61098" y="20339"/>
                          </a:cubicBezTo>
                          <a:cubicBezTo>
                            <a:pt x="61098" y="20841"/>
                            <a:pt x="61035" y="21301"/>
                            <a:pt x="60930" y="21782"/>
                          </a:cubicBezTo>
                          <a:cubicBezTo>
                            <a:pt x="60574" y="23540"/>
                            <a:pt x="60030" y="25214"/>
                            <a:pt x="59110" y="26783"/>
                          </a:cubicBezTo>
                          <a:cubicBezTo>
                            <a:pt x="58378" y="28038"/>
                            <a:pt x="57687" y="29315"/>
                            <a:pt x="56997" y="30570"/>
                          </a:cubicBezTo>
                          <a:cubicBezTo>
                            <a:pt x="56913" y="30696"/>
                            <a:pt x="56829" y="30863"/>
                            <a:pt x="56725" y="30926"/>
                          </a:cubicBezTo>
                          <a:cubicBezTo>
                            <a:pt x="55846" y="31533"/>
                            <a:pt x="55072" y="32370"/>
                            <a:pt x="53984" y="32663"/>
                          </a:cubicBezTo>
                          <a:cubicBezTo>
                            <a:pt x="53816" y="32683"/>
                            <a:pt x="53691" y="32767"/>
                            <a:pt x="53565" y="32851"/>
                          </a:cubicBezTo>
                          <a:cubicBezTo>
                            <a:pt x="52644" y="33541"/>
                            <a:pt x="51598" y="34023"/>
                            <a:pt x="50573" y="34525"/>
                          </a:cubicBezTo>
                          <a:cubicBezTo>
                            <a:pt x="50531" y="34546"/>
                            <a:pt x="50510" y="34629"/>
                            <a:pt x="50447" y="34692"/>
                          </a:cubicBezTo>
                          <a:cubicBezTo>
                            <a:pt x="51033" y="34901"/>
                            <a:pt x="51598" y="35090"/>
                            <a:pt x="52142" y="35362"/>
                          </a:cubicBezTo>
                          <a:cubicBezTo>
                            <a:pt x="52665" y="35613"/>
                            <a:pt x="53147" y="35927"/>
                            <a:pt x="53691" y="36094"/>
                          </a:cubicBezTo>
                          <a:cubicBezTo>
                            <a:pt x="54193" y="36220"/>
                            <a:pt x="54653" y="36429"/>
                            <a:pt x="55155" y="36575"/>
                          </a:cubicBezTo>
                          <a:cubicBezTo>
                            <a:pt x="55992" y="36847"/>
                            <a:pt x="56829" y="36847"/>
                            <a:pt x="57666" y="36680"/>
                          </a:cubicBezTo>
                          <a:cubicBezTo>
                            <a:pt x="57959" y="36638"/>
                            <a:pt x="58273" y="36554"/>
                            <a:pt x="58566" y="36512"/>
                          </a:cubicBezTo>
                          <a:cubicBezTo>
                            <a:pt x="59528" y="36408"/>
                            <a:pt x="60302" y="35906"/>
                            <a:pt x="61077" y="35362"/>
                          </a:cubicBezTo>
                          <a:cubicBezTo>
                            <a:pt x="61411" y="35090"/>
                            <a:pt x="61746" y="34860"/>
                            <a:pt x="62060" y="34567"/>
                          </a:cubicBezTo>
                          <a:cubicBezTo>
                            <a:pt x="63023" y="33625"/>
                            <a:pt x="63985" y="32663"/>
                            <a:pt x="64927" y="31700"/>
                          </a:cubicBezTo>
                          <a:cubicBezTo>
                            <a:pt x="65492" y="31114"/>
                            <a:pt x="65952" y="30507"/>
                            <a:pt x="66475" y="29880"/>
                          </a:cubicBezTo>
                          <a:cubicBezTo>
                            <a:pt x="66056" y="28373"/>
                            <a:pt x="66642" y="27013"/>
                            <a:pt x="67375" y="25674"/>
                          </a:cubicBezTo>
                          <a:cubicBezTo>
                            <a:pt x="67165" y="25004"/>
                            <a:pt x="66956" y="24314"/>
                            <a:pt x="66705" y="23603"/>
                          </a:cubicBezTo>
                          <a:cubicBezTo>
                            <a:pt x="66663" y="23456"/>
                            <a:pt x="66559" y="23268"/>
                            <a:pt x="66454" y="23142"/>
                          </a:cubicBezTo>
                          <a:cubicBezTo>
                            <a:pt x="66036" y="22619"/>
                            <a:pt x="65701" y="22096"/>
                            <a:pt x="65492" y="21406"/>
                          </a:cubicBezTo>
                          <a:cubicBezTo>
                            <a:pt x="65387" y="21029"/>
                            <a:pt x="65303" y="20652"/>
                            <a:pt x="65324" y="20255"/>
                          </a:cubicBezTo>
                          <a:cubicBezTo>
                            <a:pt x="65324" y="20192"/>
                            <a:pt x="65345" y="20087"/>
                            <a:pt x="65345" y="20004"/>
                          </a:cubicBezTo>
                          <a:cubicBezTo>
                            <a:pt x="65450" y="19481"/>
                            <a:pt x="65199" y="18874"/>
                            <a:pt x="65701" y="18455"/>
                          </a:cubicBezTo>
                          <a:cubicBezTo>
                            <a:pt x="66077" y="18121"/>
                            <a:pt x="66224" y="17577"/>
                            <a:pt x="66705" y="17305"/>
                          </a:cubicBezTo>
                          <a:cubicBezTo>
                            <a:pt x="66893" y="17200"/>
                            <a:pt x="66998" y="16991"/>
                            <a:pt x="67124" y="16844"/>
                          </a:cubicBezTo>
                          <a:cubicBezTo>
                            <a:pt x="68379" y="15170"/>
                            <a:pt x="69948" y="13852"/>
                            <a:pt x="71664" y="12680"/>
                          </a:cubicBezTo>
                          <a:lnTo>
                            <a:pt x="72041" y="12450"/>
                          </a:lnTo>
                          <a:cubicBezTo>
                            <a:pt x="73087" y="11927"/>
                            <a:pt x="74133" y="11362"/>
                            <a:pt x="75221" y="10839"/>
                          </a:cubicBezTo>
                          <a:cubicBezTo>
                            <a:pt x="75598" y="10630"/>
                            <a:pt x="75995" y="10630"/>
                            <a:pt x="76372" y="10944"/>
                          </a:cubicBezTo>
                          <a:cubicBezTo>
                            <a:pt x="76309" y="11028"/>
                            <a:pt x="76309" y="11111"/>
                            <a:pt x="76267" y="11111"/>
                          </a:cubicBezTo>
                          <a:cubicBezTo>
                            <a:pt x="75765" y="11237"/>
                            <a:pt x="75326" y="11509"/>
                            <a:pt x="74865" y="11760"/>
                          </a:cubicBezTo>
                          <a:cubicBezTo>
                            <a:pt x="74196" y="12157"/>
                            <a:pt x="73505" y="12513"/>
                            <a:pt x="72815" y="12911"/>
                          </a:cubicBezTo>
                          <a:cubicBezTo>
                            <a:pt x="71706" y="13517"/>
                            <a:pt x="70764" y="14292"/>
                            <a:pt x="69823" y="15129"/>
                          </a:cubicBezTo>
                          <a:cubicBezTo>
                            <a:pt x="69718" y="15233"/>
                            <a:pt x="69634" y="15338"/>
                            <a:pt x="69488" y="15526"/>
                          </a:cubicBezTo>
                          <a:cubicBezTo>
                            <a:pt x="69927" y="15526"/>
                            <a:pt x="70158" y="15338"/>
                            <a:pt x="70367" y="15129"/>
                          </a:cubicBezTo>
                          <a:cubicBezTo>
                            <a:pt x="70869" y="14564"/>
                            <a:pt x="71518" y="14271"/>
                            <a:pt x="72187" y="13936"/>
                          </a:cubicBezTo>
                          <a:cubicBezTo>
                            <a:pt x="73359" y="13308"/>
                            <a:pt x="74510" y="12660"/>
                            <a:pt x="75681" y="12053"/>
                          </a:cubicBezTo>
                          <a:cubicBezTo>
                            <a:pt x="76204" y="11760"/>
                            <a:pt x="76748" y="11530"/>
                            <a:pt x="77313" y="11258"/>
                          </a:cubicBezTo>
                          <a:cubicBezTo>
                            <a:pt x="77439" y="11216"/>
                            <a:pt x="77606" y="11237"/>
                            <a:pt x="77899" y="11216"/>
                          </a:cubicBezTo>
                          <a:cubicBezTo>
                            <a:pt x="77585" y="11467"/>
                            <a:pt x="77439" y="11655"/>
                            <a:pt x="77251" y="11781"/>
                          </a:cubicBezTo>
                          <a:cubicBezTo>
                            <a:pt x="76539" y="12241"/>
                            <a:pt x="75807" y="12701"/>
                            <a:pt x="75075" y="13120"/>
                          </a:cubicBezTo>
                          <a:cubicBezTo>
                            <a:pt x="74091" y="13706"/>
                            <a:pt x="73066" y="14229"/>
                            <a:pt x="72082" y="14794"/>
                          </a:cubicBezTo>
                          <a:cubicBezTo>
                            <a:pt x="71831" y="14919"/>
                            <a:pt x="71580" y="15024"/>
                            <a:pt x="71371" y="15212"/>
                          </a:cubicBezTo>
                          <a:cubicBezTo>
                            <a:pt x="71162" y="15380"/>
                            <a:pt x="70974" y="15610"/>
                            <a:pt x="70681" y="15924"/>
                          </a:cubicBezTo>
                          <a:cubicBezTo>
                            <a:pt x="70953" y="15840"/>
                            <a:pt x="71078" y="15840"/>
                            <a:pt x="71204" y="15798"/>
                          </a:cubicBezTo>
                          <a:cubicBezTo>
                            <a:pt x="72334" y="15275"/>
                            <a:pt x="73463" y="14773"/>
                            <a:pt x="74593" y="14229"/>
                          </a:cubicBezTo>
                          <a:cubicBezTo>
                            <a:pt x="74949" y="14061"/>
                            <a:pt x="75284" y="13852"/>
                            <a:pt x="75640" y="13664"/>
                          </a:cubicBezTo>
                          <a:cubicBezTo>
                            <a:pt x="76602" y="13078"/>
                            <a:pt x="77564" y="12471"/>
                            <a:pt x="78569" y="11844"/>
                          </a:cubicBezTo>
                          <a:cubicBezTo>
                            <a:pt x="78820" y="11676"/>
                            <a:pt x="79050" y="11509"/>
                            <a:pt x="79469" y="11613"/>
                          </a:cubicBezTo>
                          <a:cubicBezTo>
                            <a:pt x="79029" y="12053"/>
                            <a:pt x="78506" y="12304"/>
                            <a:pt x="78150" y="12785"/>
                          </a:cubicBezTo>
                          <a:cubicBezTo>
                            <a:pt x="78820" y="12764"/>
                            <a:pt x="79448" y="12722"/>
                            <a:pt x="80075" y="12701"/>
                          </a:cubicBezTo>
                          <a:cubicBezTo>
                            <a:pt x="80557" y="12680"/>
                            <a:pt x="80829" y="12890"/>
                            <a:pt x="81080" y="13308"/>
                          </a:cubicBezTo>
                          <a:cubicBezTo>
                            <a:pt x="81728" y="14396"/>
                            <a:pt x="82147" y="15610"/>
                            <a:pt x="82691" y="16740"/>
                          </a:cubicBezTo>
                          <a:cubicBezTo>
                            <a:pt x="82754" y="16844"/>
                            <a:pt x="82774" y="16970"/>
                            <a:pt x="82774" y="17074"/>
                          </a:cubicBezTo>
                          <a:cubicBezTo>
                            <a:pt x="82774" y="17681"/>
                            <a:pt x="82984" y="18204"/>
                            <a:pt x="83214" y="18727"/>
                          </a:cubicBezTo>
                          <a:cubicBezTo>
                            <a:pt x="83611" y="19690"/>
                            <a:pt x="83904" y="20652"/>
                            <a:pt x="84051" y="21678"/>
                          </a:cubicBezTo>
                          <a:cubicBezTo>
                            <a:pt x="84072" y="21824"/>
                            <a:pt x="84114" y="21971"/>
                            <a:pt x="84155" y="22117"/>
                          </a:cubicBezTo>
                          <a:cubicBezTo>
                            <a:pt x="84532" y="23080"/>
                            <a:pt x="84888" y="24021"/>
                            <a:pt x="85264" y="25004"/>
                          </a:cubicBezTo>
                          <a:cubicBezTo>
                            <a:pt x="85411" y="25381"/>
                            <a:pt x="85578" y="25779"/>
                            <a:pt x="85641" y="26197"/>
                          </a:cubicBezTo>
                          <a:cubicBezTo>
                            <a:pt x="85913" y="27369"/>
                            <a:pt x="86227" y="28562"/>
                            <a:pt x="86666" y="29670"/>
                          </a:cubicBezTo>
                          <a:cubicBezTo>
                            <a:pt x="86875" y="30173"/>
                            <a:pt x="86980" y="30696"/>
                            <a:pt x="87106" y="31240"/>
                          </a:cubicBezTo>
                          <a:cubicBezTo>
                            <a:pt x="87210" y="31658"/>
                            <a:pt x="87357" y="32056"/>
                            <a:pt x="87566" y="32432"/>
                          </a:cubicBezTo>
                          <a:cubicBezTo>
                            <a:pt x="87775" y="32767"/>
                            <a:pt x="87775" y="33102"/>
                            <a:pt x="87712" y="33479"/>
                          </a:cubicBezTo>
                          <a:cubicBezTo>
                            <a:pt x="87671" y="33751"/>
                            <a:pt x="87503" y="33918"/>
                            <a:pt x="87231" y="33855"/>
                          </a:cubicBezTo>
                          <a:cubicBezTo>
                            <a:pt x="86938" y="33792"/>
                            <a:pt x="86708" y="33918"/>
                            <a:pt x="86457" y="34002"/>
                          </a:cubicBezTo>
                          <a:cubicBezTo>
                            <a:pt x="85139" y="34462"/>
                            <a:pt x="83779" y="34901"/>
                            <a:pt x="82440" y="35320"/>
                          </a:cubicBezTo>
                          <a:cubicBezTo>
                            <a:pt x="81477" y="35634"/>
                            <a:pt x="80452" y="35843"/>
                            <a:pt x="79448" y="36136"/>
                          </a:cubicBezTo>
                          <a:cubicBezTo>
                            <a:pt x="79217" y="36199"/>
                            <a:pt x="79008" y="36303"/>
                            <a:pt x="78799" y="36429"/>
                          </a:cubicBezTo>
                          <a:cubicBezTo>
                            <a:pt x="78150" y="36847"/>
                            <a:pt x="77439" y="37203"/>
                            <a:pt x="76707" y="37475"/>
                          </a:cubicBezTo>
                          <a:cubicBezTo>
                            <a:pt x="76560" y="37517"/>
                            <a:pt x="76372" y="37601"/>
                            <a:pt x="76204" y="37705"/>
                          </a:cubicBezTo>
                          <a:cubicBezTo>
                            <a:pt x="75619" y="38186"/>
                            <a:pt x="74907" y="38333"/>
                            <a:pt x="74217" y="38563"/>
                          </a:cubicBezTo>
                          <a:cubicBezTo>
                            <a:pt x="73945" y="38668"/>
                            <a:pt x="73631" y="38709"/>
                            <a:pt x="73338" y="38709"/>
                          </a:cubicBezTo>
                          <a:cubicBezTo>
                            <a:pt x="72961" y="38730"/>
                            <a:pt x="72627" y="38709"/>
                            <a:pt x="72292" y="38877"/>
                          </a:cubicBezTo>
                          <a:cubicBezTo>
                            <a:pt x="71999" y="39044"/>
                            <a:pt x="71748" y="38919"/>
                            <a:pt x="71476" y="38709"/>
                          </a:cubicBezTo>
                          <a:cubicBezTo>
                            <a:pt x="70953" y="38291"/>
                            <a:pt x="70743" y="37684"/>
                            <a:pt x="70450" y="37140"/>
                          </a:cubicBezTo>
                          <a:cubicBezTo>
                            <a:pt x="70325" y="36889"/>
                            <a:pt x="70430" y="36533"/>
                            <a:pt x="70409" y="36240"/>
                          </a:cubicBezTo>
                          <a:cubicBezTo>
                            <a:pt x="70388" y="35989"/>
                            <a:pt x="70409" y="35676"/>
                            <a:pt x="70304" y="35466"/>
                          </a:cubicBezTo>
                          <a:cubicBezTo>
                            <a:pt x="69865" y="34546"/>
                            <a:pt x="69697" y="33541"/>
                            <a:pt x="69509" y="32579"/>
                          </a:cubicBezTo>
                          <a:cubicBezTo>
                            <a:pt x="69362" y="31826"/>
                            <a:pt x="69195" y="31030"/>
                            <a:pt x="68860" y="30298"/>
                          </a:cubicBezTo>
                          <a:cubicBezTo>
                            <a:pt x="68525" y="30256"/>
                            <a:pt x="68212" y="30173"/>
                            <a:pt x="67877" y="30131"/>
                          </a:cubicBezTo>
                          <a:cubicBezTo>
                            <a:pt x="67312" y="30570"/>
                            <a:pt x="66893" y="31114"/>
                            <a:pt x="66454" y="31637"/>
                          </a:cubicBezTo>
                          <a:cubicBezTo>
                            <a:pt x="65157" y="33290"/>
                            <a:pt x="63692" y="34755"/>
                            <a:pt x="62060" y="36052"/>
                          </a:cubicBezTo>
                          <a:cubicBezTo>
                            <a:pt x="61537" y="36471"/>
                            <a:pt x="60972" y="36784"/>
                            <a:pt x="60386" y="37161"/>
                          </a:cubicBezTo>
                          <a:cubicBezTo>
                            <a:pt x="60240" y="37266"/>
                            <a:pt x="60072" y="37349"/>
                            <a:pt x="59884" y="37370"/>
                          </a:cubicBezTo>
                          <a:cubicBezTo>
                            <a:pt x="59005" y="37559"/>
                            <a:pt x="58106" y="37747"/>
                            <a:pt x="57227" y="37893"/>
                          </a:cubicBezTo>
                          <a:cubicBezTo>
                            <a:pt x="56306" y="38019"/>
                            <a:pt x="55427" y="37852"/>
                            <a:pt x="54548" y="37496"/>
                          </a:cubicBezTo>
                          <a:cubicBezTo>
                            <a:pt x="53649" y="37140"/>
                            <a:pt x="52665" y="36847"/>
                            <a:pt x="51870" y="36240"/>
                          </a:cubicBezTo>
                          <a:cubicBezTo>
                            <a:pt x="51515" y="36010"/>
                            <a:pt x="51138" y="35906"/>
                            <a:pt x="50636" y="35780"/>
                          </a:cubicBezTo>
                          <a:cubicBezTo>
                            <a:pt x="50657" y="36010"/>
                            <a:pt x="50678" y="36199"/>
                            <a:pt x="50719" y="36366"/>
                          </a:cubicBezTo>
                          <a:cubicBezTo>
                            <a:pt x="50845" y="36868"/>
                            <a:pt x="50971" y="37370"/>
                            <a:pt x="51138" y="37873"/>
                          </a:cubicBezTo>
                          <a:cubicBezTo>
                            <a:pt x="51661" y="39588"/>
                            <a:pt x="51933" y="41346"/>
                            <a:pt x="52226" y="43103"/>
                          </a:cubicBezTo>
                          <a:cubicBezTo>
                            <a:pt x="52226" y="43145"/>
                            <a:pt x="52247" y="43229"/>
                            <a:pt x="52247" y="43271"/>
                          </a:cubicBezTo>
                          <a:cubicBezTo>
                            <a:pt x="52142" y="44840"/>
                            <a:pt x="52561" y="46388"/>
                            <a:pt x="52540" y="47979"/>
                          </a:cubicBezTo>
                          <a:cubicBezTo>
                            <a:pt x="52540" y="48606"/>
                            <a:pt x="52644" y="49234"/>
                            <a:pt x="52665" y="49904"/>
                          </a:cubicBezTo>
                          <a:cubicBezTo>
                            <a:pt x="52728" y="50761"/>
                            <a:pt x="52770" y="51640"/>
                            <a:pt x="52833" y="52519"/>
                          </a:cubicBezTo>
                          <a:cubicBezTo>
                            <a:pt x="52833" y="52686"/>
                            <a:pt x="52875" y="52854"/>
                            <a:pt x="52916" y="53063"/>
                          </a:cubicBezTo>
                          <a:lnTo>
                            <a:pt x="53481" y="53063"/>
                          </a:lnTo>
                          <a:cubicBezTo>
                            <a:pt x="53816" y="53607"/>
                            <a:pt x="53460" y="54088"/>
                            <a:pt x="53272" y="54528"/>
                          </a:cubicBezTo>
                          <a:cubicBezTo>
                            <a:pt x="53481" y="54967"/>
                            <a:pt x="53649" y="55344"/>
                            <a:pt x="53816" y="55720"/>
                          </a:cubicBezTo>
                          <a:cubicBezTo>
                            <a:pt x="53900" y="55909"/>
                            <a:pt x="53984" y="56139"/>
                            <a:pt x="54109" y="56285"/>
                          </a:cubicBezTo>
                          <a:cubicBezTo>
                            <a:pt x="54590" y="56725"/>
                            <a:pt x="54632" y="57269"/>
                            <a:pt x="54611" y="57855"/>
                          </a:cubicBezTo>
                          <a:cubicBezTo>
                            <a:pt x="54590" y="58440"/>
                            <a:pt x="54632" y="59047"/>
                            <a:pt x="54611" y="59654"/>
                          </a:cubicBezTo>
                          <a:cubicBezTo>
                            <a:pt x="54590" y="60324"/>
                            <a:pt x="54297" y="60637"/>
                            <a:pt x="53607" y="60700"/>
                          </a:cubicBezTo>
                          <a:cubicBezTo>
                            <a:pt x="53398" y="60721"/>
                            <a:pt x="53188" y="60700"/>
                            <a:pt x="52979" y="60700"/>
                          </a:cubicBezTo>
                          <a:cubicBezTo>
                            <a:pt x="52393" y="60721"/>
                            <a:pt x="51870" y="60491"/>
                            <a:pt x="51452" y="60072"/>
                          </a:cubicBezTo>
                          <a:cubicBezTo>
                            <a:pt x="51180" y="59842"/>
                            <a:pt x="50971" y="59487"/>
                            <a:pt x="50531" y="59424"/>
                          </a:cubicBezTo>
                          <a:cubicBezTo>
                            <a:pt x="50427" y="59549"/>
                            <a:pt x="50238" y="59675"/>
                            <a:pt x="50134" y="59842"/>
                          </a:cubicBezTo>
                          <a:cubicBezTo>
                            <a:pt x="49527" y="60700"/>
                            <a:pt x="49046" y="60888"/>
                            <a:pt x="48062" y="60533"/>
                          </a:cubicBezTo>
                          <a:cubicBezTo>
                            <a:pt x="47727" y="60407"/>
                            <a:pt x="47393" y="60303"/>
                            <a:pt x="47058" y="60198"/>
                          </a:cubicBezTo>
                          <a:cubicBezTo>
                            <a:pt x="46911" y="60177"/>
                            <a:pt x="46765" y="60198"/>
                            <a:pt x="46639" y="60198"/>
                          </a:cubicBezTo>
                          <a:cubicBezTo>
                            <a:pt x="46577" y="60282"/>
                            <a:pt x="46535" y="60324"/>
                            <a:pt x="46493" y="60386"/>
                          </a:cubicBezTo>
                          <a:cubicBezTo>
                            <a:pt x="46451" y="61119"/>
                            <a:pt x="46346" y="61830"/>
                            <a:pt x="46179" y="62521"/>
                          </a:cubicBezTo>
                          <a:cubicBezTo>
                            <a:pt x="46158" y="62625"/>
                            <a:pt x="46158" y="62772"/>
                            <a:pt x="46158" y="62897"/>
                          </a:cubicBezTo>
                          <a:cubicBezTo>
                            <a:pt x="46179" y="64132"/>
                            <a:pt x="46221" y="65387"/>
                            <a:pt x="46242" y="66601"/>
                          </a:cubicBezTo>
                          <a:cubicBezTo>
                            <a:pt x="46242" y="66747"/>
                            <a:pt x="46284" y="66894"/>
                            <a:pt x="46326" y="67082"/>
                          </a:cubicBezTo>
                          <a:cubicBezTo>
                            <a:pt x="47204" y="67103"/>
                            <a:pt x="48020" y="67207"/>
                            <a:pt x="48857" y="66956"/>
                          </a:cubicBezTo>
                          <a:cubicBezTo>
                            <a:pt x="49380" y="66768"/>
                            <a:pt x="49924" y="66768"/>
                            <a:pt x="50447" y="66956"/>
                          </a:cubicBezTo>
                          <a:cubicBezTo>
                            <a:pt x="50636" y="66998"/>
                            <a:pt x="50782" y="67103"/>
                            <a:pt x="50971" y="67103"/>
                          </a:cubicBezTo>
                          <a:cubicBezTo>
                            <a:pt x="51724" y="67082"/>
                            <a:pt x="52310" y="67479"/>
                            <a:pt x="52833" y="67919"/>
                          </a:cubicBezTo>
                          <a:cubicBezTo>
                            <a:pt x="53251" y="68254"/>
                            <a:pt x="53670" y="68630"/>
                            <a:pt x="54025" y="68986"/>
                          </a:cubicBezTo>
                          <a:cubicBezTo>
                            <a:pt x="54528" y="69488"/>
                            <a:pt x="54486" y="70032"/>
                            <a:pt x="53879" y="70430"/>
                          </a:cubicBezTo>
                          <a:cubicBezTo>
                            <a:pt x="53335" y="70785"/>
                            <a:pt x="52749" y="71162"/>
                            <a:pt x="52038" y="71099"/>
                          </a:cubicBezTo>
                          <a:cubicBezTo>
                            <a:pt x="51912" y="71099"/>
                            <a:pt x="51787" y="71099"/>
                            <a:pt x="51682" y="71141"/>
                          </a:cubicBezTo>
                          <a:cubicBezTo>
                            <a:pt x="50929" y="71455"/>
                            <a:pt x="50134" y="71371"/>
                            <a:pt x="49359" y="71350"/>
                          </a:cubicBezTo>
                          <a:cubicBezTo>
                            <a:pt x="48648" y="71350"/>
                            <a:pt x="48020" y="71141"/>
                            <a:pt x="47476" y="70618"/>
                          </a:cubicBezTo>
                          <a:cubicBezTo>
                            <a:pt x="46953" y="70116"/>
                            <a:pt x="46346" y="69718"/>
                            <a:pt x="45802" y="69258"/>
                          </a:cubicBezTo>
                          <a:cubicBezTo>
                            <a:pt x="45656" y="69153"/>
                            <a:pt x="45551" y="68965"/>
                            <a:pt x="45551" y="68798"/>
                          </a:cubicBezTo>
                          <a:cubicBezTo>
                            <a:pt x="45530" y="68421"/>
                            <a:pt x="45530" y="68023"/>
                            <a:pt x="45300" y="67689"/>
                          </a:cubicBezTo>
                          <a:cubicBezTo>
                            <a:pt x="45196" y="67542"/>
                            <a:pt x="45217" y="67333"/>
                            <a:pt x="45217" y="67166"/>
                          </a:cubicBezTo>
                          <a:cubicBezTo>
                            <a:pt x="45217" y="65659"/>
                            <a:pt x="45237" y="64194"/>
                            <a:pt x="45279" y="62709"/>
                          </a:cubicBezTo>
                          <a:cubicBezTo>
                            <a:pt x="45279" y="62500"/>
                            <a:pt x="45321" y="62290"/>
                            <a:pt x="45342" y="62081"/>
                          </a:cubicBezTo>
                          <a:cubicBezTo>
                            <a:pt x="45489" y="61328"/>
                            <a:pt x="45635" y="60533"/>
                            <a:pt x="45802" y="59780"/>
                          </a:cubicBezTo>
                          <a:cubicBezTo>
                            <a:pt x="45823" y="59675"/>
                            <a:pt x="45844" y="59528"/>
                            <a:pt x="45802" y="59445"/>
                          </a:cubicBezTo>
                          <a:cubicBezTo>
                            <a:pt x="45761" y="59361"/>
                            <a:pt x="45614" y="59236"/>
                            <a:pt x="45530" y="59256"/>
                          </a:cubicBezTo>
                          <a:cubicBezTo>
                            <a:pt x="45321" y="59319"/>
                            <a:pt x="45112" y="59382"/>
                            <a:pt x="44965" y="59528"/>
                          </a:cubicBezTo>
                          <a:cubicBezTo>
                            <a:pt x="44756" y="59696"/>
                            <a:pt x="44589" y="59905"/>
                            <a:pt x="44401" y="60114"/>
                          </a:cubicBezTo>
                          <a:cubicBezTo>
                            <a:pt x="44296" y="60261"/>
                            <a:pt x="44233" y="60428"/>
                            <a:pt x="44129" y="60596"/>
                          </a:cubicBezTo>
                          <a:cubicBezTo>
                            <a:pt x="43564" y="61328"/>
                            <a:pt x="42915" y="61558"/>
                            <a:pt x="41869" y="61140"/>
                          </a:cubicBezTo>
                          <a:cubicBezTo>
                            <a:pt x="41095" y="60826"/>
                            <a:pt x="40362" y="60386"/>
                            <a:pt x="39944" y="59570"/>
                          </a:cubicBezTo>
                          <a:cubicBezTo>
                            <a:pt x="39797" y="59340"/>
                            <a:pt x="39630" y="59131"/>
                            <a:pt x="39442" y="58901"/>
                          </a:cubicBezTo>
                          <a:cubicBezTo>
                            <a:pt x="39211" y="59005"/>
                            <a:pt x="38960" y="59110"/>
                            <a:pt x="38730" y="59173"/>
                          </a:cubicBezTo>
                          <a:cubicBezTo>
                            <a:pt x="38437" y="59277"/>
                            <a:pt x="38207" y="59445"/>
                            <a:pt x="38061" y="59738"/>
                          </a:cubicBezTo>
                          <a:cubicBezTo>
                            <a:pt x="37977" y="59884"/>
                            <a:pt x="37851" y="60052"/>
                            <a:pt x="37705" y="60156"/>
                          </a:cubicBezTo>
                          <a:cubicBezTo>
                            <a:pt x="37224" y="60512"/>
                            <a:pt x="36701" y="60888"/>
                            <a:pt x="36115" y="61265"/>
                          </a:cubicBezTo>
                          <a:cubicBezTo>
                            <a:pt x="36136" y="62458"/>
                            <a:pt x="35759" y="63671"/>
                            <a:pt x="35864" y="64906"/>
                          </a:cubicBezTo>
                          <a:cubicBezTo>
                            <a:pt x="35885" y="65094"/>
                            <a:pt x="35906" y="65303"/>
                            <a:pt x="35822" y="65450"/>
                          </a:cubicBezTo>
                          <a:cubicBezTo>
                            <a:pt x="35592" y="66036"/>
                            <a:pt x="35592" y="66642"/>
                            <a:pt x="35571" y="67228"/>
                          </a:cubicBezTo>
                          <a:cubicBezTo>
                            <a:pt x="35550" y="67647"/>
                            <a:pt x="35362" y="67814"/>
                            <a:pt x="34943" y="67856"/>
                          </a:cubicBezTo>
                          <a:cubicBezTo>
                            <a:pt x="34734" y="67898"/>
                            <a:pt x="34525" y="67856"/>
                            <a:pt x="34253" y="67856"/>
                          </a:cubicBezTo>
                          <a:cubicBezTo>
                            <a:pt x="34232" y="68128"/>
                            <a:pt x="34253" y="68358"/>
                            <a:pt x="34148" y="68567"/>
                          </a:cubicBezTo>
                          <a:cubicBezTo>
                            <a:pt x="34085" y="68777"/>
                            <a:pt x="33897" y="68986"/>
                            <a:pt x="33730" y="69153"/>
                          </a:cubicBezTo>
                          <a:cubicBezTo>
                            <a:pt x="33562" y="69300"/>
                            <a:pt x="33353" y="69425"/>
                            <a:pt x="33165" y="69572"/>
                          </a:cubicBezTo>
                          <a:cubicBezTo>
                            <a:pt x="33081" y="69614"/>
                            <a:pt x="32997" y="69635"/>
                            <a:pt x="32934" y="69718"/>
                          </a:cubicBezTo>
                          <a:cubicBezTo>
                            <a:pt x="31951" y="70639"/>
                            <a:pt x="30779" y="70869"/>
                            <a:pt x="29503" y="70869"/>
                          </a:cubicBezTo>
                          <a:lnTo>
                            <a:pt x="28059" y="70869"/>
                          </a:lnTo>
                          <a:cubicBezTo>
                            <a:pt x="27306" y="70869"/>
                            <a:pt x="26720" y="70472"/>
                            <a:pt x="26302" y="69907"/>
                          </a:cubicBezTo>
                          <a:cubicBezTo>
                            <a:pt x="25779" y="69195"/>
                            <a:pt x="26134" y="68170"/>
                            <a:pt x="26929" y="67898"/>
                          </a:cubicBezTo>
                          <a:cubicBezTo>
                            <a:pt x="28080" y="67500"/>
                            <a:pt x="29231" y="67166"/>
                            <a:pt x="30444" y="67061"/>
                          </a:cubicBezTo>
                          <a:lnTo>
                            <a:pt x="30528" y="67061"/>
                          </a:lnTo>
                          <a:cubicBezTo>
                            <a:pt x="31574" y="66663"/>
                            <a:pt x="32662" y="66810"/>
                            <a:pt x="33771" y="66789"/>
                          </a:cubicBezTo>
                          <a:lnTo>
                            <a:pt x="34441" y="66789"/>
                          </a:lnTo>
                          <a:cubicBezTo>
                            <a:pt x="34504" y="66580"/>
                            <a:pt x="34525" y="66433"/>
                            <a:pt x="34566" y="66266"/>
                          </a:cubicBezTo>
                          <a:lnTo>
                            <a:pt x="34734" y="65554"/>
                          </a:lnTo>
                          <a:cubicBezTo>
                            <a:pt x="34776" y="65324"/>
                            <a:pt x="34859" y="65094"/>
                            <a:pt x="34859" y="64864"/>
                          </a:cubicBezTo>
                          <a:cubicBezTo>
                            <a:pt x="34859" y="64069"/>
                            <a:pt x="34985" y="63295"/>
                            <a:pt x="35131" y="62521"/>
                          </a:cubicBezTo>
                          <a:cubicBezTo>
                            <a:pt x="35173" y="62186"/>
                            <a:pt x="35194" y="61830"/>
                            <a:pt x="35236" y="61433"/>
                          </a:cubicBezTo>
                          <a:cubicBezTo>
                            <a:pt x="34943" y="61328"/>
                            <a:pt x="34671" y="61244"/>
                            <a:pt x="34441" y="61119"/>
                          </a:cubicBezTo>
                          <a:cubicBezTo>
                            <a:pt x="33981" y="60847"/>
                            <a:pt x="33520" y="60575"/>
                            <a:pt x="33499" y="59884"/>
                          </a:cubicBezTo>
                          <a:cubicBezTo>
                            <a:pt x="33478" y="59382"/>
                            <a:pt x="33269" y="58901"/>
                            <a:pt x="33102" y="58378"/>
                          </a:cubicBezTo>
                          <a:cubicBezTo>
                            <a:pt x="32976" y="58420"/>
                            <a:pt x="32851" y="58440"/>
                            <a:pt x="32725" y="58524"/>
                          </a:cubicBezTo>
                          <a:cubicBezTo>
                            <a:pt x="32411" y="58692"/>
                            <a:pt x="32097" y="58901"/>
                            <a:pt x="31784" y="59047"/>
                          </a:cubicBezTo>
                          <a:cubicBezTo>
                            <a:pt x="31616" y="59131"/>
                            <a:pt x="31407" y="59173"/>
                            <a:pt x="31302" y="59319"/>
                          </a:cubicBezTo>
                          <a:cubicBezTo>
                            <a:pt x="30842" y="59905"/>
                            <a:pt x="30172" y="59905"/>
                            <a:pt x="29503" y="59905"/>
                          </a:cubicBezTo>
                          <a:lnTo>
                            <a:pt x="28499" y="59905"/>
                          </a:lnTo>
                          <a:cubicBezTo>
                            <a:pt x="28185" y="59905"/>
                            <a:pt x="27913" y="59842"/>
                            <a:pt x="27662" y="59633"/>
                          </a:cubicBezTo>
                          <a:cubicBezTo>
                            <a:pt x="27515" y="59487"/>
                            <a:pt x="27348" y="59319"/>
                            <a:pt x="27327" y="59131"/>
                          </a:cubicBezTo>
                          <a:cubicBezTo>
                            <a:pt x="27243" y="58587"/>
                            <a:pt x="27243" y="58064"/>
                            <a:pt x="27515" y="57541"/>
                          </a:cubicBezTo>
                          <a:cubicBezTo>
                            <a:pt x="27934" y="56725"/>
                            <a:pt x="28436" y="55971"/>
                            <a:pt x="29105" y="55365"/>
                          </a:cubicBezTo>
                          <a:lnTo>
                            <a:pt x="29440" y="55030"/>
                          </a:lnTo>
                          <a:cubicBezTo>
                            <a:pt x="29315" y="54235"/>
                            <a:pt x="29336" y="53461"/>
                            <a:pt x="29545" y="52686"/>
                          </a:cubicBezTo>
                          <a:cubicBezTo>
                            <a:pt x="29649" y="52352"/>
                            <a:pt x="29754" y="52017"/>
                            <a:pt x="29900" y="51682"/>
                          </a:cubicBezTo>
                          <a:cubicBezTo>
                            <a:pt x="30235" y="50845"/>
                            <a:pt x="30591" y="50008"/>
                            <a:pt x="30905" y="49171"/>
                          </a:cubicBezTo>
                          <a:cubicBezTo>
                            <a:pt x="31177" y="48439"/>
                            <a:pt x="31470" y="47707"/>
                            <a:pt x="31825" y="46995"/>
                          </a:cubicBezTo>
                          <a:cubicBezTo>
                            <a:pt x="33311" y="44212"/>
                            <a:pt x="34441" y="41262"/>
                            <a:pt x="35675" y="38396"/>
                          </a:cubicBezTo>
                          <a:cubicBezTo>
                            <a:pt x="35487" y="38207"/>
                            <a:pt x="35382" y="38354"/>
                            <a:pt x="35257" y="38417"/>
                          </a:cubicBezTo>
                          <a:cubicBezTo>
                            <a:pt x="34022" y="38981"/>
                            <a:pt x="32788" y="39588"/>
                            <a:pt x="31574" y="40174"/>
                          </a:cubicBezTo>
                          <a:cubicBezTo>
                            <a:pt x="31428" y="40216"/>
                            <a:pt x="31281" y="40300"/>
                            <a:pt x="31156" y="40321"/>
                          </a:cubicBezTo>
                          <a:cubicBezTo>
                            <a:pt x="29817" y="40593"/>
                            <a:pt x="28478" y="40906"/>
                            <a:pt x="27118" y="40948"/>
                          </a:cubicBezTo>
                          <a:cubicBezTo>
                            <a:pt x="26511" y="40969"/>
                            <a:pt x="25925" y="40927"/>
                            <a:pt x="25318" y="40948"/>
                          </a:cubicBezTo>
                          <a:cubicBezTo>
                            <a:pt x="24251" y="41011"/>
                            <a:pt x="23310" y="40593"/>
                            <a:pt x="22431" y="40007"/>
                          </a:cubicBezTo>
                          <a:cubicBezTo>
                            <a:pt x="22263" y="39902"/>
                            <a:pt x="22096" y="39777"/>
                            <a:pt x="21908" y="39672"/>
                          </a:cubicBezTo>
                          <a:cubicBezTo>
                            <a:pt x="21887" y="39672"/>
                            <a:pt x="21866" y="39672"/>
                            <a:pt x="21761" y="39693"/>
                          </a:cubicBezTo>
                          <a:cubicBezTo>
                            <a:pt x="21740" y="39881"/>
                            <a:pt x="21698" y="40070"/>
                            <a:pt x="21698" y="40279"/>
                          </a:cubicBezTo>
                          <a:lnTo>
                            <a:pt x="21698" y="43794"/>
                          </a:lnTo>
                          <a:cubicBezTo>
                            <a:pt x="21698" y="44171"/>
                            <a:pt x="21678" y="44505"/>
                            <a:pt x="21489" y="44840"/>
                          </a:cubicBezTo>
                          <a:cubicBezTo>
                            <a:pt x="21322" y="45196"/>
                            <a:pt x="21259" y="45572"/>
                            <a:pt x="21154" y="45949"/>
                          </a:cubicBezTo>
                          <a:cubicBezTo>
                            <a:pt x="21113" y="46137"/>
                            <a:pt x="21050" y="46305"/>
                            <a:pt x="20945" y="46451"/>
                          </a:cubicBezTo>
                          <a:cubicBezTo>
                            <a:pt x="20422" y="46974"/>
                            <a:pt x="20108" y="47623"/>
                            <a:pt x="19794" y="48272"/>
                          </a:cubicBezTo>
                          <a:cubicBezTo>
                            <a:pt x="19606" y="48606"/>
                            <a:pt x="19355" y="48753"/>
                            <a:pt x="18978" y="48711"/>
                          </a:cubicBezTo>
                          <a:cubicBezTo>
                            <a:pt x="18727" y="48711"/>
                            <a:pt x="18518" y="48606"/>
                            <a:pt x="18392" y="48376"/>
                          </a:cubicBezTo>
                          <a:cubicBezTo>
                            <a:pt x="18330" y="48292"/>
                            <a:pt x="18309" y="48230"/>
                            <a:pt x="18288" y="48146"/>
                          </a:cubicBezTo>
                          <a:cubicBezTo>
                            <a:pt x="17995" y="47414"/>
                            <a:pt x="17681" y="46702"/>
                            <a:pt x="17200" y="46054"/>
                          </a:cubicBezTo>
                          <a:cubicBezTo>
                            <a:pt x="17095" y="45928"/>
                            <a:pt x="17032" y="45719"/>
                            <a:pt x="17032" y="45551"/>
                          </a:cubicBezTo>
                          <a:cubicBezTo>
                            <a:pt x="17032" y="45154"/>
                            <a:pt x="16844" y="44882"/>
                            <a:pt x="16530" y="44610"/>
                          </a:cubicBezTo>
                          <a:cubicBezTo>
                            <a:pt x="16781" y="43773"/>
                            <a:pt x="16719" y="42936"/>
                            <a:pt x="16509" y="42099"/>
                          </a:cubicBezTo>
                          <a:cubicBezTo>
                            <a:pt x="16447" y="41911"/>
                            <a:pt x="16405" y="41743"/>
                            <a:pt x="16426" y="41576"/>
                          </a:cubicBezTo>
                          <a:cubicBezTo>
                            <a:pt x="16447" y="41053"/>
                            <a:pt x="16363" y="40551"/>
                            <a:pt x="16007" y="40132"/>
                          </a:cubicBezTo>
                          <a:cubicBezTo>
                            <a:pt x="16049" y="40007"/>
                            <a:pt x="16091" y="39881"/>
                            <a:pt x="16133" y="39797"/>
                          </a:cubicBezTo>
                          <a:cubicBezTo>
                            <a:pt x="16509" y="39400"/>
                            <a:pt x="16468" y="38981"/>
                            <a:pt x="16258" y="38542"/>
                          </a:cubicBezTo>
                          <a:cubicBezTo>
                            <a:pt x="16216" y="38417"/>
                            <a:pt x="16154" y="38228"/>
                            <a:pt x="16216" y="38124"/>
                          </a:cubicBezTo>
                          <a:cubicBezTo>
                            <a:pt x="16363" y="37789"/>
                            <a:pt x="16258" y="37475"/>
                            <a:pt x="16237" y="37161"/>
                          </a:cubicBezTo>
                          <a:cubicBezTo>
                            <a:pt x="16196" y="36826"/>
                            <a:pt x="16154" y="36512"/>
                            <a:pt x="16196" y="36157"/>
                          </a:cubicBezTo>
                          <a:cubicBezTo>
                            <a:pt x="16196" y="34964"/>
                            <a:pt x="16216" y="33751"/>
                            <a:pt x="16216" y="32537"/>
                          </a:cubicBezTo>
                          <a:cubicBezTo>
                            <a:pt x="16216" y="32286"/>
                            <a:pt x="16216" y="32056"/>
                            <a:pt x="16091" y="31847"/>
                          </a:cubicBezTo>
                          <a:cubicBezTo>
                            <a:pt x="15903" y="31533"/>
                            <a:pt x="15986" y="31344"/>
                            <a:pt x="16258" y="31177"/>
                          </a:cubicBezTo>
                          <a:cubicBezTo>
                            <a:pt x="16865" y="30800"/>
                            <a:pt x="17493" y="30549"/>
                            <a:pt x="18204" y="30507"/>
                          </a:cubicBezTo>
                          <a:cubicBezTo>
                            <a:pt x="18748" y="30486"/>
                            <a:pt x="19292" y="30507"/>
                            <a:pt x="19815" y="30486"/>
                          </a:cubicBezTo>
                          <a:cubicBezTo>
                            <a:pt x="20338" y="30466"/>
                            <a:pt x="20694" y="30696"/>
                            <a:pt x="20861" y="31177"/>
                          </a:cubicBezTo>
                          <a:cubicBezTo>
                            <a:pt x="21113" y="31826"/>
                            <a:pt x="21531" y="32432"/>
                            <a:pt x="21426" y="33165"/>
                          </a:cubicBezTo>
                          <a:cubicBezTo>
                            <a:pt x="21866" y="34483"/>
                            <a:pt x="21657" y="35843"/>
                            <a:pt x="21698" y="37203"/>
                          </a:cubicBezTo>
                          <a:lnTo>
                            <a:pt x="21698" y="37977"/>
                          </a:lnTo>
                          <a:cubicBezTo>
                            <a:pt x="22117" y="38312"/>
                            <a:pt x="22514" y="38668"/>
                            <a:pt x="22933" y="39023"/>
                          </a:cubicBezTo>
                          <a:cubicBezTo>
                            <a:pt x="23665" y="39588"/>
                            <a:pt x="24502" y="39860"/>
                            <a:pt x="25444" y="39881"/>
                          </a:cubicBezTo>
                          <a:cubicBezTo>
                            <a:pt x="27118" y="39902"/>
                            <a:pt x="28771" y="39756"/>
                            <a:pt x="30382" y="39442"/>
                          </a:cubicBezTo>
                          <a:cubicBezTo>
                            <a:pt x="30696" y="39379"/>
                            <a:pt x="31051" y="39274"/>
                            <a:pt x="31323" y="39149"/>
                          </a:cubicBezTo>
                          <a:lnTo>
                            <a:pt x="34462" y="37726"/>
                          </a:lnTo>
                          <a:cubicBezTo>
                            <a:pt x="35173" y="37391"/>
                            <a:pt x="35822" y="36973"/>
                            <a:pt x="36303" y="36345"/>
                          </a:cubicBezTo>
                          <a:cubicBezTo>
                            <a:pt x="36240" y="36115"/>
                            <a:pt x="36073" y="36136"/>
                            <a:pt x="35926" y="36157"/>
                          </a:cubicBezTo>
                          <a:cubicBezTo>
                            <a:pt x="35027" y="36220"/>
                            <a:pt x="34148" y="35927"/>
                            <a:pt x="33290" y="35676"/>
                          </a:cubicBezTo>
                          <a:cubicBezTo>
                            <a:pt x="31909" y="35278"/>
                            <a:pt x="30654" y="34671"/>
                            <a:pt x="29482" y="33834"/>
                          </a:cubicBezTo>
                          <a:cubicBezTo>
                            <a:pt x="29168" y="33604"/>
                            <a:pt x="28792" y="33416"/>
                            <a:pt x="28478" y="33207"/>
                          </a:cubicBezTo>
                          <a:cubicBezTo>
                            <a:pt x="28164" y="32976"/>
                            <a:pt x="27871" y="32704"/>
                            <a:pt x="27536" y="32453"/>
                          </a:cubicBezTo>
                          <a:cubicBezTo>
                            <a:pt x="26699" y="32997"/>
                            <a:pt x="25779" y="32914"/>
                            <a:pt x="24879" y="32600"/>
                          </a:cubicBezTo>
                          <a:cubicBezTo>
                            <a:pt x="24105" y="32349"/>
                            <a:pt x="23351" y="32035"/>
                            <a:pt x="22577" y="31742"/>
                          </a:cubicBezTo>
                          <a:cubicBezTo>
                            <a:pt x="22473" y="31700"/>
                            <a:pt x="22326" y="31658"/>
                            <a:pt x="22263" y="31595"/>
                          </a:cubicBezTo>
                          <a:cubicBezTo>
                            <a:pt x="21050" y="30654"/>
                            <a:pt x="20317" y="29461"/>
                            <a:pt x="20422" y="27871"/>
                          </a:cubicBezTo>
                          <a:cubicBezTo>
                            <a:pt x="20443" y="27557"/>
                            <a:pt x="20548" y="27306"/>
                            <a:pt x="20799" y="27055"/>
                          </a:cubicBezTo>
                          <a:cubicBezTo>
                            <a:pt x="21154" y="26678"/>
                            <a:pt x="21594" y="26365"/>
                            <a:pt x="22075" y="26176"/>
                          </a:cubicBezTo>
                          <a:cubicBezTo>
                            <a:pt x="22096" y="25360"/>
                            <a:pt x="22180" y="24628"/>
                            <a:pt x="22117" y="23875"/>
                          </a:cubicBezTo>
                          <a:cubicBezTo>
                            <a:pt x="22096" y="23268"/>
                            <a:pt x="21950" y="22661"/>
                            <a:pt x="21866" y="22075"/>
                          </a:cubicBezTo>
                          <a:cubicBezTo>
                            <a:pt x="21782" y="21510"/>
                            <a:pt x="21740" y="20987"/>
                            <a:pt x="21698" y="20443"/>
                          </a:cubicBezTo>
                          <a:cubicBezTo>
                            <a:pt x="21698" y="19146"/>
                            <a:pt x="21678" y="17849"/>
                            <a:pt x="21887" y="16551"/>
                          </a:cubicBezTo>
                          <a:cubicBezTo>
                            <a:pt x="22012" y="15756"/>
                            <a:pt x="22117" y="15003"/>
                            <a:pt x="22494" y="14271"/>
                          </a:cubicBezTo>
                          <a:cubicBezTo>
                            <a:pt x="22703" y="13873"/>
                            <a:pt x="22849" y="13434"/>
                            <a:pt x="23038" y="12994"/>
                          </a:cubicBezTo>
                          <a:cubicBezTo>
                            <a:pt x="22535" y="12764"/>
                            <a:pt x="22096" y="12576"/>
                            <a:pt x="21573" y="12346"/>
                          </a:cubicBezTo>
                          <a:cubicBezTo>
                            <a:pt x="21468" y="12576"/>
                            <a:pt x="21343" y="12806"/>
                            <a:pt x="21238" y="13036"/>
                          </a:cubicBezTo>
                          <a:cubicBezTo>
                            <a:pt x="20589" y="14585"/>
                            <a:pt x="19753" y="16007"/>
                            <a:pt x="18748" y="17367"/>
                          </a:cubicBezTo>
                          <a:cubicBezTo>
                            <a:pt x="18204" y="18121"/>
                            <a:pt x="17681" y="18874"/>
                            <a:pt x="16991" y="19564"/>
                          </a:cubicBezTo>
                          <a:cubicBezTo>
                            <a:pt x="16363" y="20150"/>
                            <a:pt x="15693" y="20715"/>
                            <a:pt x="14961" y="21196"/>
                          </a:cubicBezTo>
                          <a:cubicBezTo>
                            <a:pt x="14229" y="21699"/>
                            <a:pt x="13434" y="21908"/>
                            <a:pt x="12576" y="21929"/>
                          </a:cubicBezTo>
                          <a:cubicBezTo>
                            <a:pt x="11530" y="21971"/>
                            <a:pt x="10462" y="21971"/>
                            <a:pt x="9416" y="21929"/>
                          </a:cubicBezTo>
                          <a:cubicBezTo>
                            <a:pt x="9081" y="21929"/>
                            <a:pt x="8768" y="21887"/>
                            <a:pt x="8412" y="21803"/>
                          </a:cubicBezTo>
                          <a:cubicBezTo>
                            <a:pt x="6780" y="21447"/>
                            <a:pt x="5148" y="20945"/>
                            <a:pt x="3579" y="20255"/>
                          </a:cubicBezTo>
                          <a:cubicBezTo>
                            <a:pt x="3223" y="20108"/>
                            <a:pt x="2846" y="20004"/>
                            <a:pt x="2428" y="20025"/>
                          </a:cubicBezTo>
                          <a:cubicBezTo>
                            <a:pt x="1967" y="20046"/>
                            <a:pt x="1465" y="20025"/>
                            <a:pt x="984" y="20025"/>
                          </a:cubicBezTo>
                          <a:cubicBezTo>
                            <a:pt x="817" y="20025"/>
                            <a:pt x="628" y="20004"/>
                            <a:pt x="440" y="19983"/>
                          </a:cubicBezTo>
                          <a:cubicBezTo>
                            <a:pt x="231" y="19941"/>
                            <a:pt x="126" y="19815"/>
                            <a:pt x="84" y="19627"/>
                          </a:cubicBezTo>
                          <a:cubicBezTo>
                            <a:pt x="1" y="19397"/>
                            <a:pt x="84" y="19209"/>
                            <a:pt x="252" y="19083"/>
                          </a:cubicBezTo>
                          <a:cubicBezTo>
                            <a:pt x="545" y="18874"/>
                            <a:pt x="879" y="18727"/>
                            <a:pt x="1277" y="18727"/>
                          </a:cubicBezTo>
                          <a:cubicBezTo>
                            <a:pt x="1612" y="18727"/>
                            <a:pt x="1967" y="18665"/>
                            <a:pt x="2281" y="18748"/>
                          </a:cubicBezTo>
                          <a:cubicBezTo>
                            <a:pt x="2721" y="18832"/>
                            <a:pt x="3076" y="18686"/>
                            <a:pt x="3474" y="18518"/>
                          </a:cubicBezTo>
                          <a:cubicBezTo>
                            <a:pt x="4081" y="18225"/>
                            <a:pt x="4688" y="17995"/>
                            <a:pt x="5315" y="17723"/>
                          </a:cubicBezTo>
                          <a:cubicBezTo>
                            <a:pt x="5671" y="17577"/>
                            <a:pt x="5985" y="17326"/>
                            <a:pt x="6194" y="16991"/>
                          </a:cubicBezTo>
                          <a:cubicBezTo>
                            <a:pt x="6508" y="16551"/>
                            <a:pt x="6801" y="16070"/>
                            <a:pt x="7136" y="15652"/>
                          </a:cubicBezTo>
                          <a:cubicBezTo>
                            <a:pt x="7742" y="14877"/>
                            <a:pt x="7680" y="14041"/>
                            <a:pt x="7366" y="13183"/>
                          </a:cubicBezTo>
                          <a:cubicBezTo>
                            <a:pt x="7094" y="12450"/>
                            <a:pt x="6738" y="11739"/>
                            <a:pt x="6592" y="10944"/>
                          </a:cubicBezTo>
                          <a:cubicBezTo>
                            <a:pt x="6466" y="10274"/>
                            <a:pt x="6466" y="9647"/>
                            <a:pt x="6717" y="8998"/>
                          </a:cubicBezTo>
                          <a:cubicBezTo>
                            <a:pt x="7010" y="8224"/>
                            <a:pt x="7449" y="7533"/>
                            <a:pt x="8035" y="6926"/>
                          </a:cubicBezTo>
                          <a:cubicBezTo>
                            <a:pt x="8245" y="6717"/>
                            <a:pt x="8496" y="6529"/>
                            <a:pt x="8663" y="6278"/>
                          </a:cubicBezTo>
                          <a:cubicBezTo>
                            <a:pt x="9144" y="5483"/>
                            <a:pt x="9877" y="4960"/>
                            <a:pt x="10693" y="4520"/>
                          </a:cubicBezTo>
                          <a:cubicBezTo>
                            <a:pt x="11048" y="4311"/>
                            <a:pt x="11383" y="3997"/>
                            <a:pt x="11718" y="3767"/>
                          </a:cubicBezTo>
                          <a:cubicBezTo>
                            <a:pt x="12074" y="3495"/>
                            <a:pt x="12471" y="3244"/>
                            <a:pt x="12869" y="3035"/>
                          </a:cubicBezTo>
                          <a:cubicBezTo>
                            <a:pt x="14375" y="2198"/>
                            <a:pt x="16049" y="1905"/>
                            <a:pt x="17744" y="1926"/>
                          </a:cubicBezTo>
                          <a:cubicBezTo>
                            <a:pt x="18999" y="1947"/>
                            <a:pt x="20213" y="2261"/>
                            <a:pt x="21364" y="2742"/>
                          </a:cubicBezTo>
                          <a:cubicBezTo>
                            <a:pt x="22180" y="3077"/>
                            <a:pt x="22807" y="3725"/>
                            <a:pt x="23289" y="4458"/>
                          </a:cubicBezTo>
                          <a:cubicBezTo>
                            <a:pt x="23372" y="4604"/>
                            <a:pt x="23435" y="4730"/>
                            <a:pt x="23498" y="4834"/>
                          </a:cubicBezTo>
                          <a:cubicBezTo>
                            <a:pt x="23707" y="4918"/>
                            <a:pt x="23812" y="4771"/>
                            <a:pt x="23916" y="4667"/>
                          </a:cubicBezTo>
                          <a:lnTo>
                            <a:pt x="25255" y="3579"/>
                          </a:lnTo>
                          <a:cubicBezTo>
                            <a:pt x="25548" y="3349"/>
                            <a:pt x="25883" y="3244"/>
                            <a:pt x="26260" y="3265"/>
                          </a:cubicBezTo>
                          <a:cubicBezTo>
                            <a:pt x="26595" y="3286"/>
                            <a:pt x="26908" y="3286"/>
                            <a:pt x="27243" y="3307"/>
                          </a:cubicBezTo>
                          <a:cubicBezTo>
                            <a:pt x="27662" y="3369"/>
                            <a:pt x="28080" y="3390"/>
                            <a:pt x="28499" y="3307"/>
                          </a:cubicBezTo>
                          <a:cubicBezTo>
                            <a:pt x="28896" y="3244"/>
                            <a:pt x="29294" y="3286"/>
                            <a:pt x="29608" y="3600"/>
                          </a:cubicBezTo>
                          <a:cubicBezTo>
                            <a:pt x="29921" y="3913"/>
                            <a:pt x="30214" y="3893"/>
                            <a:pt x="30570" y="3662"/>
                          </a:cubicBezTo>
                          <a:cubicBezTo>
                            <a:pt x="31533" y="3035"/>
                            <a:pt x="32474" y="2407"/>
                            <a:pt x="33478" y="1821"/>
                          </a:cubicBezTo>
                          <a:cubicBezTo>
                            <a:pt x="34294" y="1361"/>
                            <a:pt x="35090" y="859"/>
                            <a:pt x="35968" y="524"/>
                          </a:cubicBezTo>
                          <a:cubicBezTo>
                            <a:pt x="36659" y="231"/>
                            <a:pt x="37433" y="1"/>
                            <a:pt x="38228" y="1"/>
                          </a:cubicBezTo>
                          <a:cubicBezTo>
                            <a:pt x="39170" y="22"/>
                            <a:pt x="40111" y="1"/>
                            <a:pt x="41053" y="1"/>
                          </a:cubicBezTo>
                          <a:cubicBezTo>
                            <a:pt x="42183" y="1"/>
                            <a:pt x="43292" y="22"/>
                            <a:pt x="44401" y="168"/>
                          </a:cubicBezTo>
                          <a:cubicBezTo>
                            <a:pt x="45489" y="336"/>
                            <a:pt x="46577" y="377"/>
                            <a:pt x="47623" y="566"/>
                          </a:cubicBezTo>
                          <a:cubicBezTo>
                            <a:pt x="48250" y="670"/>
                            <a:pt x="48815" y="942"/>
                            <a:pt x="49422" y="1152"/>
                          </a:cubicBezTo>
                          <a:cubicBezTo>
                            <a:pt x="49694" y="1214"/>
                            <a:pt x="49945" y="1319"/>
                            <a:pt x="50217" y="1382"/>
                          </a:cubicBezTo>
                          <a:cubicBezTo>
                            <a:pt x="50657" y="1424"/>
                            <a:pt x="51012" y="1612"/>
                            <a:pt x="51326" y="1926"/>
                          </a:cubicBezTo>
                          <a:cubicBezTo>
                            <a:pt x="51682" y="2261"/>
                            <a:pt x="52038" y="2470"/>
                            <a:pt x="52477" y="2574"/>
                          </a:cubicBezTo>
                          <a:cubicBezTo>
                            <a:pt x="52540" y="2616"/>
                            <a:pt x="52582" y="2637"/>
                            <a:pt x="52644" y="2637"/>
                          </a:cubicBezTo>
                          <a:cubicBezTo>
                            <a:pt x="53147" y="2742"/>
                            <a:pt x="53398" y="3244"/>
                            <a:pt x="53816" y="3453"/>
                          </a:cubicBezTo>
                          <a:cubicBezTo>
                            <a:pt x="54256" y="3662"/>
                            <a:pt x="54716" y="3809"/>
                            <a:pt x="54946" y="4311"/>
                          </a:cubicBezTo>
                          <a:cubicBezTo>
                            <a:pt x="54988" y="4437"/>
                            <a:pt x="55155" y="4499"/>
                            <a:pt x="55281" y="4604"/>
                          </a:cubicBezTo>
                          <a:cubicBezTo>
                            <a:pt x="56034" y="5169"/>
                            <a:pt x="56662" y="5818"/>
                            <a:pt x="57080" y="6717"/>
                          </a:cubicBezTo>
                          <a:cubicBezTo>
                            <a:pt x="57436" y="7450"/>
                            <a:pt x="57875" y="8119"/>
                            <a:pt x="58273" y="8831"/>
                          </a:cubicBezTo>
                          <a:cubicBezTo>
                            <a:pt x="58629" y="9354"/>
                            <a:pt x="58817" y="10044"/>
                            <a:pt x="59005" y="10797"/>
                          </a:cubicBezTo>
                          <a:close/>
                          <a:moveTo>
                            <a:pt x="25214" y="27683"/>
                          </a:moveTo>
                          <a:cubicBezTo>
                            <a:pt x="25360" y="27955"/>
                            <a:pt x="25444" y="28059"/>
                            <a:pt x="25527" y="28185"/>
                          </a:cubicBezTo>
                          <a:cubicBezTo>
                            <a:pt x="26197" y="29294"/>
                            <a:pt x="27055" y="30173"/>
                            <a:pt x="27976" y="31093"/>
                          </a:cubicBezTo>
                          <a:cubicBezTo>
                            <a:pt x="28582" y="31679"/>
                            <a:pt x="29252" y="32181"/>
                            <a:pt x="29942" y="32683"/>
                          </a:cubicBezTo>
                          <a:cubicBezTo>
                            <a:pt x="31156" y="33520"/>
                            <a:pt x="32453" y="34085"/>
                            <a:pt x="33834" y="34546"/>
                          </a:cubicBezTo>
                          <a:cubicBezTo>
                            <a:pt x="34985" y="34901"/>
                            <a:pt x="36136" y="35048"/>
                            <a:pt x="37307" y="34860"/>
                          </a:cubicBezTo>
                          <a:cubicBezTo>
                            <a:pt x="37391" y="34839"/>
                            <a:pt x="37496" y="34797"/>
                            <a:pt x="37579" y="34839"/>
                          </a:cubicBezTo>
                          <a:cubicBezTo>
                            <a:pt x="38458" y="35111"/>
                            <a:pt x="39379" y="35006"/>
                            <a:pt x="40279" y="35090"/>
                          </a:cubicBezTo>
                          <a:cubicBezTo>
                            <a:pt x="41241" y="35173"/>
                            <a:pt x="42204" y="35111"/>
                            <a:pt x="43145" y="34839"/>
                          </a:cubicBezTo>
                          <a:cubicBezTo>
                            <a:pt x="43417" y="34755"/>
                            <a:pt x="43668" y="34797"/>
                            <a:pt x="43961" y="34839"/>
                          </a:cubicBezTo>
                          <a:cubicBezTo>
                            <a:pt x="45154" y="34964"/>
                            <a:pt x="46367" y="35006"/>
                            <a:pt x="47539" y="34671"/>
                          </a:cubicBezTo>
                          <a:cubicBezTo>
                            <a:pt x="47748" y="34608"/>
                            <a:pt x="47958" y="34608"/>
                            <a:pt x="48167" y="34567"/>
                          </a:cubicBezTo>
                          <a:cubicBezTo>
                            <a:pt x="48460" y="34525"/>
                            <a:pt x="48774" y="34462"/>
                            <a:pt x="49025" y="34378"/>
                          </a:cubicBezTo>
                          <a:cubicBezTo>
                            <a:pt x="49527" y="34232"/>
                            <a:pt x="50008" y="34043"/>
                            <a:pt x="50468" y="33834"/>
                          </a:cubicBezTo>
                          <a:cubicBezTo>
                            <a:pt x="50782" y="33709"/>
                            <a:pt x="51096" y="33562"/>
                            <a:pt x="51368" y="33395"/>
                          </a:cubicBezTo>
                          <a:cubicBezTo>
                            <a:pt x="52059" y="32914"/>
                            <a:pt x="52749" y="32411"/>
                            <a:pt x="53419" y="31930"/>
                          </a:cubicBezTo>
                          <a:cubicBezTo>
                            <a:pt x="53523" y="31847"/>
                            <a:pt x="53628" y="31763"/>
                            <a:pt x="53732" y="31742"/>
                          </a:cubicBezTo>
                          <a:cubicBezTo>
                            <a:pt x="54235" y="31616"/>
                            <a:pt x="54548" y="31219"/>
                            <a:pt x="54862" y="30884"/>
                          </a:cubicBezTo>
                          <a:cubicBezTo>
                            <a:pt x="55072" y="30612"/>
                            <a:pt x="55281" y="30361"/>
                            <a:pt x="55490" y="30110"/>
                          </a:cubicBezTo>
                          <a:cubicBezTo>
                            <a:pt x="56745" y="28750"/>
                            <a:pt x="57813" y="27264"/>
                            <a:pt x="58587" y="25569"/>
                          </a:cubicBezTo>
                          <a:cubicBezTo>
                            <a:pt x="58733" y="25193"/>
                            <a:pt x="58942" y="24858"/>
                            <a:pt x="59110" y="24523"/>
                          </a:cubicBezTo>
                          <a:cubicBezTo>
                            <a:pt x="59214" y="24314"/>
                            <a:pt x="59319" y="24084"/>
                            <a:pt x="59361" y="23833"/>
                          </a:cubicBezTo>
                          <a:cubicBezTo>
                            <a:pt x="59591" y="22996"/>
                            <a:pt x="59800" y="22138"/>
                            <a:pt x="59989" y="21280"/>
                          </a:cubicBezTo>
                          <a:cubicBezTo>
                            <a:pt x="60051" y="21071"/>
                            <a:pt x="60093" y="20841"/>
                            <a:pt x="60051" y="20652"/>
                          </a:cubicBezTo>
                          <a:cubicBezTo>
                            <a:pt x="59884" y="20129"/>
                            <a:pt x="60010" y="19627"/>
                            <a:pt x="60051" y="19146"/>
                          </a:cubicBezTo>
                          <a:cubicBezTo>
                            <a:pt x="60072" y="18581"/>
                            <a:pt x="60156" y="18037"/>
                            <a:pt x="60156" y="17514"/>
                          </a:cubicBezTo>
                          <a:cubicBezTo>
                            <a:pt x="60114" y="17012"/>
                            <a:pt x="60072" y="16468"/>
                            <a:pt x="59905" y="16007"/>
                          </a:cubicBezTo>
                          <a:cubicBezTo>
                            <a:pt x="59654" y="15191"/>
                            <a:pt x="59277" y="14375"/>
                            <a:pt x="58942" y="13517"/>
                          </a:cubicBezTo>
                          <a:cubicBezTo>
                            <a:pt x="58587" y="13748"/>
                            <a:pt x="58273" y="13957"/>
                            <a:pt x="57959" y="14187"/>
                          </a:cubicBezTo>
                          <a:cubicBezTo>
                            <a:pt x="56034" y="14250"/>
                            <a:pt x="56034" y="14271"/>
                            <a:pt x="54507" y="13873"/>
                          </a:cubicBezTo>
                          <a:cubicBezTo>
                            <a:pt x="53732" y="13664"/>
                            <a:pt x="53000" y="13329"/>
                            <a:pt x="52435" y="12785"/>
                          </a:cubicBezTo>
                          <a:cubicBezTo>
                            <a:pt x="51828" y="12220"/>
                            <a:pt x="51222" y="11676"/>
                            <a:pt x="50803" y="10944"/>
                          </a:cubicBezTo>
                          <a:cubicBezTo>
                            <a:pt x="50740" y="10818"/>
                            <a:pt x="50594" y="10735"/>
                            <a:pt x="50468" y="10609"/>
                          </a:cubicBezTo>
                          <a:cubicBezTo>
                            <a:pt x="50343" y="10818"/>
                            <a:pt x="50259" y="10965"/>
                            <a:pt x="50155" y="11111"/>
                          </a:cubicBezTo>
                          <a:cubicBezTo>
                            <a:pt x="49757" y="11760"/>
                            <a:pt x="49213" y="12116"/>
                            <a:pt x="48439" y="11990"/>
                          </a:cubicBezTo>
                          <a:cubicBezTo>
                            <a:pt x="48167" y="11969"/>
                            <a:pt x="47874" y="11927"/>
                            <a:pt x="47623" y="11864"/>
                          </a:cubicBezTo>
                          <a:cubicBezTo>
                            <a:pt x="46723" y="11634"/>
                            <a:pt x="45928" y="11279"/>
                            <a:pt x="45196" y="10693"/>
                          </a:cubicBezTo>
                          <a:cubicBezTo>
                            <a:pt x="44924" y="10484"/>
                            <a:pt x="44631" y="10295"/>
                            <a:pt x="44380" y="10086"/>
                          </a:cubicBezTo>
                          <a:cubicBezTo>
                            <a:pt x="43836" y="9605"/>
                            <a:pt x="43271" y="9144"/>
                            <a:pt x="42999" y="8433"/>
                          </a:cubicBezTo>
                          <a:cubicBezTo>
                            <a:pt x="42936" y="8328"/>
                            <a:pt x="42915" y="8203"/>
                            <a:pt x="42706" y="8203"/>
                          </a:cubicBezTo>
                          <a:cubicBezTo>
                            <a:pt x="42685" y="8307"/>
                            <a:pt x="42622" y="8412"/>
                            <a:pt x="42643" y="8517"/>
                          </a:cubicBezTo>
                          <a:cubicBezTo>
                            <a:pt x="42706" y="9898"/>
                            <a:pt x="42287" y="11132"/>
                            <a:pt x="41660" y="12325"/>
                          </a:cubicBezTo>
                          <a:cubicBezTo>
                            <a:pt x="40592" y="14417"/>
                            <a:pt x="40592" y="14417"/>
                            <a:pt x="38919" y="16133"/>
                          </a:cubicBezTo>
                          <a:cubicBezTo>
                            <a:pt x="37977" y="17095"/>
                            <a:pt x="36889" y="17744"/>
                            <a:pt x="35508" y="17744"/>
                          </a:cubicBezTo>
                          <a:cubicBezTo>
                            <a:pt x="35466" y="17744"/>
                            <a:pt x="35403" y="17807"/>
                            <a:pt x="35278" y="17828"/>
                          </a:cubicBezTo>
                          <a:cubicBezTo>
                            <a:pt x="35173" y="18058"/>
                            <a:pt x="35069" y="18330"/>
                            <a:pt x="34943" y="18602"/>
                          </a:cubicBezTo>
                          <a:cubicBezTo>
                            <a:pt x="34357" y="19857"/>
                            <a:pt x="33834" y="21155"/>
                            <a:pt x="32746" y="22096"/>
                          </a:cubicBezTo>
                          <a:cubicBezTo>
                            <a:pt x="32244" y="22515"/>
                            <a:pt x="31805" y="22933"/>
                            <a:pt x="31177" y="23100"/>
                          </a:cubicBezTo>
                          <a:cubicBezTo>
                            <a:pt x="30800" y="23205"/>
                            <a:pt x="30444" y="23393"/>
                            <a:pt x="30089" y="23519"/>
                          </a:cubicBezTo>
                          <a:cubicBezTo>
                            <a:pt x="30047" y="23875"/>
                            <a:pt x="30068" y="24230"/>
                            <a:pt x="29942" y="24502"/>
                          </a:cubicBezTo>
                          <a:cubicBezTo>
                            <a:pt x="29545" y="25277"/>
                            <a:pt x="29001" y="25988"/>
                            <a:pt x="28206" y="26427"/>
                          </a:cubicBezTo>
                          <a:cubicBezTo>
                            <a:pt x="27327" y="26992"/>
                            <a:pt x="26448" y="27578"/>
                            <a:pt x="25214" y="27683"/>
                          </a:cubicBezTo>
                          <a:close/>
                          <a:moveTo>
                            <a:pt x="34420" y="17618"/>
                          </a:moveTo>
                          <a:cubicBezTo>
                            <a:pt x="33813" y="16991"/>
                            <a:pt x="33583" y="16279"/>
                            <a:pt x="33520" y="15589"/>
                          </a:cubicBezTo>
                          <a:cubicBezTo>
                            <a:pt x="33478" y="14898"/>
                            <a:pt x="33499" y="14187"/>
                            <a:pt x="33520" y="13517"/>
                          </a:cubicBezTo>
                          <a:cubicBezTo>
                            <a:pt x="33520" y="13392"/>
                            <a:pt x="33604" y="13225"/>
                            <a:pt x="33709" y="13120"/>
                          </a:cubicBezTo>
                          <a:cubicBezTo>
                            <a:pt x="34022" y="12827"/>
                            <a:pt x="34818" y="12932"/>
                            <a:pt x="34964" y="13329"/>
                          </a:cubicBezTo>
                          <a:cubicBezTo>
                            <a:pt x="35131" y="13748"/>
                            <a:pt x="35257" y="14187"/>
                            <a:pt x="35341" y="14647"/>
                          </a:cubicBezTo>
                          <a:cubicBezTo>
                            <a:pt x="35466" y="15296"/>
                            <a:pt x="35508" y="15945"/>
                            <a:pt x="35592" y="16572"/>
                          </a:cubicBezTo>
                          <a:cubicBezTo>
                            <a:pt x="35906" y="16740"/>
                            <a:pt x="36178" y="16740"/>
                            <a:pt x="36429" y="16593"/>
                          </a:cubicBezTo>
                          <a:cubicBezTo>
                            <a:pt x="37015" y="16342"/>
                            <a:pt x="37600" y="16133"/>
                            <a:pt x="38082" y="15693"/>
                          </a:cubicBezTo>
                          <a:cubicBezTo>
                            <a:pt x="39839" y="14041"/>
                            <a:pt x="39839" y="14061"/>
                            <a:pt x="41032" y="11948"/>
                          </a:cubicBezTo>
                          <a:cubicBezTo>
                            <a:pt x="41116" y="11823"/>
                            <a:pt x="41199" y="11676"/>
                            <a:pt x="41241" y="11551"/>
                          </a:cubicBezTo>
                          <a:cubicBezTo>
                            <a:pt x="41701" y="10484"/>
                            <a:pt x="42204" y="9416"/>
                            <a:pt x="42120" y="8182"/>
                          </a:cubicBezTo>
                          <a:cubicBezTo>
                            <a:pt x="42099" y="7889"/>
                            <a:pt x="42266" y="7596"/>
                            <a:pt x="42329" y="7261"/>
                          </a:cubicBezTo>
                          <a:cubicBezTo>
                            <a:pt x="42183" y="7010"/>
                            <a:pt x="41994" y="6717"/>
                            <a:pt x="41806" y="6382"/>
                          </a:cubicBezTo>
                          <a:cubicBezTo>
                            <a:pt x="41660" y="6090"/>
                            <a:pt x="41680" y="5797"/>
                            <a:pt x="41890" y="5546"/>
                          </a:cubicBezTo>
                          <a:cubicBezTo>
                            <a:pt x="42057" y="5336"/>
                            <a:pt x="42371" y="5357"/>
                            <a:pt x="42496" y="5587"/>
                          </a:cubicBezTo>
                          <a:cubicBezTo>
                            <a:pt x="42685" y="5922"/>
                            <a:pt x="42852" y="6278"/>
                            <a:pt x="43061" y="6613"/>
                          </a:cubicBezTo>
                          <a:cubicBezTo>
                            <a:pt x="43375" y="7136"/>
                            <a:pt x="43689" y="7638"/>
                            <a:pt x="44003" y="8161"/>
                          </a:cubicBezTo>
                          <a:cubicBezTo>
                            <a:pt x="44170" y="8391"/>
                            <a:pt x="44296" y="8600"/>
                            <a:pt x="44484" y="8810"/>
                          </a:cubicBezTo>
                          <a:cubicBezTo>
                            <a:pt x="45133" y="9479"/>
                            <a:pt x="45928" y="10002"/>
                            <a:pt x="46723" y="10484"/>
                          </a:cubicBezTo>
                          <a:cubicBezTo>
                            <a:pt x="47288" y="10797"/>
                            <a:pt x="47874" y="10986"/>
                            <a:pt x="48543" y="11028"/>
                          </a:cubicBezTo>
                          <a:cubicBezTo>
                            <a:pt x="49171" y="11090"/>
                            <a:pt x="49443" y="10630"/>
                            <a:pt x="49527" y="10191"/>
                          </a:cubicBezTo>
                          <a:cubicBezTo>
                            <a:pt x="49548" y="10044"/>
                            <a:pt x="49527" y="9877"/>
                            <a:pt x="49548" y="9751"/>
                          </a:cubicBezTo>
                          <a:cubicBezTo>
                            <a:pt x="49548" y="9626"/>
                            <a:pt x="49548" y="9521"/>
                            <a:pt x="49590" y="9375"/>
                          </a:cubicBezTo>
                          <a:cubicBezTo>
                            <a:pt x="49694" y="8935"/>
                            <a:pt x="50217" y="8747"/>
                            <a:pt x="50573" y="9040"/>
                          </a:cubicBezTo>
                          <a:cubicBezTo>
                            <a:pt x="50678" y="9144"/>
                            <a:pt x="50761" y="9270"/>
                            <a:pt x="50866" y="9375"/>
                          </a:cubicBezTo>
                          <a:cubicBezTo>
                            <a:pt x="51515" y="10149"/>
                            <a:pt x="52100" y="10944"/>
                            <a:pt x="52770" y="11655"/>
                          </a:cubicBezTo>
                          <a:cubicBezTo>
                            <a:pt x="53670" y="12576"/>
                            <a:pt x="54841" y="12869"/>
                            <a:pt x="55992" y="13183"/>
                          </a:cubicBezTo>
                          <a:cubicBezTo>
                            <a:pt x="56097" y="13204"/>
                            <a:pt x="56222" y="13183"/>
                            <a:pt x="56348" y="13141"/>
                          </a:cubicBezTo>
                          <a:cubicBezTo>
                            <a:pt x="56808" y="13099"/>
                            <a:pt x="57248" y="13015"/>
                            <a:pt x="57708" y="13015"/>
                          </a:cubicBezTo>
                          <a:cubicBezTo>
                            <a:pt x="58315" y="13015"/>
                            <a:pt x="58817" y="12764"/>
                            <a:pt x="59277" y="12304"/>
                          </a:cubicBezTo>
                          <a:cubicBezTo>
                            <a:pt x="59173" y="12095"/>
                            <a:pt x="59110" y="11864"/>
                            <a:pt x="58942" y="11676"/>
                          </a:cubicBezTo>
                          <a:cubicBezTo>
                            <a:pt x="58629" y="11300"/>
                            <a:pt x="58419" y="10881"/>
                            <a:pt x="58273" y="10400"/>
                          </a:cubicBezTo>
                          <a:cubicBezTo>
                            <a:pt x="58126" y="10065"/>
                            <a:pt x="58022" y="9688"/>
                            <a:pt x="57813" y="9416"/>
                          </a:cubicBezTo>
                          <a:cubicBezTo>
                            <a:pt x="57289" y="8684"/>
                            <a:pt x="56976" y="7784"/>
                            <a:pt x="56306" y="7157"/>
                          </a:cubicBezTo>
                          <a:cubicBezTo>
                            <a:pt x="56222" y="7073"/>
                            <a:pt x="56181" y="6947"/>
                            <a:pt x="56118" y="6843"/>
                          </a:cubicBezTo>
                          <a:cubicBezTo>
                            <a:pt x="55804" y="6173"/>
                            <a:pt x="55260" y="5692"/>
                            <a:pt x="54674" y="5253"/>
                          </a:cubicBezTo>
                          <a:cubicBezTo>
                            <a:pt x="54528" y="5148"/>
                            <a:pt x="54339" y="5064"/>
                            <a:pt x="54256" y="4918"/>
                          </a:cubicBezTo>
                          <a:cubicBezTo>
                            <a:pt x="54046" y="4520"/>
                            <a:pt x="53691" y="4311"/>
                            <a:pt x="53293" y="4123"/>
                          </a:cubicBezTo>
                          <a:cubicBezTo>
                            <a:pt x="53147" y="4039"/>
                            <a:pt x="52979" y="3934"/>
                            <a:pt x="52854" y="3809"/>
                          </a:cubicBezTo>
                          <a:cubicBezTo>
                            <a:pt x="52582" y="3558"/>
                            <a:pt x="52310" y="3369"/>
                            <a:pt x="51933" y="3265"/>
                          </a:cubicBezTo>
                          <a:cubicBezTo>
                            <a:pt x="51515" y="3139"/>
                            <a:pt x="51117" y="2888"/>
                            <a:pt x="50782" y="2553"/>
                          </a:cubicBezTo>
                          <a:cubicBezTo>
                            <a:pt x="50636" y="2407"/>
                            <a:pt x="50385" y="2219"/>
                            <a:pt x="50175" y="2198"/>
                          </a:cubicBezTo>
                          <a:cubicBezTo>
                            <a:pt x="49652" y="2114"/>
                            <a:pt x="49213" y="1884"/>
                            <a:pt x="48711" y="1717"/>
                          </a:cubicBezTo>
                          <a:cubicBezTo>
                            <a:pt x="48083" y="1507"/>
                            <a:pt x="47497" y="1256"/>
                            <a:pt x="46786" y="1298"/>
                          </a:cubicBezTo>
                          <a:cubicBezTo>
                            <a:pt x="46598" y="1319"/>
                            <a:pt x="46451" y="1214"/>
                            <a:pt x="46263" y="1193"/>
                          </a:cubicBezTo>
                          <a:cubicBezTo>
                            <a:pt x="45886" y="1152"/>
                            <a:pt x="45551" y="1089"/>
                            <a:pt x="45196" y="1047"/>
                          </a:cubicBezTo>
                          <a:cubicBezTo>
                            <a:pt x="44693" y="984"/>
                            <a:pt x="44170" y="942"/>
                            <a:pt x="43647" y="880"/>
                          </a:cubicBezTo>
                          <a:cubicBezTo>
                            <a:pt x="43250" y="838"/>
                            <a:pt x="42852" y="775"/>
                            <a:pt x="42476" y="775"/>
                          </a:cubicBezTo>
                          <a:cubicBezTo>
                            <a:pt x="41053" y="754"/>
                            <a:pt x="39609" y="775"/>
                            <a:pt x="38207" y="775"/>
                          </a:cubicBezTo>
                          <a:cubicBezTo>
                            <a:pt x="37998" y="775"/>
                            <a:pt x="37768" y="754"/>
                            <a:pt x="37579" y="796"/>
                          </a:cubicBezTo>
                          <a:cubicBezTo>
                            <a:pt x="36847" y="1005"/>
                            <a:pt x="36115" y="1152"/>
                            <a:pt x="35466" y="1528"/>
                          </a:cubicBezTo>
                          <a:cubicBezTo>
                            <a:pt x="34838" y="1905"/>
                            <a:pt x="34211" y="2261"/>
                            <a:pt x="33583" y="2616"/>
                          </a:cubicBezTo>
                          <a:cubicBezTo>
                            <a:pt x="31742" y="3579"/>
                            <a:pt x="30235" y="4981"/>
                            <a:pt x="28520" y="6110"/>
                          </a:cubicBezTo>
                          <a:cubicBezTo>
                            <a:pt x="28415" y="6173"/>
                            <a:pt x="28352" y="6278"/>
                            <a:pt x="28268" y="6341"/>
                          </a:cubicBezTo>
                          <a:cubicBezTo>
                            <a:pt x="28059" y="6613"/>
                            <a:pt x="27787" y="6801"/>
                            <a:pt x="27473" y="6947"/>
                          </a:cubicBezTo>
                          <a:cubicBezTo>
                            <a:pt x="27118" y="7157"/>
                            <a:pt x="26804" y="7450"/>
                            <a:pt x="26574" y="7805"/>
                          </a:cubicBezTo>
                          <a:cubicBezTo>
                            <a:pt x="26427" y="8015"/>
                            <a:pt x="26302" y="8203"/>
                            <a:pt x="26176" y="8391"/>
                          </a:cubicBezTo>
                          <a:cubicBezTo>
                            <a:pt x="26302" y="8893"/>
                            <a:pt x="26302" y="8914"/>
                            <a:pt x="26113" y="9144"/>
                          </a:cubicBezTo>
                          <a:cubicBezTo>
                            <a:pt x="25799" y="9563"/>
                            <a:pt x="25486" y="9960"/>
                            <a:pt x="25172" y="10379"/>
                          </a:cubicBezTo>
                          <a:cubicBezTo>
                            <a:pt x="24921" y="10714"/>
                            <a:pt x="24691" y="11048"/>
                            <a:pt x="24586" y="11467"/>
                          </a:cubicBezTo>
                          <a:cubicBezTo>
                            <a:pt x="24398" y="12157"/>
                            <a:pt x="24105" y="12743"/>
                            <a:pt x="23812" y="13371"/>
                          </a:cubicBezTo>
                          <a:cubicBezTo>
                            <a:pt x="23247" y="14605"/>
                            <a:pt x="22912" y="15861"/>
                            <a:pt x="22912" y="17221"/>
                          </a:cubicBezTo>
                          <a:cubicBezTo>
                            <a:pt x="22912" y="18455"/>
                            <a:pt x="22766" y="19711"/>
                            <a:pt x="22912" y="20945"/>
                          </a:cubicBezTo>
                          <a:cubicBezTo>
                            <a:pt x="23058" y="22452"/>
                            <a:pt x="23330" y="24000"/>
                            <a:pt x="24063" y="25381"/>
                          </a:cubicBezTo>
                          <a:cubicBezTo>
                            <a:pt x="24230" y="25758"/>
                            <a:pt x="24335" y="26176"/>
                            <a:pt x="24586" y="26511"/>
                          </a:cubicBezTo>
                          <a:cubicBezTo>
                            <a:pt x="25276" y="26574"/>
                            <a:pt x="25946" y="26448"/>
                            <a:pt x="26532" y="26113"/>
                          </a:cubicBezTo>
                          <a:cubicBezTo>
                            <a:pt x="26825" y="25967"/>
                            <a:pt x="27118" y="25800"/>
                            <a:pt x="27431" y="25674"/>
                          </a:cubicBezTo>
                          <a:cubicBezTo>
                            <a:pt x="27996" y="25444"/>
                            <a:pt x="28415" y="25025"/>
                            <a:pt x="28812" y="24523"/>
                          </a:cubicBezTo>
                          <a:cubicBezTo>
                            <a:pt x="29189" y="24063"/>
                            <a:pt x="29315" y="23582"/>
                            <a:pt x="28896" y="23059"/>
                          </a:cubicBezTo>
                          <a:cubicBezTo>
                            <a:pt x="28687" y="22787"/>
                            <a:pt x="28582" y="22473"/>
                            <a:pt x="28603" y="22117"/>
                          </a:cubicBezTo>
                          <a:cubicBezTo>
                            <a:pt x="28624" y="21782"/>
                            <a:pt x="28875" y="21573"/>
                            <a:pt x="29210" y="21573"/>
                          </a:cubicBezTo>
                          <a:cubicBezTo>
                            <a:pt x="29461" y="21573"/>
                            <a:pt x="29670" y="21636"/>
                            <a:pt x="29859" y="21824"/>
                          </a:cubicBezTo>
                          <a:lnTo>
                            <a:pt x="30256" y="22305"/>
                          </a:lnTo>
                          <a:cubicBezTo>
                            <a:pt x="30696" y="22117"/>
                            <a:pt x="31198" y="22033"/>
                            <a:pt x="31533" y="21782"/>
                          </a:cubicBezTo>
                          <a:cubicBezTo>
                            <a:pt x="32118" y="21301"/>
                            <a:pt x="32683" y="20778"/>
                            <a:pt x="33102" y="20150"/>
                          </a:cubicBezTo>
                          <a:cubicBezTo>
                            <a:pt x="33583" y="19439"/>
                            <a:pt x="33939" y="18539"/>
                            <a:pt x="34420" y="17618"/>
                          </a:cubicBezTo>
                          <a:close/>
                          <a:moveTo>
                            <a:pt x="51849" y="54235"/>
                          </a:moveTo>
                          <a:cubicBezTo>
                            <a:pt x="51849" y="54005"/>
                            <a:pt x="51912" y="53795"/>
                            <a:pt x="51849" y="53649"/>
                          </a:cubicBezTo>
                          <a:cubicBezTo>
                            <a:pt x="51619" y="53210"/>
                            <a:pt x="51661" y="52707"/>
                            <a:pt x="51661" y="52247"/>
                          </a:cubicBezTo>
                          <a:cubicBezTo>
                            <a:pt x="51619" y="51661"/>
                            <a:pt x="51619" y="51096"/>
                            <a:pt x="51577" y="50510"/>
                          </a:cubicBezTo>
                          <a:cubicBezTo>
                            <a:pt x="51368" y="48669"/>
                            <a:pt x="51452" y="46786"/>
                            <a:pt x="51159" y="44924"/>
                          </a:cubicBezTo>
                          <a:lnTo>
                            <a:pt x="51159" y="44735"/>
                          </a:lnTo>
                          <a:cubicBezTo>
                            <a:pt x="51201" y="43041"/>
                            <a:pt x="50845" y="41388"/>
                            <a:pt x="50510" y="39714"/>
                          </a:cubicBezTo>
                          <a:cubicBezTo>
                            <a:pt x="50217" y="38207"/>
                            <a:pt x="49715" y="36743"/>
                            <a:pt x="49631" y="35194"/>
                          </a:cubicBezTo>
                          <a:cubicBezTo>
                            <a:pt x="49631" y="35111"/>
                            <a:pt x="49527" y="35069"/>
                            <a:pt x="49464" y="34964"/>
                          </a:cubicBezTo>
                          <a:cubicBezTo>
                            <a:pt x="48585" y="35320"/>
                            <a:pt x="47623" y="35111"/>
                            <a:pt x="46807" y="35613"/>
                          </a:cubicBezTo>
                          <a:cubicBezTo>
                            <a:pt x="46870" y="35822"/>
                            <a:pt x="46911" y="36031"/>
                            <a:pt x="46911" y="36240"/>
                          </a:cubicBezTo>
                          <a:cubicBezTo>
                            <a:pt x="46953" y="36680"/>
                            <a:pt x="46807" y="37161"/>
                            <a:pt x="46493" y="37391"/>
                          </a:cubicBezTo>
                          <a:cubicBezTo>
                            <a:pt x="45970" y="37747"/>
                            <a:pt x="45551" y="38228"/>
                            <a:pt x="45091" y="38647"/>
                          </a:cubicBezTo>
                          <a:cubicBezTo>
                            <a:pt x="44631" y="39044"/>
                            <a:pt x="44087" y="39065"/>
                            <a:pt x="43647" y="38835"/>
                          </a:cubicBezTo>
                          <a:cubicBezTo>
                            <a:pt x="42999" y="38479"/>
                            <a:pt x="42308" y="38103"/>
                            <a:pt x="41952" y="37391"/>
                          </a:cubicBezTo>
                          <a:cubicBezTo>
                            <a:pt x="41743" y="36994"/>
                            <a:pt x="41492" y="36638"/>
                            <a:pt x="41262" y="36240"/>
                          </a:cubicBezTo>
                          <a:cubicBezTo>
                            <a:pt x="40111" y="36220"/>
                            <a:pt x="39023" y="36178"/>
                            <a:pt x="37893" y="36157"/>
                          </a:cubicBezTo>
                          <a:cubicBezTo>
                            <a:pt x="37810" y="36157"/>
                            <a:pt x="37705" y="36220"/>
                            <a:pt x="37600" y="36240"/>
                          </a:cubicBezTo>
                          <a:cubicBezTo>
                            <a:pt x="37559" y="36366"/>
                            <a:pt x="37475" y="36492"/>
                            <a:pt x="37412" y="36638"/>
                          </a:cubicBezTo>
                          <a:cubicBezTo>
                            <a:pt x="36010" y="40446"/>
                            <a:pt x="34525" y="44233"/>
                            <a:pt x="32662" y="47874"/>
                          </a:cubicBezTo>
                          <a:cubicBezTo>
                            <a:pt x="32495" y="48167"/>
                            <a:pt x="32369" y="48481"/>
                            <a:pt x="32265" y="48795"/>
                          </a:cubicBezTo>
                          <a:cubicBezTo>
                            <a:pt x="31867" y="49966"/>
                            <a:pt x="31428" y="51117"/>
                            <a:pt x="30905" y="52247"/>
                          </a:cubicBezTo>
                          <a:cubicBezTo>
                            <a:pt x="30675" y="52749"/>
                            <a:pt x="30612" y="53356"/>
                            <a:pt x="30507" y="53921"/>
                          </a:cubicBezTo>
                          <a:cubicBezTo>
                            <a:pt x="30465" y="54151"/>
                            <a:pt x="30612" y="54318"/>
                            <a:pt x="30821" y="54381"/>
                          </a:cubicBezTo>
                          <a:cubicBezTo>
                            <a:pt x="30905" y="54423"/>
                            <a:pt x="31009" y="54444"/>
                            <a:pt x="31093" y="54444"/>
                          </a:cubicBezTo>
                          <a:cubicBezTo>
                            <a:pt x="33269" y="54758"/>
                            <a:pt x="35466" y="55051"/>
                            <a:pt x="37684" y="54988"/>
                          </a:cubicBezTo>
                          <a:cubicBezTo>
                            <a:pt x="38626" y="54967"/>
                            <a:pt x="39567" y="54988"/>
                            <a:pt x="40488" y="55135"/>
                          </a:cubicBezTo>
                          <a:cubicBezTo>
                            <a:pt x="41429" y="55260"/>
                            <a:pt x="42350" y="55260"/>
                            <a:pt x="43292" y="55260"/>
                          </a:cubicBezTo>
                          <a:lnTo>
                            <a:pt x="45447" y="55260"/>
                          </a:lnTo>
                          <a:cubicBezTo>
                            <a:pt x="45782" y="55260"/>
                            <a:pt x="46137" y="55281"/>
                            <a:pt x="46451" y="55218"/>
                          </a:cubicBezTo>
                          <a:cubicBezTo>
                            <a:pt x="47560" y="55072"/>
                            <a:pt x="48711" y="54883"/>
                            <a:pt x="49841" y="54674"/>
                          </a:cubicBezTo>
                          <a:cubicBezTo>
                            <a:pt x="50510" y="54570"/>
                            <a:pt x="51159" y="54402"/>
                            <a:pt x="51849" y="54235"/>
                          </a:cubicBezTo>
                          <a:close/>
                          <a:moveTo>
                            <a:pt x="69718" y="29942"/>
                          </a:moveTo>
                          <a:cubicBezTo>
                            <a:pt x="69718" y="30047"/>
                            <a:pt x="69697" y="30131"/>
                            <a:pt x="69718" y="30194"/>
                          </a:cubicBezTo>
                          <a:cubicBezTo>
                            <a:pt x="69906" y="31051"/>
                            <a:pt x="70095" y="31909"/>
                            <a:pt x="70283" y="32767"/>
                          </a:cubicBezTo>
                          <a:cubicBezTo>
                            <a:pt x="70430" y="33562"/>
                            <a:pt x="70597" y="34357"/>
                            <a:pt x="70932" y="35111"/>
                          </a:cubicBezTo>
                          <a:cubicBezTo>
                            <a:pt x="71036" y="35341"/>
                            <a:pt x="71057" y="35634"/>
                            <a:pt x="71036" y="35906"/>
                          </a:cubicBezTo>
                          <a:cubicBezTo>
                            <a:pt x="70953" y="36680"/>
                            <a:pt x="71266" y="37287"/>
                            <a:pt x="71706" y="37914"/>
                          </a:cubicBezTo>
                          <a:cubicBezTo>
                            <a:pt x="72124" y="37684"/>
                            <a:pt x="72522" y="37621"/>
                            <a:pt x="72961" y="37663"/>
                          </a:cubicBezTo>
                          <a:cubicBezTo>
                            <a:pt x="73422" y="37684"/>
                            <a:pt x="73798" y="37601"/>
                            <a:pt x="74196" y="37454"/>
                          </a:cubicBezTo>
                          <a:cubicBezTo>
                            <a:pt x="74698" y="37266"/>
                            <a:pt x="75158" y="37140"/>
                            <a:pt x="75577" y="36826"/>
                          </a:cubicBezTo>
                          <a:cubicBezTo>
                            <a:pt x="75786" y="36659"/>
                            <a:pt x="76079" y="36575"/>
                            <a:pt x="76309" y="36450"/>
                          </a:cubicBezTo>
                          <a:cubicBezTo>
                            <a:pt x="76916" y="36157"/>
                            <a:pt x="77523" y="35906"/>
                            <a:pt x="78088" y="35571"/>
                          </a:cubicBezTo>
                          <a:cubicBezTo>
                            <a:pt x="78464" y="35362"/>
                            <a:pt x="78820" y="35173"/>
                            <a:pt x="79238" y="35069"/>
                          </a:cubicBezTo>
                          <a:cubicBezTo>
                            <a:pt x="80703" y="34671"/>
                            <a:pt x="82147" y="34253"/>
                            <a:pt x="83611" y="33834"/>
                          </a:cubicBezTo>
                          <a:cubicBezTo>
                            <a:pt x="84344" y="33625"/>
                            <a:pt x="85055" y="33374"/>
                            <a:pt x="85767" y="33102"/>
                          </a:cubicBezTo>
                          <a:cubicBezTo>
                            <a:pt x="86018" y="32997"/>
                            <a:pt x="86248" y="32809"/>
                            <a:pt x="86541" y="32642"/>
                          </a:cubicBezTo>
                          <a:cubicBezTo>
                            <a:pt x="86185" y="31533"/>
                            <a:pt x="86101" y="30403"/>
                            <a:pt x="85662" y="29357"/>
                          </a:cubicBezTo>
                          <a:cubicBezTo>
                            <a:pt x="85285" y="28478"/>
                            <a:pt x="85034" y="27536"/>
                            <a:pt x="84867" y="26595"/>
                          </a:cubicBezTo>
                          <a:cubicBezTo>
                            <a:pt x="84762" y="26093"/>
                            <a:pt x="84637" y="25590"/>
                            <a:pt x="84406" y="25130"/>
                          </a:cubicBezTo>
                          <a:cubicBezTo>
                            <a:pt x="84239" y="24816"/>
                            <a:pt x="84114" y="24440"/>
                            <a:pt x="84009" y="24105"/>
                          </a:cubicBezTo>
                          <a:cubicBezTo>
                            <a:pt x="83716" y="23121"/>
                            <a:pt x="83214" y="22222"/>
                            <a:pt x="83005" y="21196"/>
                          </a:cubicBezTo>
                          <a:cubicBezTo>
                            <a:pt x="82377" y="20025"/>
                            <a:pt x="82042" y="18748"/>
                            <a:pt x="81728" y="17430"/>
                          </a:cubicBezTo>
                          <a:cubicBezTo>
                            <a:pt x="81393" y="16070"/>
                            <a:pt x="80954" y="14773"/>
                            <a:pt x="80013" y="13643"/>
                          </a:cubicBezTo>
                          <a:cubicBezTo>
                            <a:pt x="79448" y="13601"/>
                            <a:pt x="78904" y="13601"/>
                            <a:pt x="78339" y="13810"/>
                          </a:cubicBezTo>
                          <a:cubicBezTo>
                            <a:pt x="77774" y="14020"/>
                            <a:pt x="77230" y="14145"/>
                            <a:pt x="76686" y="14292"/>
                          </a:cubicBezTo>
                          <a:cubicBezTo>
                            <a:pt x="76456" y="14375"/>
                            <a:pt x="76204" y="14459"/>
                            <a:pt x="75995" y="14543"/>
                          </a:cubicBezTo>
                          <a:cubicBezTo>
                            <a:pt x="75137" y="14919"/>
                            <a:pt x="74300" y="15317"/>
                            <a:pt x="73463" y="15714"/>
                          </a:cubicBezTo>
                          <a:cubicBezTo>
                            <a:pt x="73066" y="15903"/>
                            <a:pt x="72710" y="16070"/>
                            <a:pt x="72396" y="16363"/>
                          </a:cubicBezTo>
                          <a:cubicBezTo>
                            <a:pt x="72229" y="16530"/>
                            <a:pt x="71999" y="16677"/>
                            <a:pt x="71769" y="16698"/>
                          </a:cubicBezTo>
                          <a:cubicBezTo>
                            <a:pt x="71057" y="16844"/>
                            <a:pt x="70450" y="17179"/>
                            <a:pt x="69823" y="17472"/>
                          </a:cubicBezTo>
                          <a:cubicBezTo>
                            <a:pt x="69341" y="17702"/>
                            <a:pt x="68777" y="17807"/>
                            <a:pt x="68337" y="18058"/>
                          </a:cubicBezTo>
                          <a:cubicBezTo>
                            <a:pt x="67835" y="18351"/>
                            <a:pt x="67417" y="18748"/>
                            <a:pt x="66977" y="19104"/>
                          </a:cubicBezTo>
                          <a:lnTo>
                            <a:pt x="66349" y="19585"/>
                          </a:lnTo>
                          <a:cubicBezTo>
                            <a:pt x="66998" y="21364"/>
                            <a:pt x="67207" y="23205"/>
                            <a:pt x="68002" y="24921"/>
                          </a:cubicBezTo>
                          <a:cubicBezTo>
                            <a:pt x="68253" y="24837"/>
                            <a:pt x="68505" y="24753"/>
                            <a:pt x="68735" y="24732"/>
                          </a:cubicBezTo>
                          <a:cubicBezTo>
                            <a:pt x="68860" y="24732"/>
                            <a:pt x="69049" y="24816"/>
                            <a:pt x="69090" y="24879"/>
                          </a:cubicBezTo>
                          <a:cubicBezTo>
                            <a:pt x="69153" y="24984"/>
                            <a:pt x="69111" y="25172"/>
                            <a:pt x="69090" y="25297"/>
                          </a:cubicBezTo>
                          <a:cubicBezTo>
                            <a:pt x="69069" y="25381"/>
                            <a:pt x="69028" y="25465"/>
                            <a:pt x="68944" y="25507"/>
                          </a:cubicBezTo>
                          <a:cubicBezTo>
                            <a:pt x="68421" y="25988"/>
                            <a:pt x="68358" y="26532"/>
                            <a:pt x="68651" y="27160"/>
                          </a:cubicBezTo>
                          <a:cubicBezTo>
                            <a:pt x="68672" y="27243"/>
                            <a:pt x="68693" y="27348"/>
                            <a:pt x="68735" y="27432"/>
                          </a:cubicBezTo>
                          <a:cubicBezTo>
                            <a:pt x="68777" y="27683"/>
                            <a:pt x="68965" y="27808"/>
                            <a:pt x="69216" y="27913"/>
                          </a:cubicBezTo>
                          <a:cubicBezTo>
                            <a:pt x="69300" y="27871"/>
                            <a:pt x="69425" y="27808"/>
                            <a:pt x="69530" y="27766"/>
                          </a:cubicBezTo>
                          <a:cubicBezTo>
                            <a:pt x="69676" y="27683"/>
                            <a:pt x="69802" y="27557"/>
                            <a:pt x="69927" y="27704"/>
                          </a:cubicBezTo>
                          <a:cubicBezTo>
                            <a:pt x="70095" y="27892"/>
                            <a:pt x="69948" y="28059"/>
                            <a:pt x="69823" y="28185"/>
                          </a:cubicBezTo>
                          <a:cubicBezTo>
                            <a:pt x="69697" y="28331"/>
                            <a:pt x="69530" y="28499"/>
                            <a:pt x="69404" y="28645"/>
                          </a:cubicBezTo>
                          <a:cubicBezTo>
                            <a:pt x="69362" y="28729"/>
                            <a:pt x="69321" y="28834"/>
                            <a:pt x="69258" y="29022"/>
                          </a:cubicBezTo>
                          <a:cubicBezTo>
                            <a:pt x="69593" y="29043"/>
                            <a:pt x="69844" y="29043"/>
                            <a:pt x="70116" y="29064"/>
                          </a:cubicBezTo>
                          <a:cubicBezTo>
                            <a:pt x="70304" y="29106"/>
                            <a:pt x="70471" y="29106"/>
                            <a:pt x="70639" y="29168"/>
                          </a:cubicBezTo>
                          <a:cubicBezTo>
                            <a:pt x="70722" y="29210"/>
                            <a:pt x="70785" y="29357"/>
                            <a:pt x="70827" y="29461"/>
                          </a:cubicBezTo>
                          <a:cubicBezTo>
                            <a:pt x="70827" y="29524"/>
                            <a:pt x="70743" y="29650"/>
                            <a:pt x="70681" y="29670"/>
                          </a:cubicBezTo>
                          <a:cubicBezTo>
                            <a:pt x="70388" y="29775"/>
                            <a:pt x="70074" y="29859"/>
                            <a:pt x="69718" y="29942"/>
                          </a:cubicBezTo>
                          <a:close/>
                          <a:moveTo>
                            <a:pt x="4311" y="19271"/>
                          </a:moveTo>
                          <a:cubicBezTo>
                            <a:pt x="4478" y="19376"/>
                            <a:pt x="4541" y="19481"/>
                            <a:pt x="4646" y="19502"/>
                          </a:cubicBezTo>
                          <a:cubicBezTo>
                            <a:pt x="6006" y="20004"/>
                            <a:pt x="7408" y="20422"/>
                            <a:pt x="8809" y="20736"/>
                          </a:cubicBezTo>
                          <a:cubicBezTo>
                            <a:pt x="8977" y="20757"/>
                            <a:pt x="9102" y="20778"/>
                            <a:pt x="9249" y="20778"/>
                          </a:cubicBezTo>
                          <a:cubicBezTo>
                            <a:pt x="10400" y="20778"/>
                            <a:pt x="11550" y="20820"/>
                            <a:pt x="12701" y="20778"/>
                          </a:cubicBezTo>
                          <a:cubicBezTo>
                            <a:pt x="13224" y="20778"/>
                            <a:pt x="13727" y="20652"/>
                            <a:pt x="14166" y="20359"/>
                          </a:cubicBezTo>
                          <a:cubicBezTo>
                            <a:pt x="14856" y="19920"/>
                            <a:pt x="15505" y="19460"/>
                            <a:pt x="16112" y="18874"/>
                          </a:cubicBezTo>
                          <a:cubicBezTo>
                            <a:pt x="16760" y="18246"/>
                            <a:pt x="17284" y="17493"/>
                            <a:pt x="17828" y="16782"/>
                          </a:cubicBezTo>
                          <a:cubicBezTo>
                            <a:pt x="18727" y="15631"/>
                            <a:pt x="19439" y="14375"/>
                            <a:pt x="20087" y="13078"/>
                          </a:cubicBezTo>
                          <a:cubicBezTo>
                            <a:pt x="20736" y="11760"/>
                            <a:pt x="21029" y="10358"/>
                            <a:pt x="21385" y="8956"/>
                          </a:cubicBezTo>
                          <a:cubicBezTo>
                            <a:pt x="21594" y="8182"/>
                            <a:pt x="21803" y="7387"/>
                            <a:pt x="22368" y="6738"/>
                          </a:cubicBezTo>
                          <a:cubicBezTo>
                            <a:pt x="22619" y="6424"/>
                            <a:pt x="22807" y="6027"/>
                            <a:pt x="23017" y="5671"/>
                          </a:cubicBezTo>
                          <a:cubicBezTo>
                            <a:pt x="23268" y="5148"/>
                            <a:pt x="23226" y="4855"/>
                            <a:pt x="22745" y="4499"/>
                          </a:cubicBezTo>
                          <a:cubicBezTo>
                            <a:pt x="21908" y="3872"/>
                            <a:pt x="21071" y="3181"/>
                            <a:pt x="19962" y="3097"/>
                          </a:cubicBezTo>
                          <a:cubicBezTo>
                            <a:pt x="19564" y="3077"/>
                            <a:pt x="19188" y="2930"/>
                            <a:pt x="18811" y="2867"/>
                          </a:cubicBezTo>
                          <a:cubicBezTo>
                            <a:pt x="18497" y="2825"/>
                            <a:pt x="18141" y="2742"/>
                            <a:pt x="17807" y="2742"/>
                          </a:cubicBezTo>
                          <a:cubicBezTo>
                            <a:pt x="16216" y="2825"/>
                            <a:pt x="14626" y="3035"/>
                            <a:pt x="13183" y="3809"/>
                          </a:cubicBezTo>
                          <a:cubicBezTo>
                            <a:pt x="12869" y="3997"/>
                            <a:pt x="12576" y="4206"/>
                            <a:pt x="12262" y="4416"/>
                          </a:cubicBezTo>
                          <a:cubicBezTo>
                            <a:pt x="11697" y="4813"/>
                            <a:pt x="11132" y="5232"/>
                            <a:pt x="10567" y="5608"/>
                          </a:cubicBezTo>
                          <a:cubicBezTo>
                            <a:pt x="10253" y="5818"/>
                            <a:pt x="9981" y="6027"/>
                            <a:pt x="9751" y="6320"/>
                          </a:cubicBezTo>
                          <a:cubicBezTo>
                            <a:pt x="9437" y="6738"/>
                            <a:pt x="9102" y="7115"/>
                            <a:pt x="8768" y="7491"/>
                          </a:cubicBezTo>
                          <a:cubicBezTo>
                            <a:pt x="8286" y="8015"/>
                            <a:pt x="7931" y="8600"/>
                            <a:pt x="7680" y="9270"/>
                          </a:cubicBezTo>
                          <a:cubicBezTo>
                            <a:pt x="7533" y="9751"/>
                            <a:pt x="7470" y="10212"/>
                            <a:pt x="7617" y="10693"/>
                          </a:cubicBezTo>
                          <a:cubicBezTo>
                            <a:pt x="7763" y="11216"/>
                            <a:pt x="7910" y="11739"/>
                            <a:pt x="8161" y="12199"/>
                          </a:cubicBezTo>
                          <a:cubicBezTo>
                            <a:pt x="8558" y="12994"/>
                            <a:pt x="8684" y="13810"/>
                            <a:pt x="8621" y="14668"/>
                          </a:cubicBezTo>
                          <a:cubicBezTo>
                            <a:pt x="8600" y="15024"/>
                            <a:pt x="8517" y="15380"/>
                            <a:pt x="8307" y="15693"/>
                          </a:cubicBezTo>
                          <a:cubicBezTo>
                            <a:pt x="7868" y="16342"/>
                            <a:pt x="7429" y="16970"/>
                            <a:pt x="6989" y="17618"/>
                          </a:cubicBezTo>
                          <a:cubicBezTo>
                            <a:pt x="6696" y="18037"/>
                            <a:pt x="6361" y="18330"/>
                            <a:pt x="5880" y="18539"/>
                          </a:cubicBezTo>
                          <a:cubicBezTo>
                            <a:pt x="5420" y="18769"/>
                            <a:pt x="4918" y="18999"/>
                            <a:pt x="4311" y="19271"/>
                          </a:cubicBezTo>
                          <a:close/>
                          <a:moveTo>
                            <a:pt x="52603" y="55281"/>
                          </a:moveTo>
                          <a:cubicBezTo>
                            <a:pt x="52561" y="55281"/>
                            <a:pt x="52519" y="55260"/>
                            <a:pt x="52498" y="55260"/>
                          </a:cubicBezTo>
                          <a:cubicBezTo>
                            <a:pt x="52038" y="55365"/>
                            <a:pt x="51598" y="55448"/>
                            <a:pt x="51159" y="55553"/>
                          </a:cubicBezTo>
                          <a:cubicBezTo>
                            <a:pt x="48774" y="56097"/>
                            <a:pt x="46367" y="56495"/>
                            <a:pt x="43877" y="56390"/>
                          </a:cubicBezTo>
                          <a:cubicBezTo>
                            <a:pt x="43292" y="56348"/>
                            <a:pt x="42685" y="56390"/>
                            <a:pt x="42078" y="56390"/>
                          </a:cubicBezTo>
                          <a:cubicBezTo>
                            <a:pt x="41743" y="56390"/>
                            <a:pt x="41408" y="56411"/>
                            <a:pt x="41095" y="56327"/>
                          </a:cubicBezTo>
                          <a:cubicBezTo>
                            <a:pt x="39525" y="56076"/>
                            <a:pt x="37956" y="56139"/>
                            <a:pt x="36387" y="56118"/>
                          </a:cubicBezTo>
                          <a:cubicBezTo>
                            <a:pt x="35989" y="56118"/>
                            <a:pt x="35592" y="56118"/>
                            <a:pt x="35194" y="56076"/>
                          </a:cubicBezTo>
                          <a:cubicBezTo>
                            <a:pt x="33478" y="55867"/>
                            <a:pt x="31721" y="55658"/>
                            <a:pt x="29963" y="55448"/>
                          </a:cubicBezTo>
                          <a:cubicBezTo>
                            <a:pt x="29294" y="56076"/>
                            <a:pt x="28812" y="56850"/>
                            <a:pt x="28373" y="57687"/>
                          </a:cubicBezTo>
                          <a:cubicBezTo>
                            <a:pt x="28185" y="58064"/>
                            <a:pt x="28122" y="58420"/>
                            <a:pt x="28289" y="58838"/>
                          </a:cubicBezTo>
                          <a:lnTo>
                            <a:pt x="30214" y="58838"/>
                          </a:lnTo>
                          <a:cubicBezTo>
                            <a:pt x="30444" y="58650"/>
                            <a:pt x="30675" y="58440"/>
                            <a:pt x="30947" y="58315"/>
                          </a:cubicBezTo>
                          <a:cubicBezTo>
                            <a:pt x="31574" y="57980"/>
                            <a:pt x="32223" y="57645"/>
                            <a:pt x="32788" y="57185"/>
                          </a:cubicBezTo>
                          <a:cubicBezTo>
                            <a:pt x="33269" y="56829"/>
                            <a:pt x="33709" y="57018"/>
                            <a:pt x="33876" y="57603"/>
                          </a:cubicBezTo>
                          <a:cubicBezTo>
                            <a:pt x="34043" y="58273"/>
                            <a:pt x="34211" y="58943"/>
                            <a:pt x="34420" y="59633"/>
                          </a:cubicBezTo>
                          <a:cubicBezTo>
                            <a:pt x="34546" y="60093"/>
                            <a:pt x="34818" y="60282"/>
                            <a:pt x="35257" y="60261"/>
                          </a:cubicBezTo>
                          <a:cubicBezTo>
                            <a:pt x="35654" y="60219"/>
                            <a:pt x="36031" y="60156"/>
                            <a:pt x="36324" y="59863"/>
                          </a:cubicBezTo>
                          <a:cubicBezTo>
                            <a:pt x="36722" y="59487"/>
                            <a:pt x="37224" y="59256"/>
                            <a:pt x="37496" y="58754"/>
                          </a:cubicBezTo>
                          <a:cubicBezTo>
                            <a:pt x="37579" y="58608"/>
                            <a:pt x="37768" y="58503"/>
                            <a:pt x="37914" y="58420"/>
                          </a:cubicBezTo>
                          <a:cubicBezTo>
                            <a:pt x="38228" y="58231"/>
                            <a:pt x="38584" y="58106"/>
                            <a:pt x="38898" y="57959"/>
                          </a:cubicBezTo>
                          <a:cubicBezTo>
                            <a:pt x="39421" y="57708"/>
                            <a:pt x="39944" y="57855"/>
                            <a:pt x="40258" y="58315"/>
                          </a:cubicBezTo>
                          <a:cubicBezTo>
                            <a:pt x="40383" y="58524"/>
                            <a:pt x="40488" y="58733"/>
                            <a:pt x="40613" y="58943"/>
                          </a:cubicBezTo>
                          <a:cubicBezTo>
                            <a:pt x="40906" y="59466"/>
                            <a:pt x="41367" y="59780"/>
                            <a:pt x="41890" y="60052"/>
                          </a:cubicBezTo>
                          <a:cubicBezTo>
                            <a:pt x="42789" y="60470"/>
                            <a:pt x="42978" y="60407"/>
                            <a:pt x="43522" y="59591"/>
                          </a:cubicBezTo>
                          <a:cubicBezTo>
                            <a:pt x="43919" y="59047"/>
                            <a:pt x="44359" y="58587"/>
                            <a:pt x="44986" y="58315"/>
                          </a:cubicBezTo>
                          <a:cubicBezTo>
                            <a:pt x="45489" y="58106"/>
                            <a:pt x="45865" y="58127"/>
                            <a:pt x="46179" y="58524"/>
                          </a:cubicBezTo>
                          <a:cubicBezTo>
                            <a:pt x="46639" y="59110"/>
                            <a:pt x="47267" y="59277"/>
                            <a:pt x="47895" y="59487"/>
                          </a:cubicBezTo>
                          <a:cubicBezTo>
                            <a:pt x="48041" y="59549"/>
                            <a:pt x="48230" y="59591"/>
                            <a:pt x="48418" y="59654"/>
                          </a:cubicBezTo>
                          <a:cubicBezTo>
                            <a:pt x="48795" y="59780"/>
                            <a:pt x="48941" y="59738"/>
                            <a:pt x="49192" y="59445"/>
                          </a:cubicBezTo>
                          <a:cubicBezTo>
                            <a:pt x="49422" y="59152"/>
                            <a:pt x="49673" y="58901"/>
                            <a:pt x="49924" y="58629"/>
                          </a:cubicBezTo>
                          <a:cubicBezTo>
                            <a:pt x="50155" y="58399"/>
                            <a:pt x="50447" y="58399"/>
                            <a:pt x="50761" y="58503"/>
                          </a:cubicBezTo>
                          <a:cubicBezTo>
                            <a:pt x="51243" y="58692"/>
                            <a:pt x="51598" y="59005"/>
                            <a:pt x="51912" y="59340"/>
                          </a:cubicBezTo>
                          <a:cubicBezTo>
                            <a:pt x="52393" y="59842"/>
                            <a:pt x="52937" y="59884"/>
                            <a:pt x="53586" y="59654"/>
                          </a:cubicBezTo>
                          <a:lnTo>
                            <a:pt x="53586" y="57290"/>
                          </a:lnTo>
                          <a:cubicBezTo>
                            <a:pt x="53251" y="56557"/>
                            <a:pt x="52896" y="55909"/>
                            <a:pt x="52603" y="55281"/>
                          </a:cubicBezTo>
                          <a:close/>
                          <a:moveTo>
                            <a:pt x="20652" y="43899"/>
                          </a:moveTo>
                          <a:cubicBezTo>
                            <a:pt x="20715" y="42978"/>
                            <a:pt x="20715" y="42183"/>
                            <a:pt x="20694" y="41367"/>
                          </a:cubicBezTo>
                          <a:cubicBezTo>
                            <a:pt x="20652" y="40530"/>
                            <a:pt x="20799" y="39693"/>
                            <a:pt x="20610" y="38835"/>
                          </a:cubicBezTo>
                          <a:cubicBezTo>
                            <a:pt x="20297" y="38793"/>
                            <a:pt x="20025" y="38793"/>
                            <a:pt x="19773" y="38730"/>
                          </a:cubicBezTo>
                          <a:cubicBezTo>
                            <a:pt x="19669" y="38689"/>
                            <a:pt x="19501" y="38542"/>
                            <a:pt x="19501" y="38437"/>
                          </a:cubicBezTo>
                          <a:cubicBezTo>
                            <a:pt x="19501" y="38333"/>
                            <a:pt x="19648" y="38145"/>
                            <a:pt x="19753" y="38124"/>
                          </a:cubicBezTo>
                          <a:cubicBezTo>
                            <a:pt x="20025" y="38040"/>
                            <a:pt x="20317" y="38019"/>
                            <a:pt x="20652" y="37956"/>
                          </a:cubicBezTo>
                          <a:cubicBezTo>
                            <a:pt x="20736" y="37287"/>
                            <a:pt x="20715" y="36638"/>
                            <a:pt x="20694" y="35968"/>
                          </a:cubicBezTo>
                          <a:cubicBezTo>
                            <a:pt x="20694" y="35111"/>
                            <a:pt x="20799" y="34232"/>
                            <a:pt x="20485" y="33395"/>
                          </a:cubicBezTo>
                          <a:cubicBezTo>
                            <a:pt x="20422" y="33290"/>
                            <a:pt x="20443" y="33144"/>
                            <a:pt x="20443" y="33018"/>
                          </a:cubicBezTo>
                          <a:cubicBezTo>
                            <a:pt x="20443" y="32370"/>
                            <a:pt x="20129" y="31826"/>
                            <a:pt x="19815" y="31219"/>
                          </a:cubicBezTo>
                          <a:cubicBezTo>
                            <a:pt x="19167" y="31219"/>
                            <a:pt x="18539" y="31198"/>
                            <a:pt x="17911" y="31219"/>
                          </a:cubicBezTo>
                          <a:cubicBezTo>
                            <a:pt x="17556" y="31219"/>
                            <a:pt x="17242" y="31365"/>
                            <a:pt x="16991" y="31575"/>
                          </a:cubicBezTo>
                          <a:cubicBezTo>
                            <a:pt x="16991" y="33290"/>
                            <a:pt x="16970" y="34901"/>
                            <a:pt x="16991" y="36554"/>
                          </a:cubicBezTo>
                          <a:cubicBezTo>
                            <a:pt x="16991" y="37015"/>
                            <a:pt x="17137" y="37496"/>
                            <a:pt x="17200" y="37998"/>
                          </a:cubicBezTo>
                          <a:cubicBezTo>
                            <a:pt x="17556" y="38124"/>
                            <a:pt x="17869" y="38228"/>
                            <a:pt x="18183" y="38333"/>
                          </a:cubicBezTo>
                          <a:cubicBezTo>
                            <a:pt x="18246" y="38354"/>
                            <a:pt x="18351" y="38375"/>
                            <a:pt x="18434" y="38417"/>
                          </a:cubicBezTo>
                          <a:cubicBezTo>
                            <a:pt x="18623" y="38479"/>
                            <a:pt x="18727" y="38584"/>
                            <a:pt x="18727" y="38793"/>
                          </a:cubicBezTo>
                          <a:cubicBezTo>
                            <a:pt x="18727" y="39002"/>
                            <a:pt x="18539" y="39149"/>
                            <a:pt x="18288" y="39149"/>
                          </a:cubicBezTo>
                          <a:lnTo>
                            <a:pt x="17828" y="39149"/>
                          </a:lnTo>
                          <a:cubicBezTo>
                            <a:pt x="17660" y="39149"/>
                            <a:pt x="17493" y="39170"/>
                            <a:pt x="17304" y="39191"/>
                          </a:cubicBezTo>
                          <a:cubicBezTo>
                            <a:pt x="17263" y="39567"/>
                            <a:pt x="17179" y="39902"/>
                            <a:pt x="17388" y="40195"/>
                          </a:cubicBezTo>
                          <a:cubicBezTo>
                            <a:pt x="17681" y="40237"/>
                            <a:pt x="17932" y="40258"/>
                            <a:pt x="18204" y="40342"/>
                          </a:cubicBezTo>
                          <a:cubicBezTo>
                            <a:pt x="18309" y="40362"/>
                            <a:pt x="18413" y="40551"/>
                            <a:pt x="18434" y="40676"/>
                          </a:cubicBezTo>
                          <a:cubicBezTo>
                            <a:pt x="18434" y="40739"/>
                            <a:pt x="18309" y="40886"/>
                            <a:pt x="18204" y="40927"/>
                          </a:cubicBezTo>
                          <a:cubicBezTo>
                            <a:pt x="17911" y="40990"/>
                            <a:pt x="17618" y="41032"/>
                            <a:pt x="17367" y="41074"/>
                          </a:cubicBezTo>
                          <a:cubicBezTo>
                            <a:pt x="17200" y="41597"/>
                            <a:pt x="17409" y="42015"/>
                            <a:pt x="17493" y="42455"/>
                          </a:cubicBezTo>
                          <a:cubicBezTo>
                            <a:pt x="17576" y="42915"/>
                            <a:pt x="17576" y="43355"/>
                            <a:pt x="17618" y="43794"/>
                          </a:cubicBezTo>
                          <a:cubicBezTo>
                            <a:pt x="17786" y="43857"/>
                            <a:pt x="17890" y="43919"/>
                            <a:pt x="17995" y="43919"/>
                          </a:cubicBezTo>
                          <a:cubicBezTo>
                            <a:pt x="18853" y="43940"/>
                            <a:pt x="19690" y="43961"/>
                            <a:pt x="20652" y="43899"/>
                          </a:cubicBezTo>
                          <a:close/>
                          <a:moveTo>
                            <a:pt x="29294" y="4604"/>
                          </a:moveTo>
                          <a:cubicBezTo>
                            <a:pt x="29168" y="4248"/>
                            <a:pt x="28980" y="4102"/>
                            <a:pt x="28687" y="4039"/>
                          </a:cubicBezTo>
                          <a:cubicBezTo>
                            <a:pt x="28143" y="3934"/>
                            <a:pt x="27620" y="4039"/>
                            <a:pt x="27076" y="4018"/>
                          </a:cubicBezTo>
                          <a:cubicBezTo>
                            <a:pt x="26155" y="3976"/>
                            <a:pt x="25527" y="4416"/>
                            <a:pt x="24921" y="4960"/>
                          </a:cubicBezTo>
                          <a:cubicBezTo>
                            <a:pt x="24711" y="5169"/>
                            <a:pt x="24481" y="5378"/>
                            <a:pt x="24272" y="5587"/>
                          </a:cubicBezTo>
                          <a:cubicBezTo>
                            <a:pt x="24146" y="5755"/>
                            <a:pt x="24000" y="5922"/>
                            <a:pt x="23895" y="6090"/>
                          </a:cubicBezTo>
                          <a:cubicBezTo>
                            <a:pt x="23582" y="6571"/>
                            <a:pt x="23268" y="7094"/>
                            <a:pt x="22954" y="7617"/>
                          </a:cubicBezTo>
                          <a:cubicBezTo>
                            <a:pt x="22891" y="7763"/>
                            <a:pt x="22786" y="7868"/>
                            <a:pt x="22724" y="8015"/>
                          </a:cubicBezTo>
                          <a:cubicBezTo>
                            <a:pt x="22473" y="8977"/>
                            <a:pt x="22159" y="9919"/>
                            <a:pt x="22222" y="10944"/>
                          </a:cubicBezTo>
                          <a:cubicBezTo>
                            <a:pt x="22263" y="11237"/>
                            <a:pt x="22326" y="11467"/>
                            <a:pt x="22577" y="11655"/>
                          </a:cubicBezTo>
                          <a:cubicBezTo>
                            <a:pt x="22828" y="11864"/>
                            <a:pt x="23121" y="12053"/>
                            <a:pt x="23477" y="11844"/>
                          </a:cubicBezTo>
                          <a:cubicBezTo>
                            <a:pt x="23791" y="11153"/>
                            <a:pt x="24063" y="10400"/>
                            <a:pt x="24691" y="9814"/>
                          </a:cubicBezTo>
                          <a:cubicBezTo>
                            <a:pt x="24460" y="9647"/>
                            <a:pt x="24272" y="9458"/>
                            <a:pt x="24063" y="9333"/>
                          </a:cubicBezTo>
                          <a:cubicBezTo>
                            <a:pt x="24063" y="9270"/>
                            <a:pt x="24042" y="9249"/>
                            <a:pt x="24063" y="9228"/>
                          </a:cubicBezTo>
                          <a:cubicBezTo>
                            <a:pt x="24084" y="9144"/>
                            <a:pt x="24105" y="9040"/>
                            <a:pt x="24146" y="8956"/>
                          </a:cubicBezTo>
                          <a:cubicBezTo>
                            <a:pt x="24691" y="7763"/>
                            <a:pt x="25569" y="6864"/>
                            <a:pt x="26762" y="6320"/>
                          </a:cubicBezTo>
                          <a:cubicBezTo>
                            <a:pt x="27704" y="5859"/>
                            <a:pt x="28394" y="5085"/>
                            <a:pt x="29294" y="4604"/>
                          </a:cubicBezTo>
                          <a:close/>
                          <a:moveTo>
                            <a:pt x="22389" y="27097"/>
                          </a:moveTo>
                          <a:cubicBezTo>
                            <a:pt x="21552" y="27473"/>
                            <a:pt x="21280" y="27808"/>
                            <a:pt x="21447" y="28457"/>
                          </a:cubicBezTo>
                          <a:cubicBezTo>
                            <a:pt x="21552" y="28896"/>
                            <a:pt x="21698" y="29336"/>
                            <a:pt x="21950" y="29712"/>
                          </a:cubicBezTo>
                          <a:cubicBezTo>
                            <a:pt x="22222" y="30131"/>
                            <a:pt x="22556" y="30507"/>
                            <a:pt x="23058" y="30717"/>
                          </a:cubicBezTo>
                          <a:cubicBezTo>
                            <a:pt x="23791" y="31010"/>
                            <a:pt x="24523" y="31282"/>
                            <a:pt x="25255" y="31533"/>
                          </a:cubicBezTo>
                          <a:cubicBezTo>
                            <a:pt x="25779" y="31721"/>
                            <a:pt x="25988" y="31721"/>
                            <a:pt x="26678" y="31533"/>
                          </a:cubicBezTo>
                          <a:cubicBezTo>
                            <a:pt x="26595" y="31428"/>
                            <a:pt x="26532" y="31323"/>
                            <a:pt x="26469" y="31240"/>
                          </a:cubicBezTo>
                          <a:cubicBezTo>
                            <a:pt x="25758" y="30612"/>
                            <a:pt x="25235" y="29838"/>
                            <a:pt x="24691" y="29085"/>
                          </a:cubicBezTo>
                          <a:cubicBezTo>
                            <a:pt x="24481" y="28792"/>
                            <a:pt x="24272" y="28478"/>
                            <a:pt x="24063" y="28185"/>
                          </a:cubicBezTo>
                          <a:cubicBezTo>
                            <a:pt x="23916" y="27976"/>
                            <a:pt x="23749" y="27829"/>
                            <a:pt x="23498" y="27745"/>
                          </a:cubicBezTo>
                          <a:cubicBezTo>
                            <a:pt x="23058" y="27641"/>
                            <a:pt x="22703" y="27411"/>
                            <a:pt x="22389" y="27097"/>
                          </a:cubicBezTo>
                          <a:close/>
                          <a:moveTo>
                            <a:pt x="53168" y="69530"/>
                          </a:moveTo>
                          <a:cubicBezTo>
                            <a:pt x="52979" y="69321"/>
                            <a:pt x="52896" y="69216"/>
                            <a:pt x="52770" y="69111"/>
                          </a:cubicBezTo>
                          <a:cubicBezTo>
                            <a:pt x="52540" y="68902"/>
                            <a:pt x="52310" y="68756"/>
                            <a:pt x="52059" y="68547"/>
                          </a:cubicBezTo>
                          <a:cubicBezTo>
                            <a:pt x="51305" y="67877"/>
                            <a:pt x="50364" y="67856"/>
                            <a:pt x="49422" y="67751"/>
                          </a:cubicBezTo>
                          <a:cubicBezTo>
                            <a:pt x="49276" y="67731"/>
                            <a:pt x="49108" y="67772"/>
                            <a:pt x="48983" y="67835"/>
                          </a:cubicBezTo>
                          <a:cubicBezTo>
                            <a:pt x="48543" y="68023"/>
                            <a:pt x="48083" y="67982"/>
                            <a:pt x="47644" y="67982"/>
                          </a:cubicBezTo>
                          <a:lnTo>
                            <a:pt x="46723" y="67982"/>
                          </a:lnTo>
                          <a:cubicBezTo>
                            <a:pt x="46786" y="68819"/>
                            <a:pt x="46828" y="68923"/>
                            <a:pt x="47393" y="69300"/>
                          </a:cubicBezTo>
                          <a:cubicBezTo>
                            <a:pt x="47623" y="69446"/>
                            <a:pt x="47853" y="69551"/>
                            <a:pt x="48062" y="69760"/>
                          </a:cubicBezTo>
                          <a:cubicBezTo>
                            <a:pt x="48397" y="70116"/>
                            <a:pt x="48815" y="70220"/>
                            <a:pt x="49297" y="70262"/>
                          </a:cubicBezTo>
                          <a:cubicBezTo>
                            <a:pt x="50364" y="70388"/>
                            <a:pt x="51389" y="70011"/>
                            <a:pt x="52435" y="69907"/>
                          </a:cubicBezTo>
                          <a:cubicBezTo>
                            <a:pt x="52665" y="69907"/>
                            <a:pt x="52875" y="69697"/>
                            <a:pt x="53168" y="69530"/>
                          </a:cubicBezTo>
                          <a:close/>
                          <a:moveTo>
                            <a:pt x="61139" y="17911"/>
                          </a:moveTo>
                          <a:cubicBezTo>
                            <a:pt x="61558" y="17326"/>
                            <a:pt x="61893" y="16886"/>
                            <a:pt x="62248" y="16447"/>
                          </a:cubicBezTo>
                          <a:cubicBezTo>
                            <a:pt x="62813" y="15693"/>
                            <a:pt x="62960" y="14877"/>
                            <a:pt x="62897" y="13978"/>
                          </a:cubicBezTo>
                          <a:cubicBezTo>
                            <a:pt x="62876" y="13434"/>
                            <a:pt x="62646" y="12994"/>
                            <a:pt x="62353" y="12576"/>
                          </a:cubicBezTo>
                          <a:cubicBezTo>
                            <a:pt x="62248" y="12408"/>
                            <a:pt x="62018" y="12283"/>
                            <a:pt x="61830" y="12262"/>
                          </a:cubicBezTo>
                          <a:cubicBezTo>
                            <a:pt x="61537" y="12178"/>
                            <a:pt x="61223" y="12178"/>
                            <a:pt x="60930" y="12178"/>
                          </a:cubicBezTo>
                          <a:cubicBezTo>
                            <a:pt x="60700" y="12178"/>
                            <a:pt x="60470" y="12304"/>
                            <a:pt x="60449" y="12513"/>
                          </a:cubicBezTo>
                          <a:cubicBezTo>
                            <a:pt x="60365" y="13036"/>
                            <a:pt x="60156" y="13601"/>
                            <a:pt x="60344" y="14124"/>
                          </a:cubicBezTo>
                          <a:cubicBezTo>
                            <a:pt x="60658" y="15003"/>
                            <a:pt x="60763" y="15924"/>
                            <a:pt x="60888" y="16865"/>
                          </a:cubicBezTo>
                          <a:cubicBezTo>
                            <a:pt x="60972" y="17158"/>
                            <a:pt x="61035" y="17472"/>
                            <a:pt x="61139" y="17911"/>
                          </a:cubicBezTo>
                          <a:close/>
                          <a:moveTo>
                            <a:pt x="33185" y="67898"/>
                          </a:moveTo>
                          <a:cubicBezTo>
                            <a:pt x="33060" y="67835"/>
                            <a:pt x="32976" y="67814"/>
                            <a:pt x="32893" y="67814"/>
                          </a:cubicBezTo>
                          <a:cubicBezTo>
                            <a:pt x="32265" y="67814"/>
                            <a:pt x="31637" y="67856"/>
                            <a:pt x="31009" y="67961"/>
                          </a:cubicBezTo>
                          <a:cubicBezTo>
                            <a:pt x="30110" y="68128"/>
                            <a:pt x="29189" y="68358"/>
                            <a:pt x="28289" y="68526"/>
                          </a:cubicBezTo>
                          <a:cubicBezTo>
                            <a:pt x="27871" y="68588"/>
                            <a:pt x="27515" y="68735"/>
                            <a:pt x="27180" y="69049"/>
                          </a:cubicBezTo>
                          <a:cubicBezTo>
                            <a:pt x="27390" y="69530"/>
                            <a:pt x="27724" y="69697"/>
                            <a:pt x="28164" y="69718"/>
                          </a:cubicBezTo>
                          <a:cubicBezTo>
                            <a:pt x="28645" y="69739"/>
                            <a:pt x="29126" y="69718"/>
                            <a:pt x="29608" y="69718"/>
                          </a:cubicBezTo>
                          <a:cubicBezTo>
                            <a:pt x="31051" y="69781"/>
                            <a:pt x="32118" y="69049"/>
                            <a:pt x="33102" y="68128"/>
                          </a:cubicBezTo>
                          <a:cubicBezTo>
                            <a:pt x="33144" y="68107"/>
                            <a:pt x="33144" y="68023"/>
                            <a:pt x="33185" y="67898"/>
                          </a:cubicBezTo>
                          <a:close/>
                          <a:moveTo>
                            <a:pt x="46221" y="35634"/>
                          </a:moveTo>
                          <a:cubicBezTo>
                            <a:pt x="45719" y="35676"/>
                            <a:pt x="45300" y="35717"/>
                            <a:pt x="44882" y="35717"/>
                          </a:cubicBezTo>
                          <a:cubicBezTo>
                            <a:pt x="44045" y="35696"/>
                            <a:pt x="43292" y="35948"/>
                            <a:pt x="42496" y="36157"/>
                          </a:cubicBezTo>
                          <a:cubicBezTo>
                            <a:pt x="42434" y="36157"/>
                            <a:pt x="42413" y="36240"/>
                            <a:pt x="42371" y="36303"/>
                          </a:cubicBezTo>
                          <a:cubicBezTo>
                            <a:pt x="42601" y="37056"/>
                            <a:pt x="43187" y="37517"/>
                            <a:pt x="43857" y="37873"/>
                          </a:cubicBezTo>
                          <a:cubicBezTo>
                            <a:pt x="44066" y="37977"/>
                            <a:pt x="44275" y="37977"/>
                            <a:pt x="44442" y="37810"/>
                          </a:cubicBezTo>
                          <a:cubicBezTo>
                            <a:pt x="45133" y="37182"/>
                            <a:pt x="45865" y="36575"/>
                            <a:pt x="46221" y="35634"/>
                          </a:cubicBezTo>
                          <a:close/>
                          <a:moveTo>
                            <a:pt x="17828" y="44924"/>
                          </a:moveTo>
                          <a:cubicBezTo>
                            <a:pt x="17869" y="45154"/>
                            <a:pt x="17807" y="45321"/>
                            <a:pt x="17890" y="45447"/>
                          </a:cubicBezTo>
                          <a:cubicBezTo>
                            <a:pt x="18204" y="45991"/>
                            <a:pt x="18539" y="46514"/>
                            <a:pt x="18853" y="47016"/>
                          </a:cubicBezTo>
                          <a:cubicBezTo>
                            <a:pt x="19543" y="46974"/>
                            <a:pt x="19669" y="46368"/>
                            <a:pt x="20004" y="46033"/>
                          </a:cubicBezTo>
                          <a:cubicBezTo>
                            <a:pt x="20255" y="45740"/>
                            <a:pt x="20401" y="45363"/>
                            <a:pt x="20422" y="44945"/>
                          </a:cubicBezTo>
                          <a:cubicBezTo>
                            <a:pt x="19564" y="44924"/>
                            <a:pt x="18748" y="44924"/>
                            <a:pt x="17828" y="44924"/>
                          </a:cubicBezTo>
                          <a:close/>
                          <a:moveTo>
                            <a:pt x="67898" y="27473"/>
                          </a:moveTo>
                          <a:cubicBezTo>
                            <a:pt x="67458" y="28562"/>
                            <a:pt x="67458" y="28562"/>
                            <a:pt x="67563" y="28854"/>
                          </a:cubicBezTo>
                          <a:cubicBezTo>
                            <a:pt x="67730" y="28687"/>
                            <a:pt x="67919" y="28499"/>
                            <a:pt x="68149" y="28290"/>
                          </a:cubicBezTo>
                          <a:cubicBezTo>
                            <a:pt x="68065" y="28038"/>
                            <a:pt x="67981" y="27745"/>
                            <a:pt x="67898" y="27473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5" name="Google Shape;255;p33"/>
                    <p:cNvSpPr/>
                    <p:nvPr/>
                  </p:nvSpPr>
                  <p:spPr>
                    <a:xfrm>
                      <a:off x="-1791625" y="3746875"/>
                      <a:ext cx="319125" cy="2322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765" h="9291" extrusionOk="0">
                          <a:moveTo>
                            <a:pt x="4939" y="9206"/>
                          </a:moveTo>
                          <a:cubicBezTo>
                            <a:pt x="4562" y="9206"/>
                            <a:pt x="4165" y="9248"/>
                            <a:pt x="3767" y="9206"/>
                          </a:cubicBezTo>
                          <a:cubicBezTo>
                            <a:pt x="3077" y="9165"/>
                            <a:pt x="2470" y="8976"/>
                            <a:pt x="1989" y="8432"/>
                          </a:cubicBezTo>
                          <a:cubicBezTo>
                            <a:pt x="1758" y="8160"/>
                            <a:pt x="1486" y="7909"/>
                            <a:pt x="1235" y="7679"/>
                          </a:cubicBezTo>
                          <a:cubicBezTo>
                            <a:pt x="482" y="7009"/>
                            <a:pt x="189" y="6131"/>
                            <a:pt x="105" y="5189"/>
                          </a:cubicBezTo>
                          <a:cubicBezTo>
                            <a:pt x="64" y="4541"/>
                            <a:pt x="1" y="3871"/>
                            <a:pt x="273" y="3222"/>
                          </a:cubicBezTo>
                          <a:cubicBezTo>
                            <a:pt x="377" y="2992"/>
                            <a:pt x="294" y="2678"/>
                            <a:pt x="315" y="2406"/>
                          </a:cubicBezTo>
                          <a:cubicBezTo>
                            <a:pt x="377" y="1841"/>
                            <a:pt x="649" y="1674"/>
                            <a:pt x="1256" y="1820"/>
                          </a:cubicBezTo>
                          <a:cubicBezTo>
                            <a:pt x="1486" y="1862"/>
                            <a:pt x="1737" y="1883"/>
                            <a:pt x="1968" y="1883"/>
                          </a:cubicBezTo>
                          <a:cubicBezTo>
                            <a:pt x="2595" y="1883"/>
                            <a:pt x="3244" y="1862"/>
                            <a:pt x="3872" y="1841"/>
                          </a:cubicBezTo>
                          <a:cubicBezTo>
                            <a:pt x="4478" y="1800"/>
                            <a:pt x="5043" y="1779"/>
                            <a:pt x="5629" y="1507"/>
                          </a:cubicBezTo>
                          <a:cubicBezTo>
                            <a:pt x="5985" y="1318"/>
                            <a:pt x="6445" y="1339"/>
                            <a:pt x="6864" y="1297"/>
                          </a:cubicBezTo>
                          <a:cubicBezTo>
                            <a:pt x="7136" y="1256"/>
                            <a:pt x="7450" y="1297"/>
                            <a:pt x="7763" y="1297"/>
                          </a:cubicBezTo>
                          <a:cubicBezTo>
                            <a:pt x="8140" y="1297"/>
                            <a:pt x="8475" y="1193"/>
                            <a:pt x="8810" y="1109"/>
                          </a:cubicBezTo>
                          <a:cubicBezTo>
                            <a:pt x="9542" y="921"/>
                            <a:pt x="10232" y="628"/>
                            <a:pt x="10902" y="314"/>
                          </a:cubicBezTo>
                          <a:cubicBezTo>
                            <a:pt x="11300" y="126"/>
                            <a:pt x="11781" y="105"/>
                            <a:pt x="12220" y="42"/>
                          </a:cubicBezTo>
                          <a:cubicBezTo>
                            <a:pt x="12304" y="0"/>
                            <a:pt x="12429" y="126"/>
                            <a:pt x="12513" y="188"/>
                          </a:cubicBezTo>
                          <a:cubicBezTo>
                            <a:pt x="12555" y="209"/>
                            <a:pt x="12576" y="293"/>
                            <a:pt x="12576" y="356"/>
                          </a:cubicBezTo>
                          <a:cubicBezTo>
                            <a:pt x="12576" y="1318"/>
                            <a:pt x="12764" y="2281"/>
                            <a:pt x="12450" y="3222"/>
                          </a:cubicBezTo>
                          <a:cubicBezTo>
                            <a:pt x="12408" y="3432"/>
                            <a:pt x="12346" y="3641"/>
                            <a:pt x="12367" y="3850"/>
                          </a:cubicBezTo>
                          <a:cubicBezTo>
                            <a:pt x="12450" y="4708"/>
                            <a:pt x="12116" y="5419"/>
                            <a:pt x="11718" y="6152"/>
                          </a:cubicBezTo>
                          <a:cubicBezTo>
                            <a:pt x="11425" y="6675"/>
                            <a:pt x="11069" y="7093"/>
                            <a:pt x="10546" y="7386"/>
                          </a:cubicBezTo>
                          <a:cubicBezTo>
                            <a:pt x="10358" y="7491"/>
                            <a:pt x="10170" y="7595"/>
                            <a:pt x="10023" y="7721"/>
                          </a:cubicBezTo>
                          <a:cubicBezTo>
                            <a:pt x="9123" y="8453"/>
                            <a:pt x="8119" y="8893"/>
                            <a:pt x="6989" y="9060"/>
                          </a:cubicBezTo>
                          <a:cubicBezTo>
                            <a:pt x="6299" y="9165"/>
                            <a:pt x="5608" y="9206"/>
                            <a:pt x="4918" y="9290"/>
                          </a:cubicBezTo>
                          <a:cubicBezTo>
                            <a:pt x="4939" y="9269"/>
                            <a:pt x="4939" y="9248"/>
                            <a:pt x="4939" y="9206"/>
                          </a:cubicBezTo>
                          <a:close/>
                          <a:moveTo>
                            <a:pt x="11802" y="1025"/>
                          </a:moveTo>
                          <a:cubicBezTo>
                            <a:pt x="11572" y="879"/>
                            <a:pt x="11383" y="942"/>
                            <a:pt x="11174" y="1025"/>
                          </a:cubicBezTo>
                          <a:cubicBezTo>
                            <a:pt x="10756" y="1214"/>
                            <a:pt x="10358" y="1444"/>
                            <a:pt x="9919" y="1548"/>
                          </a:cubicBezTo>
                          <a:cubicBezTo>
                            <a:pt x="9291" y="1716"/>
                            <a:pt x="8684" y="2072"/>
                            <a:pt x="8015" y="1988"/>
                          </a:cubicBezTo>
                          <a:cubicBezTo>
                            <a:pt x="7408" y="1925"/>
                            <a:pt x="6801" y="2051"/>
                            <a:pt x="6236" y="2239"/>
                          </a:cubicBezTo>
                          <a:cubicBezTo>
                            <a:pt x="5462" y="2490"/>
                            <a:pt x="4709" y="2595"/>
                            <a:pt x="3893" y="2553"/>
                          </a:cubicBezTo>
                          <a:cubicBezTo>
                            <a:pt x="3244" y="2511"/>
                            <a:pt x="2574" y="2490"/>
                            <a:pt x="1905" y="2490"/>
                          </a:cubicBezTo>
                          <a:cubicBezTo>
                            <a:pt x="1737" y="2490"/>
                            <a:pt x="1570" y="2511"/>
                            <a:pt x="1382" y="2553"/>
                          </a:cubicBezTo>
                          <a:cubicBezTo>
                            <a:pt x="1319" y="2971"/>
                            <a:pt x="1235" y="3348"/>
                            <a:pt x="1214" y="3745"/>
                          </a:cubicBezTo>
                          <a:cubicBezTo>
                            <a:pt x="1172" y="4122"/>
                            <a:pt x="1256" y="4478"/>
                            <a:pt x="1277" y="4813"/>
                          </a:cubicBezTo>
                          <a:cubicBezTo>
                            <a:pt x="1319" y="5168"/>
                            <a:pt x="1340" y="5482"/>
                            <a:pt x="1340" y="5817"/>
                          </a:cubicBezTo>
                          <a:cubicBezTo>
                            <a:pt x="1340" y="6131"/>
                            <a:pt x="1445" y="6382"/>
                            <a:pt x="1675" y="6633"/>
                          </a:cubicBezTo>
                          <a:cubicBezTo>
                            <a:pt x="1968" y="6905"/>
                            <a:pt x="2302" y="7198"/>
                            <a:pt x="2574" y="7512"/>
                          </a:cubicBezTo>
                          <a:cubicBezTo>
                            <a:pt x="3014" y="8014"/>
                            <a:pt x="3537" y="8202"/>
                            <a:pt x="4185" y="8160"/>
                          </a:cubicBezTo>
                          <a:cubicBezTo>
                            <a:pt x="4709" y="8139"/>
                            <a:pt x="5211" y="8160"/>
                            <a:pt x="5734" y="8160"/>
                          </a:cubicBezTo>
                          <a:cubicBezTo>
                            <a:pt x="6069" y="8160"/>
                            <a:pt x="6382" y="8098"/>
                            <a:pt x="6717" y="8035"/>
                          </a:cubicBezTo>
                          <a:cubicBezTo>
                            <a:pt x="7805" y="7888"/>
                            <a:pt x="8747" y="7428"/>
                            <a:pt x="9605" y="6779"/>
                          </a:cubicBezTo>
                          <a:cubicBezTo>
                            <a:pt x="9751" y="6654"/>
                            <a:pt x="9939" y="6549"/>
                            <a:pt x="10128" y="6445"/>
                          </a:cubicBezTo>
                          <a:cubicBezTo>
                            <a:pt x="10630" y="6152"/>
                            <a:pt x="10944" y="5712"/>
                            <a:pt x="11111" y="5189"/>
                          </a:cubicBezTo>
                          <a:cubicBezTo>
                            <a:pt x="11320" y="4561"/>
                            <a:pt x="11697" y="3976"/>
                            <a:pt x="11613" y="3285"/>
                          </a:cubicBezTo>
                          <a:cubicBezTo>
                            <a:pt x="11592" y="3180"/>
                            <a:pt x="11676" y="3034"/>
                            <a:pt x="11718" y="2929"/>
                          </a:cubicBezTo>
                          <a:cubicBezTo>
                            <a:pt x="11948" y="2344"/>
                            <a:pt x="11844" y="1674"/>
                            <a:pt x="11802" y="1025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6" name="Google Shape;256;p33"/>
                    <p:cNvSpPr/>
                    <p:nvPr/>
                  </p:nvSpPr>
                  <p:spPr>
                    <a:xfrm>
                      <a:off x="-1790050" y="3670500"/>
                      <a:ext cx="37700" cy="413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08" h="1654" extrusionOk="0">
                          <a:moveTo>
                            <a:pt x="1507" y="900"/>
                          </a:moveTo>
                          <a:cubicBezTo>
                            <a:pt x="1507" y="1444"/>
                            <a:pt x="1319" y="1653"/>
                            <a:pt x="775" y="1653"/>
                          </a:cubicBezTo>
                          <a:cubicBezTo>
                            <a:pt x="231" y="1653"/>
                            <a:pt x="21" y="1465"/>
                            <a:pt x="1" y="921"/>
                          </a:cubicBezTo>
                          <a:cubicBezTo>
                            <a:pt x="1" y="419"/>
                            <a:pt x="273" y="63"/>
                            <a:pt x="670" y="21"/>
                          </a:cubicBezTo>
                          <a:cubicBezTo>
                            <a:pt x="1109" y="0"/>
                            <a:pt x="1507" y="398"/>
                            <a:pt x="1507" y="90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7" name="Google Shape;257;p33"/>
                    <p:cNvSpPr/>
                    <p:nvPr/>
                  </p:nvSpPr>
                  <p:spPr>
                    <a:xfrm>
                      <a:off x="-1485075" y="3602500"/>
                      <a:ext cx="33500" cy="397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40" h="1591" extrusionOk="0">
                          <a:moveTo>
                            <a:pt x="1339" y="900"/>
                          </a:moveTo>
                          <a:cubicBezTo>
                            <a:pt x="1318" y="1025"/>
                            <a:pt x="1318" y="1214"/>
                            <a:pt x="1235" y="1318"/>
                          </a:cubicBezTo>
                          <a:cubicBezTo>
                            <a:pt x="1130" y="1444"/>
                            <a:pt x="942" y="1569"/>
                            <a:pt x="816" y="1569"/>
                          </a:cubicBezTo>
                          <a:cubicBezTo>
                            <a:pt x="481" y="1590"/>
                            <a:pt x="63" y="1172"/>
                            <a:pt x="42" y="837"/>
                          </a:cubicBezTo>
                          <a:cubicBezTo>
                            <a:pt x="0" y="502"/>
                            <a:pt x="167" y="230"/>
                            <a:pt x="565" y="105"/>
                          </a:cubicBezTo>
                          <a:cubicBezTo>
                            <a:pt x="879" y="0"/>
                            <a:pt x="1193" y="126"/>
                            <a:pt x="1276" y="440"/>
                          </a:cubicBezTo>
                          <a:cubicBezTo>
                            <a:pt x="1276" y="586"/>
                            <a:pt x="1318" y="732"/>
                            <a:pt x="1339" y="90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8" name="Google Shape;258;p33"/>
                    <p:cNvSpPr/>
                    <p:nvPr/>
                  </p:nvSpPr>
                  <p:spPr>
                    <a:xfrm>
                      <a:off x="-1023725" y="3575300"/>
                      <a:ext cx="262100" cy="1736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484" h="6947" extrusionOk="0">
                          <a:moveTo>
                            <a:pt x="587" y="3264"/>
                          </a:moveTo>
                          <a:cubicBezTo>
                            <a:pt x="628" y="2992"/>
                            <a:pt x="733" y="2762"/>
                            <a:pt x="1047" y="2762"/>
                          </a:cubicBezTo>
                          <a:cubicBezTo>
                            <a:pt x="1507" y="2762"/>
                            <a:pt x="1905" y="2553"/>
                            <a:pt x="2323" y="2344"/>
                          </a:cubicBezTo>
                          <a:cubicBezTo>
                            <a:pt x="2658" y="2197"/>
                            <a:pt x="3055" y="2051"/>
                            <a:pt x="3411" y="1925"/>
                          </a:cubicBezTo>
                          <a:cubicBezTo>
                            <a:pt x="4646" y="1486"/>
                            <a:pt x="5880" y="1067"/>
                            <a:pt x="7115" y="649"/>
                          </a:cubicBezTo>
                          <a:cubicBezTo>
                            <a:pt x="7240" y="586"/>
                            <a:pt x="7387" y="544"/>
                            <a:pt x="7554" y="544"/>
                          </a:cubicBezTo>
                          <a:cubicBezTo>
                            <a:pt x="7889" y="544"/>
                            <a:pt x="8203" y="419"/>
                            <a:pt x="8475" y="209"/>
                          </a:cubicBezTo>
                          <a:cubicBezTo>
                            <a:pt x="8642" y="63"/>
                            <a:pt x="8830" y="0"/>
                            <a:pt x="9040" y="0"/>
                          </a:cubicBezTo>
                          <a:cubicBezTo>
                            <a:pt x="9374" y="0"/>
                            <a:pt x="9584" y="105"/>
                            <a:pt x="9626" y="440"/>
                          </a:cubicBezTo>
                          <a:cubicBezTo>
                            <a:pt x="9667" y="942"/>
                            <a:pt x="9939" y="1402"/>
                            <a:pt x="9939" y="1925"/>
                          </a:cubicBezTo>
                          <a:cubicBezTo>
                            <a:pt x="9939" y="2302"/>
                            <a:pt x="10107" y="2678"/>
                            <a:pt x="10295" y="3034"/>
                          </a:cubicBezTo>
                          <a:cubicBezTo>
                            <a:pt x="10462" y="3348"/>
                            <a:pt x="10483" y="3662"/>
                            <a:pt x="10379" y="4017"/>
                          </a:cubicBezTo>
                          <a:cubicBezTo>
                            <a:pt x="9835" y="4436"/>
                            <a:pt x="9144" y="4603"/>
                            <a:pt x="8496" y="4750"/>
                          </a:cubicBezTo>
                          <a:cubicBezTo>
                            <a:pt x="8203" y="4833"/>
                            <a:pt x="7889" y="4875"/>
                            <a:pt x="7638" y="4980"/>
                          </a:cubicBezTo>
                          <a:cubicBezTo>
                            <a:pt x="6550" y="5378"/>
                            <a:pt x="5462" y="5775"/>
                            <a:pt x="4395" y="6131"/>
                          </a:cubicBezTo>
                          <a:cubicBezTo>
                            <a:pt x="4144" y="6214"/>
                            <a:pt x="3913" y="6277"/>
                            <a:pt x="3704" y="6382"/>
                          </a:cubicBezTo>
                          <a:cubicBezTo>
                            <a:pt x="3076" y="6717"/>
                            <a:pt x="2344" y="6654"/>
                            <a:pt x="1695" y="6905"/>
                          </a:cubicBezTo>
                          <a:cubicBezTo>
                            <a:pt x="1528" y="6947"/>
                            <a:pt x="1319" y="6926"/>
                            <a:pt x="1151" y="6905"/>
                          </a:cubicBezTo>
                          <a:cubicBezTo>
                            <a:pt x="942" y="6863"/>
                            <a:pt x="838" y="6738"/>
                            <a:pt x="796" y="6528"/>
                          </a:cubicBezTo>
                          <a:cubicBezTo>
                            <a:pt x="775" y="6403"/>
                            <a:pt x="775" y="6298"/>
                            <a:pt x="775" y="6173"/>
                          </a:cubicBezTo>
                          <a:cubicBezTo>
                            <a:pt x="796" y="5691"/>
                            <a:pt x="754" y="5294"/>
                            <a:pt x="377" y="4938"/>
                          </a:cubicBezTo>
                          <a:cubicBezTo>
                            <a:pt x="105" y="4645"/>
                            <a:pt x="1" y="4185"/>
                            <a:pt x="1" y="3766"/>
                          </a:cubicBezTo>
                          <a:cubicBezTo>
                            <a:pt x="1" y="3599"/>
                            <a:pt x="63" y="3390"/>
                            <a:pt x="210" y="3285"/>
                          </a:cubicBezTo>
                          <a:cubicBezTo>
                            <a:pt x="273" y="3201"/>
                            <a:pt x="461" y="3264"/>
                            <a:pt x="587" y="3264"/>
                          </a:cubicBezTo>
                          <a:cubicBezTo>
                            <a:pt x="545" y="3725"/>
                            <a:pt x="649" y="4206"/>
                            <a:pt x="963" y="4520"/>
                          </a:cubicBezTo>
                          <a:cubicBezTo>
                            <a:pt x="1382" y="4959"/>
                            <a:pt x="1507" y="5419"/>
                            <a:pt x="1507" y="5984"/>
                          </a:cubicBezTo>
                          <a:cubicBezTo>
                            <a:pt x="1507" y="6026"/>
                            <a:pt x="1570" y="6089"/>
                            <a:pt x="1612" y="6173"/>
                          </a:cubicBezTo>
                          <a:cubicBezTo>
                            <a:pt x="2302" y="5984"/>
                            <a:pt x="2993" y="5901"/>
                            <a:pt x="3683" y="5650"/>
                          </a:cubicBezTo>
                          <a:cubicBezTo>
                            <a:pt x="4939" y="5147"/>
                            <a:pt x="6236" y="4729"/>
                            <a:pt x="7491" y="4248"/>
                          </a:cubicBezTo>
                          <a:cubicBezTo>
                            <a:pt x="7701" y="4185"/>
                            <a:pt x="7889" y="4122"/>
                            <a:pt x="8098" y="4080"/>
                          </a:cubicBezTo>
                          <a:cubicBezTo>
                            <a:pt x="8537" y="3934"/>
                            <a:pt x="9019" y="3808"/>
                            <a:pt x="9479" y="3662"/>
                          </a:cubicBezTo>
                          <a:cubicBezTo>
                            <a:pt x="9458" y="3390"/>
                            <a:pt x="9521" y="3181"/>
                            <a:pt x="9437" y="2971"/>
                          </a:cubicBezTo>
                          <a:cubicBezTo>
                            <a:pt x="9270" y="2469"/>
                            <a:pt x="9144" y="2009"/>
                            <a:pt x="9123" y="1486"/>
                          </a:cubicBezTo>
                          <a:cubicBezTo>
                            <a:pt x="9123" y="1235"/>
                            <a:pt x="9019" y="1004"/>
                            <a:pt x="8747" y="900"/>
                          </a:cubicBezTo>
                          <a:cubicBezTo>
                            <a:pt x="8224" y="1025"/>
                            <a:pt x="7680" y="1130"/>
                            <a:pt x="7177" y="1318"/>
                          </a:cubicBezTo>
                          <a:cubicBezTo>
                            <a:pt x="6340" y="1590"/>
                            <a:pt x="5524" y="1904"/>
                            <a:pt x="4688" y="2176"/>
                          </a:cubicBezTo>
                          <a:cubicBezTo>
                            <a:pt x="3955" y="2448"/>
                            <a:pt x="3202" y="2657"/>
                            <a:pt x="2491" y="2992"/>
                          </a:cubicBezTo>
                          <a:cubicBezTo>
                            <a:pt x="1884" y="3327"/>
                            <a:pt x="1277" y="3411"/>
                            <a:pt x="587" y="3264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</p:grpSp>
          </p:grpSp>
          <p:sp>
            <p:nvSpPr>
              <p:cNvPr id="259" name="Google Shape;259;p33"/>
              <p:cNvSpPr/>
              <p:nvPr/>
            </p:nvSpPr>
            <p:spPr>
              <a:xfrm>
                <a:off x="6388825" y="4580688"/>
                <a:ext cx="131850" cy="225475"/>
              </a:xfrm>
              <a:custGeom>
                <a:avLst/>
                <a:gdLst/>
                <a:ahLst/>
                <a:cxnLst/>
                <a:rect l="l" t="t" r="r" b="b"/>
                <a:pathLst>
                  <a:path w="5274" h="9019" extrusionOk="0">
                    <a:moveTo>
                      <a:pt x="3976" y="1"/>
                    </a:moveTo>
                    <a:cubicBezTo>
                      <a:pt x="4311" y="1"/>
                      <a:pt x="4625" y="43"/>
                      <a:pt x="4855" y="335"/>
                    </a:cubicBezTo>
                    <a:cubicBezTo>
                      <a:pt x="5273" y="775"/>
                      <a:pt x="5210" y="1319"/>
                      <a:pt x="5001" y="1779"/>
                    </a:cubicBezTo>
                    <a:cubicBezTo>
                      <a:pt x="4792" y="2219"/>
                      <a:pt x="4729" y="2721"/>
                      <a:pt x="4541" y="3139"/>
                    </a:cubicBezTo>
                    <a:cubicBezTo>
                      <a:pt x="4311" y="3704"/>
                      <a:pt x="4227" y="4311"/>
                      <a:pt x="4081" y="4876"/>
                    </a:cubicBezTo>
                    <a:cubicBezTo>
                      <a:pt x="3913" y="5357"/>
                      <a:pt x="3662" y="5797"/>
                      <a:pt x="3432" y="6278"/>
                    </a:cubicBezTo>
                    <a:cubicBezTo>
                      <a:pt x="3265" y="6592"/>
                      <a:pt x="3118" y="6905"/>
                      <a:pt x="2972" y="7261"/>
                    </a:cubicBezTo>
                    <a:cubicBezTo>
                      <a:pt x="2804" y="7784"/>
                      <a:pt x="2658" y="8370"/>
                      <a:pt x="2114" y="8705"/>
                    </a:cubicBezTo>
                    <a:cubicBezTo>
                      <a:pt x="1863" y="8851"/>
                      <a:pt x="1591" y="9019"/>
                      <a:pt x="1277" y="8956"/>
                    </a:cubicBezTo>
                    <a:cubicBezTo>
                      <a:pt x="942" y="8914"/>
                      <a:pt x="628" y="8851"/>
                      <a:pt x="314" y="8789"/>
                    </a:cubicBezTo>
                    <a:cubicBezTo>
                      <a:pt x="105" y="8726"/>
                      <a:pt x="0" y="8433"/>
                      <a:pt x="126" y="8266"/>
                    </a:cubicBezTo>
                    <a:cubicBezTo>
                      <a:pt x="419" y="7868"/>
                      <a:pt x="461" y="7408"/>
                      <a:pt x="565" y="6968"/>
                    </a:cubicBezTo>
                    <a:cubicBezTo>
                      <a:pt x="586" y="6843"/>
                      <a:pt x="628" y="6738"/>
                      <a:pt x="670" y="6633"/>
                    </a:cubicBezTo>
                    <a:cubicBezTo>
                      <a:pt x="1360" y="4981"/>
                      <a:pt x="2030" y="3307"/>
                      <a:pt x="2741" y="1675"/>
                    </a:cubicBezTo>
                    <a:cubicBezTo>
                      <a:pt x="3076" y="670"/>
                      <a:pt x="3118" y="691"/>
                      <a:pt x="397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260;p33"/>
              <p:cNvSpPr/>
              <p:nvPr/>
            </p:nvSpPr>
            <p:spPr>
              <a:xfrm>
                <a:off x="6501800" y="4539363"/>
                <a:ext cx="2932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173" h="1403" extrusionOk="0">
                    <a:moveTo>
                      <a:pt x="942" y="1403"/>
                    </a:moveTo>
                    <a:cubicBezTo>
                      <a:pt x="608" y="1277"/>
                      <a:pt x="294" y="1152"/>
                      <a:pt x="1" y="1047"/>
                    </a:cubicBezTo>
                    <a:cubicBezTo>
                      <a:pt x="482" y="231"/>
                      <a:pt x="587" y="126"/>
                      <a:pt x="1068" y="1"/>
                    </a:cubicBezTo>
                    <a:cubicBezTo>
                      <a:pt x="1173" y="461"/>
                      <a:pt x="1026" y="921"/>
                      <a:pt x="942" y="140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33"/>
              <p:cNvSpPr/>
              <p:nvPr/>
            </p:nvSpPr>
            <p:spPr>
              <a:xfrm>
                <a:off x="6368425" y="4496988"/>
                <a:ext cx="182575" cy="327500"/>
              </a:xfrm>
              <a:custGeom>
                <a:avLst/>
                <a:gdLst/>
                <a:ahLst/>
                <a:cxnLst/>
                <a:rect l="l" t="t" r="r" b="b"/>
                <a:pathLst>
                  <a:path w="7303" h="13100" extrusionOk="0">
                    <a:moveTo>
                      <a:pt x="7240" y="1173"/>
                    </a:moveTo>
                    <a:cubicBezTo>
                      <a:pt x="7135" y="2010"/>
                      <a:pt x="7073" y="2930"/>
                      <a:pt x="6968" y="3809"/>
                    </a:cubicBezTo>
                    <a:cubicBezTo>
                      <a:pt x="6926" y="4123"/>
                      <a:pt x="6884" y="4395"/>
                      <a:pt x="6654" y="4646"/>
                    </a:cubicBezTo>
                    <a:cubicBezTo>
                      <a:pt x="6508" y="4771"/>
                      <a:pt x="6570" y="5064"/>
                      <a:pt x="6466" y="5253"/>
                    </a:cubicBezTo>
                    <a:cubicBezTo>
                      <a:pt x="6047" y="5901"/>
                      <a:pt x="6194" y="6738"/>
                      <a:pt x="5754" y="7387"/>
                    </a:cubicBezTo>
                    <a:cubicBezTo>
                      <a:pt x="5713" y="7492"/>
                      <a:pt x="5650" y="7638"/>
                      <a:pt x="5671" y="7743"/>
                    </a:cubicBezTo>
                    <a:cubicBezTo>
                      <a:pt x="5754" y="8433"/>
                      <a:pt x="5252" y="8998"/>
                      <a:pt x="5148" y="9647"/>
                    </a:cubicBezTo>
                    <a:cubicBezTo>
                      <a:pt x="5127" y="9772"/>
                      <a:pt x="5001" y="9898"/>
                      <a:pt x="4917" y="10044"/>
                    </a:cubicBezTo>
                    <a:cubicBezTo>
                      <a:pt x="4729" y="10379"/>
                      <a:pt x="4541" y="10693"/>
                      <a:pt x="4457" y="11111"/>
                    </a:cubicBezTo>
                    <a:cubicBezTo>
                      <a:pt x="4206" y="11969"/>
                      <a:pt x="3767" y="12722"/>
                      <a:pt x="2804" y="12994"/>
                    </a:cubicBezTo>
                    <a:cubicBezTo>
                      <a:pt x="2616" y="13036"/>
                      <a:pt x="2428" y="13099"/>
                      <a:pt x="2281" y="13099"/>
                    </a:cubicBezTo>
                    <a:cubicBezTo>
                      <a:pt x="1779" y="13078"/>
                      <a:pt x="1319" y="13015"/>
                      <a:pt x="816" y="12974"/>
                    </a:cubicBezTo>
                    <a:cubicBezTo>
                      <a:pt x="419" y="12911"/>
                      <a:pt x="189" y="12681"/>
                      <a:pt x="168" y="12304"/>
                    </a:cubicBezTo>
                    <a:cubicBezTo>
                      <a:pt x="105" y="11865"/>
                      <a:pt x="0" y="11404"/>
                      <a:pt x="272" y="10986"/>
                    </a:cubicBezTo>
                    <a:cubicBezTo>
                      <a:pt x="335" y="10839"/>
                      <a:pt x="419" y="10693"/>
                      <a:pt x="419" y="10567"/>
                    </a:cubicBezTo>
                    <a:cubicBezTo>
                      <a:pt x="440" y="9898"/>
                      <a:pt x="796" y="9333"/>
                      <a:pt x="1047" y="8747"/>
                    </a:cubicBezTo>
                    <a:cubicBezTo>
                      <a:pt x="1444" y="7868"/>
                      <a:pt x="1800" y="6948"/>
                      <a:pt x="2197" y="6069"/>
                    </a:cubicBezTo>
                    <a:cubicBezTo>
                      <a:pt x="2469" y="5483"/>
                      <a:pt x="2720" y="4876"/>
                      <a:pt x="3013" y="4311"/>
                    </a:cubicBezTo>
                    <a:cubicBezTo>
                      <a:pt x="3160" y="3997"/>
                      <a:pt x="3411" y="3704"/>
                      <a:pt x="3641" y="3411"/>
                    </a:cubicBezTo>
                    <a:cubicBezTo>
                      <a:pt x="3850" y="3160"/>
                      <a:pt x="4101" y="2951"/>
                      <a:pt x="4206" y="2616"/>
                    </a:cubicBezTo>
                    <a:cubicBezTo>
                      <a:pt x="4269" y="2428"/>
                      <a:pt x="4499" y="2303"/>
                      <a:pt x="4625" y="2135"/>
                    </a:cubicBezTo>
                    <a:cubicBezTo>
                      <a:pt x="4897" y="1842"/>
                      <a:pt x="5210" y="1570"/>
                      <a:pt x="5399" y="1214"/>
                    </a:cubicBezTo>
                    <a:cubicBezTo>
                      <a:pt x="5629" y="754"/>
                      <a:pt x="6047" y="482"/>
                      <a:pt x="6466" y="252"/>
                    </a:cubicBezTo>
                    <a:cubicBezTo>
                      <a:pt x="6926" y="1"/>
                      <a:pt x="7303" y="231"/>
                      <a:pt x="7282" y="775"/>
                    </a:cubicBezTo>
                    <a:cubicBezTo>
                      <a:pt x="7282" y="901"/>
                      <a:pt x="7240" y="984"/>
                      <a:pt x="7240" y="1173"/>
                    </a:cubicBezTo>
                    <a:close/>
                    <a:moveTo>
                      <a:pt x="4792" y="3349"/>
                    </a:moveTo>
                    <a:cubicBezTo>
                      <a:pt x="3934" y="4039"/>
                      <a:pt x="3892" y="4039"/>
                      <a:pt x="3495" y="4960"/>
                    </a:cubicBezTo>
                    <a:cubicBezTo>
                      <a:pt x="2804" y="6613"/>
                      <a:pt x="2135" y="8287"/>
                      <a:pt x="1444" y="9940"/>
                    </a:cubicBezTo>
                    <a:cubicBezTo>
                      <a:pt x="1381" y="10044"/>
                      <a:pt x="1360" y="10170"/>
                      <a:pt x="1340" y="10274"/>
                    </a:cubicBezTo>
                    <a:cubicBezTo>
                      <a:pt x="1256" y="10714"/>
                      <a:pt x="1172" y="11153"/>
                      <a:pt x="879" y="11551"/>
                    </a:cubicBezTo>
                    <a:cubicBezTo>
                      <a:pt x="754" y="11739"/>
                      <a:pt x="858" y="12032"/>
                      <a:pt x="1068" y="12074"/>
                    </a:cubicBezTo>
                    <a:cubicBezTo>
                      <a:pt x="1381" y="12158"/>
                      <a:pt x="1716" y="12199"/>
                      <a:pt x="2030" y="12262"/>
                    </a:cubicBezTo>
                    <a:cubicBezTo>
                      <a:pt x="2344" y="12304"/>
                      <a:pt x="2616" y="12178"/>
                      <a:pt x="2867" y="11990"/>
                    </a:cubicBezTo>
                    <a:cubicBezTo>
                      <a:pt x="3432" y="11655"/>
                      <a:pt x="3557" y="11090"/>
                      <a:pt x="3746" y="10567"/>
                    </a:cubicBezTo>
                    <a:cubicBezTo>
                      <a:pt x="3871" y="10212"/>
                      <a:pt x="4018" y="9898"/>
                      <a:pt x="4185" y="9563"/>
                    </a:cubicBezTo>
                    <a:cubicBezTo>
                      <a:pt x="4415" y="9124"/>
                      <a:pt x="4708" y="8684"/>
                      <a:pt x="4834" y="8182"/>
                    </a:cubicBezTo>
                    <a:cubicBezTo>
                      <a:pt x="5022" y="7596"/>
                      <a:pt x="5064" y="7010"/>
                      <a:pt x="5315" y="6424"/>
                    </a:cubicBezTo>
                    <a:cubicBezTo>
                      <a:pt x="5482" y="6006"/>
                      <a:pt x="5545" y="5504"/>
                      <a:pt x="5754" y="5064"/>
                    </a:cubicBezTo>
                    <a:cubicBezTo>
                      <a:pt x="5985" y="4625"/>
                      <a:pt x="6068" y="4081"/>
                      <a:pt x="5629" y="3621"/>
                    </a:cubicBezTo>
                    <a:cubicBezTo>
                      <a:pt x="5420" y="3391"/>
                      <a:pt x="5106" y="3349"/>
                      <a:pt x="4792" y="3349"/>
                    </a:cubicBezTo>
                    <a:close/>
                    <a:moveTo>
                      <a:pt x="6277" y="3098"/>
                    </a:moveTo>
                    <a:cubicBezTo>
                      <a:pt x="6361" y="2637"/>
                      <a:pt x="6487" y="2198"/>
                      <a:pt x="6403" y="1696"/>
                    </a:cubicBezTo>
                    <a:cubicBezTo>
                      <a:pt x="5922" y="1821"/>
                      <a:pt x="5775" y="1926"/>
                      <a:pt x="5336" y="2742"/>
                    </a:cubicBezTo>
                    <a:cubicBezTo>
                      <a:pt x="5650" y="2847"/>
                      <a:pt x="5943" y="2972"/>
                      <a:pt x="6277" y="309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62" name="Google Shape;262;p33"/>
          <p:cNvSpPr/>
          <p:nvPr/>
        </p:nvSpPr>
        <p:spPr>
          <a:xfrm>
            <a:off x="2501008" y="2185711"/>
            <a:ext cx="4009992" cy="128704"/>
          </a:xfrm>
          <a:custGeom>
            <a:avLst/>
            <a:gdLst/>
            <a:ahLst/>
            <a:cxnLst/>
            <a:rect l="l" t="t" r="r" b="b"/>
            <a:pathLst>
              <a:path w="285612" h="7061" extrusionOk="0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3" name="Google Shape;263;p33"/>
          <p:cNvGrpSpPr/>
          <p:nvPr/>
        </p:nvGrpSpPr>
        <p:grpSpPr>
          <a:xfrm>
            <a:off x="41963" y="249125"/>
            <a:ext cx="608900" cy="407500"/>
            <a:chOff x="4137713" y="525925"/>
            <a:chExt cx="608900" cy="407500"/>
          </a:xfrm>
        </p:grpSpPr>
        <p:sp>
          <p:nvSpPr>
            <p:cNvPr id="264" name="Google Shape;264;p33"/>
            <p:cNvSpPr/>
            <p:nvPr/>
          </p:nvSpPr>
          <p:spPr>
            <a:xfrm>
              <a:off x="4168063" y="559925"/>
              <a:ext cx="556575" cy="353625"/>
            </a:xfrm>
            <a:custGeom>
              <a:avLst/>
              <a:gdLst/>
              <a:ahLst/>
              <a:cxnLst/>
              <a:rect l="l" t="t" r="r" b="b"/>
              <a:pathLst>
                <a:path w="22263" h="14145" extrusionOk="0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3"/>
            <p:cNvSpPr/>
            <p:nvPr/>
          </p:nvSpPr>
          <p:spPr>
            <a:xfrm>
              <a:off x="4137713" y="525925"/>
              <a:ext cx="608900" cy="407500"/>
            </a:xfrm>
            <a:custGeom>
              <a:avLst/>
              <a:gdLst/>
              <a:ahLst/>
              <a:cxnLst/>
              <a:rect l="l" t="t" r="r" b="b"/>
              <a:pathLst>
                <a:path w="24356" h="16300" extrusionOk="0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6" name="Google Shape;266;p33"/>
          <p:cNvGrpSpPr/>
          <p:nvPr/>
        </p:nvGrpSpPr>
        <p:grpSpPr>
          <a:xfrm>
            <a:off x="482238" y="720825"/>
            <a:ext cx="475525" cy="287725"/>
            <a:chOff x="622013" y="907250"/>
            <a:chExt cx="475525" cy="287725"/>
          </a:xfrm>
        </p:grpSpPr>
        <p:sp>
          <p:nvSpPr>
            <p:cNvPr id="267" name="Google Shape;267;p33"/>
            <p:cNvSpPr/>
            <p:nvPr/>
          </p:nvSpPr>
          <p:spPr>
            <a:xfrm>
              <a:off x="650263" y="929225"/>
              <a:ext cx="423725" cy="240125"/>
            </a:xfrm>
            <a:custGeom>
              <a:avLst/>
              <a:gdLst/>
              <a:ahLst/>
              <a:cxnLst/>
              <a:rect l="l" t="t" r="r" b="b"/>
              <a:pathLst>
                <a:path w="16949" h="9605" extrusionOk="0">
                  <a:moveTo>
                    <a:pt x="14459" y="7261"/>
                  </a:moveTo>
                  <a:cubicBezTo>
                    <a:pt x="14584" y="7889"/>
                    <a:pt x="15003" y="8370"/>
                    <a:pt x="14877" y="9081"/>
                  </a:cubicBezTo>
                  <a:cubicBezTo>
                    <a:pt x="14752" y="9165"/>
                    <a:pt x="14626" y="9291"/>
                    <a:pt x="14459" y="9311"/>
                  </a:cubicBezTo>
                  <a:cubicBezTo>
                    <a:pt x="13810" y="9416"/>
                    <a:pt x="13120" y="9521"/>
                    <a:pt x="12450" y="9563"/>
                  </a:cubicBezTo>
                  <a:cubicBezTo>
                    <a:pt x="11007" y="9604"/>
                    <a:pt x="10379" y="9311"/>
                    <a:pt x="9312" y="8244"/>
                  </a:cubicBezTo>
                  <a:cubicBezTo>
                    <a:pt x="9270" y="7931"/>
                    <a:pt x="9270" y="7617"/>
                    <a:pt x="9249" y="7303"/>
                  </a:cubicBezTo>
                  <a:cubicBezTo>
                    <a:pt x="9228" y="7114"/>
                    <a:pt x="9102" y="6968"/>
                    <a:pt x="8893" y="6989"/>
                  </a:cubicBezTo>
                  <a:cubicBezTo>
                    <a:pt x="8747" y="7010"/>
                    <a:pt x="8600" y="7094"/>
                    <a:pt x="8558" y="7219"/>
                  </a:cubicBezTo>
                  <a:cubicBezTo>
                    <a:pt x="7889" y="8747"/>
                    <a:pt x="6529" y="9102"/>
                    <a:pt x="5106" y="9249"/>
                  </a:cubicBezTo>
                  <a:cubicBezTo>
                    <a:pt x="4478" y="9291"/>
                    <a:pt x="3809" y="9186"/>
                    <a:pt x="3160" y="9102"/>
                  </a:cubicBezTo>
                  <a:cubicBezTo>
                    <a:pt x="2658" y="9060"/>
                    <a:pt x="2344" y="8747"/>
                    <a:pt x="2281" y="8244"/>
                  </a:cubicBezTo>
                  <a:cubicBezTo>
                    <a:pt x="2135" y="7533"/>
                    <a:pt x="2135" y="6842"/>
                    <a:pt x="2323" y="6152"/>
                  </a:cubicBezTo>
                  <a:cubicBezTo>
                    <a:pt x="2386" y="5964"/>
                    <a:pt x="2512" y="5796"/>
                    <a:pt x="2616" y="5608"/>
                  </a:cubicBezTo>
                  <a:cubicBezTo>
                    <a:pt x="2700" y="5441"/>
                    <a:pt x="2804" y="5315"/>
                    <a:pt x="2930" y="5106"/>
                  </a:cubicBezTo>
                  <a:cubicBezTo>
                    <a:pt x="2512" y="4980"/>
                    <a:pt x="2177" y="5085"/>
                    <a:pt x="1821" y="5022"/>
                  </a:cubicBezTo>
                  <a:cubicBezTo>
                    <a:pt x="1507" y="4980"/>
                    <a:pt x="1193" y="4897"/>
                    <a:pt x="880" y="4792"/>
                  </a:cubicBezTo>
                  <a:cubicBezTo>
                    <a:pt x="566" y="4666"/>
                    <a:pt x="231" y="4541"/>
                    <a:pt x="1" y="4164"/>
                  </a:cubicBezTo>
                  <a:cubicBezTo>
                    <a:pt x="440" y="3557"/>
                    <a:pt x="1047" y="3160"/>
                    <a:pt x="1821" y="3160"/>
                  </a:cubicBezTo>
                  <a:cubicBezTo>
                    <a:pt x="2595" y="3160"/>
                    <a:pt x="3349" y="3244"/>
                    <a:pt x="4123" y="3306"/>
                  </a:cubicBezTo>
                  <a:cubicBezTo>
                    <a:pt x="4311" y="3306"/>
                    <a:pt x="4499" y="3390"/>
                    <a:pt x="4646" y="3348"/>
                  </a:cubicBezTo>
                  <a:cubicBezTo>
                    <a:pt x="4813" y="3327"/>
                    <a:pt x="4939" y="3223"/>
                    <a:pt x="5169" y="3118"/>
                  </a:cubicBezTo>
                  <a:cubicBezTo>
                    <a:pt x="5043" y="2951"/>
                    <a:pt x="4960" y="2825"/>
                    <a:pt x="4855" y="2741"/>
                  </a:cubicBezTo>
                  <a:cubicBezTo>
                    <a:pt x="4541" y="2469"/>
                    <a:pt x="4478" y="2260"/>
                    <a:pt x="4604" y="1946"/>
                  </a:cubicBezTo>
                  <a:cubicBezTo>
                    <a:pt x="4688" y="1779"/>
                    <a:pt x="4792" y="1632"/>
                    <a:pt x="4897" y="1486"/>
                  </a:cubicBezTo>
                  <a:cubicBezTo>
                    <a:pt x="5755" y="398"/>
                    <a:pt x="6906" y="0"/>
                    <a:pt x="8245" y="147"/>
                  </a:cubicBezTo>
                  <a:cubicBezTo>
                    <a:pt x="9144" y="252"/>
                    <a:pt x="9647" y="816"/>
                    <a:pt x="9667" y="1737"/>
                  </a:cubicBezTo>
                  <a:cubicBezTo>
                    <a:pt x="9667" y="2093"/>
                    <a:pt x="9647" y="2428"/>
                    <a:pt x="9521" y="2783"/>
                  </a:cubicBezTo>
                  <a:cubicBezTo>
                    <a:pt x="9416" y="2993"/>
                    <a:pt x="9458" y="3202"/>
                    <a:pt x="9626" y="3348"/>
                  </a:cubicBezTo>
                  <a:cubicBezTo>
                    <a:pt x="9772" y="3516"/>
                    <a:pt x="10044" y="3516"/>
                    <a:pt x="10274" y="3348"/>
                  </a:cubicBezTo>
                  <a:cubicBezTo>
                    <a:pt x="10483" y="3202"/>
                    <a:pt x="10693" y="3034"/>
                    <a:pt x="10923" y="2888"/>
                  </a:cubicBezTo>
                  <a:cubicBezTo>
                    <a:pt x="12220" y="2072"/>
                    <a:pt x="13517" y="1988"/>
                    <a:pt x="14794" y="2888"/>
                  </a:cubicBezTo>
                  <a:cubicBezTo>
                    <a:pt x="15380" y="3265"/>
                    <a:pt x="15945" y="3683"/>
                    <a:pt x="16405" y="4269"/>
                  </a:cubicBezTo>
                  <a:cubicBezTo>
                    <a:pt x="16635" y="4562"/>
                    <a:pt x="16844" y="4897"/>
                    <a:pt x="16886" y="5294"/>
                  </a:cubicBezTo>
                  <a:cubicBezTo>
                    <a:pt x="16949" y="5629"/>
                    <a:pt x="16865" y="5943"/>
                    <a:pt x="16614" y="6152"/>
                  </a:cubicBezTo>
                  <a:cubicBezTo>
                    <a:pt x="16405" y="6298"/>
                    <a:pt x="16196" y="6487"/>
                    <a:pt x="15945" y="6633"/>
                  </a:cubicBezTo>
                  <a:cubicBezTo>
                    <a:pt x="15505" y="6780"/>
                    <a:pt x="15003" y="7010"/>
                    <a:pt x="14459" y="726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3"/>
            <p:cNvSpPr/>
            <p:nvPr/>
          </p:nvSpPr>
          <p:spPr>
            <a:xfrm>
              <a:off x="622013" y="907250"/>
              <a:ext cx="475525" cy="287725"/>
            </a:xfrm>
            <a:custGeom>
              <a:avLst/>
              <a:gdLst/>
              <a:ahLst/>
              <a:cxnLst/>
              <a:rect l="l" t="t" r="r" b="b"/>
              <a:pathLst>
                <a:path w="19021" h="11509" extrusionOk="0">
                  <a:moveTo>
                    <a:pt x="16865" y="8684"/>
                  </a:moveTo>
                  <a:cubicBezTo>
                    <a:pt x="16928" y="8810"/>
                    <a:pt x="16949" y="8914"/>
                    <a:pt x="16970" y="9019"/>
                  </a:cubicBezTo>
                  <a:cubicBezTo>
                    <a:pt x="17179" y="9646"/>
                    <a:pt x="16928" y="10170"/>
                    <a:pt x="16426" y="10483"/>
                  </a:cubicBezTo>
                  <a:cubicBezTo>
                    <a:pt x="15652" y="10986"/>
                    <a:pt x="14752" y="11341"/>
                    <a:pt x="13790" y="11404"/>
                  </a:cubicBezTo>
                  <a:cubicBezTo>
                    <a:pt x="12346" y="11509"/>
                    <a:pt x="11111" y="11132"/>
                    <a:pt x="10044" y="10149"/>
                  </a:cubicBezTo>
                  <a:cubicBezTo>
                    <a:pt x="10002" y="10086"/>
                    <a:pt x="9919" y="10044"/>
                    <a:pt x="9793" y="9960"/>
                  </a:cubicBezTo>
                  <a:cubicBezTo>
                    <a:pt x="9270" y="10232"/>
                    <a:pt x="8705" y="10483"/>
                    <a:pt x="8161" y="10755"/>
                  </a:cubicBezTo>
                  <a:cubicBezTo>
                    <a:pt x="7952" y="10860"/>
                    <a:pt x="7722" y="10965"/>
                    <a:pt x="7512" y="10965"/>
                  </a:cubicBezTo>
                  <a:cubicBezTo>
                    <a:pt x="6487" y="10986"/>
                    <a:pt x="5441" y="11027"/>
                    <a:pt x="4416" y="11006"/>
                  </a:cubicBezTo>
                  <a:cubicBezTo>
                    <a:pt x="3621" y="10986"/>
                    <a:pt x="2993" y="10567"/>
                    <a:pt x="2491" y="9918"/>
                  </a:cubicBezTo>
                  <a:cubicBezTo>
                    <a:pt x="2282" y="9646"/>
                    <a:pt x="2177" y="9354"/>
                    <a:pt x="2177" y="9019"/>
                  </a:cubicBezTo>
                  <a:cubicBezTo>
                    <a:pt x="2177" y="8307"/>
                    <a:pt x="2156" y="7617"/>
                    <a:pt x="2491" y="6905"/>
                  </a:cubicBezTo>
                  <a:cubicBezTo>
                    <a:pt x="2282" y="6801"/>
                    <a:pt x="2093" y="6717"/>
                    <a:pt x="1947" y="6633"/>
                  </a:cubicBezTo>
                  <a:cubicBezTo>
                    <a:pt x="1486" y="6403"/>
                    <a:pt x="1026" y="6194"/>
                    <a:pt x="629" y="5901"/>
                  </a:cubicBezTo>
                  <a:cubicBezTo>
                    <a:pt x="64" y="5483"/>
                    <a:pt x="1" y="4708"/>
                    <a:pt x="524" y="4206"/>
                  </a:cubicBezTo>
                  <a:cubicBezTo>
                    <a:pt x="1152" y="3600"/>
                    <a:pt x="1884" y="3160"/>
                    <a:pt x="2805" y="3139"/>
                  </a:cubicBezTo>
                  <a:cubicBezTo>
                    <a:pt x="3223" y="3139"/>
                    <a:pt x="3621" y="3160"/>
                    <a:pt x="4039" y="3160"/>
                  </a:cubicBezTo>
                  <a:lnTo>
                    <a:pt x="4771" y="3160"/>
                  </a:lnTo>
                  <a:cubicBezTo>
                    <a:pt x="4813" y="2135"/>
                    <a:pt x="5462" y="1507"/>
                    <a:pt x="6152" y="921"/>
                  </a:cubicBezTo>
                  <a:cubicBezTo>
                    <a:pt x="6822" y="315"/>
                    <a:pt x="7659" y="1"/>
                    <a:pt x="8580" y="1"/>
                  </a:cubicBezTo>
                  <a:lnTo>
                    <a:pt x="9375" y="1"/>
                  </a:lnTo>
                  <a:cubicBezTo>
                    <a:pt x="10672" y="43"/>
                    <a:pt x="11572" y="859"/>
                    <a:pt x="11739" y="2135"/>
                  </a:cubicBezTo>
                  <a:cubicBezTo>
                    <a:pt x="11781" y="2281"/>
                    <a:pt x="11802" y="2407"/>
                    <a:pt x="11844" y="2616"/>
                  </a:cubicBezTo>
                  <a:cubicBezTo>
                    <a:pt x="12053" y="2532"/>
                    <a:pt x="12220" y="2491"/>
                    <a:pt x="12367" y="2428"/>
                  </a:cubicBezTo>
                  <a:cubicBezTo>
                    <a:pt x="13162" y="2114"/>
                    <a:pt x="13978" y="2093"/>
                    <a:pt x="14815" y="2198"/>
                  </a:cubicBezTo>
                  <a:cubicBezTo>
                    <a:pt x="15066" y="2219"/>
                    <a:pt x="15338" y="2323"/>
                    <a:pt x="15568" y="2449"/>
                  </a:cubicBezTo>
                  <a:cubicBezTo>
                    <a:pt x="16531" y="2930"/>
                    <a:pt x="17367" y="3558"/>
                    <a:pt x="18079" y="4374"/>
                  </a:cubicBezTo>
                  <a:cubicBezTo>
                    <a:pt x="18539" y="4897"/>
                    <a:pt x="18895" y="5524"/>
                    <a:pt x="18958" y="6257"/>
                  </a:cubicBezTo>
                  <a:cubicBezTo>
                    <a:pt x="19020" y="6822"/>
                    <a:pt x="18853" y="7324"/>
                    <a:pt x="18414" y="7659"/>
                  </a:cubicBezTo>
                  <a:cubicBezTo>
                    <a:pt x="18016" y="7973"/>
                    <a:pt x="17577" y="8203"/>
                    <a:pt x="17158" y="8496"/>
                  </a:cubicBezTo>
                  <a:cubicBezTo>
                    <a:pt x="17116" y="8558"/>
                    <a:pt x="17012" y="8600"/>
                    <a:pt x="16865" y="8684"/>
                  </a:cubicBezTo>
                  <a:close/>
                  <a:moveTo>
                    <a:pt x="15589" y="8140"/>
                  </a:moveTo>
                  <a:cubicBezTo>
                    <a:pt x="16133" y="7868"/>
                    <a:pt x="16635" y="7659"/>
                    <a:pt x="17137" y="7408"/>
                  </a:cubicBezTo>
                  <a:cubicBezTo>
                    <a:pt x="17367" y="7261"/>
                    <a:pt x="17577" y="7115"/>
                    <a:pt x="17786" y="6926"/>
                  </a:cubicBezTo>
                  <a:cubicBezTo>
                    <a:pt x="18058" y="6696"/>
                    <a:pt x="18121" y="6403"/>
                    <a:pt x="18079" y="6069"/>
                  </a:cubicBezTo>
                  <a:cubicBezTo>
                    <a:pt x="17995" y="5671"/>
                    <a:pt x="17807" y="5357"/>
                    <a:pt x="17577" y="5043"/>
                  </a:cubicBezTo>
                  <a:cubicBezTo>
                    <a:pt x="17137" y="4499"/>
                    <a:pt x="16551" y="4081"/>
                    <a:pt x="15986" y="3662"/>
                  </a:cubicBezTo>
                  <a:cubicBezTo>
                    <a:pt x="14668" y="2763"/>
                    <a:pt x="13392" y="2867"/>
                    <a:pt x="12116" y="3662"/>
                  </a:cubicBezTo>
                  <a:cubicBezTo>
                    <a:pt x="11865" y="3788"/>
                    <a:pt x="11697" y="3976"/>
                    <a:pt x="11467" y="4123"/>
                  </a:cubicBezTo>
                  <a:cubicBezTo>
                    <a:pt x="11216" y="4290"/>
                    <a:pt x="10965" y="4290"/>
                    <a:pt x="10797" y="4123"/>
                  </a:cubicBezTo>
                  <a:cubicBezTo>
                    <a:pt x="10651" y="3976"/>
                    <a:pt x="10588" y="3767"/>
                    <a:pt x="10693" y="3558"/>
                  </a:cubicBezTo>
                  <a:cubicBezTo>
                    <a:pt x="10860" y="3202"/>
                    <a:pt x="10881" y="2867"/>
                    <a:pt x="10860" y="2511"/>
                  </a:cubicBezTo>
                  <a:cubicBezTo>
                    <a:pt x="10818" y="1591"/>
                    <a:pt x="10358" y="1026"/>
                    <a:pt x="9416" y="900"/>
                  </a:cubicBezTo>
                  <a:cubicBezTo>
                    <a:pt x="8056" y="754"/>
                    <a:pt x="6906" y="1172"/>
                    <a:pt x="6069" y="2260"/>
                  </a:cubicBezTo>
                  <a:cubicBezTo>
                    <a:pt x="5964" y="2407"/>
                    <a:pt x="5859" y="2553"/>
                    <a:pt x="5776" y="2721"/>
                  </a:cubicBezTo>
                  <a:cubicBezTo>
                    <a:pt x="5650" y="3035"/>
                    <a:pt x="5734" y="3265"/>
                    <a:pt x="6048" y="3516"/>
                  </a:cubicBezTo>
                  <a:cubicBezTo>
                    <a:pt x="6152" y="3600"/>
                    <a:pt x="6215" y="3725"/>
                    <a:pt x="6362" y="3892"/>
                  </a:cubicBezTo>
                  <a:cubicBezTo>
                    <a:pt x="6152" y="3997"/>
                    <a:pt x="5985" y="4102"/>
                    <a:pt x="5839" y="4123"/>
                  </a:cubicBezTo>
                  <a:cubicBezTo>
                    <a:pt x="5671" y="4144"/>
                    <a:pt x="5504" y="4102"/>
                    <a:pt x="5315" y="4081"/>
                  </a:cubicBezTo>
                  <a:cubicBezTo>
                    <a:pt x="4541" y="4018"/>
                    <a:pt x="3788" y="3934"/>
                    <a:pt x="3014" y="3934"/>
                  </a:cubicBezTo>
                  <a:cubicBezTo>
                    <a:pt x="2219" y="3934"/>
                    <a:pt x="1612" y="4311"/>
                    <a:pt x="1173" y="4939"/>
                  </a:cubicBezTo>
                  <a:cubicBezTo>
                    <a:pt x="1382" y="5315"/>
                    <a:pt x="1717" y="5441"/>
                    <a:pt x="2072" y="5566"/>
                  </a:cubicBezTo>
                  <a:cubicBezTo>
                    <a:pt x="2344" y="5692"/>
                    <a:pt x="2700" y="5755"/>
                    <a:pt x="3014" y="5797"/>
                  </a:cubicBezTo>
                  <a:cubicBezTo>
                    <a:pt x="3349" y="5859"/>
                    <a:pt x="3683" y="5755"/>
                    <a:pt x="4102" y="5880"/>
                  </a:cubicBezTo>
                  <a:cubicBezTo>
                    <a:pt x="3976" y="6089"/>
                    <a:pt x="3893" y="6215"/>
                    <a:pt x="3788" y="6382"/>
                  </a:cubicBezTo>
                  <a:cubicBezTo>
                    <a:pt x="3683" y="6571"/>
                    <a:pt x="3558" y="6717"/>
                    <a:pt x="3495" y="6926"/>
                  </a:cubicBezTo>
                  <a:cubicBezTo>
                    <a:pt x="3349" y="7638"/>
                    <a:pt x="3328" y="8349"/>
                    <a:pt x="3453" y="9019"/>
                  </a:cubicBezTo>
                  <a:cubicBezTo>
                    <a:pt x="3558" y="9500"/>
                    <a:pt x="3872" y="9814"/>
                    <a:pt x="4332" y="9877"/>
                  </a:cubicBezTo>
                  <a:cubicBezTo>
                    <a:pt x="4960" y="9960"/>
                    <a:pt x="5629" y="10065"/>
                    <a:pt x="6278" y="10023"/>
                  </a:cubicBezTo>
                  <a:cubicBezTo>
                    <a:pt x="7722" y="9877"/>
                    <a:pt x="9082" y="9542"/>
                    <a:pt x="9730" y="7993"/>
                  </a:cubicBezTo>
                  <a:cubicBezTo>
                    <a:pt x="9772" y="7889"/>
                    <a:pt x="9940" y="7784"/>
                    <a:pt x="10065" y="7763"/>
                  </a:cubicBezTo>
                  <a:cubicBezTo>
                    <a:pt x="10274" y="7742"/>
                    <a:pt x="10400" y="7931"/>
                    <a:pt x="10442" y="8077"/>
                  </a:cubicBezTo>
                  <a:cubicBezTo>
                    <a:pt x="10484" y="8391"/>
                    <a:pt x="10484" y="8705"/>
                    <a:pt x="10484" y="9019"/>
                  </a:cubicBezTo>
                  <a:cubicBezTo>
                    <a:pt x="11551" y="10128"/>
                    <a:pt x="12178" y="10400"/>
                    <a:pt x="13622" y="10337"/>
                  </a:cubicBezTo>
                  <a:cubicBezTo>
                    <a:pt x="14313" y="10295"/>
                    <a:pt x="14961" y="10190"/>
                    <a:pt x="15631" y="10086"/>
                  </a:cubicBezTo>
                  <a:cubicBezTo>
                    <a:pt x="15798" y="10065"/>
                    <a:pt x="15924" y="9939"/>
                    <a:pt x="16049" y="9856"/>
                  </a:cubicBezTo>
                  <a:cubicBezTo>
                    <a:pt x="16133" y="9291"/>
                    <a:pt x="15714" y="8768"/>
                    <a:pt x="15589" y="814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9" name="Google Shape;269;p33"/>
          <p:cNvGrpSpPr/>
          <p:nvPr/>
        </p:nvGrpSpPr>
        <p:grpSpPr>
          <a:xfrm>
            <a:off x="4250013" y="4709350"/>
            <a:ext cx="643950" cy="195675"/>
            <a:chOff x="806663" y="3241275"/>
            <a:chExt cx="643950" cy="195675"/>
          </a:xfrm>
        </p:grpSpPr>
        <p:sp>
          <p:nvSpPr>
            <p:cNvPr id="270" name="Google Shape;270;p33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3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543521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6"/>
          <p:cNvSpPr/>
          <p:nvPr/>
        </p:nvSpPr>
        <p:spPr>
          <a:xfrm flipH="1">
            <a:off x="2774836" y="3252638"/>
            <a:ext cx="1071045" cy="70222"/>
          </a:xfrm>
          <a:custGeom>
            <a:avLst/>
            <a:gdLst/>
            <a:ahLst/>
            <a:cxnLst/>
            <a:rect l="l" t="t" r="r" b="b"/>
            <a:pathLst>
              <a:path w="285612" h="7061" extrusionOk="0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6"/>
          <p:cNvSpPr/>
          <p:nvPr/>
        </p:nvSpPr>
        <p:spPr>
          <a:xfrm flipH="1">
            <a:off x="6035308" y="4099816"/>
            <a:ext cx="1071045" cy="70222"/>
          </a:xfrm>
          <a:custGeom>
            <a:avLst/>
            <a:gdLst/>
            <a:ahLst/>
            <a:cxnLst/>
            <a:rect l="l" t="t" r="r" b="b"/>
            <a:pathLst>
              <a:path w="285612" h="7061" extrusionOk="0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6"/>
          <p:cNvSpPr/>
          <p:nvPr/>
        </p:nvSpPr>
        <p:spPr>
          <a:xfrm flipH="1">
            <a:off x="645033" y="1899317"/>
            <a:ext cx="1071045" cy="70222"/>
          </a:xfrm>
          <a:custGeom>
            <a:avLst/>
            <a:gdLst/>
            <a:ahLst/>
            <a:cxnLst/>
            <a:rect l="l" t="t" r="r" b="b"/>
            <a:pathLst>
              <a:path w="285612" h="7061" extrusionOk="0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6"/>
          <p:cNvSpPr txBox="1">
            <a:spLocks noGrp="1"/>
          </p:cNvSpPr>
          <p:nvPr>
            <p:ph type="title"/>
          </p:nvPr>
        </p:nvSpPr>
        <p:spPr>
          <a:xfrm>
            <a:off x="720000" y="48267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 smtClean="0"/>
              <a:t>Repentino</a:t>
            </a:r>
            <a:r>
              <a:rPr lang="en-GB" dirty="0" smtClean="0"/>
              <a:t> </a:t>
            </a:r>
            <a:r>
              <a:rPr lang="en-GB" dirty="0" err="1" smtClean="0"/>
              <a:t>interés</a:t>
            </a:r>
            <a:endParaRPr dirty="0"/>
          </a:p>
        </p:txBody>
      </p:sp>
      <p:sp>
        <p:nvSpPr>
          <p:cNvPr id="327" name="Google Shape;327;p36"/>
          <p:cNvSpPr txBox="1">
            <a:spLocks noGrp="1"/>
          </p:cNvSpPr>
          <p:nvPr>
            <p:ph type="subTitle" idx="1"/>
          </p:nvPr>
        </p:nvSpPr>
        <p:spPr>
          <a:xfrm>
            <a:off x="1892703" y="987114"/>
            <a:ext cx="1788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dirty="0" err="1" smtClean="0"/>
              <a:t>Investigaciones</a:t>
            </a:r>
            <a:endParaRPr dirty="0"/>
          </a:p>
        </p:txBody>
      </p:sp>
      <p:sp>
        <p:nvSpPr>
          <p:cNvPr id="328" name="Google Shape;328;p36"/>
          <p:cNvSpPr txBox="1">
            <a:spLocks noGrp="1"/>
          </p:cNvSpPr>
          <p:nvPr>
            <p:ph type="subTitle" idx="2"/>
          </p:nvPr>
        </p:nvSpPr>
        <p:spPr>
          <a:xfrm>
            <a:off x="4022506" y="2340435"/>
            <a:ext cx="1480214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s-MX" dirty="0" smtClean="0"/>
              <a:t>Agente de Socialización</a:t>
            </a:r>
            <a:endParaRPr dirty="0"/>
          </a:p>
        </p:txBody>
      </p:sp>
      <p:sp>
        <p:nvSpPr>
          <p:cNvPr id="329" name="Google Shape;329;p36"/>
          <p:cNvSpPr txBox="1">
            <a:spLocks noGrp="1"/>
          </p:cNvSpPr>
          <p:nvPr>
            <p:ph type="subTitle" idx="3"/>
          </p:nvPr>
        </p:nvSpPr>
        <p:spPr>
          <a:xfrm>
            <a:off x="4022506" y="2836856"/>
            <a:ext cx="1788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s-MX" dirty="0" smtClean="0"/>
              <a:t>La escuela es </a:t>
            </a:r>
            <a:r>
              <a:rPr lang="es-MX" dirty="0"/>
              <a:t>considerada como uno de los principales </a:t>
            </a:r>
            <a:r>
              <a:rPr lang="es-MX" dirty="0" smtClean="0"/>
              <a:t>espacios donde el niño se desenvuelve.</a:t>
            </a:r>
            <a:endParaRPr dirty="0"/>
          </a:p>
        </p:txBody>
      </p:sp>
      <p:sp>
        <p:nvSpPr>
          <p:cNvPr id="330" name="Google Shape;330;p36"/>
          <p:cNvSpPr txBox="1">
            <a:spLocks noGrp="1"/>
          </p:cNvSpPr>
          <p:nvPr>
            <p:ph type="subTitle" idx="4"/>
          </p:nvPr>
        </p:nvSpPr>
        <p:spPr>
          <a:xfrm>
            <a:off x="1890678" y="1273464"/>
            <a:ext cx="2495792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s-MX" dirty="0"/>
              <a:t>H</a:t>
            </a:r>
            <a:r>
              <a:rPr lang="es-MX" dirty="0" smtClean="0"/>
              <a:t>an </a:t>
            </a:r>
            <a:r>
              <a:rPr lang="es-MX" dirty="0"/>
              <a:t>encontrado relaciones entre la competencia social de en la infancia y el posterior funcionamiento social, académico y psicológico.</a:t>
            </a:r>
            <a:endParaRPr dirty="0"/>
          </a:p>
        </p:txBody>
      </p:sp>
      <p:sp>
        <p:nvSpPr>
          <p:cNvPr id="331" name="Google Shape;331;p36"/>
          <p:cNvSpPr txBox="1">
            <a:spLocks noGrp="1"/>
          </p:cNvSpPr>
          <p:nvPr>
            <p:ph type="subTitle" idx="5"/>
          </p:nvPr>
        </p:nvSpPr>
        <p:spPr>
          <a:xfrm>
            <a:off x="7282978" y="3184363"/>
            <a:ext cx="1788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dirty="0" err="1" smtClean="0"/>
              <a:t>Escuelas</a:t>
            </a:r>
            <a:endParaRPr dirty="0"/>
          </a:p>
        </p:txBody>
      </p:sp>
      <p:sp>
        <p:nvSpPr>
          <p:cNvPr id="334" name="Google Shape;334;p36"/>
          <p:cNvSpPr txBox="1">
            <a:spLocks noGrp="1"/>
          </p:cNvSpPr>
          <p:nvPr>
            <p:ph type="subTitle" idx="8"/>
          </p:nvPr>
        </p:nvSpPr>
        <p:spPr>
          <a:xfrm>
            <a:off x="7262000" y="3485826"/>
            <a:ext cx="1788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s-MX" dirty="0" smtClean="0"/>
              <a:t>Los </a:t>
            </a:r>
            <a:r>
              <a:rPr lang="es-MX" dirty="0"/>
              <a:t>niños muestran una amplia variedad de comportamientos inmaduros en todo lo referente a la integración social.</a:t>
            </a:r>
            <a:endParaRPr dirty="0"/>
          </a:p>
        </p:txBody>
      </p:sp>
      <p:sp>
        <p:nvSpPr>
          <p:cNvPr id="335" name="Google Shape;335;p36"/>
          <p:cNvSpPr txBox="1">
            <a:spLocks noGrp="1"/>
          </p:cNvSpPr>
          <p:nvPr>
            <p:ph type="title" idx="9"/>
          </p:nvPr>
        </p:nvSpPr>
        <p:spPr>
          <a:xfrm>
            <a:off x="506828" y="1115189"/>
            <a:ext cx="1278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01</a:t>
            </a:r>
            <a:endParaRPr/>
          </a:p>
        </p:txBody>
      </p:sp>
      <p:sp>
        <p:nvSpPr>
          <p:cNvPr id="336" name="Google Shape;336;p36"/>
          <p:cNvSpPr txBox="1">
            <a:spLocks noGrp="1"/>
          </p:cNvSpPr>
          <p:nvPr>
            <p:ph type="title" idx="13"/>
          </p:nvPr>
        </p:nvSpPr>
        <p:spPr>
          <a:xfrm>
            <a:off x="2638656" y="2468573"/>
            <a:ext cx="1278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02</a:t>
            </a:r>
            <a:endParaRPr/>
          </a:p>
        </p:txBody>
      </p:sp>
      <p:sp>
        <p:nvSpPr>
          <p:cNvPr id="337" name="Google Shape;337;p36"/>
          <p:cNvSpPr txBox="1">
            <a:spLocks noGrp="1"/>
          </p:cNvSpPr>
          <p:nvPr>
            <p:ph type="title" idx="14"/>
          </p:nvPr>
        </p:nvSpPr>
        <p:spPr>
          <a:xfrm>
            <a:off x="5897103" y="3290526"/>
            <a:ext cx="1278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03</a:t>
            </a:r>
            <a:endParaRPr dirty="0"/>
          </a:p>
        </p:txBody>
      </p:sp>
      <p:grpSp>
        <p:nvGrpSpPr>
          <p:cNvPr id="339" name="Google Shape;339;p36"/>
          <p:cNvGrpSpPr/>
          <p:nvPr/>
        </p:nvGrpSpPr>
        <p:grpSpPr>
          <a:xfrm rot="-5400000">
            <a:off x="645814" y="886414"/>
            <a:ext cx="279350" cy="312825"/>
            <a:chOff x="1835200" y="3337050"/>
            <a:chExt cx="279350" cy="312825"/>
          </a:xfrm>
        </p:grpSpPr>
        <p:sp>
          <p:nvSpPr>
            <p:cNvPr id="340" name="Google Shape;340;p36"/>
            <p:cNvSpPr/>
            <p:nvPr/>
          </p:nvSpPr>
          <p:spPr>
            <a:xfrm>
              <a:off x="1835200" y="333705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36"/>
            <p:cNvSpPr/>
            <p:nvPr/>
          </p:nvSpPr>
          <p:spPr>
            <a:xfrm>
              <a:off x="1948725" y="3612700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36"/>
            <p:cNvSpPr/>
            <p:nvPr/>
          </p:nvSpPr>
          <p:spPr>
            <a:xfrm>
              <a:off x="1926750" y="3445325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3" name="Google Shape;343;p36"/>
          <p:cNvGrpSpPr/>
          <p:nvPr/>
        </p:nvGrpSpPr>
        <p:grpSpPr>
          <a:xfrm rot="-5400000">
            <a:off x="6069562" y="3113468"/>
            <a:ext cx="279350" cy="312825"/>
            <a:chOff x="1835200" y="3337050"/>
            <a:chExt cx="279350" cy="312825"/>
          </a:xfrm>
        </p:grpSpPr>
        <p:sp>
          <p:nvSpPr>
            <p:cNvPr id="344" name="Google Shape;344;p36"/>
            <p:cNvSpPr/>
            <p:nvPr/>
          </p:nvSpPr>
          <p:spPr>
            <a:xfrm>
              <a:off x="1835200" y="333705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6"/>
            <p:cNvSpPr/>
            <p:nvPr/>
          </p:nvSpPr>
          <p:spPr>
            <a:xfrm>
              <a:off x="1948725" y="3612700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6"/>
            <p:cNvSpPr/>
            <p:nvPr/>
          </p:nvSpPr>
          <p:spPr>
            <a:xfrm>
              <a:off x="1926750" y="3445325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7" name="Google Shape;347;p36"/>
          <p:cNvGrpSpPr/>
          <p:nvPr/>
        </p:nvGrpSpPr>
        <p:grpSpPr>
          <a:xfrm rot="-5400000">
            <a:off x="2768117" y="2239735"/>
            <a:ext cx="279350" cy="312825"/>
            <a:chOff x="1835200" y="3337050"/>
            <a:chExt cx="279350" cy="312825"/>
          </a:xfrm>
        </p:grpSpPr>
        <p:sp>
          <p:nvSpPr>
            <p:cNvPr id="348" name="Google Shape;348;p36"/>
            <p:cNvSpPr/>
            <p:nvPr/>
          </p:nvSpPr>
          <p:spPr>
            <a:xfrm>
              <a:off x="1835200" y="333705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36"/>
            <p:cNvSpPr/>
            <p:nvPr/>
          </p:nvSpPr>
          <p:spPr>
            <a:xfrm>
              <a:off x="1948725" y="3612700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36"/>
            <p:cNvSpPr/>
            <p:nvPr/>
          </p:nvSpPr>
          <p:spPr>
            <a:xfrm>
              <a:off x="1926750" y="3445325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4"/>
          <p:cNvSpPr txBox="1">
            <a:spLocks noGrp="1"/>
          </p:cNvSpPr>
          <p:nvPr>
            <p:ph type="title"/>
          </p:nvPr>
        </p:nvSpPr>
        <p:spPr>
          <a:xfrm>
            <a:off x="720000" y="48267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s-MX" dirty="0"/>
              <a:t>Y....¿qué son las habilidades sociales?</a:t>
            </a:r>
            <a:endParaRPr dirty="0"/>
          </a:p>
        </p:txBody>
      </p:sp>
      <p:sp>
        <p:nvSpPr>
          <p:cNvPr id="277" name="Google Shape;277;p34"/>
          <p:cNvSpPr txBox="1">
            <a:spLocks noGrp="1"/>
          </p:cNvSpPr>
          <p:nvPr>
            <p:ph type="body" idx="1"/>
          </p:nvPr>
        </p:nvSpPr>
        <p:spPr>
          <a:xfrm>
            <a:off x="615182" y="1162908"/>
            <a:ext cx="7001462" cy="331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42900" indent="-342900">
              <a:buClr>
                <a:schemeClr val="accent4"/>
              </a:buClr>
              <a:buSzPct val="130000"/>
            </a:pPr>
            <a:r>
              <a:rPr lang="es-MX" sz="1800" dirty="0" smtClean="0"/>
              <a:t>Las </a:t>
            </a:r>
            <a:r>
              <a:rPr lang="es-MX" sz="1800" dirty="0"/>
              <a:t>habilidades sociales se adquieren, principalmente, a través del aprendizaje. </a:t>
            </a:r>
            <a:endParaRPr lang="es-MX" sz="1800" dirty="0" smtClean="0"/>
          </a:p>
          <a:p>
            <a:pPr marL="342900" indent="-342900">
              <a:buClr>
                <a:schemeClr val="accent4"/>
              </a:buClr>
              <a:buSzPct val="130000"/>
            </a:pPr>
            <a:r>
              <a:rPr lang="es-MX" sz="1800" dirty="0" smtClean="0"/>
              <a:t>Las </a:t>
            </a:r>
            <a:r>
              <a:rPr lang="es-MX" sz="1800" dirty="0"/>
              <a:t>habilidades sociales incluyen comportamientos verbales y no verbales, específicos y diversos. </a:t>
            </a:r>
            <a:endParaRPr lang="es-MX" sz="1800" dirty="0" smtClean="0"/>
          </a:p>
          <a:p>
            <a:pPr marL="342900" indent="-342900">
              <a:buClr>
                <a:schemeClr val="accent4"/>
              </a:buClr>
              <a:buSzPct val="130000"/>
            </a:pPr>
            <a:r>
              <a:rPr lang="es-MX" sz="1800" dirty="0" smtClean="0"/>
              <a:t>Las </a:t>
            </a:r>
            <a:r>
              <a:rPr lang="es-MX" sz="1800" dirty="0"/>
              <a:t>habilidades sociales suponen iniciativas y respuestas efectivas y apropiadas. </a:t>
            </a:r>
            <a:endParaRPr lang="es-MX" sz="1800" dirty="0" smtClean="0"/>
          </a:p>
          <a:p>
            <a:pPr marL="342900" indent="-342900">
              <a:buClr>
                <a:schemeClr val="accent4"/>
              </a:buClr>
              <a:buSzPct val="130000"/>
            </a:pPr>
            <a:r>
              <a:rPr lang="es-MX" sz="1800" dirty="0" smtClean="0"/>
              <a:t>Las </a:t>
            </a:r>
            <a:r>
              <a:rPr lang="es-MX" sz="1800" dirty="0"/>
              <a:t>habilidades sociales acrecientan el reforzamiento social. </a:t>
            </a:r>
            <a:endParaRPr lang="es-MX" sz="1800" dirty="0" smtClean="0"/>
          </a:p>
          <a:p>
            <a:pPr marL="342900" indent="-342900">
              <a:buClr>
                <a:schemeClr val="accent4"/>
              </a:buClr>
              <a:buSzPct val="130000"/>
            </a:pPr>
            <a:r>
              <a:rPr lang="es-MX" sz="1800" dirty="0" smtClean="0"/>
              <a:t>Las </a:t>
            </a:r>
            <a:r>
              <a:rPr lang="es-MX" sz="1800" dirty="0"/>
              <a:t>habilidades sociales son recíprocas por naturaleza y suponen una correspondencia efectiva y apropiada. </a:t>
            </a:r>
            <a:endParaRPr lang="es-MX" sz="1800" dirty="0" smtClean="0"/>
          </a:p>
          <a:p>
            <a:pPr marL="342900" indent="-342900">
              <a:buClr>
                <a:schemeClr val="accent4"/>
              </a:buClr>
              <a:buSzPct val="130000"/>
            </a:pPr>
            <a:r>
              <a:rPr lang="es-MX" sz="1800" dirty="0" smtClean="0"/>
              <a:t>La </a:t>
            </a:r>
            <a:r>
              <a:rPr lang="es-MX" sz="1800" dirty="0"/>
              <a:t>práctica de las habilidades sociales está influida por las características del medio. Es decir, factores tales como la edad, el sexo y el estatus del receptor afectan la conducta social del sujeto. </a:t>
            </a:r>
            <a:endParaRPr lang="es-MX" sz="1800" dirty="0" smtClean="0"/>
          </a:p>
          <a:p>
            <a:pPr marL="342900" indent="-342900">
              <a:buClr>
                <a:schemeClr val="accent4"/>
              </a:buClr>
              <a:buSzPct val="130000"/>
            </a:pPr>
            <a:r>
              <a:rPr lang="es-MX" sz="1800" dirty="0" smtClean="0"/>
              <a:t>El </a:t>
            </a:r>
            <a:r>
              <a:rPr lang="es-MX" sz="1800" dirty="0"/>
              <a:t>déficit y excesos de la conducta social pueden ser especificados y objetivados a fin de intervenir.</a:t>
            </a:r>
            <a:endParaRPr sz="1800" dirty="0"/>
          </a:p>
        </p:txBody>
      </p:sp>
      <p:grpSp>
        <p:nvGrpSpPr>
          <p:cNvPr id="278" name="Google Shape;278;p34"/>
          <p:cNvGrpSpPr/>
          <p:nvPr/>
        </p:nvGrpSpPr>
        <p:grpSpPr>
          <a:xfrm>
            <a:off x="7900263" y="275350"/>
            <a:ext cx="777038" cy="619488"/>
            <a:chOff x="7900263" y="275350"/>
            <a:chExt cx="777038" cy="619488"/>
          </a:xfrm>
        </p:grpSpPr>
        <p:sp>
          <p:nvSpPr>
            <p:cNvPr id="279" name="Google Shape;279;p34"/>
            <p:cNvSpPr/>
            <p:nvPr/>
          </p:nvSpPr>
          <p:spPr>
            <a:xfrm>
              <a:off x="8113888" y="275350"/>
              <a:ext cx="313875" cy="324875"/>
            </a:xfrm>
            <a:custGeom>
              <a:avLst/>
              <a:gdLst/>
              <a:ahLst/>
              <a:cxnLst/>
              <a:rect l="l" t="t" r="r" b="b"/>
              <a:pathLst>
                <a:path w="12555" h="12995" extrusionOk="0">
                  <a:moveTo>
                    <a:pt x="2742" y="11634"/>
                  </a:moveTo>
                  <a:cubicBezTo>
                    <a:pt x="2909" y="11321"/>
                    <a:pt x="3160" y="11467"/>
                    <a:pt x="3369" y="11509"/>
                  </a:cubicBezTo>
                  <a:cubicBezTo>
                    <a:pt x="3872" y="11676"/>
                    <a:pt x="4374" y="11739"/>
                    <a:pt x="4897" y="11593"/>
                  </a:cubicBezTo>
                  <a:cubicBezTo>
                    <a:pt x="5002" y="11572"/>
                    <a:pt x="5085" y="11509"/>
                    <a:pt x="5148" y="11467"/>
                  </a:cubicBezTo>
                  <a:cubicBezTo>
                    <a:pt x="4562" y="10253"/>
                    <a:pt x="3976" y="9061"/>
                    <a:pt x="3369" y="7826"/>
                  </a:cubicBezTo>
                  <a:lnTo>
                    <a:pt x="2784" y="7826"/>
                  </a:lnTo>
                  <a:cubicBezTo>
                    <a:pt x="2512" y="7826"/>
                    <a:pt x="2323" y="7701"/>
                    <a:pt x="2261" y="7429"/>
                  </a:cubicBezTo>
                  <a:cubicBezTo>
                    <a:pt x="2177" y="7178"/>
                    <a:pt x="2261" y="6968"/>
                    <a:pt x="2470" y="6801"/>
                  </a:cubicBezTo>
                  <a:cubicBezTo>
                    <a:pt x="2595" y="6696"/>
                    <a:pt x="2742" y="6613"/>
                    <a:pt x="2888" y="6508"/>
                  </a:cubicBezTo>
                  <a:cubicBezTo>
                    <a:pt x="2805" y="4918"/>
                    <a:pt x="2637" y="4395"/>
                    <a:pt x="1968" y="3328"/>
                  </a:cubicBezTo>
                  <a:cubicBezTo>
                    <a:pt x="1842" y="3411"/>
                    <a:pt x="1675" y="3453"/>
                    <a:pt x="1570" y="3558"/>
                  </a:cubicBezTo>
                  <a:cubicBezTo>
                    <a:pt x="1340" y="3788"/>
                    <a:pt x="1131" y="4081"/>
                    <a:pt x="900" y="4311"/>
                  </a:cubicBezTo>
                  <a:cubicBezTo>
                    <a:pt x="796" y="4416"/>
                    <a:pt x="587" y="4479"/>
                    <a:pt x="419" y="4499"/>
                  </a:cubicBezTo>
                  <a:cubicBezTo>
                    <a:pt x="315" y="4499"/>
                    <a:pt x="189" y="4395"/>
                    <a:pt x="1" y="4311"/>
                  </a:cubicBezTo>
                  <a:cubicBezTo>
                    <a:pt x="294" y="3935"/>
                    <a:pt x="545" y="3558"/>
                    <a:pt x="817" y="3223"/>
                  </a:cubicBezTo>
                  <a:cubicBezTo>
                    <a:pt x="1068" y="2909"/>
                    <a:pt x="1340" y="2595"/>
                    <a:pt x="1633" y="2282"/>
                  </a:cubicBezTo>
                  <a:cubicBezTo>
                    <a:pt x="1591" y="2051"/>
                    <a:pt x="1549" y="1779"/>
                    <a:pt x="1570" y="1486"/>
                  </a:cubicBezTo>
                  <a:cubicBezTo>
                    <a:pt x="1591" y="1340"/>
                    <a:pt x="1696" y="1173"/>
                    <a:pt x="1842" y="1068"/>
                  </a:cubicBezTo>
                  <a:cubicBezTo>
                    <a:pt x="2009" y="942"/>
                    <a:pt x="2219" y="1026"/>
                    <a:pt x="2386" y="1173"/>
                  </a:cubicBezTo>
                  <a:lnTo>
                    <a:pt x="2616" y="1486"/>
                  </a:lnTo>
                  <a:cubicBezTo>
                    <a:pt x="2721" y="1486"/>
                    <a:pt x="2805" y="1507"/>
                    <a:pt x="2846" y="1466"/>
                  </a:cubicBezTo>
                  <a:cubicBezTo>
                    <a:pt x="3453" y="942"/>
                    <a:pt x="4165" y="754"/>
                    <a:pt x="4918" y="649"/>
                  </a:cubicBezTo>
                  <a:cubicBezTo>
                    <a:pt x="5838" y="524"/>
                    <a:pt x="6759" y="336"/>
                    <a:pt x="7659" y="189"/>
                  </a:cubicBezTo>
                  <a:cubicBezTo>
                    <a:pt x="8538" y="1"/>
                    <a:pt x="9207" y="419"/>
                    <a:pt x="9835" y="922"/>
                  </a:cubicBezTo>
                  <a:cubicBezTo>
                    <a:pt x="10253" y="1256"/>
                    <a:pt x="10358" y="2282"/>
                    <a:pt x="10065" y="2742"/>
                  </a:cubicBezTo>
                  <a:cubicBezTo>
                    <a:pt x="9709" y="3286"/>
                    <a:pt x="9312" y="3809"/>
                    <a:pt x="8914" y="4332"/>
                  </a:cubicBezTo>
                  <a:cubicBezTo>
                    <a:pt x="8789" y="4499"/>
                    <a:pt x="8663" y="4646"/>
                    <a:pt x="8475" y="4897"/>
                  </a:cubicBezTo>
                  <a:cubicBezTo>
                    <a:pt x="8705" y="4939"/>
                    <a:pt x="8872" y="5002"/>
                    <a:pt x="9019" y="5023"/>
                  </a:cubicBezTo>
                  <a:cubicBezTo>
                    <a:pt x="9709" y="5127"/>
                    <a:pt x="10379" y="5211"/>
                    <a:pt x="11069" y="5357"/>
                  </a:cubicBezTo>
                  <a:cubicBezTo>
                    <a:pt x="12011" y="5587"/>
                    <a:pt x="12555" y="6466"/>
                    <a:pt x="12408" y="7408"/>
                  </a:cubicBezTo>
                  <a:cubicBezTo>
                    <a:pt x="12262" y="8287"/>
                    <a:pt x="11927" y="9124"/>
                    <a:pt x="11279" y="9793"/>
                  </a:cubicBezTo>
                  <a:cubicBezTo>
                    <a:pt x="10484" y="10567"/>
                    <a:pt x="9647" y="11279"/>
                    <a:pt x="8642" y="11718"/>
                  </a:cubicBezTo>
                  <a:cubicBezTo>
                    <a:pt x="8600" y="11739"/>
                    <a:pt x="8579" y="11739"/>
                    <a:pt x="8559" y="11760"/>
                  </a:cubicBezTo>
                  <a:cubicBezTo>
                    <a:pt x="7408" y="12471"/>
                    <a:pt x="6131" y="12681"/>
                    <a:pt x="4813" y="12869"/>
                  </a:cubicBezTo>
                  <a:cubicBezTo>
                    <a:pt x="3767" y="12994"/>
                    <a:pt x="3223" y="12681"/>
                    <a:pt x="2742" y="11634"/>
                  </a:cubicBezTo>
                  <a:close/>
                  <a:moveTo>
                    <a:pt x="6759" y="11258"/>
                  </a:moveTo>
                  <a:cubicBezTo>
                    <a:pt x="7178" y="11049"/>
                    <a:pt x="7596" y="10839"/>
                    <a:pt x="8035" y="10651"/>
                  </a:cubicBezTo>
                  <a:cubicBezTo>
                    <a:pt x="8956" y="10274"/>
                    <a:pt x="9688" y="9647"/>
                    <a:pt x="10358" y="8998"/>
                  </a:cubicBezTo>
                  <a:cubicBezTo>
                    <a:pt x="10860" y="8538"/>
                    <a:pt x="11069" y="7931"/>
                    <a:pt x="11195" y="7261"/>
                  </a:cubicBezTo>
                  <a:cubicBezTo>
                    <a:pt x="11279" y="6927"/>
                    <a:pt x="11111" y="6675"/>
                    <a:pt x="10776" y="6529"/>
                  </a:cubicBezTo>
                  <a:cubicBezTo>
                    <a:pt x="10672" y="6508"/>
                    <a:pt x="10588" y="6466"/>
                    <a:pt x="10484" y="6466"/>
                  </a:cubicBezTo>
                  <a:cubicBezTo>
                    <a:pt x="9521" y="6278"/>
                    <a:pt x="8517" y="6090"/>
                    <a:pt x="7533" y="6383"/>
                  </a:cubicBezTo>
                  <a:cubicBezTo>
                    <a:pt x="7240" y="6466"/>
                    <a:pt x="6926" y="6508"/>
                    <a:pt x="6613" y="6529"/>
                  </a:cubicBezTo>
                  <a:cubicBezTo>
                    <a:pt x="5880" y="6613"/>
                    <a:pt x="5274" y="7010"/>
                    <a:pt x="4646" y="7345"/>
                  </a:cubicBezTo>
                  <a:cubicBezTo>
                    <a:pt x="5106" y="8831"/>
                    <a:pt x="5922" y="10379"/>
                    <a:pt x="6759" y="11258"/>
                  </a:cubicBezTo>
                  <a:close/>
                  <a:moveTo>
                    <a:pt x="4144" y="6090"/>
                  </a:moveTo>
                  <a:cubicBezTo>
                    <a:pt x="4604" y="5859"/>
                    <a:pt x="4939" y="5650"/>
                    <a:pt x="5294" y="5525"/>
                  </a:cubicBezTo>
                  <a:cubicBezTo>
                    <a:pt x="6801" y="4939"/>
                    <a:pt x="7847" y="3872"/>
                    <a:pt x="8747" y="2595"/>
                  </a:cubicBezTo>
                  <a:cubicBezTo>
                    <a:pt x="9228" y="1863"/>
                    <a:pt x="9123" y="1507"/>
                    <a:pt x="8266" y="1277"/>
                  </a:cubicBezTo>
                  <a:cubicBezTo>
                    <a:pt x="8056" y="1235"/>
                    <a:pt x="7805" y="1256"/>
                    <a:pt x="7554" y="1277"/>
                  </a:cubicBezTo>
                  <a:cubicBezTo>
                    <a:pt x="6675" y="1424"/>
                    <a:pt x="5818" y="1633"/>
                    <a:pt x="4918" y="1738"/>
                  </a:cubicBezTo>
                  <a:cubicBezTo>
                    <a:pt x="4206" y="1800"/>
                    <a:pt x="3641" y="2114"/>
                    <a:pt x="3097" y="2700"/>
                  </a:cubicBezTo>
                  <a:cubicBezTo>
                    <a:pt x="3307" y="3223"/>
                    <a:pt x="3537" y="3746"/>
                    <a:pt x="3704" y="4290"/>
                  </a:cubicBezTo>
                  <a:cubicBezTo>
                    <a:pt x="3934" y="4834"/>
                    <a:pt x="3997" y="5420"/>
                    <a:pt x="4144" y="609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34"/>
            <p:cNvSpPr/>
            <p:nvPr/>
          </p:nvSpPr>
          <p:spPr>
            <a:xfrm>
              <a:off x="7900263" y="445013"/>
              <a:ext cx="283550" cy="431575"/>
            </a:xfrm>
            <a:custGeom>
              <a:avLst/>
              <a:gdLst/>
              <a:ahLst/>
              <a:cxnLst/>
              <a:rect l="l" t="t" r="r" b="b"/>
              <a:pathLst>
                <a:path w="11342" h="17263" extrusionOk="0">
                  <a:moveTo>
                    <a:pt x="7826" y="9709"/>
                  </a:moveTo>
                  <a:cubicBezTo>
                    <a:pt x="7324" y="10316"/>
                    <a:pt x="6738" y="10420"/>
                    <a:pt x="6110" y="10399"/>
                  </a:cubicBezTo>
                  <a:cubicBezTo>
                    <a:pt x="5797" y="10399"/>
                    <a:pt x="5483" y="10504"/>
                    <a:pt x="5169" y="10630"/>
                  </a:cubicBezTo>
                  <a:cubicBezTo>
                    <a:pt x="4750" y="10776"/>
                    <a:pt x="4353" y="10985"/>
                    <a:pt x="3976" y="11195"/>
                  </a:cubicBezTo>
                  <a:cubicBezTo>
                    <a:pt x="3411" y="11487"/>
                    <a:pt x="2867" y="11739"/>
                    <a:pt x="2261" y="11822"/>
                  </a:cubicBezTo>
                  <a:cubicBezTo>
                    <a:pt x="2030" y="11843"/>
                    <a:pt x="1821" y="12011"/>
                    <a:pt x="1549" y="12136"/>
                  </a:cubicBezTo>
                  <a:cubicBezTo>
                    <a:pt x="1486" y="12868"/>
                    <a:pt x="1403" y="13580"/>
                    <a:pt x="1382" y="14312"/>
                  </a:cubicBezTo>
                  <a:cubicBezTo>
                    <a:pt x="1361" y="14919"/>
                    <a:pt x="1361" y="15547"/>
                    <a:pt x="1319" y="16153"/>
                  </a:cubicBezTo>
                  <a:cubicBezTo>
                    <a:pt x="1319" y="16384"/>
                    <a:pt x="1298" y="16635"/>
                    <a:pt x="1193" y="16844"/>
                  </a:cubicBezTo>
                  <a:cubicBezTo>
                    <a:pt x="1131" y="17011"/>
                    <a:pt x="942" y="17158"/>
                    <a:pt x="775" y="17221"/>
                  </a:cubicBezTo>
                  <a:cubicBezTo>
                    <a:pt x="566" y="17262"/>
                    <a:pt x="377" y="17116"/>
                    <a:pt x="336" y="16907"/>
                  </a:cubicBezTo>
                  <a:cubicBezTo>
                    <a:pt x="252" y="16551"/>
                    <a:pt x="168" y="16195"/>
                    <a:pt x="147" y="15840"/>
                  </a:cubicBezTo>
                  <a:cubicBezTo>
                    <a:pt x="1" y="13454"/>
                    <a:pt x="231" y="11132"/>
                    <a:pt x="629" y="8788"/>
                  </a:cubicBezTo>
                  <a:cubicBezTo>
                    <a:pt x="942" y="7073"/>
                    <a:pt x="1382" y="5399"/>
                    <a:pt x="1737" y="3662"/>
                  </a:cubicBezTo>
                  <a:cubicBezTo>
                    <a:pt x="1905" y="2888"/>
                    <a:pt x="2302" y="2156"/>
                    <a:pt x="2365" y="1319"/>
                  </a:cubicBezTo>
                  <a:cubicBezTo>
                    <a:pt x="2407" y="1026"/>
                    <a:pt x="2616" y="712"/>
                    <a:pt x="2825" y="461"/>
                  </a:cubicBezTo>
                  <a:cubicBezTo>
                    <a:pt x="3160" y="42"/>
                    <a:pt x="3830" y="0"/>
                    <a:pt x="4227" y="419"/>
                  </a:cubicBezTo>
                  <a:cubicBezTo>
                    <a:pt x="4395" y="607"/>
                    <a:pt x="4520" y="816"/>
                    <a:pt x="4646" y="1005"/>
                  </a:cubicBezTo>
                  <a:cubicBezTo>
                    <a:pt x="6215" y="3432"/>
                    <a:pt x="7701" y="5901"/>
                    <a:pt x="8935" y="8516"/>
                  </a:cubicBezTo>
                  <a:cubicBezTo>
                    <a:pt x="9312" y="9290"/>
                    <a:pt x="9772" y="10002"/>
                    <a:pt x="10170" y="10755"/>
                  </a:cubicBezTo>
                  <a:cubicBezTo>
                    <a:pt x="10504" y="11404"/>
                    <a:pt x="10818" y="12073"/>
                    <a:pt x="11132" y="12722"/>
                  </a:cubicBezTo>
                  <a:cubicBezTo>
                    <a:pt x="11216" y="12848"/>
                    <a:pt x="11258" y="13036"/>
                    <a:pt x="11300" y="13182"/>
                  </a:cubicBezTo>
                  <a:cubicBezTo>
                    <a:pt x="11341" y="13705"/>
                    <a:pt x="10797" y="14103"/>
                    <a:pt x="10295" y="13894"/>
                  </a:cubicBezTo>
                  <a:cubicBezTo>
                    <a:pt x="9940" y="13747"/>
                    <a:pt x="9668" y="13496"/>
                    <a:pt x="9563" y="13140"/>
                  </a:cubicBezTo>
                  <a:cubicBezTo>
                    <a:pt x="9228" y="11906"/>
                    <a:pt x="8370" y="10964"/>
                    <a:pt x="7826" y="9709"/>
                  </a:cubicBezTo>
                  <a:close/>
                  <a:moveTo>
                    <a:pt x="3600" y="2386"/>
                  </a:moveTo>
                  <a:cubicBezTo>
                    <a:pt x="2637" y="4813"/>
                    <a:pt x="2323" y="7156"/>
                    <a:pt x="1821" y="9416"/>
                  </a:cubicBezTo>
                  <a:cubicBezTo>
                    <a:pt x="1779" y="9709"/>
                    <a:pt x="1821" y="10044"/>
                    <a:pt x="1821" y="10420"/>
                  </a:cubicBezTo>
                  <a:cubicBezTo>
                    <a:pt x="2114" y="10399"/>
                    <a:pt x="2344" y="10399"/>
                    <a:pt x="2553" y="10316"/>
                  </a:cubicBezTo>
                  <a:cubicBezTo>
                    <a:pt x="2930" y="10148"/>
                    <a:pt x="3286" y="9981"/>
                    <a:pt x="3662" y="9772"/>
                  </a:cubicBezTo>
                  <a:cubicBezTo>
                    <a:pt x="4709" y="9165"/>
                    <a:pt x="5776" y="8746"/>
                    <a:pt x="7010" y="8935"/>
                  </a:cubicBezTo>
                  <a:cubicBezTo>
                    <a:pt x="7094" y="8935"/>
                    <a:pt x="7136" y="8872"/>
                    <a:pt x="7324" y="8830"/>
                  </a:cubicBezTo>
                  <a:cubicBezTo>
                    <a:pt x="6320" y="6633"/>
                    <a:pt x="5169" y="4541"/>
                    <a:pt x="3600" y="238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34"/>
            <p:cNvSpPr/>
            <p:nvPr/>
          </p:nvSpPr>
          <p:spPr>
            <a:xfrm>
              <a:off x="8380150" y="567888"/>
              <a:ext cx="297150" cy="326950"/>
            </a:xfrm>
            <a:custGeom>
              <a:avLst/>
              <a:gdLst/>
              <a:ahLst/>
              <a:cxnLst/>
              <a:rect l="l" t="t" r="r" b="b"/>
              <a:pathLst>
                <a:path w="11886" h="13078" extrusionOk="0">
                  <a:moveTo>
                    <a:pt x="11195" y="8181"/>
                  </a:moveTo>
                  <a:cubicBezTo>
                    <a:pt x="11864" y="8997"/>
                    <a:pt x="11885" y="9102"/>
                    <a:pt x="11509" y="9772"/>
                  </a:cubicBezTo>
                  <a:cubicBezTo>
                    <a:pt x="11027" y="10650"/>
                    <a:pt x="10483" y="11425"/>
                    <a:pt x="9521" y="11843"/>
                  </a:cubicBezTo>
                  <a:cubicBezTo>
                    <a:pt x="8956" y="12073"/>
                    <a:pt x="8496" y="12450"/>
                    <a:pt x="7952" y="12680"/>
                  </a:cubicBezTo>
                  <a:cubicBezTo>
                    <a:pt x="7052" y="13057"/>
                    <a:pt x="6131" y="13078"/>
                    <a:pt x="5190" y="12806"/>
                  </a:cubicBezTo>
                  <a:cubicBezTo>
                    <a:pt x="4813" y="12701"/>
                    <a:pt x="4353" y="12638"/>
                    <a:pt x="3934" y="12596"/>
                  </a:cubicBezTo>
                  <a:cubicBezTo>
                    <a:pt x="3349" y="12575"/>
                    <a:pt x="2888" y="12345"/>
                    <a:pt x="2512" y="11906"/>
                  </a:cubicBezTo>
                  <a:cubicBezTo>
                    <a:pt x="2030" y="11404"/>
                    <a:pt x="1570" y="10922"/>
                    <a:pt x="1068" y="10462"/>
                  </a:cubicBezTo>
                  <a:cubicBezTo>
                    <a:pt x="419" y="9834"/>
                    <a:pt x="147" y="9039"/>
                    <a:pt x="105" y="8181"/>
                  </a:cubicBezTo>
                  <a:cubicBezTo>
                    <a:pt x="43" y="7428"/>
                    <a:pt x="1" y="6633"/>
                    <a:pt x="126" y="5880"/>
                  </a:cubicBezTo>
                  <a:cubicBezTo>
                    <a:pt x="377" y="4185"/>
                    <a:pt x="984" y="2616"/>
                    <a:pt x="2240" y="1360"/>
                  </a:cubicBezTo>
                  <a:cubicBezTo>
                    <a:pt x="2574" y="1026"/>
                    <a:pt x="2993" y="858"/>
                    <a:pt x="3411" y="649"/>
                  </a:cubicBezTo>
                  <a:cubicBezTo>
                    <a:pt x="4750" y="0"/>
                    <a:pt x="6131" y="42"/>
                    <a:pt x="7533" y="210"/>
                  </a:cubicBezTo>
                  <a:cubicBezTo>
                    <a:pt x="8203" y="293"/>
                    <a:pt x="8642" y="1067"/>
                    <a:pt x="8391" y="1716"/>
                  </a:cubicBezTo>
                  <a:cubicBezTo>
                    <a:pt x="8370" y="1821"/>
                    <a:pt x="8203" y="1883"/>
                    <a:pt x="8077" y="1967"/>
                  </a:cubicBezTo>
                  <a:cubicBezTo>
                    <a:pt x="7805" y="1716"/>
                    <a:pt x="7575" y="1486"/>
                    <a:pt x="7324" y="1256"/>
                  </a:cubicBezTo>
                  <a:cubicBezTo>
                    <a:pt x="6299" y="1256"/>
                    <a:pt x="5336" y="1298"/>
                    <a:pt x="4332" y="1695"/>
                  </a:cubicBezTo>
                  <a:cubicBezTo>
                    <a:pt x="3244" y="2135"/>
                    <a:pt x="2658" y="2951"/>
                    <a:pt x="2219" y="3913"/>
                  </a:cubicBezTo>
                  <a:cubicBezTo>
                    <a:pt x="1612" y="5231"/>
                    <a:pt x="1528" y="6612"/>
                    <a:pt x="1675" y="8035"/>
                  </a:cubicBezTo>
                  <a:cubicBezTo>
                    <a:pt x="1696" y="8391"/>
                    <a:pt x="1821" y="8809"/>
                    <a:pt x="2051" y="9081"/>
                  </a:cubicBezTo>
                  <a:cubicBezTo>
                    <a:pt x="2553" y="9646"/>
                    <a:pt x="3097" y="10169"/>
                    <a:pt x="3683" y="10692"/>
                  </a:cubicBezTo>
                  <a:cubicBezTo>
                    <a:pt x="3809" y="10818"/>
                    <a:pt x="4039" y="10860"/>
                    <a:pt x="4248" y="10902"/>
                  </a:cubicBezTo>
                  <a:cubicBezTo>
                    <a:pt x="4667" y="11006"/>
                    <a:pt x="5085" y="11006"/>
                    <a:pt x="5483" y="11174"/>
                  </a:cubicBezTo>
                  <a:cubicBezTo>
                    <a:pt x="6403" y="11508"/>
                    <a:pt x="7240" y="11278"/>
                    <a:pt x="8056" y="10818"/>
                  </a:cubicBezTo>
                  <a:cubicBezTo>
                    <a:pt x="9123" y="10232"/>
                    <a:pt x="10149" y="9521"/>
                    <a:pt x="10818" y="8453"/>
                  </a:cubicBezTo>
                  <a:cubicBezTo>
                    <a:pt x="10902" y="8412"/>
                    <a:pt x="11027" y="8349"/>
                    <a:pt x="11195" y="818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" name="Google Shape;785;p46"/>
          <p:cNvGrpSpPr/>
          <p:nvPr/>
        </p:nvGrpSpPr>
        <p:grpSpPr>
          <a:xfrm>
            <a:off x="7469426" y="3220279"/>
            <a:ext cx="1428773" cy="1680126"/>
            <a:chOff x="5873175" y="2230500"/>
            <a:chExt cx="1824604" cy="2278965"/>
          </a:xfrm>
        </p:grpSpPr>
        <p:sp>
          <p:nvSpPr>
            <p:cNvPr id="9" name="Google Shape;786;p46"/>
            <p:cNvSpPr/>
            <p:nvPr/>
          </p:nvSpPr>
          <p:spPr>
            <a:xfrm flipH="1">
              <a:off x="6511474" y="3161230"/>
              <a:ext cx="1061845" cy="1100026"/>
            </a:xfrm>
            <a:custGeom>
              <a:avLst/>
              <a:gdLst/>
              <a:ahLst/>
              <a:cxnLst/>
              <a:rect l="l" t="t" r="r" b="b"/>
              <a:pathLst>
                <a:path w="33206" h="34400" extrusionOk="0">
                  <a:moveTo>
                    <a:pt x="31511" y="33206"/>
                  </a:moveTo>
                  <a:cubicBezTo>
                    <a:pt x="30528" y="33248"/>
                    <a:pt x="29586" y="33416"/>
                    <a:pt x="28644" y="33688"/>
                  </a:cubicBezTo>
                  <a:cubicBezTo>
                    <a:pt x="28331" y="33792"/>
                    <a:pt x="27954" y="33792"/>
                    <a:pt x="27619" y="33792"/>
                  </a:cubicBezTo>
                  <a:cubicBezTo>
                    <a:pt x="25924" y="33792"/>
                    <a:pt x="24188" y="33813"/>
                    <a:pt x="22493" y="33792"/>
                  </a:cubicBezTo>
                  <a:cubicBezTo>
                    <a:pt x="21530" y="33792"/>
                    <a:pt x="20589" y="33876"/>
                    <a:pt x="19626" y="34023"/>
                  </a:cubicBezTo>
                  <a:cubicBezTo>
                    <a:pt x="19375" y="34085"/>
                    <a:pt x="19124" y="34106"/>
                    <a:pt x="18894" y="34106"/>
                  </a:cubicBezTo>
                  <a:cubicBezTo>
                    <a:pt x="18329" y="34106"/>
                    <a:pt x="17785" y="34127"/>
                    <a:pt x="17241" y="34295"/>
                  </a:cubicBezTo>
                  <a:cubicBezTo>
                    <a:pt x="16927" y="34357"/>
                    <a:pt x="16551" y="34357"/>
                    <a:pt x="16216" y="34357"/>
                  </a:cubicBezTo>
                  <a:cubicBezTo>
                    <a:pt x="14626" y="34399"/>
                    <a:pt x="13056" y="34357"/>
                    <a:pt x="11445" y="34399"/>
                  </a:cubicBezTo>
                  <a:cubicBezTo>
                    <a:pt x="10901" y="34399"/>
                    <a:pt x="10399" y="34315"/>
                    <a:pt x="9918" y="34106"/>
                  </a:cubicBezTo>
                  <a:cubicBezTo>
                    <a:pt x="9604" y="33981"/>
                    <a:pt x="9248" y="33876"/>
                    <a:pt x="8934" y="33834"/>
                  </a:cubicBezTo>
                  <a:cubicBezTo>
                    <a:pt x="8077" y="33792"/>
                    <a:pt x="7365" y="33416"/>
                    <a:pt x="6779" y="32893"/>
                  </a:cubicBezTo>
                  <a:cubicBezTo>
                    <a:pt x="5880" y="32118"/>
                    <a:pt x="5043" y="31302"/>
                    <a:pt x="4331" y="30340"/>
                  </a:cubicBezTo>
                  <a:cubicBezTo>
                    <a:pt x="4164" y="30110"/>
                    <a:pt x="4017" y="29817"/>
                    <a:pt x="3871" y="29545"/>
                  </a:cubicBezTo>
                  <a:cubicBezTo>
                    <a:pt x="3850" y="29524"/>
                    <a:pt x="3850" y="29503"/>
                    <a:pt x="3850" y="29461"/>
                  </a:cubicBezTo>
                  <a:cubicBezTo>
                    <a:pt x="3599" y="29085"/>
                    <a:pt x="3285" y="28708"/>
                    <a:pt x="3139" y="28289"/>
                  </a:cubicBezTo>
                  <a:cubicBezTo>
                    <a:pt x="2950" y="27871"/>
                    <a:pt x="2867" y="27411"/>
                    <a:pt x="2616" y="27013"/>
                  </a:cubicBezTo>
                  <a:cubicBezTo>
                    <a:pt x="2385" y="26657"/>
                    <a:pt x="2197" y="26260"/>
                    <a:pt x="2092" y="25841"/>
                  </a:cubicBezTo>
                  <a:cubicBezTo>
                    <a:pt x="1716" y="24439"/>
                    <a:pt x="1381" y="23059"/>
                    <a:pt x="1067" y="21678"/>
                  </a:cubicBezTo>
                  <a:cubicBezTo>
                    <a:pt x="983" y="21280"/>
                    <a:pt x="963" y="20862"/>
                    <a:pt x="963" y="20485"/>
                  </a:cubicBezTo>
                  <a:cubicBezTo>
                    <a:pt x="1025" y="18874"/>
                    <a:pt x="837" y="17305"/>
                    <a:pt x="711" y="15735"/>
                  </a:cubicBezTo>
                  <a:cubicBezTo>
                    <a:pt x="649" y="14919"/>
                    <a:pt x="670" y="14124"/>
                    <a:pt x="628" y="13329"/>
                  </a:cubicBezTo>
                  <a:cubicBezTo>
                    <a:pt x="607" y="12806"/>
                    <a:pt x="523" y="12283"/>
                    <a:pt x="460" y="11760"/>
                  </a:cubicBezTo>
                  <a:cubicBezTo>
                    <a:pt x="419" y="11362"/>
                    <a:pt x="356" y="10944"/>
                    <a:pt x="356" y="10567"/>
                  </a:cubicBezTo>
                  <a:cubicBezTo>
                    <a:pt x="335" y="9898"/>
                    <a:pt x="335" y="9249"/>
                    <a:pt x="356" y="8600"/>
                  </a:cubicBezTo>
                  <a:cubicBezTo>
                    <a:pt x="356" y="7973"/>
                    <a:pt x="314" y="7366"/>
                    <a:pt x="147" y="6759"/>
                  </a:cubicBezTo>
                  <a:cubicBezTo>
                    <a:pt x="84" y="6508"/>
                    <a:pt x="42" y="6215"/>
                    <a:pt x="42" y="5922"/>
                  </a:cubicBezTo>
                  <a:cubicBezTo>
                    <a:pt x="21" y="4876"/>
                    <a:pt x="21" y="3809"/>
                    <a:pt x="0" y="2763"/>
                  </a:cubicBezTo>
                  <a:cubicBezTo>
                    <a:pt x="0" y="2512"/>
                    <a:pt x="42" y="2323"/>
                    <a:pt x="251" y="2114"/>
                  </a:cubicBezTo>
                  <a:cubicBezTo>
                    <a:pt x="419" y="1926"/>
                    <a:pt x="439" y="1612"/>
                    <a:pt x="544" y="1277"/>
                  </a:cubicBezTo>
                  <a:cubicBezTo>
                    <a:pt x="523" y="1298"/>
                    <a:pt x="565" y="1214"/>
                    <a:pt x="607" y="1193"/>
                  </a:cubicBezTo>
                  <a:cubicBezTo>
                    <a:pt x="2218" y="440"/>
                    <a:pt x="3913" y="1"/>
                    <a:pt x="5733" y="210"/>
                  </a:cubicBezTo>
                  <a:cubicBezTo>
                    <a:pt x="6214" y="252"/>
                    <a:pt x="6696" y="377"/>
                    <a:pt x="7030" y="796"/>
                  </a:cubicBezTo>
                  <a:cubicBezTo>
                    <a:pt x="7114" y="900"/>
                    <a:pt x="7219" y="963"/>
                    <a:pt x="7323" y="1047"/>
                  </a:cubicBezTo>
                  <a:cubicBezTo>
                    <a:pt x="8202" y="1696"/>
                    <a:pt x="8788" y="2532"/>
                    <a:pt x="8997" y="3600"/>
                  </a:cubicBezTo>
                  <a:cubicBezTo>
                    <a:pt x="9081" y="4039"/>
                    <a:pt x="9206" y="4520"/>
                    <a:pt x="9332" y="4960"/>
                  </a:cubicBezTo>
                  <a:cubicBezTo>
                    <a:pt x="9395" y="5169"/>
                    <a:pt x="9416" y="5399"/>
                    <a:pt x="9520" y="5587"/>
                  </a:cubicBezTo>
                  <a:cubicBezTo>
                    <a:pt x="10064" y="6529"/>
                    <a:pt x="10190" y="7575"/>
                    <a:pt x="10378" y="8600"/>
                  </a:cubicBezTo>
                  <a:cubicBezTo>
                    <a:pt x="10692" y="10253"/>
                    <a:pt x="10985" y="11885"/>
                    <a:pt x="11278" y="13538"/>
                  </a:cubicBezTo>
                  <a:cubicBezTo>
                    <a:pt x="11299" y="13748"/>
                    <a:pt x="11383" y="13978"/>
                    <a:pt x="11341" y="14187"/>
                  </a:cubicBezTo>
                  <a:cubicBezTo>
                    <a:pt x="11236" y="15610"/>
                    <a:pt x="11696" y="16970"/>
                    <a:pt x="12010" y="18309"/>
                  </a:cubicBezTo>
                  <a:cubicBezTo>
                    <a:pt x="12240" y="19292"/>
                    <a:pt x="12575" y="20255"/>
                    <a:pt x="12889" y="21238"/>
                  </a:cubicBezTo>
                  <a:cubicBezTo>
                    <a:pt x="12952" y="21406"/>
                    <a:pt x="13015" y="21573"/>
                    <a:pt x="13077" y="21761"/>
                  </a:cubicBezTo>
                  <a:cubicBezTo>
                    <a:pt x="13433" y="22766"/>
                    <a:pt x="14103" y="23498"/>
                    <a:pt x="15065" y="24000"/>
                  </a:cubicBezTo>
                  <a:cubicBezTo>
                    <a:pt x="15358" y="24126"/>
                    <a:pt x="15609" y="24293"/>
                    <a:pt x="15881" y="24481"/>
                  </a:cubicBezTo>
                  <a:cubicBezTo>
                    <a:pt x="16676" y="25046"/>
                    <a:pt x="17576" y="25339"/>
                    <a:pt x="18517" y="25548"/>
                  </a:cubicBezTo>
                  <a:cubicBezTo>
                    <a:pt x="18727" y="25590"/>
                    <a:pt x="18957" y="25590"/>
                    <a:pt x="19145" y="25695"/>
                  </a:cubicBezTo>
                  <a:cubicBezTo>
                    <a:pt x="19773" y="26009"/>
                    <a:pt x="20442" y="26009"/>
                    <a:pt x="21154" y="26009"/>
                  </a:cubicBezTo>
                  <a:lnTo>
                    <a:pt x="25150" y="26009"/>
                  </a:lnTo>
                  <a:cubicBezTo>
                    <a:pt x="25548" y="26009"/>
                    <a:pt x="25945" y="25904"/>
                    <a:pt x="26343" y="25862"/>
                  </a:cubicBezTo>
                  <a:cubicBezTo>
                    <a:pt x="26573" y="25841"/>
                    <a:pt x="26824" y="25758"/>
                    <a:pt x="27075" y="25758"/>
                  </a:cubicBezTo>
                  <a:cubicBezTo>
                    <a:pt x="28038" y="25758"/>
                    <a:pt x="29000" y="25779"/>
                    <a:pt x="29942" y="25758"/>
                  </a:cubicBezTo>
                  <a:cubicBezTo>
                    <a:pt x="30465" y="25737"/>
                    <a:pt x="30841" y="25946"/>
                    <a:pt x="31176" y="26302"/>
                  </a:cubicBezTo>
                  <a:cubicBezTo>
                    <a:pt x="31427" y="26595"/>
                    <a:pt x="31804" y="26804"/>
                    <a:pt x="32055" y="27118"/>
                  </a:cubicBezTo>
                  <a:cubicBezTo>
                    <a:pt x="32453" y="27578"/>
                    <a:pt x="32871" y="27997"/>
                    <a:pt x="32997" y="28666"/>
                  </a:cubicBezTo>
                  <a:cubicBezTo>
                    <a:pt x="33101" y="29231"/>
                    <a:pt x="33206" y="29817"/>
                    <a:pt x="33206" y="30403"/>
                  </a:cubicBezTo>
                  <a:cubicBezTo>
                    <a:pt x="33185" y="31072"/>
                    <a:pt x="32976" y="31616"/>
                    <a:pt x="32536" y="32077"/>
                  </a:cubicBezTo>
                  <a:cubicBezTo>
                    <a:pt x="32181" y="32432"/>
                    <a:pt x="31867" y="32851"/>
                    <a:pt x="31511" y="3320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787;p46"/>
            <p:cNvSpPr/>
            <p:nvPr/>
          </p:nvSpPr>
          <p:spPr>
            <a:xfrm flipH="1">
              <a:off x="7315031" y="4246511"/>
              <a:ext cx="95709" cy="236218"/>
            </a:xfrm>
            <a:custGeom>
              <a:avLst/>
              <a:gdLst/>
              <a:ahLst/>
              <a:cxnLst/>
              <a:rect l="l" t="t" r="r" b="b"/>
              <a:pathLst>
                <a:path w="2993" h="7387" extrusionOk="0">
                  <a:moveTo>
                    <a:pt x="1089" y="1"/>
                  </a:moveTo>
                  <a:cubicBezTo>
                    <a:pt x="1800" y="377"/>
                    <a:pt x="2365" y="670"/>
                    <a:pt x="2972" y="942"/>
                  </a:cubicBezTo>
                  <a:cubicBezTo>
                    <a:pt x="2993" y="1549"/>
                    <a:pt x="2972" y="2072"/>
                    <a:pt x="2637" y="2616"/>
                  </a:cubicBezTo>
                  <a:cubicBezTo>
                    <a:pt x="2344" y="3077"/>
                    <a:pt x="2323" y="3662"/>
                    <a:pt x="2156" y="4186"/>
                  </a:cubicBezTo>
                  <a:cubicBezTo>
                    <a:pt x="1925" y="4981"/>
                    <a:pt x="1716" y="5797"/>
                    <a:pt x="1423" y="6571"/>
                  </a:cubicBezTo>
                  <a:cubicBezTo>
                    <a:pt x="1151" y="7366"/>
                    <a:pt x="942" y="7387"/>
                    <a:pt x="210" y="6906"/>
                  </a:cubicBezTo>
                  <a:lnTo>
                    <a:pt x="105" y="6801"/>
                  </a:lnTo>
                  <a:cubicBezTo>
                    <a:pt x="42" y="6257"/>
                    <a:pt x="0" y="5692"/>
                    <a:pt x="252" y="5127"/>
                  </a:cubicBezTo>
                  <a:cubicBezTo>
                    <a:pt x="273" y="5064"/>
                    <a:pt x="314" y="4960"/>
                    <a:pt x="314" y="4876"/>
                  </a:cubicBezTo>
                  <a:cubicBezTo>
                    <a:pt x="314" y="3809"/>
                    <a:pt x="691" y="2805"/>
                    <a:pt x="900" y="1779"/>
                  </a:cubicBezTo>
                  <a:cubicBezTo>
                    <a:pt x="984" y="1445"/>
                    <a:pt x="1005" y="1110"/>
                    <a:pt x="1047" y="796"/>
                  </a:cubicBezTo>
                  <a:cubicBezTo>
                    <a:pt x="1068" y="587"/>
                    <a:pt x="1068" y="377"/>
                    <a:pt x="10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788;p46"/>
            <p:cNvSpPr/>
            <p:nvPr/>
          </p:nvSpPr>
          <p:spPr>
            <a:xfrm flipH="1">
              <a:off x="6543550" y="4263236"/>
              <a:ext cx="109747" cy="182719"/>
            </a:xfrm>
            <a:custGeom>
              <a:avLst/>
              <a:gdLst/>
              <a:ahLst/>
              <a:cxnLst/>
              <a:rect l="l" t="t" r="r" b="b"/>
              <a:pathLst>
                <a:path w="3432" h="5714" extrusionOk="0">
                  <a:moveTo>
                    <a:pt x="0" y="503"/>
                  </a:moveTo>
                  <a:cubicBezTo>
                    <a:pt x="481" y="168"/>
                    <a:pt x="1025" y="189"/>
                    <a:pt x="1548" y="1"/>
                  </a:cubicBezTo>
                  <a:cubicBezTo>
                    <a:pt x="1695" y="482"/>
                    <a:pt x="1841" y="922"/>
                    <a:pt x="1988" y="1340"/>
                  </a:cubicBezTo>
                  <a:cubicBezTo>
                    <a:pt x="2051" y="1466"/>
                    <a:pt x="2113" y="1633"/>
                    <a:pt x="2176" y="1758"/>
                  </a:cubicBezTo>
                  <a:cubicBezTo>
                    <a:pt x="2218" y="1842"/>
                    <a:pt x="2302" y="1926"/>
                    <a:pt x="2323" y="1989"/>
                  </a:cubicBezTo>
                  <a:cubicBezTo>
                    <a:pt x="2427" y="2721"/>
                    <a:pt x="2950" y="3328"/>
                    <a:pt x="3097" y="4060"/>
                  </a:cubicBezTo>
                  <a:cubicBezTo>
                    <a:pt x="3159" y="4458"/>
                    <a:pt x="3431" y="4792"/>
                    <a:pt x="3348" y="5211"/>
                  </a:cubicBezTo>
                  <a:cubicBezTo>
                    <a:pt x="3327" y="5316"/>
                    <a:pt x="3306" y="5441"/>
                    <a:pt x="3264" y="5588"/>
                  </a:cubicBezTo>
                  <a:cubicBezTo>
                    <a:pt x="2699" y="5713"/>
                    <a:pt x="2281" y="5588"/>
                    <a:pt x="1988" y="5085"/>
                  </a:cubicBezTo>
                  <a:cubicBezTo>
                    <a:pt x="1779" y="4751"/>
                    <a:pt x="1423" y="4499"/>
                    <a:pt x="1444" y="4039"/>
                  </a:cubicBezTo>
                  <a:cubicBezTo>
                    <a:pt x="1444" y="3955"/>
                    <a:pt x="1360" y="3872"/>
                    <a:pt x="1297" y="3809"/>
                  </a:cubicBezTo>
                  <a:cubicBezTo>
                    <a:pt x="1255" y="3725"/>
                    <a:pt x="1172" y="3642"/>
                    <a:pt x="1151" y="3558"/>
                  </a:cubicBezTo>
                  <a:cubicBezTo>
                    <a:pt x="921" y="3181"/>
                    <a:pt x="732" y="2763"/>
                    <a:pt x="628" y="2282"/>
                  </a:cubicBezTo>
                  <a:cubicBezTo>
                    <a:pt x="544" y="1863"/>
                    <a:pt x="251" y="1528"/>
                    <a:pt x="105" y="1110"/>
                  </a:cubicBezTo>
                  <a:cubicBezTo>
                    <a:pt x="21" y="942"/>
                    <a:pt x="21" y="712"/>
                    <a:pt x="0" y="50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789;p46"/>
            <p:cNvSpPr/>
            <p:nvPr/>
          </p:nvSpPr>
          <p:spPr>
            <a:xfrm flipH="1">
              <a:off x="6473325" y="3140508"/>
              <a:ext cx="1123434" cy="1368957"/>
            </a:xfrm>
            <a:custGeom>
              <a:avLst/>
              <a:gdLst/>
              <a:ahLst/>
              <a:cxnLst/>
              <a:rect l="l" t="t" r="r" b="b"/>
              <a:pathLst>
                <a:path w="35132" h="42810" extrusionOk="0">
                  <a:moveTo>
                    <a:pt x="6299" y="33938"/>
                  </a:moveTo>
                  <a:cubicBezTo>
                    <a:pt x="6048" y="33687"/>
                    <a:pt x="5734" y="33394"/>
                    <a:pt x="5441" y="33059"/>
                  </a:cubicBezTo>
                  <a:cubicBezTo>
                    <a:pt x="4939" y="32494"/>
                    <a:pt x="4478" y="31930"/>
                    <a:pt x="3997" y="31344"/>
                  </a:cubicBezTo>
                  <a:cubicBezTo>
                    <a:pt x="3893" y="31218"/>
                    <a:pt x="3788" y="31030"/>
                    <a:pt x="3746" y="30862"/>
                  </a:cubicBezTo>
                  <a:cubicBezTo>
                    <a:pt x="3621" y="30507"/>
                    <a:pt x="3432" y="30193"/>
                    <a:pt x="3202" y="29921"/>
                  </a:cubicBezTo>
                  <a:cubicBezTo>
                    <a:pt x="3014" y="29733"/>
                    <a:pt x="2930" y="29440"/>
                    <a:pt x="2846" y="29189"/>
                  </a:cubicBezTo>
                  <a:cubicBezTo>
                    <a:pt x="2742" y="28791"/>
                    <a:pt x="2574" y="28414"/>
                    <a:pt x="2386" y="28080"/>
                  </a:cubicBezTo>
                  <a:cubicBezTo>
                    <a:pt x="2156" y="27661"/>
                    <a:pt x="1947" y="27201"/>
                    <a:pt x="1842" y="26720"/>
                  </a:cubicBezTo>
                  <a:cubicBezTo>
                    <a:pt x="1528" y="25485"/>
                    <a:pt x="1214" y="24271"/>
                    <a:pt x="942" y="23016"/>
                  </a:cubicBezTo>
                  <a:cubicBezTo>
                    <a:pt x="817" y="22409"/>
                    <a:pt x="733" y="21782"/>
                    <a:pt x="754" y="21175"/>
                  </a:cubicBezTo>
                  <a:cubicBezTo>
                    <a:pt x="796" y="19689"/>
                    <a:pt x="649" y="18204"/>
                    <a:pt x="524" y="16697"/>
                  </a:cubicBezTo>
                  <a:cubicBezTo>
                    <a:pt x="440" y="15839"/>
                    <a:pt x="503" y="14981"/>
                    <a:pt x="482" y="14082"/>
                  </a:cubicBezTo>
                  <a:cubicBezTo>
                    <a:pt x="440" y="13559"/>
                    <a:pt x="377" y="13035"/>
                    <a:pt x="336" y="12512"/>
                  </a:cubicBezTo>
                  <a:cubicBezTo>
                    <a:pt x="315" y="12157"/>
                    <a:pt x="273" y="11780"/>
                    <a:pt x="273" y="11424"/>
                  </a:cubicBezTo>
                  <a:cubicBezTo>
                    <a:pt x="273" y="10797"/>
                    <a:pt x="273" y="10190"/>
                    <a:pt x="294" y="9562"/>
                  </a:cubicBezTo>
                  <a:cubicBezTo>
                    <a:pt x="294" y="8893"/>
                    <a:pt x="294" y="8202"/>
                    <a:pt x="105" y="7533"/>
                  </a:cubicBezTo>
                  <a:cubicBezTo>
                    <a:pt x="22" y="7240"/>
                    <a:pt x="1" y="6926"/>
                    <a:pt x="1" y="6612"/>
                  </a:cubicBezTo>
                  <a:cubicBezTo>
                    <a:pt x="1" y="5503"/>
                    <a:pt x="64" y="4436"/>
                    <a:pt x="84" y="3348"/>
                  </a:cubicBezTo>
                  <a:cubicBezTo>
                    <a:pt x="84" y="3055"/>
                    <a:pt x="105" y="2783"/>
                    <a:pt x="147" y="2511"/>
                  </a:cubicBezTo>
                  <a:cubicBezTo>
                    <a:pt x="231" y="2197"/>
                    <a:pt x="252" y="1820"/>
                    <a:pt x="712" y="1779"/>
                  </a:cubicBezTo>
                  <a:cubicBezTo>
                    <a:pt x="1089" y="1193"/>
                    <a:pt x="1696" y="963"/>
                    <a:pt x="2323" y="753"/>
                  </a:cubicBezTo>
                  <a:cubicBezTo>
                    <a:pt x="3328" y="419"/>
                    <a:pt x="4311" y="0"/>
                    <a:pt x="5378" y="63"/>
                  </a:cubicBezTo>
                  <a:cubicBezTo>
                    <a:pt x="5964" y="105"/>
                    <a:pt x="6571" y="126"/>
                    <a:pt x="7136" y="167"/>
                  </a:cubicBezTo>
                  <a:cubicBezTo>
                    <a:pt x="7345" y="209"/>
                    <a:pt x="7596" y="230"/>
                    <a:pt x="7763" y="356"/>
                  </a:cubicBezTo>
                  <a:cubicBezTo>
                    <a:pt x="8370" y="795"/>
                    <a:pt x="8956" y="1235"/>
                    <a:pt x="9500" y="1737"/>
                  </a:cubicBezTo>
                  <a:cubicBezTo>
                    <a:pt x="9751" y="1946"/>
                    <a:pt x="9939" y="2260"/>
                    <a:pt x="10128" y="2532"/>
                  </a:cubicBezTo>
                  <a:cubicBezTo>
                    <a:pt x="10274" y="2783"/>
                    <a:pt x="10442" y="3055"/>
                    <a:pt x="10546" y="3348"/>
                  </a:cubicBezTo>
                  <a:cubicBezTo>
                    <a:pt x="10755" y="3996"/>
                    <a:pt x="10902" y="4645"/>
                    <a:pt x="11090" y="5294"/>
                  </a:cubicBezTo>
                  <a:cubicBezTo>
                    <a:pt x="11174" y="5587"/>
                    <a:pt x="11237" y="5901"/>
                    <a:pt x="11404" y="6173"/>
                  </a:cubicBezTo>
                  <a:cubicBezTo>
                    <a:pt x="11739" y="6758"/>
                    <a:pt x="11906" y="7428"/>
                    <a:pt x="12032" y="8098"/>
                  </a:cubicBezTo>
                  <a:cubicBezTo>
                    <a:pt x="12367" y="9960"/>
                    <a:pt x="12743" y="11822"/>
                    <a:pt x="13078" y="13663"/>
                  </a:cubicBezTo>
                  <a:cubicBezTo>
                    <a:pt x="13141" y="14019"/>
                    <a:pt x="13204" y="14354"/>
                    <a:pt x="13204" y="14688"/>
                  </a:cubicBezTo>
                  <a:cubicBezTo>
                    <a:pt x="13162" y="16048"/>
                    <a:pt x="13580" y="17325"/>
                    <a:pt x="13894" y="18622"/>
                  </a:cubicBezTo>
                  <a:cubicBezTo>
                    <a:pt x="14124" y="19606"/>
                    <a:pt x="14459" y="20568"/>
                    <a:pt x="14773" y="21551"/>
                  </a:cubicBezTo>
                  <a:cubicBezTo>
                    <a:pt x="14877" y="21865"/>
                    <a:pt x="15045" y="22179"/>
                    <a:pt x="15170" y="22493"/>
                  </a:cubicBezTo>
                  <a:cubicBezTo>
                    <a:pt x="15317" y="22911"/>
                    <a:pt x="15652" y="23225"/>
                    <a:pt x="16028" y="23435"/>
                  </a:cubicBezTo>
                  <a:cubicBezTo>
                    <a:pt x="16614" y="23769"/>
                    <a:pt x="17179" y="24167"/>
                    <a:pt x="17786" y="24481"/>
                  </a:cubicBezTo>
                  <a:cubicBezTo>
                    <a:pt x="18100" y="24648"/>
                    <a:pt x="18455" y="24753"/>
                    <a:pt x="18832" y="24857"/>
                  </a:cubicBezTo>
                  <a:cubicBezTo>
                    <a:pt x="20025" y="25171"/>
                    <a:pt x="21196" y="25632"/>
                    <a:pt x="22473" y="25548"/>
                  </a:cubicBezTo>
                  <a:cubicBezTo>
                    <a:pt x="23603" y="25464"/>
                    <a:pt x="24691" y="25527"/>
                    <a:pt x="25820" y="25527"/>
                  </a:cubicBezTo>
                  <a:cubicBezTo>
                    <a:pt x="26176" y="25527"/>
                    <a:pt x="26553" y="25485"/>
                    <a:pt x="26908" y="25360"/>
                  </a:cubicBezTo>
                  <a:cubicBezTo>
                    <a:pt x="27181" y="25255"/>
                    <a:pt x="27473" y="25234"/>
                    <a:pt x="27725" y="25234"/>
                  </a:cubicBezTo>
                  <a:cubicBezTo>
                    <a:pt x="28624" y="25213"/>
                    <a:pt x="29524" y="25234"/>
                    <a:pt x="30424" y="25234"/>
                  </a:cubicBezTo>
                  <a:cubicBezTo>
                    <a:pt x="30884" y="25234"/>
                    <a:pt x="31261" y="25380"/>
                    <a:pt x="31616" y="25632"/>
                  </a:cubicBezTo>
                  <a:cubicBezTo>
                    <a:pt x="31930" y="25862"/>
                    <a:pt x="32307" y="26050"/>
                    <a:pt x="32642" y="26280"/>
                  </a:cubicBezTo>
                  <a:cubicBezTo>
                    <a:pt x="33039" y="26594"/>
                    <a:pt x="33395" y="26908"/>
                    <a:pt x="33751" y="27243"/>
                  </a:cubicBezTo>
                  <a:cubicBezTo>
                    <a:pt x="34023" y="27536"/>
                    <a:pt x="34232" y="27870"/>
                    <a:pt x="34483" y="28184"/>
                  </a:cubicBezTo>
                  <a:cubicBezTo>
                    <a:pt x="34525" y="28268"/>
                    <a:pt x="34587" y="28352"/>
                    <a:pt x="34608" y="28414"/>
                  </a:cubicBezTo>
                  <a:cubicBezTo>
                    <a:pt x="34859" y="29461"/>
                    <a:pt x="35131" y="30549"/>
                    <a:pt x="34943" y="31637"/>
                  </a:cubicBezTo>
                  <a:cubicBezTo>
                    <a:pt x="34839" y="32222"/>
                    <a:pt x="34692" y="32787"/>
                    <a:pt x="34211" y="33206"/>
                  </a:cubicBezTo>
                  <a:cubicBezTo>
                    <a:pt x="34023" y="33373"/>
                    <a:pt x="33876" y="33582"/>
                    <a:pt x="33709" y="33750"/>
                  </a:cubicBezTo>
                  <a:cubicBezTo>
                    <a:pt x="33479" y="34022"/>
                    <a:pt x="33248" y="34231"/>
                    <a:pt x="32914" y="34357"/>
                  </a:cubicBezTo>
                  <a:cubicBezTo>
                    <a:pt x="32725" y="34419"/>
                    <a:pt x="32558" y="34524"/>
                    <a:pt x="32411" y="34629"/>
                  </a:cubicBezTo>
                  <a:cubicBezTo>
                    <a:pt x="32181" y="34775"/>
                    <a:pt x="32098" y="35005"/>
                    <a:pt x="32202" y="35277"/>
                  </a:cubicBezTo>
                  <a:cubicBezTo>
                    <a:pt x="32411" y="35738"/>
                    <a:pt x="32642" y="36219"/>
                    <a:pt x="32830" y="36721"/>
                  </a:cubicBezTo>
                  <a:cubicBezTo>
                    <a:pt x="33165" y="37579"/>
                    <a:pt x="33562" y="38416"/>
                    <a:pt x="33771" y="39295"/>
                  </a:cubicBezTo>
                  <a:cubicBezTo>
                    <a:pt x="33918" y="39860"/>
                    <a:pt x="33813" y="40487"/>
                    <a:pt x="33813" y="41052"/>
                  </a:cubicBezTo>
                  <a:cubicBezTo>
                    <a:pt x="33813" y="41324"/>
                    <a:pt x="33604" y="41533"/>
                    <a:pt x="33353" y="41554"/>
                  </a:cubicBezTo>
                  <a:cubicBezTo>
                    <a:pt x="32830" y="41575"/>
                    <a:pt x="32265" y="41638"/>
                    <a:pt x="31784" y="41554"/>
                  </a:cubicBezTo>
                  <a:cubicBezTo>
                    <a:pt x="31323" y="41492"/>
                    <a:pt x="31051" y="41136"/>
                    <a:pt x="30779" y="40759"/>
                  </a:cubicBezTo>
                  <a:cubicBezTo>
                    <a:pt x="30214" y="39964"/>
                    <a:pt x="29942" y="38981"/>
                    <a:pt x="29440" y="38144"/>
                  </a:cubicBezTo>
                  <a:cubicBezTo>
                    <a:pt x="29377" y="37391"/>
                    <a:pt x="28792" y="36826"/>
                    <a:pt x="28750" y="36051"/>
                  </a:cubicBezTo>
                  <a:cubicBezTo>
                    <a:pt x="28708" y="35779"/>
                    <a:pt x="28457" y="35591"/>
                    <a:pt x="28143" y="35591"/>
                  </a:cubicBezTo>
                  <a:lnTo>
                    <a:pt x="27494" y="35591"/>
                  </a:lnTo>
                  <a:cubicBezTo>
                    <a:pt x="26030" y="35591"/>
                    <a:pt x="24565" y="35549"/>
                    <a:pt x="23121" y="35591"/>
                  </a:cubicBezTo>
                  <a:cubicBezTo>
                    <a:pt x="22494" y="35591"/>
                    <a:pt x="21887" y="35633"/>
                    <a:pt x="21259" y="35696"/>
                  </a:cubicBezTo>
                  <a:cubicBezTo>
                    <a:pt x="20548" y="35738"/>
                    <a:pt x="19857" y="35800"/>
                    <a:pt x="19146" y="35863"/>
                  </a:cubicBezTo>
                  <a:cubicBezTo>
                    <a:pt x="19020" y="35863"/>
                    <a:pt x="18874" y="35863"/>
                    <a:pt x="18769" y="35926"/>
                  </a:cubicBezTo>
                  <a:cubicBezTo>
                    <a:pt x="18016" y="36177"/>
                    <a:pt x="17242" y="36135"/>
                    <a:pt x="16468" y="36135"/>
                  </a:cubicBezTo>
                  <a:cubicBezTo>
                    <a:pt x="15045" y="36135"/>
                    <a:pt x="13622" y="36135"/>
                    <a:pt x="12178" y="36114"/>
                  </a:cubicBezTo>
                  <a:cubicBezTo>
                    <a:pt x="11697" y="36114"/>
                    <a:pt x="11195" y="36135"/>
                    <a:pt x="10714" y="35926"/>
                  </a:cubicBezTo>
                  <a:cubicBezTo>
                    <a:pt x="10400" y="35800"/>
                    <a:pt x="10065" y="35947"/>
                    <a:pt x="9981" y="36282"/>
                  </a:cubicBezTo>
                  <a:cubicBezTo>
                    <a:pt x="9814" y="37286"/>
                    <a:pt x="9144" y="38144"/>
                    <a:pt x="9040" y="39190"/>
                  </a:cubicBezTo>
                  <a:cubicBezTo>
                    <a:pt x="8998" y="39692"/>
                    <a:pt x="8663" y="40194"/>
                    <a:pt x="8579" y="40676"/>
                  </a:cubicBezTo>
                  <a:cubicBezTo>
                    <a:pt x="8496" y="41261"/>
                    <a:pt x="8203" y="41722"/>
                    <a:pt x="7994" y="42224"/>
                  </a:cubicBezTo>
                  <a:cubicBezTo>
                    <a:pt x="7826" y="42621"/>
                    <a:pt x="7554" y="42768"/>
                    <a:pt x="7136" y="42768"/>
                  </a:cubicBezTo>
                  <a:cubicBezTo>
                    <a:pt x="6529" y="42768"/>
                    <a:pt x="5964" y="42810"/>
                    <a:pt x="5441" y="42454"/>
                  </a:cubicBezTo>
                  <a:cubicBezTo>
                    <a:pt x="5211" y="42308"/>
                    <a:pt x="5043" y="42140"/>
                    <a:pt x="5043" y="41889"/>
                  </a:cubicBezTo>
                  <a:cubicBezTo>
                    <a:pt x="5064" y="41073"/>
                    <a:pt x="4897" y="40257"/>
                    <a:pt x="5273" y="39504"/>
                  </a:cubicBezTo>
                  <a:cubicBezTo>
                    <a:pt x="5336" y="39420"/>
                    <a:pt x="5357" y="39316"/>
                    <a:pt x="5357" y="39253"/>
                  </a:cubicBezTo>
                  <a:cubicBezTo>
                    <a:pt x="5378" y="38228"/>
                    <a:pt x="5859" y="37328"/>
                    <a:pt x="6110" y="36365"/>
                  </a:cubicBezTo>
                  <a:cubicBezTo>
                    <a:pt x="6236" y="35947"/>
                    <a:pt x="6320" y="35528"/>
                    <a:pt x="6320" y="35089"/>
                  </a:cubicBezTo>
                  <a:cubicBezTo>
                    <a:pt x="6173" y="34754"/>
                    <a:pt x="6257" y="34378"/>
                    <a:pt x="6299" y="33938"/>
                  </a:cubicBezTo>
                  <a:close/>
                  <a:moveTo>
                    <a:pt x="32244" y="33854"/>
                  </a:moveTo>
                  <a:cubicBezTo>
                    <a:pt x="32600" y="33478"/>
                    <a:pt x="32934" y="33080"/>
                    <a:pt x="33290" y="32704"/>
                  </a:cubicBezTo>
                  <a:cubicBezTo>
                    <a:pt x="33771" y="32243"/>
                    <a:pt x="33981" y="31699"/>
                    <a:pt x="33981" y="31030"/>
                  </a:cubicBezTo>
                  <a:cubicBezTo>
                    <a:pt x="34002" y="30444"/>
                    <a:pt x="33876" y="29879"/>
                    <a:pt x="33771" y="29293"/>
                  </a:cubicBezTo>
                  <a:cubicBezTo>
                    <a:pt x="33646" y="28624"/>
                    <a:pt x="33227" y="28205"/>
                    <a:pt x="32830" y="27745"/>
                  </a:cubicBezTo>
                  <a:cubicBezTo>
                    <a:pt x="32558" y="27431"/>
                    <a:pt x="32223" y="27222"/>
                    <a:pt x="31930" y="26929"/>
                  </a:cubicBezTo>
                  <a:cubicBezTo>
                    <a:pt x="31595" y="26573"/>
                    <a:pt x="31240" y="26364"/>
                    <a:pt x="30717" y="26385"/>
                  </a:cubicBezTo>
                  <a:cubicBezTo>
                    <a:pt x="29733" y="26406"/>
                    <a:pt x="28771" y="26385"/>
                    <a:pt x="27829" y="26385"/>
                  </a:cubicBezTo>
                  <a:cubicBezTo>
                    <a:pt x="27599" y="26385"/>
                    <a:pt x="27327" y="26427"/>
                    <a:pt x="27097" y="26489"/>
                  </a:cubicBezTo>
                  <a:cubicBezTo>
                    <a:pt x="26699" y="26531"/>
                    <a:pt x="26323" y="26636"/>
                    <a:pt x="25925" y="26636"/>
                  </a:cubicBezTo>
                  <a:cubicBezTo>
                    <a:pt x="24586" y="26678"/>
                    <a:pt x="23247" y="26636"/>
                    <a:pt x="21908" y="26636"/>
                  </a:cubicBezTo>
                  <a:cubicBezTo>
                    <a:pt x="21238" y="26636"/>
                    <a:pt x="20548" y="26678"/>
                    <a:pt x="19899" y="26322"/>
                  </a:cubicBezTo>
                  <a:cubicBezTo>
                    <a:pt x="19732" y="26217"/>
                    <a:pt x="19481" y="26217"/>
                    <a:pt x="19271" y="26176"/>
                  </a:cubicBezTo>
                  <a:cubicBezTo>
                    <a:pt x="18330" y="25966"/>
                    <a:pt x="17409" y="25673"/>
                    <a:pt x="16635" y="25108"/>
                  </a:cubicBezTo>
                  <a:cubicBezTo>
                    <a:pt x="16363" y="24920"/>
                    <a:pt x="16112" y="24795"/>
                    <a:pt x="15819" y="24627"/>
                  </a:cubicBezTo>
                  <a:cubicBezTo>
                    <a:pt x="14856" y="24167"/>
                    <a:pt x="14208" y="23393"/>
                    <a:pt x="13831" y="22388"/>
                  </a:cubicBezTo>
                  <a:cubicBezTo>
                    <a:pt x="13789" y="22200"/>
                    <a:pt x="13706" y="22033"/>
                    <a:pt x="13664" y="21865"/>
                  </a:cubicBezTo>
                  <a:cubicBezTo>
                    <a:pt x="13371" y="20882"/>
                    <a:pt x="12994" y="19919"/>
                    <a:pt x="12764" y="18936"/>
                  </a:cubicBezTo>
                  <a:cubicBezTo>
                    <a:pt x="12450" y="17576"/>
                    <a:pt x="12011" y="16237"/>
                    <a:pt x="12116" y="14814"/>
                  </a:cubicBezTo>
                  <a:cubicBezTo>
                    <a:pt x="12136" y="14605"/>
                    <a:pt x="12053" y="14396"/>
                    <a:pt x="12032" y="14165"/>
                  </a:cubicBezTo>
                  <a:cubicBezTo>
                    <a:pt x="11739" y="12512"/>
                    <a:pt x="11467" y="10859"/>
                    <a:pt x="11132" y="9227"/>
                  </a:cubicBezTo>
                  <a:cubicBezTo>
                    <a:pt x="10965" y="8181"/>
                    <a:pt x="10818" y="7135"/>
                    <a:pt x="10274" y="6214"/>
                  </a:cubicBezTo>
                  <a:cubicBezTo>
                    <a:pt x="10170" y="6026"/>
                    <a:pt x="10149" y="5796"/>
                    <a:pt x="10086" y="5587"/>
                  </a:cubicBezTo>
                  <a:cubicBezTo>
                    <a:pt x="9981" y="5147"/>
                    <a:pt x="9856" y="4708"/>
                    <a:pt x="9751" y="4227"/>
                  </a:cubicBezTo>
                  <a:cubicBezTo>
                    <a:pt x="9542" y="3139"/>
                    <a:pt x="8956" y="2323"/>
                    <a:pt x="8077" y="1674"/>
                  </a:cubicBezTo>
                  <a:cubicBezTo>
                    <a:pt x="7973" y="1590"/>
                    <a:pt x="7868" y="1507"/>
                    <a:pt x="7805" y="1423"/>
                  </a:cubicBezTo>
                  <a:cubicBezTo>
                    <a:pt x="7450" y="1004"/>
                    <a:pt x="6989" y="879"/>
                    <a:pt x="6487" y="837"/>
                  </a:cubicBezTo>
                  <a:cubicBezTo>
                    <a:pt x="4688" y="649"/>
                    <a:pt x="2972" y="1067"/>
                    <a:pt x="1361" y="1820"/>
                  </a:cubicBezTo>
                  <a:cubicBezTo>
                    <a:pt x="1298" y="1841"/>
                    <a:pt x="1277" y="1904"/>
                    <a:pt x="1298" y="1904"/>
                  </a:cubicBezTo>
                  <a:cubicBezTo>
                    <a:pt x="1193" y="2239"/>
                    <a:pt x="1172" y="2553"/>
                    <a:pt x="1026" y="2741"/>
                  </a:cubicBezTo>
                  <a:cubicBezTo>
                    <a:pt x="817" y="2950"/>
                    <a:pt x="754" y="3139"/>
                    <a:pt x="754" y="3390"/>
                  </a:cubicBezTo>
                  <a:cubicBezTo>
                    <a:pt x="775" y="4436"/>
                    <a:pt x="775" y="5503"/>
                    <a:pt x="817" y="6549"/>
                  </a:cubicBezTo>
                  <a:cubicBezTo>
                    <a:pt x="817" y="6842"/>
                    <a:pt x="838" y="7114"/>
                    <a:pt x="921" y="7386"/>
                  </a:cubicBezTo>
                  <a:cubicBezTo>
                    <a:pt x="1068" y="7993"/>
                    <a:pt x="1131" y="8621"/>
                    <a:pt x="1131" y="9227"/>
                  </a:cubicBezTo>
                  <a:lnTo>
                    <a:pt x="1131" y="11194"/>
                  </a:lnTo>
                  <a:cubicBezTo>
                    <a:pt x="1131" y="11571"/>
                    <a:pt x="1193" y="11989"/>
                    <a:pt x="1235" y="12387"/>
                  </a:cubicBezTo>
                  <a:cubicBezTo>
                    <a:pt x="1277" y="12910"/>
                    <a:pt x="1361" y="13433"/>
                    <a:pt x="1382" y="13956"/>
                  </a:cubicBezTo>
                  <a:cubicBezTo>
                    <a:pt x="1444" y="14772"/>
                    <a:pt x="1382" y="15588"/>
                    <a:pt x="1465" y="16362"/>
                  </a:cubicBezTo>
                  <a:cubicBezTo>
                    <a:pt x="1591" y="17932"/>
                    <a:pt x="1779" y="19501"/>
                    <a:pt x="1716" y="21091"/>
                  </a:cubicBezTo>
                  <a:cubicBezTo>
                    <a:pt x="1716" y="21489"/>
                    <a:pt x="1716" y="21907"/>
                    <a:pt x="1821" y="22305"/>
                  </a:cubicBezTo>
                  <a:cubicBezTo>
                    <a:pt x="2156" y="23686"/>
                    <a:pt x="2491" y="25067"/>
                    <a:pt x="2846" y="26468"/>
                  </a:cubicBezTo>
                  <a:cubicBezTo>
                    <a:pt x="2951" y="26887"/>
                    <a:pt x="3139" y="27264"/>
                    <a:pt x="3369" y="27640"/>
                  </a:cubicBezTo>
                  <a:cubicBezTo>
                    <a:pt x="3641" y="28059"/>
                    <a:pt x="3725" y="28498"/>
                    <a:pt x="3893" y="28917"/>
                  </a:cubicBezTo>
                  <a:cubicBezTo>
                    <a:pt x="4081" y="29335"/>
                    <a:pt x="4374" y="29712"/>
                    <a:pt x="4604" y="30088"/>
                  </a:cubicBezTo>
                  <a:cubicBezTo>
                    <a:pt x="4625" y="30130"/>
                    <a:pt x="4625" y="30151"/>
                    <a:pt x="4625" y="30172"/>
                  </a:cubicBezTo>
                  <a:cubicBezTo>
                    <a:pt x="4792" y="30444"/>
                    <a:pt x="4918" y="30716"/>
                    <a:pt x="5106" y="30967"/>
                  </a:cubicBezTo>
                  <a:cubicBezTo>
                    <a:pt x="5817" y="31930"/>
                    <a:pt x="6654" y="32746"/>
                    <a:pt x="7533" y="33520"/>
                  </a:cubicBezTo>
                  <a:cubicBezTo>
                    <a:pt x="8140" y="34043"/>
                    <a:pt x="8872" y="34440"/>
                    <a:pt x="9709" y="34461"/>
                  </a:cubicBezTo>
                  <a:cubicBezTo>
                    <a:pt x="10044" y="34482"/>
                    <a:pt x="10379" y="34587"/>
                    <a:pt x="10672" y="34733"/>
                  </a:cubicBezTo>
                  <a:cubicBezTo>
                    <a:pt x="11174" y="34943"/>
                    <a:pt x="11655" y="35005"/>
                    <a:pt x="12220" y="35005"/>
                  </a:cubicBezTo>
                  <a:cubicBezTo>
                    <a:pt x="13810" y="34984"/>
                    <a:pt x="15380" y="34984"/>
                    <a:pt x="16970" y="34984"/>
                  </a:cubicBezTo>
                  <a:cubicBezTo>
                    <a:pt x="17325" y="34984"/>
                    <a:pt x="17660" y="34984"/>
                    <a:pt x="17995" y="34901"/>
                  </a:cubicBezTo>
                  <a:cubicBezTo>
                    <a:pt x="18539" y="34754"/>
                    <a:pt x="19104" y="34733"/>
                    <a:pt x="19648" y="34733"/>
                  </a:cubicBezTo>
                  <a:cubicBezTo>
                    <a:pt x="19878" y="34733"/>
                    <a:pt x="20150" y="34691"/>
                    <a:pt x="20380" y="34650"/>
                  </a:cubicBezTo>
                  <a:cubicBezTo>
                    <a:pt x="21322" y="34482"/>
                    <a:pt x="22284" y="34419"/>
                    <a:pt x="23247" y="34419"/>
                  </a:cubicBezTo>
                  <a:cubicBezTo>
                    <a:pt x="24963" y="34440"/>
                    <a:pt x="26678" y="34419"/>
                    <a:pt x="28373" y="34419"/>
                  </a:cubicBezTo>
                  <a:cubicBezTo>
                    <a:pt x="28729" y="34419"/>
                    <a:pt x="29064" y="34419"/>
                    <a:pt x="29398" y="34315"/>
                  </a:cubicBezTo>
                  <a:cubicBezTo>
                    <a:pt x="30298" y="34106"/>
                    <a:pt x="31240" y="33896"/>
                    <a:pt x="32244" y="33854"/>
                  </a:cubicBezTo>
                  <a:close/>
                  <a:moveTo>
                    <a:pt x="6906" y="34587"/>
                  </a:moveTo>
                  <a:cubicBezTo>
                    <a:pt x="6885" y="34943"/>
                    <a:pt x="6885" y="35152"/>
                    <a:pt x="6864" y="35361"/>
                  </a:cubicBezTo>
                  <a:cubicBezTo>
                    <a:pt x="6822" y="35696"/>
                    <a:pt x="6801" y="36031"/>
                    <a:pt x="6717" y="36344"/>
                  </a:cubicBezTo>
                  <a:cubicBezTo>
                    <a:pt x="6487" y="37370"/>
                    <a:pt x="6090" y="38353"/>
                    <a:pt x="6131" y="39441"/>
                  </a:cubicBezTo>
                  <a:cubicBezTo>
                    <a:pt x="6131" y="39504"/>
                    <a:pt x="6090" y="39608"/>
                    <a:pt x="6069" y="39692"/>
                  </a:cubicBezTo>
                  <a:cubicBezTo>
                    <a:pt x="5817" y="40236"/>
                    <a:pt x="5859" y="40822"/>
                    <a:pt x="5922" y="41366"/>
                  </a:cubicBezTo>
                  <a:cubicBezTo>
                    <a:pt x="5964" y="41429"/>
                    <a:pt x="5985" y="41471"/>
                    <a:pt x="6027" y="41471"/>
                  </a:cubicBezTo>
                  <a:cubicBezTo>
                    <a:pt x="6759" y="41952"/>
                    <a:pt x="6968" y="41910"/>
                    <a:pt x="7240" y="41136"/>
                  </a:cubicBezTo>
                  <a:cubicBezTo>
                    <a:pt x="7533" y="40341"/>
                    <a:pt x="7742" y="39525"/>
                    <a:pt x="7973" y="38751"/>
                  </a:cubicBezTo>
                  <a:cubicBezTo>
                    <a:pt x="8140" y="38228"/>
                    <a:pt x="8161" y="37621"/>
                    <a:pt x="8454" y="37181"/>
                  </a:cubicBezTo>
                  <a:cubicBezTo>
                    <a:pt x="8789" y="36637"/>
                    <a:pt x="8810" y="36114"/>
                    <a:pt x="8789" y="35507"/>
                  </a:cubicBezTo>
                  <a:cubicBezTo>
                    <a:pt x="8182" y="35256"/>
                    <a:pt x="7617" y="34963"/>
                    <a:pt x="6906" y="34587"/>
                  </a:cubicBezTo>
                  <a:close/>
                  <a:moveTo>
                    <a:pt x="29503" y="35612"/>
                  </a:moveTo>
                  <a:cubicBezTo>
                    <a:pt x="29524" y="35821"/>
                    <a:pt x="29524" y="36051"/>
                    <a:pt x="29608" y="36240"/>
                  </a:cubicBezTo>
                  <a:cubicBezTo>
                    <a:pt x="29775" y="36637"/>
                    <a:pt x="30026" y="36993"/>
                    <a:pt x="30131" y="37412"/>
                  </a:cubicBezTo>
                  <a:cubicBezTo>
                    <a:pt x="30235" y="37893"/>
                    <a:pt x="30424" y="38290"/>
                    <a:pt x="30654" y="38688"/>
                  </a:cubicBezTo>
                  <a:lnTo>
                    <a:pt x="30821" y="38939"/>
                  </a:lnTo>
                  <a:cubicBezTo>
                    <a:pt x="30863" y="39002"/>
                    <a:pt x="30947" y="39085"/>
                    <a:pt x="30947" y="39169"/>
                  </a:cubicBezTo>
                  <a:cubicBezTo>
                    <a:pt x="30926" y="39629"/>
                    <a:pt x="31282" y="39880"/>
                    <a:pt x="31491" y="40215"/>
                  </a:cubicBezTo>
                  <a:cubicBezTo>
                    <a:pt x="31784" y="40717"/>
                    <a:pt x="32223" y="40843"/>
                    <a:pt x="32767" y="40717"/>
                  </a:cubicBezTo>
                  <a:cubicBezTo>
                    <a:pt x="32809" y="40571"/>
                    <a:pt x="32830" y="40466"/>
                    <a:pt x="32851" y="40341"/>
                  </a:cubicBezTo>
                  <a:cubicBezTo>
                    <a:pt x="32955" y="39922"/>
                    <a:pt x="32662" y="39588"/>
                    <a:pt x="32600" y="39190"/>
                  </a:cubicBezTo>
                  <a:cubicBezTo>
                    <a:pt x="32453" y="38458"/>
                    <a:pt x="31972" y="37893"/>
                    <a:pt x="31826" y="37119"/>
                  </a:cubicBezTo>
                  <a:cubicBezTo>
                    <a:pt x="31826" y="37056"/>
                    <a:pt x="31721" y="36972"/>
                    <a:pt x="31679" y="36888"/>
                  </a:cubicBezTo>
                  <a:cubicBezTo>
                    <a:pt x="31595" y="36763"/>
                    <a:pt x="31512" y="36637"/>
                    <a:pt x="31491" y="36470"/>
                  </a:cubicBezTo>
                  <a:cubicBezTo>
                    <a:pt x="31344" y="36051"/>
                    <a:pt x="31198" y="35612"/>
                    <a:pt x="31051" y="35131"/>
                  </a:cubicBezTo>
                  <a:cubicBezTo>
                    <a:pt x="30528" y="35298"/>
                    <a:pt x="30005" y="35277"/>
                    <a:pt x="29503" y="3561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790;p46"/>
            <p:cNvSpPr/>
            <p:nvPr/>
          </p:nvSpPr>
          <p:spPr>
            <a:xfrm flipH="1">
              <a:off x="6431843" y="2496816"/>
              <a:ext cx="922679" cy="847756"/>
            </a:xfrm>
            <a:custGeom>
              <a:avLst/>
              <a:gdLst/>
              <a:ahLst/>
              <a:cxnLst/>
              <a:rect l="l" t="t" r="r" b="b"/>
              <a:pathLst>
                <a:path w="28854" h="26511" extrusionOk="0">
                  <a:moveTo>
                    <a:pt x="22242" y="23707"/>
                  </a:moveTo>
                  <a:cubicBezTo>
                    <a:pt x="22116" y="23812"/>
                    <a:pt x="22012" y="23895"/>
                    <a:pt x="21907" y="23958"/>
                  </a:cubicBezTo>
                  <a:cubicBezTo>
                    <a:pt x="20840" y="24628"/>
                    <a:pt x="19710" y="25088"/>
                    <a:pt x="18559" y="25569"/>
                  </a:cubicBezTo>
                  <a:cubicBezTo>
                    <a:pt x="18141" y="25737"/>
                    <a:pt x="17639" y="25778"/>
                    <a:pt x="17199" y="25883"/>
                  </a:cubicBezTo>
                  <a:cubicBezTo>
                    <a:pt x="14856" y="26427"/>
                    <a:pt x="12512" y="26511"/>
                    <a:pt x="10148" y="26427"/>
                  </a:cubicBezTo>
                  <a:cubicBezTo>
                    <a:pt x="9374" y="26406"/>
                    <a:pt x="8558" y="26155"/>
                    <a:pt x="7784" y="26030"/>
                  </a:cubicBezTo>
                  <a:cubicBezTo>
                    <a:pt x="7742" y="26030"/>
                    <a:pt x="7721" y="26030"/>
                    <a:pt x="7700" y="26009"/>
                  </a:cubicBezTo>
                  <a:cubicBezTo>
                    <a:pt x="7512" y="25841"/>
                    <a:pt x="7323" y="25632"/>
                    <a:pt x="7114" y="25590"/>
                  </a:cubicBezTo>
                  <a:cubicBezTo>
                    <a:pt x="6905" y="25527"/>
                    <a:pt x="6633" y="25716"/>
                    <a:pt x="6424" y="25674"/>
                  </a:cubicBezTo>
                  <a:cubicBezTo>
                    <a:pt x="5587" y="25423"/>
                    <a:pt x="4708" y="25318"/>
                    <a:pt x="4017" y="24753"/>
                  </a:cubicBezTo>
                  <a:cubicBezTo>
                    <a:pt x="3536" y="24356"/>
                    <a:pt x="3034" y="24000"/>
                    <a:pt x="2490" y="23602"/>
                  </a:cubicBezTo>
                  <a:cubicBezTo>
                    <a:pt x="2574" y="23289"/>
                    <a:pt x="2616" y="22975"/>
                    <a:pt x="2720" y="22682"/>
                  </a:cubicBezTo>
                  <a:cubicBezTo>
                    <a:pt x="2992" y="22033"/>
                    <a:pt x="3097" y="21385"/>
                    <a:pt x="2929" y="20673"/>
                  </a:cubicBezTo>
                  <a:cubicBezTo>
                    <a:pt x="2908" y="20589"/>
                    <a:pt x="2929" y="20485"/>
                    <a:pt x="2929" y="20380"/>
                  </a:cubicBezTo>
                  <a:cubicBezTo>
                    <a:pt x="3327" y="20192"/>
                    <a:pt x="3724" y="20296"/>
                    <a:pt x="4122" y="20276"/>
                  </a:cubicBezTo>
                  <a:cubicBezTo>
                    <a:pt x="4394" y="20255"/>
                    <a:pt x="4666" y="20276"/>
                    <a:pt x="4959" y="20255"/>
                  </a:cubicBezTo>
                  <a:cubicBezTo>
                    <a:pt x="5336" y="20234"/>
                    <a:pt x="5649" y="20045"/>
                    <a:pt x="5901" y="19732"/>
                  </a:cubicBezTo>
                  <a:cubicBezTo>
                    <a:pt x="5942" y="19648"/>
                    <a:pt x="5963" y="19501"/>
                    <a:pt x="5942" y="19397"/>
                  </a:cubicBezTo>
                  <a:cubicBezTo>
                    <a:pt x="5901" y="19292"/>
                    <a:pt x="5796" y="19208"/>
                    <a:pt x="5691" y="19188"/>
                  </a:cubicBezTo>
                  <a:cubicBezTo>
                    <a:pt x="5608" y="19146"/>
                    <a:pt x="5503" y="19146"/>
                    <a:pt x="5398" y="19188"/>
                  </a:cubicBezTo>
                  <a:cubicBezTo>
                    <a:pt x="4645" y="19355"/>
                    <a:pt x="3850" y="19229"/>
                    <a:pt x="3076" y="19229"/>
                  </a:cubicBezTo>
                  <a:cubicBezTo>
                    <a:pt x="2490" y="19229"/>
                    <a:pt x="1967" y="18999"/>
                    <a:pt x="1444" y="18811"/>
                  </a:cubicBezTo>
                  <a:cubicBezTo>
                    <a:pt x="1360" y="18790"/>
                    <a:pt x="1255" y="18727"/>
                    <a:pt x="1214" y="18644"/>
                  </a:cubicBezTo>
                  <a:cubicBezTo>
                    <a:pt x="628" y="17869"/>
                    <a:pt x="42" y="17116"/>
                    <a:pt x="42" y="16070"/>
                  </a:cubicBezTo>
                  <a:cubicBezTo>
                    <a:pt x="42" y="15568"/>
                    <a:pt x="63" y="15066"/>
                    <a:pt x="42" y="14563"/>
                  </a:cubicBezTo>
                  <a:cubicBezTo>
                    <a:pt x="0" y="14208"/>
                    <a:pt x="105" y="13894"/>
                    <a:pt x="419" y="13685"/>
                  </a:cubicBezTo>
                  <a:cubicBezTo>
                    <a:pt x="732" y="13454"/>
                    <a:pt x="1088" y="13182"/>
                    <a:pt x="1423" y="13036"/>
                  </a:cubicBezTo>
                  <a:cubicBezTo>
                    <a:pt x="1883" y="12827"/>
                    <a:pt x="2385" y="12827"/>
                    <a:pt x="2867" y="13036"/>
                  </a:cubicBezTo>
                  <a:cubicBezTo>
                    <a:pt x="3243" y="13203"/>
                    <a:pt x="3641" y="13392"/>
                    <a:pt x="4059" y="13559"/>
                  </a:cubicBezTo>
                  <a:cubicBezTo>
                    <a:pt x="4331" y="13664"/>
                    <a:pt x="4561" y="13789"/>
                    <a:pt x="4854" y="13873"/>
                  </a:cubicBezTo>
                  <a:cubicBezTo>
                    <a:pt x="5105" y="13915"/>
                    <a:pt x="5398" y="13894"/>
                    <a:pt x="5649" y="13915"/>
                  </a:cubicBezTo>
                  <a:cubicBezTo>
                    <a:pt x="5942" y="13915"/>
                    <a:pt x="6214" y="13936"/>
                    <a:pt x="6445" y="14124"/>
                  </a:cubicBezTo>
                  <a:cubicBezTo>
                    <a:pt x="7637" y="15086"/>
                    <a:pt x="9039" y="15024"/>
                    <a:pt x="10441" y="14814"/>
                  </a:cubicBezTo>
                  <a:cubicBezTo>
                    <a:pt x="10671" y="14773"/>
                    <a:pt x="10943" y="14647"/>
                    <a:pt x="11173" y="14668"/>
                  </a:cubicBezTo>
                  <a:cubicBezTo>
                    <a:pt x="11968" y="14752"/>
                    <a:pt x="12533" y="14333"/>
                    <a:pt x="13098" y="13873"/>
                  </a:cubicBezTo>
                  <a:cubicBezTo>
                    <a:pt x="13433" y="13580"/>
                    <a:pt x="13747" y="13308"/>
                    <a:pt x="14103" y="13057"/>
                  </a:cubicBezTo>
                  <a:cubicBezTo>
                    <a:pt x="14709" y="12576"/>
                    <a:pt x="14981" y="11927"/>
                    <a:pt x="15128" y="11216"/>
                  </a:cubicBezTo>
                  <a:cubicBezTo>
                    <a:pt x="15212" y="10776"/>
                    <a:pt x="15023" y="10358"/>
                    <a:pt x="14772" y="10023"/>
                  </a:cubicBezTo>
                  <a:cubicBezTo>
                    <a:pt x="14186" y="9291"/>
                    <a:pt x="13475" y="8663"/>
                    <a:pt x="12596" y="8328"/>
                  </a:cubicBezTo>
                  <a:cubicBezTo>
                    <a:pt x="11675" y="8014"/>
                    <a:pt x="10839" y="7533"/>
                    <a:pt x="10064" y="6989"/>
                  </a:cubicBezTo>
                  <a:cubicBezTo>
                    <a:pt x="10085" y="6926"/>
                    <a:pt x="10106" y="6864"/>
                    <a:pt x="10169" y="6864"/>
                  </a:cubicBezTo>
                  <a:cubicBezTo>
                    <a:pt x="11048" y="6864"/>
                    <a:pt x="11885" y="6654"/>
                    <a:pt x="12722" y="6487"/>
                  </a:cubicBezTo>
                  <a:cubicBezTo>
                    <a:pt x="13977" y="6257"/>
                    <a:pt x="15212" y="5985"/>
                    <a:pt x="16467" y="5755"/>
                  </a:cubicBezTo>
                  <a:cubicBezTo>
                    <a:pt x="16718" y="5713"/>
                    <a:pt x="16990" y="5608"/>
                    <a:pt x="17283" y="5524"/>
                  </a:cubicBezTo>
                  <a:cubicBezTo>
                    <a:pt x="18057" y="5315"/>
                    <a:pt x="18329" y="4353"/>
                    <a:pt x="18141" y="3788"/>
                  </a:cubicBezTo>
                  <a:cubicBezTo>
                    <a:pt x="18057" y="3579"/>
                    <a:pt x="17869" y="3348"/>
                    <a:pt x="17701" y="3223"/>
                  </a:cubicBezTo>
                  <a:cubicBezTo>
                    <a:pt x="17178" y="2846"/>
                    <a:pt x="16655" y="2428"/>
                    <a:pt x="16174" y="1988"/>
                  </a:cubicBezTo>
                  <a:cubicBezTo>
                    <a:pt x="15986" y="1842"/>
                    <a:pt x="15776" y="1695"/>
                    <a:pt x="15546" y="1591"/>
                  </a:cubicBezTo>
                  <a:cubicBezTo>
                    <a:pt x="14709" y="1235"/>
                    <a:pt x="13893" y="921"/>
                    <a:pt x="13056" y="586"/>
                  </a:cubicBezTo>
                  <a:cubicBezTo>
                    <a:pt x="12931" y="524"/>
                    <a:pt x="12784" y="482"/>
                    <a:pt x="12533" y="398"/>
                  </a:cubicBezTo>
                  <a:cubicBezTo>
                    <a:pt x="12722" y="273"/>
                    <a:pt x="12805" y="189"/>
                    <a:pt x="12910" y="168"/>
                  </a:cubicBezTo>
                  <a:cubicBezTo>
                    <a:pt x="13935" y="63"/>
                    <a:pt x="14940" y="1"/>
                    <a:pt x="15944" y="314"/>
                  </a:cubicBezTo>
                  <a:cubicBezTo>
                    <a:pt x="16655" y="524"/>
                    <a:pt x="17346" y="754"/>
                    <a:pt x="18036" y="1110"/>
                  </a:cubicBezTo>
                  <a:cubicBezTo>
                    <a:pt x="18873" y="1528"/>
                    <a:pt x="19731" y="1884"/>
                    <a:pt x="20547" y="2302"/>
                  </a:cubicBezTo>
                  <a:cubicBezTo>
                    <a:pt x="20945" y="2490"/>
                    <a:pt x="21300" y="2721"/>
                    <a:pt x="21677" y="2951"/>
                  </a:cubicBezTo>
                  <a:cubicBezTo>
                    <a:pt x="22619" y="3537"/>
                    <a:pt x="23414" y="4269"/>
                    <a:pt x="24041" y="5148"/>
                  </a:cubicBezTo>
                  <a:cubicBezTo>
                    <a:pt x="24125" y="5252"/>
                    <a:pt x="24209" y="5357"/>
                    <a:pt x="24292" y="5441"/>
                  </a:cubicBezTo>
                  <a:cubicBezTo>
                    <a:pt x="25904" y="7177"/>
                    <a:pt x="26971" y="9228"/>
                    <a:pt x="27912" y="11362"/>
                  </a:cubicBezTo>
                  <a:cubicBezTo>
                    <a:pt x="28289" y="12136"/>
                    <a:pt x="28540" y="12952"/>
                    <a:pt x="28686" y="13831"/>
                  </a:cubicBezTo>
                  <a:cubicBezTo>
                    <a:pt x="28854" y="15191"/>
                    <a:pt x="28686" y="16488"/>
                    <a:pt x="28331" y="17786"/>
                  </a:cubicBezTo>
                  <a:cubicBezTo>
                    <a:pt x="28080" y="18811"/>
                    <a:pt x="27494" y="19648"/>
                    <a:pt x="26908" y="20485"/>
                  </a:cubicBezTo>
                  <a:cubicBezTo>
                    <a:pt x="26636" y="20820"/>
                    <a:pt x="26322" y="21154"/>
                    <a:pt x="25966" y="21364"/>
                  </a:cubicBezTo>
                  <a:cubicBezTo>
                    <a:pt x="25234" y="21824"/>
                    <a:pt x="24439" y="22242"/>
                    <a:pt x="23665" y="22577"/>
                  </a:cubicBezTo>
                  <a:cubicBezTo>
                    <a:pt x="23037" y="22828"/>
                    <a:pt x="22326" y="22703"/>
                    <a:pt x="21635" y="22661"/>
                  </a:cubicBezTo>
                  <a:cubicBezTo>
                    <a:pt x="21426" y="22619"/>
                    <a:pt x="21217" y="22577"/>
                    <a:pt x="21007" y="22514"/>
                  </a:cubicBezTo>
                  <a:cubicBezTo>
                    <a:pt x="19710" y="22159"/>
                    <a:pt x="19731" y="22389"/>
                    <a:pt x="18852" y="21405"/>
                  </a:cubicBezTo>
                  <a:cubicBezTo>
                    <a:pt x="18685" y="21217"/>
                    <a:pt x="18476" y="21092"/>
                    <a:pt x="18266" y="20924"/>
                  </a:cubicBezTo>
                  <a:cubicBezTo>
                    <a:pt x="17722" y="20485"/>
                    <a:pt x="17137" y="20045"/>
                    <a:pt x="16760" y="19418"/>
                  </a:cubicBezTo>
                  <a:cubicBezTo>
                    <a:pt x="16613" y="19208"/>
                    <a:pt x="16446" y="19041"/>
                    <a:pt x="16258" y="18853"/>
                  </a:cubicBezTo>
                  <a:cubicBezTo>
                    <a:pt x="16132" y="18727"/>
                    <a:pt x="15839" y="18853"/>
                    <a:pt x="15839" y="19041"/>
                  </a:cubicBezTo>
                  <a:cubicBezTo>
                    <a:pt x="15839" y="19229"/>
                    <a:pt x="15839" y="19439"/>
                    <a:pt x="15944" y="19564"/>
                  </a:cubicBezTo>
                  <a:cubicBezTo>
                    <a:pt x="16341" y="20171"/>
                    <a:pt x="16697" y="20778"/>
                    <a:pt x="17283" y="21217"/>
                  </a:cubicBezTo>
                  <a:cubicBezTo>
                    <a:pt x="17848" y="21657"/>
                    <a:pt x="18350" y="22159"/>
                    <a:pt x="18873" y="22661"/>
                  </a:cubicBezTo>
                  <a:cubicBezTo>
                    <a:pt x="19124" y="22891"/>
                    <a:pt x="19396" y="23079"/>
                    <a:pt x="19752" y="23142"/>
                  </a:cubicBezTo>
                  <a:cubicBezTo>
                    <a:pt x="20484" y="23268"/>
                    <a:pt x="21321" y="23498"/>
                    <a:pt x="22242" y="23707"/>
                  </a:cubicBezTo>
                  <a:close/>
                  <a:moveTo>
                    <a:pt x="23497" y="12387"/>
                  </a:moveTo>
                  <a:lnTo>
                    <a:pt x="23497" y="12387"/>
                  </a:lnTo>
                  <a:cubicBezTo>
                    <a:pt x="23497" y="12157"/>
                    <a:pt x="23518" y="11927"/>
                    <a:pt x="23497" y="11718"/>
                  </a:cubicBezTo>
                  <a:cubicBezTo>
                    <a:pt x="23455" y="11362"/>
                    <a:pt x="23183" y="11174"/>
                    <a:pt x="22765" y="11153"/>
                  </a:cubicBezTo>
                  <a:cubicBezTo>
                    <a:pt x="22305" y="11153"/>
                    <a:pt x="22033" y="11299"/>
                    <a:pt x="21949" y="11718"/>
                  </a:cubicBezTo>
                  <a:cubicBezTo>
                    <a:pt x="21844" y="12283"/>
                    <a:pt x="22033" y="12764"/>
                    <a:pt x="22305" y="13203"/>
                  </a:cubicBezTo>
                  <a:cubicBezTo>
                    <a:pt x="22451" y="13475"/>
                    <a:pt x="22744" y="13580"/>
                    <a:pt x="22995" y="13496"/>
                  </a:cubicBezTo>
                  <a:cubicBezTo>
                    <a:pt x="23267" y="13454"/>
                    <a:pt x="23455" y="13203"/>
                    <a:pt x="23476" y="12890"/>
                  </a:cubicBezTo>
                  <a:cubicBezTo>
                    <a:pt x="23497" y="12743"/>
                    <a:pt x="23497" y="12555"/>
                    <a:pt x="23497" y="1238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791;p46"/>
            <p:cNvSpPr/>
            <p:nvPr/>
          </p:nvSpPr>
          <p:spPr>
            <a:xfrm flipH="1">
              <a:off x="6803176" y="2254612"/>
              <a:ext cx="866494" cy="994948"/>
            </a:xfrm>
            <a:custGeom>
              <a:avLst/>
              <a:gdLst/>
              <a:ahLst/>
              <a:cxnLst/>
              <a:rect l="l" t="t" r="r" b="b"/>
              <a:pathLst>
                <a:path w="27097" h="31114" extrusionOk="0">
                  <a:moveTo>
                    <a:pt x="5294" y="18434"/>
                  </a:moveTo>
                  <a:cubicBezTo>
                    <a:pt x="5315" y="18183"/>
                    <a:pt x="5189" y="18015"/>
                    <a:pt x="4980" y="18015"/>
                  </a:cubicBezTo>
                  <a:cubicBezTo>
                    <a:pt x="4645" y="18015"/>
                    <a:pt x="4394" y="17827"/>
                    <a:pt x="4164" y="17660"/>
                  </a:cubicBezTo>
                  <a:cubicBezTo>
                    <a:pt x="3871" y="17409"/>
                    <a:pt x="3557" y="17241"/>
                    <a:pt x="3243" y="17032"/>
                  </a:cubicBezTo>
                  <a:cubicBezTo>
                    <a:pt x="3034" y="16886"/>
                    <a:pt x="2804" y="16781"/>
                    <a:pt x="2595" y="16655"/>
                  </a:cubicBezTo>
                  <a:cubicBezTo>
                    <a:pt x="1318" y="15944"/>
                    <a:pt x="1255" y="15902"/>
                    <a:pt x="419" y="14730"/>
                  </a:cubicBezTo>
                  <a:cubicBezTo>
                    <a:pt x="0" y="14124"/>
                    <a:pt x="42" y="13601"/>
                    <a:pt x="523" y="13057"/>
                  </a:cubicBezTo>
                  <a:cubicBezTo>
                    <a:pt x="774" y="12805"/>
                    <a:pt x="1004" y="12554"/>
                    <a:pt x="1193" y="12282"/>
                  </a:cubicBezTo>
                  <a:cubicBezTo>
                    <a:pt x="1402" y="12031"/>
                    <a:pt x="1653" y="11864"/>
                    <a:pt x="1967" y="11864"/>
                  </a:cubicBezTo>
                  <a:cubicBezTo>
                    <a:pt x="2616" y="11843"/>
                    <a:pt x="3285" y="11843"/>
                    <a:pt x="3934" y="11843"/>
                  </a:cubicBezTo>
                  <a:cubicBezTo>
                    <a:pt x="4248" y="11843"/>
                    <a:pt x="4436" y="12052"/>
                    <a:pt x="4666" y="12178"/>
                  </a:cubicBezTo>
                  <a:cubicBezTo>
                    <a:pt x="4896" y="12345"/>
                    <a:pt x="5126" y="12471"/>
                    <a:pt x="5440" y="12429"/>
                  </a:cubicBezTo>
                  <a:cubicBezTo>
                    <a:pt x="5629" y="12366"/>
                    <a:pt x="5817" y="12282"/>
                    <a:pt x="5838" y="12073"/>
                  </a:cubicBezTo>
                  <a:cubicBezTo>
                    <a:pt x="5838" y="11948"/>
                    <a:pt x="5817" y="11738"/>
                    <a:pt x="5733" y="11655"/>
                  </a:cubicBezTo>
                  <a:cubicBezTo>
                    <a:pt x="5022" y="11069"/>
                    <a:pt x="4540" y="10274"/>
                    <a:pt x="4017" y="9500"/>
                  </a:cubicBezTo>
                  <a:cubicBezTo>
                    <a:pt x="3808" y="9144"/>
                    <a:pt x="3704" y="8830"/>
                    <a:pt x="3724" y="8453"/>
                  </a:cubicBezTo>
                  <a:lnTo>
                    <a:pt x="3724" y="8160"/>
                  </a:lnTo>
                  <a:cubicBezTo>
                    <a:pt x="3599" y="7093"/>
                    <a:pt x="4080" y="6382"/>
                    <a:pt x="4959" y="5880"/>
                  </a:cubicBezTo>
                  <a:cubicBezTo>
                    <a:pt x="5231" y="5733"/>
                    <a:pt x="5503" y="5671"/>
                    <a:pt x="5838" y="5775"/>
                  </a:cubicBezTo>
                  <a:cubicBezTo>
                    <a:pt x="6591" y="6005"/>
                    <a:pt x="7198" y="6466"/>
                    <a:pt x="7637" y="7114"/>
                  </a:cubicBezTo>
                  <a:cubicBezTo>
                    <a:pt x="7909" y="7470"/>
                    <a:pt x="8202" y="7847"/>
                    <a:pt x="8432" y="8244"/>
                  </a:cubicBezTo>
                  <a:cubicBezTo>
                    <a:pt x="8558" y="8453"/>
                    <a:pt x="8642" y="8684"/>
                    <a:pt x="8893" y="8788"/>
                  </a:cubicBezTo>
                  <a:cubicBezTo>
                    <a:pt x="9081" y="8872"/>
                    <a:pt x="9144" y="8872"/>
                    <a:pt x="9688" y="8725"/>
                  </a:cubicBezTo>
                  <a:cubicBezTo>
                    <a:pt x="9688" y="8684"/>
                    <a:pt x="9709" y="8579"/>
                    <a:pt x="9688" y="8579"/>
                  </a:cubicBezTo>
                  <a:cubicBezTo>
                    <a:pt x="9290" y="8349"/>
                    <a:pt x="9186" y="7993"/>
                    <a:pt x="9186" y="7554"/>
                  </a:cubicBezTo>
                  <a:cubicBezTo>
                    <a:pt x="9165" y="6612"/>
                    <a:pt x="9416" y="5691"/>
                    <a:pt x="9709" y="4834"/>
                  </a:cubicBezTo>
                  <a:cubicBezTo>
                    <a:pt x="10315" y="3055"/>
                    <a:pt x="11362" y="1569"/>
                    <a:pt x="12931" y="523"/>
                  </a:cubicBezTo>
                  <a:cubicBezTo>
                    <a:pt x="13705" y="0"/>
                    <a:pt x="14061" y="126"/>
                    <a:pt x="14186" y="1046"/>
                  </a:cubicBezTo>
                  <a:cubicBezTo>
                    <a:pt x="14291" y="1779"/>
                    <a:pt x="14312" y="2511"/>
                    <a:pt x="14082" y="3243"/>
                  </a:cubicBezTo>
                  <a:cubicBezTo>
                    <a:pt x="13872" y="3892"/>
                    <a:pt x="13684" y="4541"/>
                    <a:pt x="13496" y="5210"/>
                  </a:cubicBezTo>
                  <a:cubicBezTo>
                    <a:pt x="13454" y="5378"/>
                    <a:pt x="13454" y="5566"/>
                    <a:pt x="13433" y="5754"/>
                  </a:cubicBezTo>
                  <a:cubicBezTo>
                    <a:pt x="13370" y="6068"/>
                    <a:pt x="13287" y="6361"/>
                    <a:pt x="13245" y="6675"/>
                  </a:cubicBezTo>
                  <a:cubicBezTo>
                    <a:pt x="13224" y="6842"/>
                    <a:pt x="13119" y="7093"/>
                    <a:pt x="13182" y="7198"/>
                  </a:cubicBezTo>
                  <a:cubicBezTo>
                    <a:pt x="13433" y="7533"/>
                    <a:pt x="13705" y="7847"/>
                    <a:pt x="14019" y="8098"/>
                  </a:cubicBezTo>
                  <a:cubicBezTo>
                    <a:pt x="14228" y="8265"/>
                    <a:pt x="14605" y="8035"/>
                    <a:pt x="14542" y="7784"/>
                  </a:cubicBezTo>
                  <a:cubicBezTo>
                    <a:pt x="14291" y="6821"/>
                    <a:pt x="14835" y="6173"/>
                    <a:pt x="15358" y="5440"/>
                  </a:cubicBezTo>
                  <a:cubicBezTo>
                    <a:pt x="16488" y="3850"/>
                    <a:pt x="17973" y="2699"/>
                    <a:pt x="19543" y="1611"/>
                  </a:cubicBezTo>
                  <a:cubicBezTo>
                    <a:pt x="20714" y="837"/>
                    <a:pt x="22116" y="565"/>
                    <a:pt x="23539" y="733"/>
                  </a:cubicBezTo>
                  <a:cubicBezTo>
                    <a:pt x="23853" y="753"/>
                    <a:pt x="24167" y="942"/>
                    <a:pt x="24334" y="1172"/>
                  </a:cubicBezTo>
                  <a:cubicBezTo>
                    <a:pt x="24753" y="1821"/>
                    <a:pt x="25004" y="2511"/>
                    <a:pt x="24627" y="3264"/>
                  </a:cubicBezTo>
                  <a:cubicBezTo>
                    <a:pt x="24376" y="3746"/>
                    <a:pt x="24146" y="4206"/>
                    <a:pt x="23874" y="4687"/>
                  </a:cubicBezTo>
                  <a:cubicBezTo>
                    <a:pt x="23769" y="4854"/>
                    <a:pt x="23644" y="5043"/>
                    <a:pt x="23518" y="5210"/>
                  </a:cubicBezTo>
                  <a:cubicBezTo>
                    <a:pt x="22995" y="5733"/>
                    <a:pt x="22472" y="6256"/>
                    <a:pt x="21949" y="6800"/>
                  </a:cubicBezTo>
                  <a:cubicBezTo>
                    <a:pt x="21740" y="7010"/>
                    <a:pt x="21530" y="7135"/>
                    <a:pt x="21238" y="7198"/>
                  </a:cubicBezTo>
                  <a:cubicBezTo>
                    <a:pt x="19731" y="7449"/>
                    <a:pt x="18392" y="8181"/>
                    <a:pt x="17053" y="8914"/>
                  </a:cubicBezTo>
                  <a:cubicBezTo>
                    <a:pt x="17032" y="8935"/>
                    <a:pt x="17011" y="8935"/>
                    <a:pt x="16969" y="8976"/>
                  </a:cubicBezTo>
                  <a:cubicBezTo>
                    <a:pt x="16404" y="9500"/>
                    <a:pt x="15714" y="9855"/>
                    <a:pt x="14981" y="10085"/>
                  </a:cubicBezTo>
                  <a:cubicBezTo>
                    <a:pt x="14919" y="10127"/>
                    <a:pt x="14877" y="10232"/>
                    <a:pt x="14814" y="10336"/>
                  </a:cubicBezTo>
                  <a:cubicBezTo>
                    <a:pt x="15065" y="10713"/>
                    <a:pt x="15463" y="10776"/>
                    <a:pt x="15860" y="10692"/>
                  </a:cubicBezTo>
                  <a:cubicBezTo>
                    <a:pt x="16551" y="10546"/>
                    <a:pt x="17241" y="10378"/>
                    <a:pt x="17911" y="10127"/>
                  </a:cubicBezTo>
                  <a:cubicBezTo>
                    <a:pt x="18601" y="9876"/>
                    <a:pt x="19250" y="9604"/>
                    <a:pt x="19857" y="9228"/>
                  </a:cubicBezTo>
                  <a:cubicBezTo>
                    <a:pt x="20631" y="8725"/>
                    <a:pt x="21426" y="8704"/>
                    <a:pt x="22263" y="8893"/>
                  </a:cubicBezTo>
                  <a:cubicBezTo>
                    <a:pt x="23309" y="9123"/>
                    <a:pt x="24251" y="9562"/>
                    <a:pt x="25192" y="10064"/>
                  </a:cubicBezTo>
                  <a:cubicBezTo>
                    <a:pt x="25339" y="10148"/>
                    <a:pt x="25485" y="10295"/>
                    <a:pt x="25611" y="10441"/>
                  </a:cubicBezTo>
                  <a:cubicBezTo>
                    <a:pt x="25966" y="10713"/>
                    <a:pt x="26322" y="11027"/>
                    <a:pt x="26678" y="11320"/>
                  </a:cubicBezTo>
                  <a:cubicBezTo>
                    <a:pt x="26866" y="11487"/>
                    <a:pt x="27096" y="11613"/>
                    <a:pt x="27054" y="11906"/>
                  </a:cubicBezTo>
                  <a:cubicBezTo>
                    <a:pt x="26992" y="12178"/>
                    <a:pt x="26740" y="12261"/>
                    <a:pt x="26489" y="12345"/>
                  </a:cubicBezTo>
                  <a:cubicBezTo>
                    <a:pt x="25924" y="12492"/>
                    <a:pt x="25339" y="12659"/>
                    <a:pt x="24774" y="12764"/>
                  </a:cubicBezTo>
                  <a:cubicBezTo>
                    <a:pt x="23769" y="12973"/>
                    <a:pt x="22765" y="13119"/>
                    <a:pt x="21761" y="13308"/>
                  </a:cubicBezTo>
                  <a:cubicBezTo>
                    <a:pt x="21112" y="13433"/>
                    <a:pt x="20484" y="13496"/>
                    <a:pt x="19836" y="13517"/>
                  </a:cubicBezTo>
                  <a:cubicBezTo>
                    <a:pt x="19229" y="13538"/>
                    <a:pt x="18601" y="13684"/>
                    <a:pt x="17994" y="13810"/>
                  </a:cubicBezTo>
                  <a:cubicBezTo>
                    <a:pt x="17639" y="13893"/>
                    <a:pt x="17492" y="14354"/>
                    <a:pt x="17785" y="14626"/>
                  </a:cubicBezTo>
                  <a:cubicBezTo>
                    <a:pt x="18015" y="14856"/>
                    <a:pt x="18308" y="15065"/>
                    <a:pt x="18622" y="15191"/>
                  </a:cubicBezTo>
                  <a:cubicBezTo>
                    <a:pt x="19271" y="15421"/>
                    <a:pt x="19857" y="15756"/>
                    <a:pt x="20463" y="16111"/>
                  </a:cubicBezTo>
                  <a:cubicBezTo>
                    <a:pt x="20924" y="16383"/>
                    <a:pt x="21447" y="16593"/>
                    <a:pt x="21970" y="16781"/>
                  </a:cubicBezTo>
                  <a:cubicBezTo>
                    <a:pt x="22702" y="17053"/>
                    <a:pt x="23246" y="17534"/>
                    <a:pt x="23748" y="18099"/>
                  </a:cubicBezTo>
                  <a:cubicBezTo>
                    <a:pt x="24020" y="18413"/>
                    <a:pt x="24062" y="18748"/>
                    <a:pt x="23874" y="19145"/>
                  </a:cubicBezTo>
                  <a:cubicBezTo>
                    <a:pt x="23707" y="19501"/>
                    <a:pt x="23518" y="19836"/>
                    <a:pt x="23142" y="20045"/>
                  </a:cubicBezTo>
                  <a:cubicBezTo>
                    <a:pt x="22828" y="20233"/>
                    <a:pt x="22577" y="20526"/>
                    <a:pt x="22284" y="20756"/>
                  </a:cubicBezTo>
                  <a:cubicBezTo>
                    <a:pt x="21928" y="21049"/>
                    <a:pt x="21551" y="21300"/>
                    <a:pt x="21028" y="21280"/>
                  </a:cubicBezTo>
                  <a:cubicBezTo>
                    <a:pt x="20798" y="21280"/>
                    <a:pt x="20526" y="21300"/>
                    <a:pt x="20296" y="21384"/>
                  </a:cubicBezTo>
                  <a:cubicBezTo>
                    <a:pt x="19626" y="21614"/>
                    <a:pt x="18936" y="21572"/>
                    <a:pt x="18266" y="21510"/>
                  </a:cubicBezTo>
                  <a:cubicBezTo>
                    <a:pt x="17555" y="21468"/>
                    <a:pt x="16948" y="21133"/>
                    <a:pt x="16530" y="20547"/>
                  </a:cubicBezTo>
                  <a:cubicBezTo>
                    <a:pt x="16111" y="19982"/>
                    <a:pt x="15651" y="19417"/>
                    <a:pt x="15379" y="18748"/>
                  </a:cubicBezTo>
                  <a:cubicBezTo>
                    <a:pt x="15337" y="18580"/>
                    <a:pt x="15149" y="18476"/>
                    <a:pt x="14981" y="18308"/>
                  </a:cubicBezTo>
                  <a:cubicBezTo>
                    <a:pt x="14542" y="19208"/>
                    <a:pt x="15086" y="19899"/>
                    <a:pt x="15337" y="20673"/>
                  </a:cubicBezTo>
                  <a:cubicBezTo>
                    <a:pt x="15128" y="20777"/>
                    <a:pt x="14940" y="20861"/>
                    <a:pt x="14772" y="20945"/>
                  </a:cubicBezTo>
                  <a:cubicBezTo>
                    <a:pt x="14186" y="20610"/>
                    <a:pt x="13600" y="20254"/>
                    <a:pt x="13035" y="19982"/>
                  </a:cubicBezTo>
                  <a:cubicBezTo>
                    <a:pt x="12324" y="19606"/>
                    <a:pt x="11613" y="19627"/>
                    <a:pt x="10880" y="19899"/>
                  </a:cubicBezTo>
                  <a:cubicBezTo>
                    <a:pt x="10253" y="20129"/>
                    <a:pt x="9730" y="20505"/>
                    <a:pt x="9290" y="20966"/>
                  </a:cubicBezTo>
                  <a:cubicBezTo>
                    <a:pt x="9060" y="21196"/>
                    <a:pt x="8914" y="21468"/>
                    <a:pt x="8914" y="21803"/>
                  </a:cubicBezTo>
                  <a:cubicBezTo>
                    <a:pt x="8914" y="22514"/>
                    <a:pt x="8893" y="23246"/>
                    <a:pt x="8914" y="23958"/>
                  </a:cubicBezTo>
                  <a:cubicBezTo>
                    <a:pt x="8955" y="24606"/>
                    <a:pt x="9206" y="25213"/>
                    <a:pt x="9604" y="25757"/>
                  </a:cubicBezTo>
                  <a:cubicBezTo>
                    <a:pt x="9939" y="26218"/>
                    <a:pt x="10253" y="26720"/>
                    <a:pt x="10650" y="27306"/>
                  </a:cubicBezTo>
                  <a:cubicBezTo>
                    <a:pt x="11069" y="27452"/>
                    <a:pt x="11592" y="27640"/>
                    <a:pt x="12157" y="27850"/>
                  </a:cubicBezTo>
                  <a:cubicBezTo>
                    <a:pt x="12157" y="28059"/>
                    <a:pt x="12219" y="28289"/>
                    <a:pt x="12199" y="28477"/>
                  </a:cubicBezTo>
                  <a:cubicBezTo>
                    <a:pt x="12115" y="29084"/>
                    <a:pt x="12010" y="29712"/>
                    <a:pt x="11885" y="30298"/>
                  </a:cubicBezTo>
                  <a:cubicBezTo>
                    <a:pt x="11822" y="30549"/>
                    <a:pt x="11675" y="30758"/>
                    <a:pt x="11508" y="30925"/>
                  </a:cubicBezTo>
                  <a:cubicBezTo>
                    <a:pt x="11424" y="31030"/>
                    <a:pt x="11215" y="31114"/>
                    <a:pt x="11110" y="31093"/>
                  </a:cubicBezTo>
                  <a:cubicBezTo>
                    <a:pt x="10755" y="30967"/>
                    <a:pt x="10357" y="30821"/>
                    <a:pt x="10148" y="30444"/>
                  </a:cubicBezTo>
                  <a:cubicBezTo>
                    <a:pt x="9897" y="29942"/>
                    <a:pt x="9541" y="29503"/>
                    <a:pt x="9269" y="29021"/>
                  </a:cubicBezTo>
                  <a:cubicBezTo>
                    <a:pt x="8997" y="28582"/>
                    <a:pt x="8746" y="28101"/>
                    <a:pt x="8474" y="27661"/>
                  </a:cubicBezTo>
                  <a:cubicBezTo>
                    <a:pt x="8390" y="27515"/>
                    <a:pt x="8286" y="27347"/>
                    <a:pt x="8223" y="27222"/>
                  </a:cubicBezTo>
                  <a:cubicBezTo>
                    <a:pt x="7909" y="27264"/>
                    <a:pt x="7721" y="27515"/>
                    <a:pt x="7846" y="27682"/>
                  </a:cubicBezTo>
                  <a:cubicBezTo>
                    <a:pt x="8265" y="28352"/>
                    <a:pt x="7951" y="28875"/>
                    <a:pt x="7637" y="29419"/>
                  </a:cubicBezTo>
                  <a:cubicBezTo>
                    <a:pt x="7428" y="29775"/>
                    <a:pt x="7198" y="30172"/>
                    <a:pt x="6968" y="30507"/>
                  </a:cubicBezTo>
                  <a:cubicBezTo>
                    <a:pt x="6675" y="30904"/>
                    <a:pt x="6361" y="30946"/>
                    <a:pt x="5921" y="30758"/>
                  </a:cubicBezTo>
                  <a:cubicBezTo>
                    <a:pt x="5398" y="30507"/>
                    <a:pt x="5189" y="30151"/>
                    <a:pt x="5189" y="29565"/>
                  </a:cubicBezTo>
                  <a:cubicBezTo>
                    <a:pt x="5189" y="28875"/>
                    <a:pt x="5252" y="28163"/>
                    <a:pt x="5419" y="27452"/>
                  </a:cubicBezTo>
                  <a:cubicBezTo>
                    <a:pt x="5566" y="26699"/>
                    <a:pt x="5754" y="25946"/>
                    <a:pt x="5921" y="25213"/>
                  </a:cubicBezTo>
                  <a:cubicBezTo>
                    <a:pt x="5963" y="25004"/>
                    <a:pt x="6068" y="24816"/>
                    <a:pt x="6152" y="24627"/>
                  </a:cubicBezTo>
                  <a:cubicBezTo>
                    <a:pt x="5817" y="24397"/>
                    <a:pt x="5670" y="24334"/>
                    <a:pt x="5524" y="24523"/>
                  </a:cubicBezTo>
                  <a:cubicBezTo>
                    <a:pt x="5336" y="24732"/>
                    <a:pt x="5210" y="24962"/>
                    <a:pt x="5022" y="25276"/>
                  </a:cubicBezTo>
                  <a:cubicBezTo>
                    <a:pt x="4478" y="25360"/>
                    <a:pt x="3871" y="25422"/>
                    <a:pt x="3264" y="25129"/>
                  </a:cubicBezTo>
                  <a:cubicBezTo>
                    <a:pt x="3139" y="25067"/>
                    <a:pt x="2950" y="25025"/>
                    <a:pt x="2825" y="25025"/>
                  </a:cubicBezTo>
                  <a:cubicBezTo>
                    <a:pt x="2281" y="25046"/>
                    <a:pt x="1988" y="24648"/>
                    <a:pt x="1737" y="24293"/>
                  </a:cubicBezTo>
                  <a:cubicBezTo>
                    <a:pt x="1653" y="24209"/>
                    <a:pt x="1632" y="24062"/>
                    <a:pt x="1653" y="23958"/>
                  </a:cubicBezTo>
                  <a:cubicBezTo>
                    <a:pt x="1758" y="23539"/>
                    <a:pt x="1779" y="23121"/>
                    <a:pt x="1946" y="22702"/>
                  </a:cubicBezTo>
                  <a:cubicBezTo>
                    <a:pt x="2302" y="21677"/>
                    <a:pt x="2929" y="20882"/>
                    <a:pt x="3724" y="20129"/>
                  </a:cubicBezTo>
                  <a:cubicBezTo>
                    <a:pt x="4185" y="19480"/>
                    <a:pt x="4666" y="18852"/>
                    <a:pt x="5294" y="1843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792;p46"/>
            <p:cNvSpPr/>
            <p:nvPr/>
          </p:nvSpPr>
          <p:spPr>
            <a:xfrm flipH="1">
              <a:off x="6666009" y="3361958"/>
              <a:ext cx="536646" cy="545344"/>
            </a:xfrm>
            <a:custGeom>
              <a:avLst/>
              <a:gdLst/>
              <a:ahLst/>
              <a:cxnLst/>
              <a:rect l="l" t="t" r="r" b="b"/>
              <a:pathLst>
                <a:path w="16782" h="17054" extrusionOk="0">
                  <a:moveTo>
                    <a:pt x="2470" y="1"/>
                  </a:moveTo>
                  <a:cubicBezTo>
                    <a:pt x="2867" y="43"/>
                    <a:pt x="3139" y="84"/>
                    <a:pt x="3411" y="147"/>
                  </a:cubicBezTo>
                  <a:cubicBezTo>
                    <a:pt x="5357" y="649"/>
                    <a:pt x="7303" y="545"/>
                    <a:pt x="9249" y="357"/>
                  </a:cubicBezTo>
                  <a:cubicBezTo>
                    <a:pt x="9835" y="315"/>
                    <a:pt x="10442" y="294"/>
                    <a:pt x="11069" y="231"/>
                  </a:cubicBezTo>
                  <a:cubicBezTo>
                    <a:pt x="11111" y="440"/>
                    <a:pt x="11195" y="629"/>
                    <a:pt x="11174" y="775"/>
                  </a:cubicBezTo>
                  <a:cubicBezTo>
                    <a:pt x="11111" y="1298"/>
                    <a:pt x="11279" y="1779"/>
                    <a:pt x="11488" y="2219"/>
                  </a:cubicBezTo>
                  <a:cubicBezTo>
                    <a:pt x="11969" y="3223"/>
                    <a:pt x="12178" y="4311"/>
                    <a:pt x="12534" y="5420"/>
                  </a:cubicBezTo>
                  <a:cubicBezTo>
                    <a:pt x="12157" y="5525"/>
                    <a:pt x="11948" y="5315"/>
                    <a:pt x="11718" y="5211"/>
                  </a:cubicBezTo>
                  <a:cubicBezTo>
                    <a:pt x="11132" y="4918"/>
                    <a:pt x="10567" y="4604"/>
                    <a:pt x="9981" y="4311"/>
                  </a:cubicBezTo>
                  <a:cubicBezTo>
                    <a:pt x="9877" y="4269"/>
                    <a:pt x="9751" y="4269"/>
                    <a:pt x="9626" y="4227"/>
                  </a:cubicBezTo>
                  <a:cubicBezTo>
                    <a:pt x="9521" y="4227"/>
                    <a:pt x="9395" y="4416"/>
                    <a:pt x="9437" y="4499"/>
                  </a:cubicBezTo>
                  <a:cubicBezTo>
                    <a:pt x="9521" y="4625"/>
                    <a:pt x="9605" y="4792"/>
                    <a:pt x="9709" y="4855"/>
                  </a:cubicBezTo>
                  <a:cubicBezTo>
                    <a:pt x="10546" y="5525"/>
                    <a:pt x="11341" y="6173"/>
                    <a:pt x="12429" y="6424"/>
                  </a:cubicBezTo>
                  <a:cubicBezTo>
                    <a:pt x="12555" y="6466"/>
                    <a:pt x="12660" y="6508"/>
                    <a:pt x="12785" y="6529"/>
                  </a:cubicBezTo>
                  <a:cubicBezTo>
                    <a:pt x="12848" y="6696"/>
                    <a:pt x="12911" y="6822"/>
                    <a:pt x="12952" y="6989"/>
                  </a:cubicBezTo>
                  <a:cubicBezTo>
                    <a:pt x="13099" y="7952"/>
                    <a:pt x="13496" y="8810"/>
                    <a:pt x="13957" y="9668"/>
                  </a:cubicBezTo>
                  <a:cubicBezTo>
                    <a:pt x="14166" y="10086"/>
                    <a:pt x="14417" y="10484"/>
                    <a:pt x="14647" y="10902"/>
                  </a:cubicBezTo>
                  <a:cubicBezTo>
                    <a:pt x="14731" y="11028"/>
                    <a:pt x="14794" y="11174"/>
                    <a:pt x="14857" y="11320"/>
                  </a:cubicBezTo>
                  <a:cubicBezTo>
                    <a:pt x="15003" y="11802"/>
                    <a:pt x="15149" y="12283"/>
                    <a:pt x="15359" y="12701"/>
                  </a:cubicBezTo>
                  <a:cubicBezTo>
                    <a:pt x="15526" y="13120"/>
                    <a:pt x="15924" y="13413"/>
                    <a:pt x="16091" y="13894"/>
                  </a:cubicBezTo>
                  <a:cubicBezTo>
                    <a:pt x="16237" y="14313"/>
                    <a:pt x="16551" y="14689"/>
                    <a:pt x="16781" y="15087"/>
                  </a:cubicBezTo>
                  <a:cubicBezTo>
                    <a:pt x="16635" y="15296"/>
                    <a:pt x="16468" y="15484"/>
                    <a:pt x="16321" y="15694"/>
                  </a:cubicBezTo>
                  <a:cubicBezTo>
                    <a:pt x="15714" y="15735"/>
                    <a:pt x="15108" y="15840"/>
                    <a:pt x="14543" y="16091"/>
                  </a:cubicBezTo>
                  <a:cubicBezTo>
                    <a:pt x="14250" y="16217"/>
                    <a:pt x="13852" y="16154"/>
                    <a:pt x="13517" y="16154"/>
                  </a:cubicBezTo>
                  <a:cubicBezTo>
                    <a:pt x="12534" y="16133"/>
                    <a:pt x="11530" y="16154"/>
                    <a:pt x="10567" y="16426"/>
                  </a:cubicBezTo>
                  <a:cubicBezTo>
                    <a:pt x="10546" y="16426"/>
                    <a:pt x="10504" y="16447"/>
                    <a:pt x="10463" y="16447"/>
                  </a:cubicBezTo>
                  <a:cubicBezTo>
                    <a:pt x="9144" y="16363"/>
                    <a:pt x="7868" y="16719"/>
                    <a:pt x="6550" y="16740"/>
                  </a:cubicBezTo>
                  <a:cubicBezTo>
                    <a:pt x="6257" y="16740"/>
                    <a:pt x="5922" y="16740"/>
                    <a:pt x="5650" y="16823"/>
                  </a:cubicBezTo>
                  <a:cubicBezTo>
                    <a:pt x="4918" y="17033"/>
                    <a:pt x="4185" y="17054"/>
                    <a:pt x="3411" y="17033"/>
                  </a:cubicBezTo>
                  <a:lnTo>
                    <a:pt x="1382" y="17033"/>
                  </a:lnTo>
                  <a:cubicBezTo>
                    <a:pt x="1172" y="17033"/>
                    <a:pt x="942" y="17033"/>
                    <a:pt x="733" y="16991"/>
                  </a:cubicBezTo>
                  <a:cubicBezTo>
                    <a:pt x="210" y="16928"/>
                    <a:pt x="22" y="16740"/>
                    <a:pt x="22" y="16196"/>
                  </a:cubicBezTo>
                  <a:cubicBezTo>
                    <a:pt x="1" y="14522"/>
                    <a:pt x="1" y="12848"/>
                    <a:pt x="22" y="11174"/>
                  </a:cubicBezTo>
                  <a:cubicBezTo>
                    <a:pt x="22" y="10797"/>
                    <a:pt x="105" y="10442"/>
                    <a:pt x="210" y="10065"/>
                  </a:cubicBezTo>
                  <a:cubicBezTo>
                    <a:pt x="649" y="8077"/>
                    <a:pt x="1047" y="6069"/>
                    <a:pt x="1298" y="4018"/>
                  </a:cubicBezTo>
                  <a:cubicBezTo>
                    <a:pt x="1319" y="3746"/>
                    <a:pt x="1382" y="3453"/>
                    <a:pt x="1486" y="3223"/>
                  </a:cubicBezTo>
                  <a:cubicBezTo>
                    <a:pt x="1863" y="2386"/>
                    <a:pt x="2072" y="1507"/>
                    <a:pt x="2219" y="629"/>
                  </a:cubicBezTo>
                  <a:cubicBezTo>
                    <a:pt x="2281" y="440"/>
                    <a:pt x="2386" y="231"/>
                    <a:pt x="247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793;p46"/>
            <p:cNvSpPr/>
            <p:nvPr/>
          </p:nvSpPr>
          <p:spPr>
            <a:xfrm flipH="1">
              <a:off x="5908563" y="3072906"/>
              <a:ext cx="461723" cy="720645"/>
            </a:xfrm>
            <a:custGeom>
              <a:avLst/>
              <a:gdLst/>
              <a:ahLst/>
              <a:cxnLst/>
              <a:rect l="l" t="t" r="r" b="b"/>
              <a:pathLst>
                <a:path w="14439" h="22536" extrusionOk="0">
                  <a:moveTo>
                    <a:pt x="2470" y="7701"/>
                  </a:moveTo>
                  <a:cubicBezTo>
                    <a:pt x="2616" y="7659"/>
                    <a:pt x="2658" y="7659"/>
                    <a:pt x="2721" y="7617"/>
                  </a:cubicBezTo>
                  <a:cubicBezTo>
                    <a:pt x="3621" y="7324"/>
                    <a:pt x="4520" y="6968"/>
                    <a:pt x="5148" y="6173"/>
                  </a:cubicBezTo>
                  <a:cubicBezTo>
                    <a:pt x="6550" y="5169"/>
                    <a:pt x="7889" y="4039"/>
                    <a:pt x="9374" y="3139"/>
                  </a:cubicBezTo>
                  <a:cubicBezTo>
                    <a:pt x="10002" y="2763"/>
                    <a:pt x="10609" y="2302"/>
                    <a:pt x="11195" y="1842"/>
                  </a:cubicBezTo>
                  <a:cubicBezTo>
                    <a:pt x="12095" y="1089"/>
                    <a:pt x="13224" y="691"/>
                    <a:pt x="14229" y="1"/>
                  </a:cubicBezTo>
                  <a:cubicBezTo>
                    <a:pt x="14438" y="252"/>
                    <a:pt x="14396" y="482"/>
                    <a:pt x="14333" y="670"/>
                  </a:cubicBezTo>
                  <a:cubicBezTo>
                    <a:pt x="14124" y="1193"/>
                    <a:pt x="14082" y="1758"/>
                    <a:pt x="14061" y="2302"/>
                  </a:cubicBezTo>
                  <a:cubicBezTo>
                    <a:pt x="14020" y="2825"/>
                    <a:pt x="13873" y="3349"/>
                    <a:pt x="13810" y="3872"/>
                  </a:cubicBezTo>
                  <a:cubicBezTo>
                    <a:pt x="13643" y="5085"/>
                    <a:pt x="13371" y="6257"/>
                    <a:pt x="13036" y="7450"/>
                  </a:cubicBezTo>
                  <a:cubicBezTo>
                    <a:pt x="12869" y="8056"/>
                    <a:pt x="12806" y="8726"/>
                    <a:pt x="12722" y="9375"/>
                  </a:cubicBezTo>
                  <a:cubicBezTo>
                    <a:pt x="12450" y="11572"/>
                    <a:pt x="12157" y="13748"/>
                    <a:pt x="11885" y="15945"/>
                  </a:cubicBezTo>
                  <a:cubicBezTo>
                    <a:pt x="11885" y="15986"/>
                    <a:pt x="11864" y="16070"/>
                    <a:pt x="11843" y="16154"/>
                  </a:cubicBezTo>
                  <a:cubicBezTo>
                    <a:pt x="11467" y="16384"/>
                    <a:pt x="11111" y="16677"/>
                    <a:pt x="10630" y="16761"/>
                  </a:cubicBezTo>
                  <a:cubicBezTo>
                    <a:pt x="10421" y="16782"/>
                    <a:pt x="10191" y="16991"/>
                    <a:pt x="10044" y="17137"/>
                  </a:cubicBezTo>
                  <a:cubicBezTo>
                    <a:pt x="9772" y="17409"/>
                    <a:pt x="9458" y="17618"/>
                    <a:pt x="9102" y="17723"/>
                  </a:cubicBezTo>
                  <a:cubicBezTo>
                    <a:pt x="8935" y="17765"/>
                    <a:pt x="8789" y="17828"/>
                    <a:pt x="8684" y="17932"/>
                  </a:cubicBezTo>
                  <a:cubicBezTo>
                    <a:pt x="8307" y="18330"/>
                    <a:pt x="7805" y="18497"/>
                    <a:pt x="7324" y="18686"/>
                  </a:cubicBezTo>
                  <a:cubicBezTo>
                    <a:pt x="6926" y="18853"/>
                    <a:pt x="6508" y="19020"/>
                    <a:pt x="6173" y="19292"/>
                  </a:cubicBezTo>
                  <a:cubicBezTo>
                    <a:pt x="5545" y="19711"/>
                    <a:pt x="4855" y="20004"/>
                    <a:pt x="4185" y="20318"/>
                  </a:cubicBezTo>
                  <a:cubicBezTo>
                    <a:pt x="3788" y="20485"/>
                    <a:pt x="3411" y="20694"/>
                    <a:pt x="3035" y="20883"/>
                  </a:cubicBezTo>
                  <a:cubicBezTo>
                    <a:pt x="2742" y="21008"/>
                    <a:pt x="2470" y="21155"/>
                    <a:pt x="2198" y="21301"/>
                  </a:cubicBezTo>
                  <a:cubicBezTo>
                    <a:pt x="1947" y="21427"/>
                    <a:pt x="1696" y="21531"/>
                    <a:pt x="1486" y="21720"/>
                  </a:cubicBezTo>
                  <a:cubicBezTo>
                    <a:pt x="1089" y="22096"/>
                    <a:pt x="628" y="22326"/>
                    <a:pt x="43" y="22536"/>
                  </a:cubicBezTo>
                  <a:cubicBezTo>
                    <a:pt x="43" y="22326"/>
                    <a:pt x="1" y="22138"/>
                    <a:pt x="43" y="21992"/>
                  </a:cubicBezTo>
                  <a:cubicBezTo>
                    <a:pt x="670" y="20004"/>
                    <a:pt x="963" y="17932"/>
                    <a:pt x="1319" y="15882"/>
                  </a:cubicBezTo>
                  <a:cubicBezTo>
                    <a:pt x="1382" y="15526"/>
                    <a:pt x="1486" y="15149"/>
                    <a:pt x="1570" y="14794"/>
                  </a:cubicBezTo>
                  <a:cubicBezTo>
                    <a:pt x="1926" y="14668"/>
                    <a:pt x="2240" y="14564"/>
                    <a:pt x="2574" y="14459"/>
                  </a:cubicBezTo>
                  <a:cubicBezTo>
                    <a:pt x="2972" y="14794"/>
                    <a:pt x="3390" y="15003"/>
                    <a:pt x="3913" y="15045"/>
                  </a:cubicBezTo>
                  <a:cubicBezTo>
                    <a:pt x="4353" y="15108"/>
                    <a:pt x="4813" y="15296"/>
                    <a:pt x="5253" y="15422"/>
                  </a:cubicBezTo>
                  <a:cubicBezTo>
                    <a:pt x="5713" y="15568"/>
                    <a:pt x="6173" y="15568"/>
                    <a:pt x="6613" y="15442"/>
                  </a:cubicBezTo>
                  <a:cubicBezTo>
                    <a:pt x="6717" y="15422"/>
                    <a:pt x="6864" y="15233"/>
                    <a:pt x="6864" y="15129"/>
                  </a:cubicBezTo>
                  <a:cubicBezTo>
                    <a:pt x="6864" y="15024"/>
                    <a:pt x="6717" y="14898"/>
                    <a:pt x="6613" y="14794"/>
                  </a:cubicBezTo>
                  <a:cubicBezTo>
                    <a:pt x="6592" y="14773"/>
                    <a:pt x="6508" y="14731"/>
                    <a:pt x="6424" y="14731"/>
                  </a:cubicBezTo>
                  <a:cubicBezTo>
                    <a:pt x="5755" y="14794"/>
                    <a:pt x="5190" y="14375"/>
                    <a:pt x="4332" y="14292"/>
                  </a:cubicBezTo>
                  <a:cubicBezTo>
                    <a:pt x="4960" y="13999"/>
                    <a:pt x="5399" y="13789"/>
                    <a:pt x="5922" y="13789"/>
                  </a:cubicBezTo>
                  <a:cubicBezTo>
                    <a:pt x="6236" y="13789"/>
                    <a:pt x="6508" y="13727"/>
                    <a:pt x="6634" y="13434"/>
                  </a:cubicBezTo>
                  <a:cubicBezTo>
                    <a:pt x="6696" y="13329"/>
                    <a:pt x="6696" y="13120"/>
                    <a:pt x="6613" y="13015"/>
                  </a:cubicBezTo>
                  <a:cubicBezTo>
                    <a:pt x="6592" y="12932"/>
                    <a:pt x="6382" y="12890"/>
                    <a:pt x="6299" y="12911"/>
                  </a:cubicBezTo>
                  <a:cubicBezTo>
                    <a:pt x="5755" y="13120"/>
                    <a:pt x="5127" y="13015"/>
                    <a:pt x="4604" y="13329"/>
                  </a:cubicBezTo>
                  <a:cubicBezTo>
                    <a:pt x="4541" y="13350"/>
                    <a:pt x="4437" y="13266"/>
                    <a:pt x="4332" y="13245"/>
                  </a:cubicBezTo>
                  <a:cubicBezTo>
                    <a:pt x="4541" y="12701"/>
                    <a:pt x="4834" y="12262"/>
                    <a:pt x="5399" y="12011"/>
                  </a:cubicBezTo>
                  <a:cubicBezTo>
                    <a:pt x="5713" y="11885"/>
                    <a:pt x="6006" y="11676"/>
                    <a:pt x="6278" y="11488"/>
                  </a:cubicBezTo>
                  <a:cubicBezTo>
                    <a:pt x="6403" y="11425"/>
                    <a:pt x="6487" y="11237"/>
                    <a:pt x="6382" y="11111"/>
                  </a:cubicBezTo>
                  <a:cubicBezTo>
                    <a:pt x="6299" y="11007"/>
                    <a:pt x="6131" y="10902"/>
                    <a:pt x="6006" y="10860"/>
                  </a:cubicBezTo>
                  <a:cubicBezTo>
                    <a:pt x="5880" y="10839"/>
                    <a:pt x="5713" y="10944"/>
                    <a:pt x="5587" y="11007"/>
                  </a:cubicBezTo>
                  <a:cubicBezTo>
                    <a:pt x="5232" y="11174"/>
                    <a:pt x="4876" y="11383"/>
                    <a:pt x="4520" y="11530"/>
                  </a:cubicBezTo>
                  <a:cubicBezTo>
                    <a:pt x="4185" y="11655"/>
                    <a:pt x="3976" y="11906"/>
                    <a:pt x="3767" y="12199"/>
                  </a:cubicBezTo>
                  <a:cubicBezTo>
                    <a:pt x="3390" y="12722"/>
                    <a:pt x="2846" y="13036"/>
                    <a:pt x="2323" y="13350"/>
                  </a:cubicBezTo>
                  <a:cubicBezTo>
                    <a:pt x="2219" y="13413"/>
                    <a:pt x="2093" y="13413"/>
                    <a:pt x="1905" y="13434"/>
                  </a:cubicBezTo>
                  <a:cubicBezTo>
                    <a:pt x="1884" y="13245"/>
                    <a:pt x="1842" y="13120"/>
                    <a:pt x="1884" y="12953"/>
                  </a:cubicBezTo>
                  <a:cubicBezTo>
                    <a:pt x="1905" y="12618"/>
                    <a:pt x="1947" y="12283"/>
                    <a:pt x="1988" y="11948"/>
                  </a:cubicBezTo>
                  <a:cubicBezTo>
                    <a:pt x="2030" y="11048"/>
                    <a:pt x="2093" y="10128"/>
                    <a:pt x="2114" y="9249"/>
                  </a:cubicBezTo>
                  <a:cubicBezTo>
                    <a:pt x="2135" y="8433"/>
                    <a:pt x="2114" y="8433"/>
                    <a:pt x="2470" y="770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794;p46"/>
            <p:cNvSpPr/>
            <p:nvPr/>
          </p:nvSpPr>
          <p:spPr>
            <a:xfrm flipH="1">
              <a:off x="6579700" y="3893246"/>
              <a:ext cx="572109" cy="202737"/>
            </a:xfrm>
            <a:custGeom>
              <a:avLst/>
              <a:gdLst/>
              <a:ahLst/>
              <a:cxnLst/>
              <a:rect l="l" t="t" r="r" b="b"/>
              <a:pathLst>
                <a:path w="17891" h="6340" extrusionOk="0">
                  <a:moveTo>
                    <a:pt x="85" y="1486"/>
                  </a:moveTo>
                  <a:cubicBezTo>
                    <a:pt x="231" y="1465"/>
                    <a:pt x="419" y="1423"/>
                    <a:pt x="587" y="1423"/>
                  </a:cubicBezTo>
                  <a:cubicBezTo>
                    <a:pt x="1235" y="1423"/>
                    <a:pt x="1884" y="1465"/>
                    <a:pt x="2533" y="1423"/>
                  </a:cubicBezTo>
                  <a:cubicBezTo>
                    <a:pt x="3035" y="1402"/>
                    <a:pt x="3537" y="1318"/>
                    <a:pt x="3997" y="1276"/>
                  </a:cubicBezTo>
                  <a:cubicBezTo>
                    <a:pt x="4207" y="1256"/>
                    <a:pt x="4416" y="1193"/>
                    <a:pt x="4667" y="1193"/>
                  </a:cubicBezTo>
                  <a:cubicBezTo>
                    <a:pt x="5462" y="1214"/>
                    <a:pt x="6257" y="1004"/>
                    <a:pt x="7052" y="963"/>
                  </a:cubicBezTo>
                  <a:cubicBezTo>
                    <a:pt x="8329" y="879"/>
                    <a:pt x="9605" y="732"/>
                    <a:pt x="10860" y="649"/>
                  </a:cubicBezTo>
                  <a:cubicBezTo>
                    <a:pt x="11028" y="628"/>
                    <a:pt x="11216" y="628"/>
                    <a:pt x="11404" y="649"/>
                  </a:cubicBezTo>
                  <a:cubicBezTo>
                    <a:pt x="12639" y="753"/>
                    <a:pt x="13915" y="356"/>
                    <a:pt x="14940" y="0"/>
                  </a:cubicBezTo>
                  <a:cubicBezTo>
                    <a:pt x="15589" y="147"/>
                    <a:pt x="16196" y="481"/>
                    <a:pt x="16865" y="565"/>
                  </a:cubicBezTo>
                  <a:cubicBezTo>
                    <a:pt x="17221" y="586"/>
                    <a:pt x="17577" y="795"/>
                    <a:pt x="17891" y="1151"/>
                  </a:cubicBezTo>
                  <a:lnTo>
                    <a:pt x="17891" y="3494"/>
                  </a:lnTo>
                  <a:cubicBezTo>
                    <a:pt x="17891" y="3725"/>
                    <a:pt x="17786" y="3913"/>
                    <a:pt x="17577" y="4017"/>
                  </a:cubicBezTo>
                  <a:cubicBezTo>
                    <a:pt x="17368" y="4143"/>
                    <a:pt x="17137" y="4227"/>
                    <a:pt x="16907" y="4331"/>
                  </a:cubicBezTo>
                  <a:cubicBezTo>
                    <a:pt x="16740" y="4415"/>
                    <a:pt x="16510" y="4415"/>
                    <a:pt x="16384" y="4541"/>
                  </a:cubicBezTo>
                  <a:cubicBezTo>
                    <a:pt x="15987" y="4917"/>
                    <a:pt x="15505" y="5147"/>
                    <a:pt x="14982" y="5231"/>
                  </a:cubicBezTo>
                  <a:cubicBezTo>
                    <a:pt x="14857" y="5252"/>
                    <a:pt x="14752" y="5294"/>
                    <a:pt x="14647" y="5378"/>
                  </a:cubicBezTo>
                  <a:cubicBezTo>
                    <a:pt x="13455" y="6173"/>
                    <a:pt x="12137" y="6340"/>
                    <a:pt x="10756" y="6340"/>
                  </a:cubicBezTo>
                  <a:cubicBezTo>
                    <a:pt x="9919" y="6340"/>
                    <a:pt x="9082" y="6340"/>
                    <a:pt x="8245" y="6319"/>
                  </a:cubicBezTo>
                  <a:cubicBezTo>
                    <a:pt x="7743" y="6298"/>
                    <a:pt x="7241" y="6214"/>
                    <a:pt x="6780" y="6173"/>
                  </a:cubicBezTo>
                  <a:cubicBezTo>
                    <a:pt x="6592" y="6131"/>
                    <a:pt x="6404" y="6089"/>
                    <a:pt x="6236" y="6089"/>
                  </a:cubicBezTo>
                  <a:cubicBezTo>
                    <a:pt x="5462" y="6131"/>
                    <a:pt x="4772" y="5901"/>
                    <a:pt x="4060" y="5670"/>
                  </a:cubicBezTo>
                  <a:cubicBezTo>
                    <a:pt x="3642" y="5503"/>
                    <a:pt x="3244" y="5357"/>
                    <a:pt x="2847" y="5189"/>
                  </a:cubicBezTo>
                  <a:cubicBezTo>
                    <a:pt x="1235" y="4624"/>
                    <a:pt x="419" y="3369"/>
                    <a:pt x="43" y="1758"/>
                  </a:cubicBezTo>
                  <a:cubicBezTo>
                    <a:pt x="1" y="1674"/>
                    <a:pt x="64" y="1590"/>
                    <a:pt x="85" y="148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795;p46"/>
            <p:cNvSpPr/>
            <p:nvPr/>
          </p:nvSpPr>
          <p:spPr>
            <a:xfrm flipH="1">
              <a:off x="5954067" y="2927052"/>
              <a:ext cx="419545" cy="599546"/>
            </a:xfrm>
            <a:custGeom>
              <a:avLst/>
              <a:gdLst/>
              <a:ahLst/>
              <a:cxnLst/>
              <a:rect l="l" t="t" r="r" b="b"/>
              <a:pathLst>
                <a:path w="13120" h="18749" extrusionOk="0">
                  <a:moveTo>
                    <a:pt x="13119" y="3704"/>
                  </a:moveTo>
                  <a:cubicBezTo>
                    <a:pt x="12575" y="4185"/>
                    <a:pt x="11968" y="4520"/>
                    <a:pt x="11320" y="4729"/>
                  </a:cubicBezTo>
                  <a:cubicBezTo>
                    <a:pt x="10357" y="5043"/>
                    <a:pt x="9437" y="5482"/>
                    <a:pt x="8537" y="6006"/>
                  </a:cubicBezTo>
                  <a:cubicBezTo>
                    <a:pt x="7177" y="6822"/>
                    <a:pt x="5817" y="7638"/>
                    <a:pt x="4520" y="8516"/>
                  </a:cubicBezTo>
                  <a:cubicBezTo>
                    <a:pt x="4352" y="8621"/>
                    <a:pt x="4206" y="8747"/>
                    <a:pt x="4038" y="8809"/>
                  </a:cubicBezTo>
                  <a:cubicBezTo>
                    <a:pt x="3557" y="8935"/>
                    <a:pt x="3160" y="9207"/>
                    <a:pt x="2783" y="9563"/>
                  </a:cubicBezTo>
                  <a:cubicBezTo>
                    <a:pt x="2574" y="9772"/>
                    <a:pt x="2260" y="9876"/>
                    <a:pt x="2009" y="10044"/>
                  </a:cubicBezTo>
                  <a:cubicBezTo>
                    <a:pt x="1883" y="10127"/>
                    <a:pt x="1716" y="10148"/>
                    <a:pt x="1590" y="10211"/>
                  </a:cubicBezTo>
                  <a:cubicBezTo>
                    <a:pt x="1172" y="10441"/>
                    <a:pt x="1151" y="10651"/>
                    <a:pt x="1528" y="11048"/>
                  </a:cubicBezTo>
                  <a:cubicBezTo>
                    <a:pt x="1402" y="11571"/>
                    <a:pt x="1528" y="12157"/>
                    <a:pt x="1214" y="12680"/>
                  </a:cubicBezTo>
                  <a:cubicBezTo>
                    <a:pt x="1151" y="12785"/>
                    <a:pt x="1256" y="13015"/>
                    <a:pt x="1276" y="13203"/>
                  </a:cubicBezTo>
                  <a:cubicBezTo>
                    <a:pt x="1297" y="13392"/>
                    <a:pt x="1423" y="13538"/>
                    <a:pt x="1423" y="13726"/>
                  </a:cubicBezTo>
                  <a:cubicBezTo>
                    <a:pt x="1423" y="15337"/>
                    <a:pt x="1214" y="16949"/>
                    <a:pt x="879" y="18539"/>
                  </a:cubicBezTo>
                  <a:cubicBezTo>
                    <a:pt x="649" y="18622"/>
                    <a:pt x="419" y="18664"/>
                    <a:pt x="209" y="18748"/>
                  </a:cubicBezTo>
                  <a:cubicBezTo>
                    <a:pt x="126" y="18643"/>
                    <a:pt x="63" y="18622"/>
                    <a:pt x="63" y="18560"/>
                  </a:cubicBezTo>
                  <a:cubicBezTo>
                    <a:pt x="0" y="17911"/>
                    <a:pt x="42" y="17262"/>
                    <a:pt x="209" y="16635"/>
                  </a:cubicBezTo>
                  <a:cubicBezTo>
                    <a:pt x="251" y="16446"/>
                    <a:pt x="335" y="16258"/>
                    <a:pt x="314" y="16070"/>
                  </a:cubicBezTo>
                  <a:cubicBezTo>
                    <a:pt x="230" y="15128"/>
                    <a:pt x="523" y="14229"/>
                    <a:pt x="732" y="13329"/>
                  </a:cubicBezTo>
                  <a:cubicBezTo>
                    <a:pt x="963" y="12345"/>
                    <a:pt x="858" y="11362"/>
                    <a:pt x="879" y="10379"/>
                  </a:cubicBezTo>
                  <a:lnTo>
                    <a:pt x="879" y="10065"/>
                  </a:lnTo>
                  <a:cubicBezTo>
                    <a:pt x="1004" y="9939"/>
                    <a:pt x="1151" y="9772"/>
                    <a:pt x="1297" y="9625"/>
                  </a:cubicBezTo>
                  <a:cubicBezTo>
                    <a:pt x="1465" y="9437"/>
                    <a:pt x="1486" y="9165"/>
                    <a:pt x="1360" y="9019"/>
                  </a:cubicBezTo>
                  <a:cubicBezTo>
                    <a:pt x="963" y="8600"/>
                    <a:pt x="1067" y="8182"/>
                    <a:pt x="1193" y="7742"/>
                  </a:cubicBezTo>
                  <a:cubicBezTo>
                    <a:pt x="1276" y="7512"/>
                    <a:pt x="1318" y="7261"/>
                    <a:pt x="1256" y="7031"/>
                  </a:cubicBezTo>
                  <a:cubicBezTo>
                    <a:pt x="1193" y="6905"/>
                    <a:pt x="1256" y="6738"/>
                    <a:pt x="1256" y="6591"/>
                  </a:cubicBezTo>
                  <a:cubicBezTo>
                    <a:pt x="1256" y="6298"/>
                    <a:pt x="1318" y="6006"/>
                    <a:pt x="1256" y="5775"/>
                  </a:cubicBezTo>
                  <a:cubicBezTo>
                    <a:pt x="1088" y="5273"/>
                    <a:pt x="1109" y="4813"/>
                    <a:pt x="1109" y="4311"/>
                  </a:cubicBezTo>
                  <a:lnTo>
                    <a:pt x="1109" y="1256"/>
                  </a:lnTo>
                  <a:lnTo>
                    <a:pt x="1109" y="440"/>
                  </a:lnTo>
                  <a:cubicBezTo>
                    <a:pt x="1360" y="293"/>
                    <a:pt x="1569" y="126"/>
                    <a:pt x="1779" y="0"/>
                  </a:cubicBezTo>
                  <a:cubicBezTo>
                    <a:pt x="1841" y="21"/>
                    <a:pt x="1946" y="21"/>
                    <a:pt x="2030" y="84"/>
                  </a:cubicBezTo>
                  <a:cubicBezTo>
                    <a:pt x="2427" y="252"/>
                    <a:pt x="2825" y="461"/>
                    <a:pt x="3201" y="649"/>
                  </a:cubicBezTo>
                  <a:cubicBezTo>
                    <a:pt x="3348" y="712"/>
                    <a:pt x="3515" y="775"/>
                    <a:pt x="3662" y="754"/>
                  </a:cubicBezTo>
                  <a:cubicBezTo>
                    <a:pt x="4143" y="649"/>
                    <a:pt x="4582" y="858"/>
                    <a:pt x="4959" y="1151"/>
                  </a:cubicBezTo>
                  <a:cubicBezTo>
                    <a:pt x="5398" y="1486"/>
                    <a:pt x="5921" y="1549"/>
                    <a:pt x="6445" y="1549"/>
                  </a:cubicBezTo>
                  <a:cubicBezTo>
                    <a:pt x="6989" y="1549"/>
                    <a:pt x="7491" y="1674"/>
                    <a:pt x="7972" y="1905"/>
                  </a:cubicBezTo>
                  <a:cubicBezTo>
                    <a:pt x="8495" y="2177"/>
                    <a:pt x="9039" y="2344"/>
                    <a:pt x="9604" y="2511"/>
                  </a:cubicBezTo>
                  <a:cubicBezTo>
                    <a:pt x="10525" y="2741"/>
                    <a:pt x="11445" y="3055"/>
                    <a:pt x="12387" y="3327"/>
                  </a:cubicBezTo>
                  <a:cubicBezTo>
                    <a:pt x="12617" y="3327"/>
                    <a:pt x="12889" y="3453"/>
                    <a:pt x="13119" y="37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796;p46"/>
            <p:cNvSpPr/>
            <p:nvPr/>
          </p:nvSpPr>
          <p:spPr>
            <a:xfrm flipH="1">
              <a:off x="5971461" y="2860154"/>
              <a:ext cx="349962" cy="148567"/>
            </a:xfrm>
            <a:custGeom>
              <a:avLst/>
              <a:gdLst/>
              <a:ahLst/>
              <a:cxnLst/>
              <a:rect l="l" t="t" r="r" b="b"/>
              <a:pathLst>
                <a:path w="10944" h="4646" extrusionOk="0">
                  <a:moveTo>
                    <a:pt x="0" y="1025"/>
                  </a:moveTo>
                  <a:lnTo>
                    <a:pt x="0" y="84"/>
                  </a:lnTo>
                  <a:cubicBezTo>
                    <a:pt x="795" y="126"/>
                    <a:pt x="1548" y="0"/>
                    <a:pt x="2260" y="314"/>
                  </a:cubicBezTo>
                  <a:cubicBezTo>
                    <a:pt x="3725" y="314"/>
                    <a:pt x="4959" y="1172"/>
                    <a:pt x="6319" y="1548"/>
                  </a:cubicBezTo>
                  <a:cubicBezTo>
                    <a:pt x="6340" y="1548"/>
                    <a:pt x="6361" y="1569"/>
                    <a:pt x="6382" y="1590"/>
                  </a:cubicBezTo>
                  <a:cubicBezTo>
                    <a:pt x="7428" y="2260"/>
                    <a:pt x="8579" y="2720"/>
                    <a:pt x="9709" y="3243"/>
                  </a:cubicBezTo>
                  <a:cubicBezTo>
                    <a:pt x="10462" y="3599"/>
                    <a:pt x="10587" y="3704"/>
                    <a:pt x="10943" y="4436"/>
                  </a:cubicBezTo>
                  <a:cubicBezTo>
                    <a:pt x="10839" y="4645"/>
                    <a:pt x="10671" y="4499"/>
                    <a:pt x="10546" y="4457"/>
                  </a:cubicBezTo>
                  <a:cubicBezTo>
                    <a:pt x="9583" y="4206"/>
                    <a:pt x="8642" y="3934"/>
                    <a:pt x="7658" y="3683"/>
                  </a:cubicBezTo>
                  <a:cubicBezTo>
                    <a:pt x="7449" y="3641"/>
                    <a:pt x="7261" y="3578"/>
                    <a:pt x="7072" y="3473"/>
                  </a:cubicBezTo>
                  <a:cubicBezTo>
                    <a:pt x="6340" y="3055"/>
                    <a:pt x="5524" y="2846"/>
                    <a:pt x="4708" y="2657"/>
                  </a:cubicBezTo>
                  <a:cubicBezTo>
                    <a:pt x="4059" y="2511"/>
                    <a:pt x="3369" y="2344"/>
                    <a:pt x="2783" y="2030"/>
                  </a:cubicBezTo>
                  <a:cubicBezTo>
                    <a:pt x="2637" y="1946"/>
                    <a:pt x="2490" y="1883"/>
                    <a:pt x="2323" y="1904"/>
                  </a:cubicBezTo>
                  <a:cubicBezTo>
                    <a:pt x="1423" y="1925"/>
                    <a:pt x="795" y="1360"/>
                    <a:pt x="0" y="10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797;p46"/>
            <p:cNvSpPr/>
            <p:nvPr/>
          </p:nvSpPr>
          <p:spPr>
            <a:xfrm flipH="1">
              <a:off x="6045073" y="3115053"/>
              <a:ext cx="264326" cy="180705"/>
            </a:xfrm>
            <a:custGeom>
              <a:avLst/>
              <a:gdLst/>
              <a:ahLst/>
              <a:cxnLst/>
              <a:rect l="l" t="t" r="r" b="b"/>
              <a:pathLst>
                <a:path w="8266" h="5651" extrusionOk="0">
                  <a:moveTo>
                    <a:pt x="8266" y="1"/>
                  </a:moveTo>
                  <a:cubicBezTo>
                    <a:pt x="8035" y="440"/>
                    <a:pt x="7659" y="712"/>
                    <a:pt x="7303" y="943"/>
                  </a:cubicBezTo>
                  <a:cubicBezTo>
                    <a:pt x="5776" y="1779"/>
                    <a:pt x="4437" y="2930"/>
                    <a:pt x="3056" y="3956"/>
                  </a:cubicBezTo>
                  <a:cubicBezTo>
                    <a:pt x="2846" y="4102"/>
                    <a:pt x="2637" y="4248"/>
                    <a:pt x="2491" y="4416"/>
                  </a:cubicBezTo>
                  <a:cubicBezTo>
                    <a:pt x="1968" y="5106"/>
                    <a:pt x="1172" y="5337"/>
                    <a:pt x="440" y="5629"/>
                  </a:cubicBezTo>
                  <a:cubicBezTo>
                    <a:pt x="398" y="5650"/>
                    <a:pt x="336" y="5609"/>
                    <a:pt x="210" y="5609"/>
                  </a:cubicBezTo>
                  <a:cubicBezTo>
                    <a:pt x="147" y="5399"/>
                    <a:pt x="84" y="5148"/>
                    <a:pt x="1" y="4897"/>
                  </a:cubicBezTo>
                  <a:cubicBezTo>
                    <a:pt x="147" y="4813"/>
                    <a:pt x="252" y="4709"/>
                    <a:pt x="398" y="4667"/>
                  </a:cubicBezTo>
                  <a:cubicBezTo>
                    <a:pt x="1256" y="4186"/>
                    <a:pt x="2093" y="3663"/>
                    <a:pt x="2930" y="3160"/>
                  </a:cubicBezTo>
                  <a:cubicBezTo>
                    <a:pt x="4499" y="2261"/>
                    <a:pt x="6048" y="1256"/>
                    <a:pt x="7575" y="294"/>
                  </a:cubicBezTo>
                  <a:cubicBezTo>
                    <a:pt x="7805" y="147"/>
                    <a:pt x="8035" y="106"/>
                    <a:pt x="826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798;p46"/>
            <p:cNvSpPr/>
            <p:nvPr/>
          </p:nvSpPr>
          <p:spPr>
            <a:xfrm flipH="1">
              <a:off x="6166172" y="4308069"/>
              <a:ext cx="149239" cy="45536"/>
            </a:xfrm>
            <a:custGeom>
              <a:avLst/>
              <a:gdLst/>
              <a:ahLst/>
              <a:cxnLst/>
              <a:rect l="l" t="t" r="r" b="b"/>
              <a:pathLst>
                <a:path w="4667" h="1424" extrusionOk="0">
                  <a:moveTo>
                    <a:pt x="0" y="963"/>
                  </a:moveTo>
                  <a:lnTo>
                    <a:pt x="0" y="126"/>
                  </a:lnTo>
                  <a:cubicBezTo>
                    <a:pt x="189" y="105"/>
                    <a:pt x="377" y="64"/>
                    <a:pt x="544" y="64"/>
                  </a:cubicBezTo>
                  <a:cubicBezTo>
                    <a:pt x="1005" y="64"/>
                    <a:pt x="1423" y="126"/>
                    <a:pt x="1863" y="105"/>
                  </a:cubicBezTo>
                  <a:cubicBezTo>
                    <a:pt x="2909" y="1"/>
                    <a:pt x="3767" y="440"/>
                    <a:pt x="4666" y="984"/>
                  </a:cubicBezTo>
                  <a:cubicBezTo>
                    <a:pt x="4415" y="1319"/>
                    <a:pt x="4081" y="1382"/>
                    <a:pt x="3746" y="1403"/>
                  </a:cubicBezTo>
                  <a:cubicBezTo>
                    <a:pt x="2825" y="1424"/>
                    <a:pt x="1884" y="1403"/>
                    <a:pt x="963" y="1403"/>
                  </a:cubicBezTo>
                  <a:cubicBezTo>
                    <a:pt x="607" y="1382"/>
                    <a:pt x="293" y="1214"/>
                    <a:pt x="0" y="96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799;p46"/>
            <p:cNvSpPr/>
            <p:nvPr/>
          </p:nvSpPr>
          <p:spPr>
            <a:xfrm flipH="1">
              <a:off x="6005571" y="2923695"/>
              <a:ext cx="6747" cy="6076"/>
            </a:xfrm>
            <a:custGeom>
              <a:avLst/>
              <a:gdLst/>
              <a:ahLst/>
              <a:cxnLst/>
              <a:rect l="l" t="t" r="r" b="b"/>
              <a:pathLst>
                <a:path w="211" h="190" extrusionOk="0">
                  <a:moveTo>
                    <a:pt x="22" y="1"/>
                  </a:moveTo>
                  <a:cubicBezTo>
                    <a:pt x="43" y="1"/>
                    <a:pt x="64" y="1"/>
                    <a:pt x="105" y="22"/>
                  </a:cubicBezTo>
                  <a:cubicBezTo>
                    <a:pt x="147" y="43"/>
                    <a:pt x="168" y="105"/>
                    <a:pt x="210" y="126"/>
                  </a:cubicBezTo>
                  <a:cubicBezTo>
                    <a:pt x="64" y="189"/>
                    <a:pt x="1" y="147"/>
                    <a:pt x="22" y="1"/>
                  </a:cubicBezTo>
                  <a:cubicBezTo>
                    <a:pt x="43" y="1"/>
                    <a:pt x="22" y="1"/>
                    <a:pt x="2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800;p46"/>
            <p:cNvSpPr/>
            <p:nvPr/>
          </p:nvSpPr>
          <p:spPr>
            <a:xfrm flipH="1">
              <a:off x="5923975" y="2793223"/>
              <a:ext cx="412190" cy="208781"/>
            </a:xfrm>
            <a:custGeom>
              <a:avLst/>
              <a:gdLst/>
              <a:ahLst/>
              <a:cxnLst/>
              <a:rect l="l" t="t" r="r" b="b"/>
              <a:pathLst>
                <a:path w="12890" h="6529" extrusionOk="0">
                  <a:moveTo>
                    <a:pt x="12450" y="5357"/>
                  </a:moveTo>
                  <a:cubicBezTo>
                    <a:pt x="11781" y="4918"/>
                    <a:pt x="11404" y="4185"/>
                    <a:pt x="10735" y="3746"/>
                  </a:cubicBezTo>
                  <a:cubicBezTo>
                    <a:pt x="9960" y="3160"/>
                    <a:pt x="9103" y="2721"/>
                    <a:pt x="8266" y="2240"/>
                  </a:cubicBezTo>
                  <a:cubicBezTo>
                    <a:pt x="6864" y="1465"/>
                    <a:pt x="5211" y="1"/>
                    <a:pt x="3537" y="105"/>
                  </a:cubicBezTo>
                  <a:cubicBezTo>
                    <a:pt x="3160" y="126"/>
                    <a:pt x="3035" y="712"/>
                    <a:pt x="3411" y="775"/>
                  </a:cubicBezTo>
                  <a:cubicBezTo>
                    <a:pt x="4834" y="1089"/>
                    <a:pt x="6090" y="2135"/>
                    <a:pt x="7324" y="2951"/>
                  </a:cubicBezTo>
                  <a:lnTo>
                    <a:pt x="6843" y="2721"/>
                  </a:lnTo>
                  <a:cubicBezTo>
                    <a:pt x="5776" y="2219"/>
                    <a:pt x="4646" y="1884"/>
                    <a:pt x="3558" y="1486"/>
                  </a:cubicBezTo>
                  <a:cubicBezTo>
                    <a:pt x="2595" y="1152"/>
                    <a:pt x="1591" y="859"/>
                    <a:pt x="566" y="775"/>
                  </a:cubicBezTo>
                  <a:cubicBezTo>
                    <a:pt x="105" y="733"/>
                    <a:pt x="1" y="1507"/>
                    <a:pt x="461" y="1591"/>
                  </a:cubicBezTo>
                  <a:cubicBezTo>
                    <a:pt x="1319" y="1716"/>
                    <a:pt x="2219" y="2030"/>
                    <a:pt x="3035" y="2386"/>
                  </a:cubicBezTo>
                  <a:cubicBezTo>
                    <a:pt x="4123" y="2825"/>
                    <a:pt x="5253" y="3160"/>
                    <a:pt x="6320" y="3683"/>
                  </a:cubicBezTo>
                  <a:cubicBezTo>
                    <a:pt x="7157" y="4081"/>
                    <a:pt x="7868" y="4646"/>
                    <a:pt x="8684" y="5106"/>
                  </a:cubicBezTo>
                  <a:cubicBezTo>
                    <a:pt x="9333" y="5462"/>
                    <a:pt x="10191" y="6257"/>
                    <a:pt x="10965" y="6278"/>
                  </a:cubicBezTo>
                  <a:cubicBezTo>
                    <a:pt x="11111" y="6278"/>
                    <a:pt x="11320" y="6110"/>
                    <a:pt x="11320" y="5964"/>
                  </a:cubicBezTo>
                  <a:cubicBezTo>
                    <a:pt x="11488" y="6152"/>
                    <a:pt x="11655" y="6299"/>
                    <a:pt x="11885" y="6424"/>
                  </a:cubicBezTo>
                  <a:lnTo>
                    <a:pt x="11885" y="6424"/>
                  </a:lnTo>
                  <a:cubicBezTo>
                    <a:pt x="11969" y="6487"/>
                    <a:pt x="12074" y="6508"/>
                    <a:pt x="12178" y="6529"/>
                  </a:cubicBezTo>
                  <a:cubicBezTo>
                    <a:pt x="12785" y="6508"/>
                    <a:pt x="12890" y="5650"/>
                    <a:pt x="12450" y="535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801;p46"/>
            <p:cNvSpPr/>
            <p:nvPr/>
          </p:nvSpPr>
          <p:spPr>
            <a:xfrm flipH="1">
              <a:off x="6708149" y="2940068"/>
              <a:ext cx="296431" cy="250352"/>
            </a:xfrm>
            <a:custGeom>
              <a:avLst/>
              <a:gdLst/>
              <a:ahLst/>
              <a:cxnLst/>
              <a:rect l="l" t="t" r="r" b="b"/>
              <a:pathLst>
                <a:path w="9270" h="7829" extrusionOk="0">
                  <a:moveTo>
                    <a:pt x="5486" y="1"/>
                  </a:moveTo>
                  <a:cubicBezTo>
                    <a:pt x="5271" y="1"/>
                    <a:pt x="5053" y="19"/>
                    <a:pt x="4833" y="54"/>
                  </a:cubicBezTo>
                  <a:lnTo>
                    <a:pt x="4436" y="54"/>
                  </a:lnTo>
                  <a:cubicBezTo>
                    <a:pt x="2741" y="117"/>
                    <a:pt x="1130" y="1079"/>
                    <a:pt x="523" y="2732"/>
                  </a:cubicBezTo>
                  <a:cubicBezTo>
                    <a:pt x="0" y="4197"/>
                    <a:pt x="628" y="6080"/>
                    <a:pt x="1758" y="7105"/>
                  </a:cubicBezTo>
                  <a:cubicBezTo>
                    <a:pt x="2323" y="7623"/>
                    <a:pt x="3023" y="7829"/>
                    <a:pt x="3753" y="7829"/>
                  </a:cubicBezTo>
                  <a:cubicBezTo>
                    <a:pt x="4969" y="7829"/>
                    <a:pt x="6267" y="7257"/>
                    <a:pt x="7156" y="6603"/>
                  </a:cubicBezTo>
                  <a:cubicBezTo>
                    <a:pt x="7470" y="6373"/>
                    <a:pt x="7763" y="6080"/>
                    <a:pt x="7993" y="5766"/>
                  </a:cubicBezTo>
                  <a:cubicBezTo>
                    <a:pt x="8955" y="4824"/>
                    <a:pt x="9269" y="3485"/>
                    <a:pt x="8579" y="2188"/>
                  </a:cubicBezTo>
                  <a:cubicBezTo>
                    <a:pt x="8495" y="1937"/>
                    <a:pt x="8370" y="1707"/>
                    <a:pt x="8244" y="1498"/>
                  </a:cubicBezTo>
                  <a:cubicBezTo>
                    <a:pt x="7547" y="451"/>
                    <a:pt x="6559" y="1"/>
                    <a:pt x="548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802;p46"/>
            <p:cNvSpPr/>
            <p:nvPr/>
          </p:nvSpPr>
          <p:spPr>
            <a:xfrm flipH="1">
              <a:off x="5873175" y="2230500"/>
              <a:ext cx="1824604" cy="2155827"/>
            </a:xfrm>
            <a:custGeom>
              <a:avLst/>
              <a:gdLst/>
              <a:ahLst/>
              <a:cxnLst/>
              <a:rect l="l" t="t" r="r" b="b"/>
              <a:pathLst>
                <a:path w="57059" h="67417" extrusionOk="0">
                  <a:moveTo>
                    <a:pt x="52728" y="21678"/>
                  </a:moveTo>
                  <a:cubicBezTo>
                    <a:pt x="51995" y="20966"/>
                    <a:pt x="51305" y="20213"/>
                    <a:pt x="50426" y="19669"/>
                  </a:cubicBezTo>
                  <a:cubicBezTo>
                    <a:pt x="49589" y="19146"/>
                    <a:pt x="48773" y="18560"/>
                    <a:pt x="47832" y="18225"/>
                  </a:cubicBezTo>
                  <a:cubicBezTo>
                    <a:pt x="47748" y="18205"/>
                    <a:pt x="47685" y="18121"/>
                    <a:pt x="47581" y="18058"/>
                  </a:cubicBezTo>
                  <a:cubicBezTo>
                    <a:pt x="47685" y="17933"/>
                    <a:pt x="47727" y="17828"/>
                    <a:pt x="47811" y="17807"/>
                  </a:cubicBezTo>
                  <a:cubicBezTo>
                    <a:pt x="48041" y="17786"/>
                    <a:pt x="48334" y="17723"/>
                    <a:pt x="48543" y="17828"/>
                  </a:cubicBezTo>
                  <a:cubicBezTo>
                    <a:pt x="49987" y="18435"/>
                    <a:pt x="51368" y="19104"/>
                    <a:pt x="52498" y="20234"/>
                  </a:cubicBezTo>
                  <a:cubicBezTo>
                    <a:pt x="53021" y="20778"/>
                    <a:pt x="53669" y="21176"/>
                    <a:pt x="54318" y="21490"/>
                  </a:cubicBezTo>
                  <a:cubicBezTo>
                    <a:pt x="55134" y="21887"/>
                    <a:pt x="55657" y="22557"/>
                    <a:pt x="56285" y="23184"/>
                  </a:cubicBezTo>
                  <a:cubicBezTo>
                    <a:pt x="56327" y="23247"/>
                    <a:pt x="56389" y="23289"/>
                    <a:pt x="56389" y="23352"/>
                  </a:cubicBezTo>
                  <a:cubicBezTo>
                    <a:pt x="56327" y="24000"/>
                    <a:pt x="56912" y="24523"/>
                    <a:pt x="56808" y="25214"/>
                  </a:cubicBezTo>
                  <a:cubicBezTo>
                    <a:pt x="56787" y="25360"/>
                    <a:pt x="56787" y="25549"/>
                    <a:pt x="56829" y="25653"/>
                  </a:cubicBezTo>
                  <a:cubicBezTo>
                    <a:pt x="57059" y="26051"/>
                    <a:pt x="56996" y="26386"/>
                    <a:pt x="56850" y="26804"/>
                  </a:cubicBezTo>
                  <a:cubicBezTo>
                    <a:pt x="56640" y="27369"/>
                    <a:pt x="56578" y="27997"/>
                    <a:pt x="56536" y="28624"/>
                  </a:cubicBezTo>
                  <a:cubicBezTo>
                    <a:pt x="56494" y="29461"/>
                    <a:pt x="56306" y="30277"/>
                    <a:pt x="56201" y="31114"/>
                  </a:cubicBezTo>
                  <a:cubicBezTo>
                    <a:pt x="56096" y="32035"/>
                    <a:pt x="55845" y="32956"/>
                    <a:pt x="55636" y="33834"/>
                  </a:cubicBezTo>
                  <a:cubicBezTo>
                    <a:pt x="55427" y="34755"/>
                    <a:pt x="55322" y="35655"/>
                    <a:pt x="55176" y="36575"/>
                  </a:cubicBezTo>
                  <a:cubicBezTo>
                    <a:pt x="55050" y="37580"/>
                    <a:pt x="54925" y="38542"/>
                    <a:pt x="54799" y="39547"/>
                  </a:cubicBezTo>
                  <a:cubicBezTo>
                    <a:pt x="54653" y="40530"/>
                    <a:pt x="54527" y="41492"/>
                    <a:pt x="54402" y="42497"/>
                  </a:cubicBezTo>
                  <a:cubicBezTo>
                    <a:pt x="54339" y="43062"/>
                    <a:pt x="54109" y="43564"/>
                    <a:pt x="53669" y="43982"/>
                  </a:cubicBezTo>
                  <a:cubicBezTo>
                    <a:pt x="53565" y="43941"/>
                    <a:pt x="53439" y="43899"/>
                    <a:pt x="53335" y="43857"/>
                  </a:cubicBezTo>
                  <a:cubicBezTo>
                    <a:pt x="53251" y="43815"/>
                    <a:pt x="53167" y="43752"/>
                    <a:pt x="53125" y="43731"/>
                  </a:cubicBezTo>
                  <a:cubicBezTo>
                    <a:pt x="52623" y="43773"/>
                    <a:pt x="52205" y="43899"/>
                    <a:pt x="51891" y="44317"/>
                  </a:cubicBezTo>
                  <a:cubicBezTo>
                    <a:pt x="51870" y="44380"/>
                    <a:pt x="51807" y="44422"/>
                    <a:pt x="51765" y="44464"/>
                  </a:cubicBezTo>
                  <a:cubicBezTo>
                    <a:pt x="51075" y="44882"/>
                    <a:pt x="50405" y="45322"/>
                    <a:pt x="49694" y="45656"/>
                  </a:cubicBezTo>
                  <a:cubicBezTo>
                    <a:pt x="49045" y="45949"/>
                    <a:pt x="48376" y="46242"/>
                    <a:pt x="47790" y="46619"/>
                  </a:cubicBezTo>
                  <a:cubicBezTo>
                    <a:pt x="47476" y="46828"/>
                    <a:pt x="47120" y="46995"/>
                    <a:pt x="46785" y="47142"/>
                  </a:cubicBezTo>
                  <a:cubicBezTo>
                    <a:pt x="46074" y="47456"/>
                    <a:pt x="45342" y="47728"/>
                    <a:pt x="44714" y="48188"/>
                  </a:cubicBezTo>
                  <a:cubicBezTo>
                    <a:pt x="44568" y="48293"/>
                    <a:pt x="44379" y="48355"/>
                    <a:pt x="44233" y="48439"/>
                  </a:cubicBezTo>
                  <a:cubicBezTo>
                    <a:pt x="44086" y="48481"/>
                    <a:pt x="43877" y="48502"/>
                    <a:pt x="43814" y="48607"/>
                  </a:cubicBezTo>
                  <a:cubicBezTo>
                    <a:pt x="43124" y="49318"/>
                    <a:pt x="42099" y="49527"/>
                    <a:pt x="41450" y="50259"/>
                  </a:cubicBezTo>
                  <a:cubicBezTo>
                    <a:pt x="41345" y="50385"/>
                    <a:pt x="41157" y="50490"/>
                    <a:pt x="41011" y="50552"/>
                  </a:cubicBezTo>
                  <a:cubicBezTo>
                    <a:pt x="40592" y="50678"/>
                    <a:pt x="40195" y="50343"/>
                    <a:pt x="40362" y="49946"/>
                  </a:cubicBezTo>
                  <a:cubicBezTo>
                    <a:pt x="40487" y="49590"/>
                    <a:pt x="40508" y="49213"/>
                    <a:pt x="40529" y="48858"/>
                  </a:cubicBezTo>
                  <a:cubicBezTo>
                    <a:pt x="40571" y="48502"/>
                    <a:pt x="40613" y="48167"/>
                    <a:pt x="40718" y="47853"/>
                  </a:cubicBezTo>
                  <a:cubicBezTo>
                    <a:pt x="41115" y="46493"/>
                    <a:pt x="41680" y="43857"/>
                    <a:pt x="41889" y="42267"/>
                  </a:cubicBezTo>
                  <a:cubicBezTo>
                    <a:pt x="41743" y="42225"/>
                    <a:pt x="41555" y="42204"/>
                    <a:pt x="41366" y="42204"/>
                  </a:cubicBezTo>
                  <a:cubicBezTo>
                    <a:pt x="41031" y="42183"/>
                    <a:pt x="40697" y="42267"/>
                    <a:pt x="40404" y="41995"/>
                  </a:cubicBezTo>
                  <a:cubicBezTo>
                    <a:pt x="40257" y="41848"/>
                    <a:pt x="40069" y="41911"/>
                    <a:pt x="39881" y="41974"/>
                  </a:cubicBezTo>
                  <a:cubicBezTo>
                    <a:pt x="39148" y="42120"/>
                    <a:pt x="38416" y="42309"/>
                    <a:pt x="37684" y="42434"/>
                  </a:cubicBezTo>
                  <a:cubicBezTo>
                    <a:pt x="37265" y="42518"/>
                    <a:pt x="36826" y="42581"/>
                    <a:pt x="36407" y="42581"/>
                  </a:cubicBezTo>
                  <a:cubicBezTo>
                    <a:pt x="35612" y="42601"/>
                    <a:pt x="34859" y="42581"/>
                    <a:pt x="34085" y="42581"/>
                  </a:cubicBezTo>
                  <a:cubicBezTo>
                    <a:pt x="33206" y="42601"/>
                    <a:pt x="32348" y="42497"/>
                    <a:pt x="31490" y="42329"/>
                  </a:cubicBezTo>
                  <a:cubicBezTo>
                    <a:pt x="30863" y="42204"/>
                    <a:pt x="30214" y="42267"/>
                    <a:pt x="29482" y="42204"/>
                  </a:cubicBezTo>
                  <a:cubicBezTo>
                    <a:pt x="29503" y="42497"/>
                    <a:pt x="29440" y="42706"/>
                    <a:pt x="29523" y="42894"/>
                  </a:cubicBezTo>
                  <a:cubicBezTo>
                    <a:pt x="29754" y="43480"/>
                    <a:pt x="30047" y="44087"/>
                    <a:pt x="30340" y="44673"/>
                  </a:cubicBezTo>
                  <a:cubicBezTo>
                    <a:pt x="30570" y="45154"/>
                    <a:pt x="30884" y="45635"/>
                    <a:pt x="31156" y="46138"/>
                  </a:cubicBezTo>
                  <a:cubicBezTo>
                    <a:pt x="31302" y="46451"/>
                    <a:pt x="31428" y="46765"/>
                    <a:pt x="31532" y="47079"/>
                  </a:cubicBezTo>
                  <a:cubicBezTo>
                    <a:pt x="31637" y="47435"/>
                    <a:pt x="31741" y="47770"/>
                    <a:pt x="32055" y="48042"/>
                  </a:cubicBezTo>
                  <a:cubicBezTo>
                    <a:pt x="32139" y="48125"/>
                    <a:pt x="32244" y="48230"/>
                    <a:pt x="32264" y="48355"/>
                  </a:cubicBezTo>
                  <a:cubicBezTo>
                    <a:pt x="32474" y="48962"/>
                    <a:pt x="32767" y="49485"/>
                    <a:pt x="33269" y="49904"/>
                  </a:cubicBezTo>
                  <a:cubicBezTo>
                    <a:pt x="33478" y="50071"/>
                    <a:pt x="33478" y="50364"/>
                    <a:pt x="33353" y="50573"/>
                  </a:cubicBezTo>
                  <a:cubicBezTo>
                    <a:pt x="33080" y="50971"/>
                    <a:pt x="33373" y="51222"/>
                    <a:pt x="33499" y="51494"/>
                  </a:cubicBezTo>
                  <a:cubicBezTo>
                    <a:pt x="33562" y="51599"/>
                    <a:pt x="33771" y="51640"/>
                    <a:pt x="33897" y="51682"/>
                  </a:cubicBezTo>
                  <a:cubicBezTo>
                    <a:pt x="34106" y="51724"/>
                    <a:pt x="34336" y="51703"/>
                    <a:pt x="34524" y="51787"/>
                  </a:cubicBezTo>
                  <a:cubicBezTo>
                    <a:pt x="34922" y="51954"/>
                    <a:pt x="35340" y="52122"/>
                    <a:pt x="35675" y="52373"/>
                  </a:cubicBezTo>
                  <a:cubicBezTo>
                    <a:pt x="36031" y="52687"/>
                    <a:pt x="35821" y="53189"/>
                    <a:pt x="35884" y="53607"/>
                  </a:cubicBezTo>
                  <a:cubicBezTo>
                    <a:pt x="35905" y="53775"/>
                    <a:pt x="35905" y="53921"/>
                    <a:pt x="35926" y="54109"/>
                  </a:cubicBezTo>
                  <a:cubicBezTo>
                    <a:pt x="36449" y="54089"/>
                    <a:pt x="36930" y="54214"/>
                    <a:pt x="37370" y="54402"/>
                  </a:cubicBezTo>
                  <a:cubicBezTo>
                    <a:pt x="37663" y="54528"/>
                    <a:pt x="37977" y="54570"/>
                    <a:pt x="38270" y="54633"/>
                  </a:cubicBezTo>
                  <a:cubicBezTo>
                    <a:pt x="38897" y="54737"/>
                    <a:pt x="39546" y="54821"/>
                    <a:pt x="40174" y="54946"/>
                  </a:cubicBezTo>
                  <a:cubicBezTo>
                    <a:pt x="40425" y="54988"/>
                    <a:pt x="40697" y="55135"/>
                    <a:pt x="40948" y="55260"/>
                  </a:cubicBezTo>
                  <a:cubicBezTo>
                    <a:pt x="41429" y="55511"/>
                    <a:pt x="41868" y="55804"/>
                    <a:pt x="42308" y="56076"/>
                  </a:cubicBezTo>
                  <a:cubicBezTo>
                    <a:pt x="42601" y="56244"/>
                    <a:pt x="42831" y="56495"/>
                    <a:pt x="42915" y="56850"/>
                  </a:cubicBezTo>
                  <a:cubicBezTo>
                    <a:pt x="43040" y="57394"/>
                    <a:pt x="43249" y="57897"/>
                    <a:pt x="43396" y="58441"/>
                  </a:cubicBezTo>
                  <a:cubicBezTo>
                    <a:pt x="43459" y="58754"/>
                    <a:pt x="43500" y="59131"/>
                    <a:pt x="43500" y="59466"/>
                  </a:cubicBezTo>
                  <a:cubicBezTo>
                    <a:pt x="43500" y="59968"/>
                    <a:pt x="43542" y="60470"/>
                    <a:pt x="43668" y="60931"/>
                  </a:cubicBezTo>
                  <a:cubicBezTo>
                    <a:pt x="43772" y="61244"/>
                    <a:pt x="43772" y="61621"/>
                    <a:pt x="43772" y="61956"/>
                  </a:cubicBezTo>
                  <a:cubicBezTo>
                    <a:pt x="43814" y="62667"/>
                    <a:pt x="43772" y="63358"/>
                    <a:pt x="43772" y="64090"/>
                  </a:cubicBezTo>
                  <a:cubicBezTo>
                    <a:pt x="44233" y="64278"/>
                    <a:pt x="44609" y="64236"/>
                    <a:pt x="45007" y="64174"/>
                  </a:cubicBezTo>
                  <a:cubicBezTo>
                    <a:pt x="46388" y="64048"/>
                    <a:pt x="47539" y="64697"/>
                    <a:pt x="48669" y="65324"/>
                  </a:cubicBezTo>
                  <a:cubicBezTo>
                    <a:pt x="49213" y="65617"/>
                    <a:pt x="49171" y="66475"/>
                    <a:pt x="48627" y="66789"/>
                  </a:cubicBezTo>
                  <a:cubicBezTo>
                    <a:pt x="48041" y="67103"/>
                    <a:pt x="47434" y="67333"/>
                    <a:pt x="46765" y="67333"/>
                  </a:cubicBezTo>
                  <a:cubicBezTo>
                    <a:pt x="45969" y="67333"/>
                    <a:pt x="45216" y="67312"/>
                    <a:pt x="44442" y="67375"/>
                  </a:cubicBezTo>
                  <a:cubicBezTo>
                    <a:pt x="43731" y="67417"/>
                    <a:pt x="43187" y="67124"/>
                    <a:pt x="42601" y="66810"/>
                  </a:cubicBezTo>
                  <a:cubicBezTo>
                    <a:pt x="42350" y="66664"/>
                    <a:pt x="42182" y="66433"/>
                    <a:pt x="42182" y="66141"/>
                  </a:cubicBezTo>
                  <a:cubicBezTo>
                    <a:pt x="42203" y="65450"/>
                    <a:pt x="42099" y="64780"/>
                    <a:pt x="42622" y="64195"/>
                  </a:cubicBezTo>
                  <a:cubicBezTo>
                    <a:pt x="42705" y="64090"/>
                    <a:pt x="42726" y="63923"/>
                    <a:pt x="42726" y="63755"/>
                  </a:cubicBezTo>
                  <a:lnTo>
                    <a:pt x="42726" y="61621"/>
                  </a:lnTo>
                  <a:cubicBezTo>
                    <a:pt x="42726" y="61516"/>
                    <a:pt x="42726" y="61433"/>
                    <a:pt x="42705" y="61328"/>
                  </a:cubicBezTo>
                  <a:cubicBezTo>
                    <a:pt x="42475" y="60638"/>
                    <a:pt x="42517" y="59905"/>
                    <a:pt x="42454" y="59215"/>
                  </a:cubicBezTo>
                  <a:cubicBezTo>
                    <a:pt x="42392" y="58692"/>
                    <a:pt x="42182" y="58190"/>
                    <a:pt x="42057" y="57687"/>
                  </a:cubicBezTo>
                  <a:cubicBezTo>
                    <a:pt x="41973" y="57457"/>
                    <a:pt x="41889" y="57227"/>
                    <a:pt x="41827" y="56934"/>
                  </a:cubicBezTo>
                  <a:cubicBezTo>
                    <a:pt x="41659" y="56850"/>
                    <a:pt x="41450" y="56746"/>
                    <a:pt x="41303" y="56620"/>
                  </a:cubicBezTo>
                  <a:cubicBezTo>
                    <a:pt x="40383" y="55888"/>
                    <a:pt x="39274" y="55762"/>
                    <a:pt x="38186" y="55574"/>
                  </a:cubicBezTo>
                  <a:cubicBezTo>
                    <a:pt x="37663" y="55490"/>
                    <a:pt x="37161" y="55302"/>
                    <a:pt x="36658" y="55156"/>
                  </a:cubicBezTo>
                  <a:cubicBezTo>
                    <a:pt x="36428" y="55072"/>
                    <a:pt x="36219" y="54925"/>
                    <a:pt x="35926" y="55072"/>
                  </a:cubicBezTo>
                  <a:cubicBezTo>
                    <a:pt x="35884" y="55407"/>
                    <a:pt x="35884" y="55804"/>
                    <a:pt x="35780" y="56139"/>
                  </a:cubicBezTo>
                  <a:cubicBezTo>
                    <a:pt x="35717" y="56390"/>
                    <a:pt x="35570" y="56599"/>
                    <a:pt x="35445" y="56830"/>
                  </a:cubicBezTo>
                  <a:cubicBezTo>
                    <a:pt x="35298" y="56850"/>
                    <a:pt x="35194" y="56934"/>
                    <a:pt x="35068" y="56913"/>
                  </a:cubicBezTo>
                  <a:cubicBezTo>
                    <a:pt x="34566" y="56850"/>
                    <a:pt x="34148" y="57060"/>
                    <a:pt x="33813" y="57374"/>
                  </a:cubicBezTo>
                  <a:cubicBezTo>
                    <a:pt x="33687" y="57499"/>
                    <a:pt x="33562" y="57687"/>
                    <a:pt x="33394" y="57708"/>
                  </a:cubicBezTo>
                  <a:cubicBezTo>
                    <a:pt x="32641" y="57918"/>
                    <a:pt x="31992" y="58315"/>
                    <a:pt x="31281" y="58629"/>
                  </a:cubicBezTo>
                  <a:cubicBezTo>
                    <a:pt x="30591" y="58922"/>
                    <a:pt x="29837" y="59026"/>
                    <a:pt x="29105" y="59173"/>
                  </a:cubicBezTo>
                  <a:cubicBezTo>
                    <a:pt x="28959" y="59215"/>
                    <a:pt x="28791" y="59236"/>
                    <a:pt x="28645" y="59236"/>
                  </a:cubicBezTo>
                  <a:cubicBezTo>
                    <a:pt x="27410" y="59236"/>
                    <a:pt x="26155" y="59257"/>
                    <a:pt x="24920" y="59257"/>
                  </a:cubicBezTo>
                  <a:cubicBezTo>
                    <a:pt x="24711" y="59257"/>
                    <a:pt x="24481" y="59236"/>
                    <a:pt x="24272" y="59173"/>
                  </a:cubicBezTo>
                  <a:cubicBezTo>
                    <a:pt x="23665" y="59047"/>
                    <a:pt x="23058" y="58922"/>
                    <a:pt x="22430" y="58943"/>
                  </a:cubicBezTo>
                  <a:cubicBezTo>
                    <a:pt x="22221" y="58943"/>
                    <a:pt x="21991" y="58901"/>
                    <a:pt x="21803" y="58817"/>
                  </a:cubicBezTo>
                  <a:cubicBezTo>
                    <a:pt x="20903" y="58503"/>
                    <a:pt x="20003" y="58190"/>
                    <a:pt x="19124" y="57813"/>
                  </a:cubicBezTo>
                  <a:cubicBezTo>
                    <a:pt x="18141" y="57394"/>
                    <a:pt x="17409" y="56704"/>
                    <a:pt x="16948" y="55762"/>
                  </a:cubicBezTo>
                  <a:cubicBezTo>
                    <a:pt x="16614" y="55030"/>
                    <a:pt x="16363" y="54256"/>
                    <a:pt x="16028" y="53419"/>
                  </a:cubicBezTo>
                  <a:cubicBezTo>
                    <a:pt x="15902" y="53377"/>
                    <a:pt x="15714" y="53272"/>
                    <a:pt x="15505" y="53210"/>
                  </a:cubicBezTo>
                  <a:cubicBezTo>
                    <a:pt x="14835" y="53042"/>
                    <a:pt x="14584" y="52540"/>
                    <a:pt x="14542" y="51912"/>
                  </a:cubicBezTo>
                  <a:cubicBezTo>
                    <a:pt x="14521" y="51724"/>
                    <a:pt x="14542" y="51536"/>
                    <a:pt x="14542" y="51368"/>
                  </a:cubicBezTo>
                  <a:lnTo>
                    <a:pt x="14542" y="46786"/>
                  </a:lnTo>
                  <a:cubicBezTo>
                    <a:pt x="14542" y="46368"/>
                    <a:pt x="14584" y="45928"/>
                    <a:pt x="14689" y="45510"/>
                  </a:cubicBezTo>
                  <a:cubicBezTo>
                    <a:pt x="15170" y="43376"/>
                    <a:pt x="15609" y="41262"/>
                    <a:pt x="15902" y="39086"/>
                  </a:cubicBezTo>
                  <a:cubicBezTo>
                    <a:pt x="15944" y="38731"/>
                    <a:pt x="16049" y="38354"/>
                    <a:pt x="16216" y="38019"/>
                  </a:cubicBezTo>
                  <a:cubicBezTo>
                    <a:pt x="16635" y="37099"/>
                    <a:pt x="16739" y="36115"/>
                    <a:pt x="17032" y="35111"/>
                  </a:cubicBezTo>
                  <a:cubicBezTo>
                    <a:pt x="16844" y="35048"/>
                    <a:pt x="16676" y="34943"/>
                    <a:pt x="16509" y="34881"/>
                  </a:cubicBezTo>
                  <a:cubicBezTo>
                    <a:pt x="15358" y="34630"/>
                    <a:pt x="14333" y="34127"/>
                    <a:pt x="13496" y="33290"/>
                  </a:cubicBezTo>
                  <a:cubicBezTo>
                    <a:pt x="13370" y="33165"/>
                    <a:pt x="13203" y="33081"/>
                    <a:pt x="13078" y="32977"/>
                  </a:cubicBezTo>
                  <a:cubicBezTo>
                    <a:pt x="12241" y="33437"/>
                    <a:pt x="11948" y="33479"/>
                    <a:pt x="11299" y="32767"/>
                  </a:cubicBezTo>
                  <a:cubicBezTo>
                    <a:pt x="10818" y="32286"/>
                    <a:pt x="10337" y="31826"/>
                    <a:pt x="10065" y="31135"/>
                  </a:cubicBezTo>
                  <a:cubicBezTo>
                    <a:pt x="9939" y="30863"/>
                    <a:pt x="9918" y="30466"/>
                    <a:pt x="9500" y="30257"/>
                  </a:cubicBezTo>
                  <a:cubicBezTo>
                    <a:pt x="9332" y="30466"/>
                    <a:pt x="9207" y="30675"/>
                    <a:pt x="9039" y="30905"/>
                  </a:cubicBezTo>
                  <a:lnTo>
                    <a:pt x="8663" y="31533"/>
                  </a:lnTo>
                  <a:cubicBezTo>
                    <a:pt x="7972" y="32642"/>
                    <a:pt x="6528" y="32788"/>
                    <a:pt x="5650" y="31847"/>
                  </a:cubicBezTo>
                  <a:cubicBezTo>
                    <a:pt x="5273" y="31449"/>
                    <a:pt x="5064" y="30989"/>
                    <a:pt x="5064" y="30445"/>
                  </a:cubicBezTo>
                  <a:cubicBezTo>
                    <a:pt x="5043" y="29461"/>
                    <a:pt x="5147" y="28520"/>
                    <a:pt x="5440" y="27578"/>
                  </a:cubicBezTo>
                  <a:cubicBezTo>
                    <a:pt x="5482" y="27369"/>
                    <a:pt x="5545" y="27160"/>
                    <a:pt x="5629" y="26909"/>
                  </a:cubicBezTo>
                  <a:cubicBezTo>
                    <a:pt x="5419" y="26888"/>
                    <a:pt x="5252" y="26825"/>
                    <a:pt x="5064" y="26825"/>
                  </a:cubicBezTo>
                  <a:cubicBezTo>
                    <a:pt x="4708" y="26825"/>
                    <a:pt x="4331" y="26783"/>
                    <a:pt x="3976" y="26637"/>
                  </a:cubicBezTo>
                  <a:cubicBezTo>
                    <a:pt x="3808" y="26574"/>
                    <a:pt x="3599" y="26511"/>
                    <a:pt x="3432" y="26532"/>
                  </a:cubicBezTo>
                  <a:cubicBezTo>
                    <a:pt x="2637" y="26595"/>
                    <a:pt x="2302" y="25988"/>
                    <a:pt x="1862" y="25528"/>
                  </a:cubicBezTo>
                  <a:cubicBezTo>
                    <a:pt x="1465" y="25109"/>
                    <a:pt x="1465" y="24586"/>
                    <a:pt x="1570" y="24021"/>
                  </a:cubicBezTo>
                  <a:cubicBezTo>
                    <a:pt x="1862" y="22389"/>
                    <a:pt x="2762" y="21155"/>
                    <a:pt x="4018" y="20109"/>
                  </a:cubicBezTo>
                  <a:cubicBezTo>
                    <a:pt x="4227" y="19920"/>
                    <a:pt x="4478" y="19774"/>
                    <a:pt x="4645" y="19606"/>
                  </a:cubicBezTo>
                  <a:cubicBezTo>
                    <a:pt x="4624" y="19313"/>
                    <a:pt x="4415" y="19313"/>
                    <a:pt x="4269" y="19272"/>
                  </a:cubicBezTo>
                  <a:cubicBezTo>
                    <a:pt x="3746" y="19062"/>
                    <a:pt x="3264" y="18790"/>
                    <a:pt x="2909" y="18330"/>
                  </a:cubicBezTo>
                  <a:cubicBezTo>
                    <a:pt x="2658" y="18016"/>
                    <a:pt x="2281" y="17807"/>
                    <a:pt x="1925" y="17619"/>
                  </a:cubicBezTo>
                  <a:cubicBezTo>
                    <a:pt x="1507" y="17388"/>
                    <a:pt x="1172" y="17116"/>
                    <a:pt x="942" y="16677"/>
                  </a:cubicBezTo>
                  <a:cubicBezTo>
                    <a:pt x="774" y="16363"/>
                    <a:pt x="565" y="16112"/>
                    <a:pt x="356" y="15840"/>
                  </a:cubicBezTo>
                  <a:cubicBezTo>
                    <a:pt x="105" y="15526"/>
                    <a:pt x="0" y="15192"/>
                    <a:pt x="21" y="14794"/>
                  </a:cubicBezTo>
                  <a:cubicBezTo>
                    <a:pt x="105" y="14041"/>
                    <a:pt x="209" y="13329"/>
                    <a:pt x="942" y="12890"/>
                  </a:cubicBezTo>
                  <a:cubicBezTo>
                    <a:pt x="1130" y="12785"/>
                    <a:pt x="1235" y="12576"/>
                    <a:pt x="1360" y="12388"/>
                  </a:cubicBezTo>
                  <a:cubicBezTo>
                    <a:pt x="1716" y="11886"/>
                    <a:pt x="2197" y="11676"/>
                    <a:pt x="2804" y="11655"/>
                  </a:cubicBezTo>
                  <a:lnTo>
                    <a:pt x="4101" y="11655"/>
                  </a:lnTo>
                  <a:cubicBezTo>
                    <a:pt x="4206" y="11655"/>
                    <a:pt x="4331" y="11634"/>
                    <a:pt x="4478" y="11614"/>
                  </a:cubicBezTo>
                  <a:cubicBezTo>
                    <a:pt x="4499" y="11216"/>
                    <a:pt x="4290" y="10923"/>
                    <a:pt x="4080" y="10672"/>
                  </a:cubicBezTo>
                  <a:cubicBezTo>
                    <a:pt x="3787" y="10274"/>
                    <a:pt x="3662" y="9856"/>
                    <a:pt x="3683" y="9354"/>
                  </a:cubicBezTo>
                  <a:cubicBezTo>
                    <a:pt x="3704" y="9124"/>
                    <a:pt x="3704" y="8852"/>
                    <a:pt x="3683" y="8621"/>
                  </a:cubicBezTo>
                  <a:cubicBezTo>
                    <a:pt x="3599" y="7910"/>
                    <a:pt x="3892" y="7345"/>
                    <a:pt x="4227" y="6801"/>
                  </a:cubicBezTo>
                  <a:cubicBezTo>
                    <a:pt x="4311" y="6655"/>
                    <a:pt x="4415" y="6529"/>
                    <a:pt x="4541" y="6445"/>
                  </a:cubicBezTo>
                  <a:cubicBezTo>
                    <a:pt x="4855" y="6236"/>
                    <a:pt x="5168" y="6027"/>
                    <a:pt x="5482" y="5860"/>
                  </a:cubicBezTo>
                  <a:cubicBezTo>
                    <a:pt x="5859" y="5608"/>
                    <a:pt x="6256" y="5567"/>
                    <a:pt x="6633" y="5650"/>
                  </a:cubicBezTo>
                  <a:cubicBezTo>
                    <a:pt x="7031" y="5713"/>
                    <a:pt x="7428" y="5860"/>
                    <a:pt x="7784" y="5964"/>
                  </a:cubicBezTo>
                  <a:cubicBezTo>
                    <a:pt x="7868" y="5985"/>
                    <a:pt x="7972" y="6027"/>
                    <a:pt x="8035" y="6111"/>
                  </a:cubicBezTo>
                  <a:cubicBezTo>
                    <a:pt x="8412" y="6529"/>
                    <a:pt x="8809" y="6948"/>
                    <a:pt x="9290" y="7429"/>
                  </a:cubicBezTo>
                  <a:cubicBezTo>
                    <a:pt x="9437" y="6864"/>
                    <a:pt x="9541" y="6404"/>
                    <a:pt x="9667" y="5922"/>
                  </a:cubicBezTo>
                  <a:cubicBezTo>
                    <a:pt x="10085" y="4332"/>
                    <a:pt x="10881" y="2951"/>
                    <a:pt x="12031" y="1779"/>
                  </a:cubicBezTo>
                  <a:cubicBezTo>
                    <a:pt x="12575" y="1194"/>
                    <a:pt x="13182" y="733"/>
                    <a:pt x="13831" y="336"/>
                  </a:cubicBezTo>
                  <a:cubicBezTo>
                    <a:pt x="14417" y="1"/>
                    <a:pt x="14898" y="127"/>
                    <a:pt x="15400" y="419"/>
                  </a:cubicBezTo>
                  <a:cubicBezTo>
                    <a:pt x="15505" y="461"/>
                    <a:pt x="15588" y="566"/>
                    <a:pt x="15630" y="691"/>
                  </a:cubicBezTo>
                  <a:cubicBezTo>
                    <a:pt x="16028" y="1800"/>
                    <a:pt x="16153" y="2930"/>
                    <a:pt x="15839" y="4081"/>
                  </a:cubicBezTo>
                  <a:cubicBezTo>
                    <a:pt x="15714" y="4562"/>
                    <a:pt x="15588" y="5085"/>
                    <a:pt x="15379" y="5776"/>
                  </a:cubicBezTo>
                  <a:cubicBezTo>
                    <a:pt x="15630" y="5546"/>
                    <a:pt x="15777" y="5462"/>
                    <a:pt x="15839" y="5357"/>
                  </a:cubicBezTo>
                  <a:cubicBezTo>
                    <a:pt x="16551" y="4353"/>
                    <a:pt x="17451" y="3558"/>
                    <a:pt x="18413" y="2826"/>
                  </a:cubicBezTo>
                  <a:cubicBezTo>
                    <a:pt x="18664" y="2616"/>
                    <a:pt x="18957" y="2407"/>
                    <a:pt x="19229" y="2198"/>
                  </a:cubicBezTo>
                  <a:cubicBezTo>
                    <a:pt x="20756" y="901"/>
                    <a:pt x="22577" y="482"/>
                    <a:pt x="24523" y="587"/>
                  </a:cubicBezTo>
                  <a:cubicBezTo>
                    <a:pt x="25192" y="629"/>
                    <a:pt x="25715" y="984"/>
                    <a:pt x="26071" y="1507"/>
                  </a:cubicBezTo>
                  <a:cubicBezTo>
                    <a:pt x="26448" y="2093"/>
                    <a:pt x="26678" y="2742"/>
                    <a:pt x="26657" y="3453"/>
                  </a:cubicBezTo>
                  <a:cubicBezTo>
                    <a:pt x="26657" y="3788"/>
                    <a:pt x="26594" y="4123"/>
                    <a:pt x="26448" y="4437"/>
                  </a:cubicBezTo>
                  <a:cubicBezTo>
                    <a:pt x="26280" y="4709"/>
                    <a:pt x="26155" y="4981"/>
                    <a:pt x="26029" y="5274"/>
                  </a:cubicBezTo>
                  <a:cubicBezTo>
                    <a:pt x="25715" y="6006"/>
                    <a:pt x="25318" y="6655"/>
                    <a:pt x="24690" y="7157"/>
                  </a:cubicBezTo>
                  <a:cubicBezTo>
                    <a:pt x="24586" y="7241"/>
                    <a:pt x="24523" y="7345"/>
                    <a:pt x="24460" y="7429"/>
                  </a:cubicBezTo>
                  <a:cubicBezTo>
                    <a:pt x="24502" y="7659"/>
                    <a:pt x="24690" y="7638"/>
                    <a:pt x="24816" y="7596"/>
                  </a:cubicBezTo>
                  <a:cubicBezTo>
                    <a:pt x="26134" y="7533"/>
                    <a:pt x="27327" y="7952"/>
                    <a:pt x="28498" y="8433"/>
                  </a:cubicBezTo>
                  <a:cubicBezTo>
                    <a:pt x="29544" y="8894"/>
                    <a:pt x="30591" y="9375"/>
                    <a:pt x="31637" y="9877"/>
                  </a:cubicBezTo>
                  <a:cubicBezTo>
                    <a:pt x="32034" y="10065"/>
                    <a:pt x="32411" y="10295"/>
                    <a:pt x="32767" y="10526"/>
                  </a:cubicBezTo>
                  <a:cubicBezTo>
                    <a:pt x="33813" y="11195"/>
                    <a:pt x="34713" y="11969"/>
                    <a:pt x="35403" y="12974"/>
                  </a:cubicBezTo>
                  <a:cubicBezTo>
                    <a:pt x="35445" y="12995"/>
                    <a:pt x="35445" y="13015"/>
                    <a:pt x="35466" y="13036"/>
                  </a:cubicBezTo>
                  <a:cubicBezTo>
                    <a:pt x="37244" y="14961"/>
                    <a:pt x="38437" y="17221"/>
                    <a:pt x="39483" y="19585"/>
                  </a:cubicBezTo>
                  <a:cubicBezTo>
                    <a:pt x="39860" y="20422"/>
                    <a:pt x="40090" y="21259"/>
                    <a:pt x="40215" y="22180"/>
                  </a:cubicBezTo>
                  <a:cubicBezTo>
                    <a:pt x="40404" y="23582"/>
                    <a:pt x="40278" y="24963"/>
                    <a:pt x="39902" y="26323"/>
                  </a:cubicBezTo>
                  <a:cubicBezTo>
                    <a:pt x="39734" y="27034"/>
                    <a:pt x="39462" y="27746"/>
                    <a:pt x="39211" y="28457"/>
                  </a:cubicBezTo>
                  <a:cubicBezTo>
                    <a:pt x="39023" y="28917"/>
                    <a:pt x="38751" y="29315"/>
                    <a:pt x="38332" y="29650"/>
                  </a:cubicBezTo>
                  <a:cubicBezTo>
                    <a:pt x="37872" y="30026"/>
                    <a:pt x="37454" y="30445"/>
                    <a:pt x="37035" y="30863"/>
                  </a:cubicBezTo>
                  <a:cubicBezTo>
                    <a:pt x="36658" y="31219"/>
                    <a:pt x="36303" y="31512"/>
                    <a:pt x="35863" y="31742"/>
                  </a:cubicBezTo>
                  <a:cubicBezTo>
                    <a:pt x="35089" y="32161"/>
                    <a:pt x="34336" y="32579"/>
                    <a:pt x="33583" y="33018"/>
                  </a:cubicBezTo>
                  <a:cubicBezTo>
                    <a:pt x="33457" y="33102"/>
                    <a:pt x="33290" y="33123"/>
                    <a:pt x="33290" y="33332"/>
                  </a:cubicBezTo>
                  <a:cubicBezTo>
                    <a:pt x="33269" y="33332"/>
                    <a:pt x="33248" y="33290"/>
                    <a:pt x="33206" y="33311"/>
                  </a:cubicBezTo>
                  <a:lnTo>
                    <a:pt x="33060" y="33395"/>
                  </a:lnTo>
                  <a:cubicBezTo>
                    <a:pt x="33080" y="33416"/>
                    <a:pt x="33080" y="33437"/>
                    <a:pt x="33101" y="33479"/>
                  </a:cubicBezTo>
                  <a:cubicBezTo>
                    <a:pt x="33164" y="33416"/>
                    <a:pt x="33206" y="33395"/>
                    <a:pt x="33290" y="33332"/>
                  </a:cubicBezTo>
                  <a:cubicBezTo>
                    <a:pt x="33708" y="33290"/>
                    <a:pt x="34148" y="33270"/>
                    <a:pt x="34566" y="33186"/>
                  </a:cubicBezTo>
                  <a:cubicBezTo>
                    <a:pt x="36345" y="32767"/>
                    <a:pt x="38123" y="32349"/>
                    <a:pt x="39881" y="31909"/>
                  </a:cubicBezTo>
                  <a:cubicBezTo>
                    <a:pt x="40278" y="31114"/>
                    <a:pt x="40697" y="30382"/>
                    <a:pt x="41303" y="29838"/>
                  </a:cubicBezTo>
                  <a:cubicBezTo>
                    <a:pt x="41638" y="29524"/>
                    <a:pt x="41743" y="29210"/>
                    <a:pt x="41722" y="28771"/>
                  </a:cubicBezTo>
                  <a:cubicBezTo>
                    <a:pt x="41680" y="26595"/>
                    <a:pt x="41680" y="24419"/>
                    <a:pt x="41659" y="22243"/>
                  </a:cubicBezTo>
                  <a:cubicBezTo>
                    <a:pt x="41659" y="21908"/>
                    <a:pt x="41575" y="21573"/>
                    <a:pt x="41534" y="21238"/>
                  </a:cubicBezTo>
                  <a:cubicBezTo>
                    <a:pt x="41513" y="20925"/>
                    <a:pt x="41471" y="20632"/>
                    <a:pt x="41471" y="20318"/>
                  </a:cubicBezTo>
                  <a:cubicBezTo>
                    <a:pt x="41471" y="20213"/>
                    <a:pt x="41617" y="20088"/>
                    <a:pt x="41680" y="20046"/>
                  </a:cubicBezTo>
                  <a:cubicBezTo>
                    <a:pt x="41764" y="20025"/>
                    <a:pt x="41889" y="20129"/>
                    <a:pt x="41994" y="20150"/>
                  </a:cubicBezTo>
                  <a:cubicBezTo>
                    <a:pt x="42057" y="20192"/>
                    <a:pt x="42099" y="20213"/>
                    <a:pt x="42182" y="20234"/>
                  </a:cubicBezTo>
                  <a:cubicBezTo>
                    <a:pt x="42371" y="19585"/>
                    <a:pt x="42057" y="18749"/>
                    <a:pt x="42873" y="18309"/>
                  </a:cubicBezTo>
                  <a:cubicBezTo>
                    <a:pt x="43124" y="18665"/>
                    <a:pt x="43521" y="18749"/>
                    <a:pt x="43961" y="18790"/>
                  </a:cubicBezTo>
                  <a:cubicBezTo>
                    <a:pt x="44463" y="18853"/>
                    <a:pt x="44923" y="18979"/>
                    <a:pt x="45425" y="19083"/>
                  </a:cubicBezTo>
                  <a:cubicBezTo>
                    <a:pt x="45614" y="19104"/>
                    <a:pt x="45802" y="19146"/>
                    <a:pt x="46137" y="19167"/>
                  </a:cubicBezTo>
                  <a:cubicBezTo>
                    <a:pt x="45279" y="18560"/>
                    <a:pt x="44358" y="18560"/>
                    <a:pt x="43563" y="18142"/>
                  </a:cubicBezTo>
                  <a:cubicBezTo>
                    <a:pt x="43668" y="18037"/>
                    <a:pt x="43731" y="17933"/>
                    <a:pt x="43772" y="17912"/>
                  </a:cubicBezTo>
                  <a:cubicBezTo>
                    <a:pt x="44191" y="17786"/>
                    <a:pt x="44609" y="17786"/>
                    <a:pt x="45070" y="17912"/>
                  </a:cubicBezTo>
                  <a:cubicBezTo>
                    <a:pt x="45865" y="18142"/>
                    <a:pt x="46660" y="18435"/>
                    <a:pt x="47329" y="18958"/>
                  </a:cubicBezTo>
                  <a:cubicBezTo>
                    <a:pt x="47748" y="19272"/>
                    <a:pt x="48229" y="19481"/>
                    <a:pt x="48752" y="19606"/>
                  </a:cubicBezTo>
                  <a:cubicBezTo>
                    <a:pt x="49485" y="19795"/>
                    <a:pt x="50133" y="20129"/>
                    <a:pt x="50719" y="20632"/>
                  </a:cubicBezTo>
                  <a:cubicBezTo>
                    <a:pt x="51075" y="20925"/>
                    <a:pt x="51410" y="21238"/>
                    <a:pt x="51786" y="21510"/>
                  </a:cubicBezTo>
                  <a:cubicBezTo>
                    <a:pt x="52142" y="21594"/>
                    <a:pt x="52414" y="21803"/>
                    <a:pt x="52728" y="21678"/>
                  </a:cubicBezTo>
                  <a:cubicBezTo>
                    <a:pt x="52707" y="21824"/>
                    <a:pt x="52770" y="21866"/>
                    <a:pt x="52937" y="21803"/>
                  </a:cubicBezTo>
                  <a:lnTo>
                    <a:pt x="52832" y="21699"/>
                  </a:lnTo>
                  <a:cubicBezTo>
                    <a:pt x="52770" y="21678"/>
                    <a:pt x="52749" y="21699"/>
                    <a:pt x="52728" y="21678"/>
                  </a:cubicBezTo>
                  <a:close/>
                  <a:moveTo>
                    <a:pt x="32976" y="32035"/>
                  </a:moveTo>
                  <a:cubicBezTo>
                    <a:pt x="32097" y="31826"/>
                    <a:pt x="31260" y="31596"/>
                    <a:pt x="30381" y="31407"/>
                  </a:cubicBezTo>
                  <a:cubicBezTo>
                    <a:pt x="30047" y="31324"/>
                    <a:pt x="29754" y="31135"/>
                    <a:pt x="29503" y="30905"/>
                  </a:cubicBezTo>
                  <a:cubicBezTo>
                    <a:pt x="28979" y="30403"/>
                    <a:pt x="28477" y="29922"/>
                    <a:pt x="27912" y="29461"/>
                  </a:cubicBezTo>
                  <a:cubicBezTo>
                    <a:pt x="27327" y="29022"/>
                    <a:pt x="26929" y="28415"/>
                    <a:pt x="26573" y="27829"/>
                  </a:cubicBezTo>
                  <a:cubicBezTo>
                    <a:pt x="26490" y="27683"/>
                    <a:pt x="26469" y="27474"/>
                    <a:pt x="26469" y="27306"/>
                  </a:cubicBezTo>
                  <a:cubicBezTo>
                    <a:pt x="26469" y="27118"/>
                    <a:pt x="26741" y="26992"/>
                    <a:pt x="26887" y="27118"/>
                  </a:cubicBezTo>
                  <a:cubicBezTo>
                    <a:pt x="27054" y="27264"/>
                    <a:pt x="27285" y="27453"/>
                    <a:pt x="27389" y="27662"/>
                  </a:cubicBezTo>
                  <a:cubicBezTo>
                    <a:pt x="27766" y="28290"/>
                    <a:pt x="28331" y="28729"/>
                    <a:pt x="28896" y="29189"/>
                  </a:cubicBezTo>
                  <a:cubicBezTo>
                    <a:pt x="29084" y="29336"/>
                    <a:pt x="29314" y="29461"/>
                    <a:pt x="29482" y="29650"/>
                  </a:cubicBezTo>
                  <a:cubicBezTo>
                    <a:pt x="30360" y="30654"/>
                    <a:pt x="30340" y="30403"/>
                    <a:pt x="31637" y="30780"/>
                  </a:cubicBezTo>
                  <a:cubicBezTo>
                    <a:pt x="31846" y="30821"/>
                    <a:pt x="32055" y="30884"/>
                    <a:pt x="32264" y="30905"/>
                  </a:cubicBezTo>
                  <a:cubicBezTo>
                    <a:pt x="32955" y="30968"/>
                    <a:pt x="33666" y="31093"/>
                    <a:pt x="34294" y="30821"/>
                  </a:cubicBezTo>
                  <a:cubicBezTo>
                    <a:pt x="35089" y="30508"/>
                    <a:pt x="35863" y="30068"/>
                    <a:pt x="36596" y="29629"/>
                  </a:cubicBezTo>
                  <a:cubicBezTo>
                    <a:pt x="36951" y="29420"/>
                    <a:pt x="37265" y="29085"/>
                    <a:pt x="37537" y="28729"/>
                  </a:cubicBezTo>
                  <a:cubicBezTo>
                    <a:pt x="38165" y="27934"/>
                    <a:pt x="38709" y="27055"/>
                    <a:pt x="38960" y="26051"/>
                  </a:cubicBezTo>
                  <a:cubicBezTo>
                    <a:pt x="39316" y="24733"/>
                    <a:pt x="39483" y="23456"/>
                    <a:pt x="39316" y="22096"/>
                  </a:cubicBezTo>
                  <a:cubicBezTo>
                    <a:pt x="39169" y="21197"/>
                    <a:pt x="38918" y="20422"/>
                    <a:pt x="38542" y="19606"/>
                  </a:cubicBezTo>
                  <a:cubicBezTo>
                    <a:pt x="37600" y="17472"/>
                    <a:pt x="36533" y="15401"/>
                    <a:pt x="34922" y="13706"/>
                  </a:cubicBezTo>
                  <a:cubicBezTo>
                    <a:pt x="34838" y="13622"/>
                    <a:pt x="34754" y="13518"/>
                    <a:pt x="34671" y="13413"/>
                  </a:cubicBezTo>
                  <a:cubicBezTo>
                    <a:pt x="34043" y="12513"/>
                    <a:pt x="33248" y="11781"/>
                    <a:pt x="32306" y="11216"/>
                  </a:cubicBezTo>
                  <a:cubicBezTo>
                    <a:pt x="31930" y="10986"/>
                    <a:pt x="31574" y="10735"/>
                    <a:pt x="31176" y="10567"/>
                  </a:cubicBezTo>
                  <a:cubicBezTo>
                    <a:pt x="30340" y="10149"/>
                    <a:pt x="29503" y="9772"/>
                    <a:pt x="28666" y="9354"/>
                  </a:cubicBezTo>
                  <a:cubicBezTo>
                    <a:pt x="27975" y="9019"/>
                    <a:pt x="27306" y="8789"/>
                    <a:pt x="26573" y="8580"/>
                  </a:cubicBezTo>
                  <a:cubicBezTo>
                    <a:pt x="25548" y="8266"/>
                    <a:pt x="24565" y="8308"/>
                    <a:pt x="23539" y="8412"/>
                  </a:cubicBezTo>
                  <a:cubicBezTo>
                    <a:pt x="23435" y="8412"/>
                    <a:pt x="23351" y="8517"/>
                    <a:pt x="23163" y="8642"/>
                  </a:cubicBezTo>
                  <a:cubicBezTo>
                    <a:pt x="23435" y="8726"/>
                    <a:pt x="23560" y="8789"/>
                    <a:pt x="23686" y="8831"/>
                  </a:cubicBezTo>
                  <a:cubicBezTo>
                    <a:pt x="24523" y="9166"/>
                    <a:pt x="25360" y="9521"/>
                    <a:pt x="26176" y="9856"/>
                  </a:cubicBezTo>
                  <a:cubicBezTo>
                    <a:pt x="26406" y="9961"/>
                    <a:pt x="26615" y="10065"/>
                    <a:pt x="26803" y="10254"/>
                  </a:cubicBezTo>
                  <a:cubicBezTo>
                    <a:pt x="27285" y="10714"/>
                    <a:pt x="27766" y="11111"/>
                    <a:pt x="28331" y="11467"/>
                  </a:cubicBezTo>
                  <a:cubicBezTo>
                    <a:pt x="28498" y="11614"/>
                    <a:pt x="28687" y="11844"/>
                    <a:pt x="28770" y="12053"/>
                  </a:cubicBezTo>
                  <a:cubicBezTo>
                    <a:pt x="28959" y="12597"/>
                    <a:pt x="28687" y="13559"/>
                    <a:pt x="27912" y="13769"/>
                  </a:cubicBezTo>
                  <a:cubicBezTo>
                    <a:pt x="27640" y="13852"/>
                    <a:pt x="27389" y="13957"/>
                    <a:pt x="27096" y="14020"/>
                  </a:cubicBezTo>
                  <a:cubicBezTo>
                    <a:pt x="25841" y="14271"/>
                    <a:pt x="24606" y="14501"/>
                    <a:pt x="23351" y="14752"/>
                  </a:cubicBezTo>
                  <a:cubicBezTo>
                    <a:pt x="22493" y="14899"/>
                    <a:pt x="21656" y="15129"/>
                    <a:pt x="20777" y="15108"/>
                  </a:cubicBezTo>
                  <a:cubicBezTo>
                    <a:pt x="20756" y="15108"/>
                    <a:pt x="20736" y="15192"/>
                    <a:pt x="20673" y="15233"/>
                  </a:cubicBezTo>
                  <a:cubicBezTo>
                    <a:pt x="21468" y="15819"/>
                    <a:pt x="22305" y="16259"/>
                    <a:pt x="23225" y="16572"/>
                  </a:cubicBezTo>
                  <a:cubicBezTo>
                    <a:pt x="24125" y="16886"/>
                    <a:pt x="24816" y="17535"/>
                    <a:pt x="25381" y="18267"/>
                  </a:cubicBezTo>
                  <a:cubicBezTo>
                    <a:pt x="25653" y="18623"/>
                    <a:pt x="25862" y="19041"/>
                    <a:pt x="25757" y="19481"/>
                  </a:cubicBezTo>
                  <a:cubicBezTo>
                    <a:pt x="25632" y="20192"/>
                    <a:pt x="25339" y="20841"/>
                    <a:pt x="24732" y="21301"/>
                  </a:cubicBezTo>
                  <a:cubicBezTo>
                    <a:pt x="24397" y="21573"/>
                    <a:pt x="24062" y="21866"/>
                    <a:pt x="23707" y="22117"/>
                  </a:cubicBezTo>
                  <a:cubicBezTo>
                    <a:pt x="23163" y="22598"/>
                    <a:pt x="22598" y="22975"/>
                    <a:pt x="21803" y="22933"/>
                  </a:cubicBezTo>
                  <a:cubicBezTo>
                    <a:pt x="21573" y="22912"/>
                    <a:pt x="21342" y="23038"/>
                    <a:pt x="21070" y="23059"/>
                  </a:cubicBezTo>
                  <a:cubicBezTo>
                    <a:pt x="19668" y="23268"/>
                    <a:pt x="18267" y="23352"/>
                    <a:pt x="17074" y="22389"/>
                  </a:cubicBezTo>
                  <a:cubicBezTo>
                    <a:pt x="16844" y="22180"/>
                    <a:pt x="16572" y="22180"/>
                    <a:pt x="16279" y="22180"/>
                  </a:cubicBezTo>
                  <a:cubicBezTo>
                    <a:pt x="16028" y="22180"/>
                    <a:pt x="15735" y="22180"/>
                    <a:pt x="15484" y="22117"/>
                  </a:cubicBezTo>
                  <a:cubicBezTo>
                    <a:pt x="15212" y="22075"/>
                    <a:pt x="14961" y="21929"/>
                    <a:pt x="14689" y="21803"/>
                  </a:cubicBezTo>
                  <a:cubicBezTo>
                    <a:pt x="14291" y="21615"/>
                    <a:pt x="13873" y="21469"/>
                    <a:pt x="13496" y="21280"/>
                  </a:cubicBezTo>
                  <a:cubicBezTo>
                    <a:pt x="13015" y="21071"/>
                    <a:pt x="12513" y="21050"/>
                    <a:pt x="12052" y="21280"/>
                  </a:cubicBezTo>
                  <a:cubicBezTo>
                    <a:pt x="11676" y="21448"/>
                    <a:pt x="11362" y="21699"/>
                    <a:pt x="11048" y="21929"/>
                  </a:cubicBezTo>
                  <a:cubicBezTo>
                    <a:pt x="10734" y="22138"/>
                    <a:pt x="10629" y="22452"/>
                    <a:pt x="10671" y="22829"/>
                  </a:cubicBezTo>
                  <a:cubicBezTo>
                    <a:pt x="10692" y="23331"/>
                    <a:pt x="10671" y="23812"/>
                    <a:pt x="10671" y="24314"/>
                  </a:cubicBezTo>
                  <a:cubicBezTo>
                    <a:pt x="10671" y="25360"/>
                    <a:pt x="11257" y="26114"/>
                    <a:pt x="11843" y="26909"/>
                  </a:cubicBezTo>
                  <a:cubicBezTo>
                    <a:pt x="11885" y="26992"/>
                    <a:pt x="11989" y="27013"/>
                    <a:pt x="12073" y="27055"/>
                  </a:cubicBezTo>
                  <a:cubicBezTo>
                    <a:pt x="12596" y="27244"/>
                    <a:pt x="13119" y="27516"/>
                    <a:pt x="13705" y="27474"/>
                  </a:cubicBezTo>
                  <a:cubicBezTo>
                    <a:pt x="14479" y="27474"/>
                    <a:pt x="15233" y="27578"/>
                    <a:pt x="16028" y="27432"/>
                  </a:cubicBezTo>
                  <a:cubicBezTo>
                    <a:pt x="16111" y="27411"/>
                    <a:pt x="16237" y="27411"/>
                    <a:pt x="16321" y="27432"/>
                  </a:cubicBezTo>
                  <a:cubicBezTo>
                    <a:pt x="16425" y="27474"/>
                    <a:pt x="16551" y="27557"/>
                    <a:pt x="16572" y="27641"/>
                  </a:cubicBezTo>
                  <a:cubicBezTo>
                    <a:pt x="16593" y="27746"/>
                    <a:pt x="16593" y="27892"/>
                    <a:pt x="16530" y="27976"/>
                  </a:cubicBezTo>
                  <a:cubicBezTo>
                    <a:pt x="16279" y="28290"/>
                    <a:pt x="15965" y="28499"/>
                    <a:pt x="15588" y="28499"/>
                  </a:cubicBezTo>
                  <a:cubicBezTo>
                    <a:pt x="15295" y="28499"/>
                    <a:pt x="15023" y="28499"/>
                    <a:pt x="14751" y="28520"/>
                  </a:cubicBezTo>
                  <a:cubicBezTo>
                    <a:pt x="14354" y="28562"/>
                    <a:pt x="13935" y="28457"/>
                    <a:pt x="13559" y="28624"/>
                  </a:cubicBezTo>
                  <a:cubicBezTo>
                    <a:pt x="13559" y="28729"/>
                    <a:pt x="13538" y="28834"/>
                    <a:pt x="13559" y="28917"/>
                  </a:cubicBezTo>
                  <a:cubicBezTo>
                    <a:pt x="13726" y="29608"/>
                    <a:pt x="13622" y="30277"/>
                    <a:pt x="13350" y="30926"/>
                  </a:cubicBezTo>
                  <a:cubicBezTo>
                    <a:pt x="13245" y="31219"/>
                    <a:pt x="13203" y="31512"/>
                    <a:pt x="13119" y="31847"/>
                  </a:cubicBezTo>
                  <a:cubicBezTo>
                    <a:pt x="13642" y="32244"/>
                    <a:pt x="14166" y="32600"/>
                    <a:pt x="14647" y="32998"/>
                  </a:cubicBezTo>
                  <a:cubicBezTo>
                    <a:pt x="15337" y="33604"/>
                    <a:pt x="16216" y="33709"/>
                    <a:pt x="17053" y="33918"/>
                  </a:cubicBezTo>
                  <a:cubicBezTo>
                    <a:pt x="17262" y="33960"/>
                    <a:pt x="17534" y="33793"/>
                    <a:pt x="17743" y="33834"/>
                  </a:cubicBezTo>
                  <a:cubicBezTo>
                    <a:pt x="17953" y="33897"/>
                    <a:pt x="18120" y="34127"/>
                    <a:pt x="18329" y="34253"/>
                  </a:cubicBezTo>
                  <a:cubicBezTo>
                    <a:pt x="18350" y="34274"/>
                    <a:pt x="18371" y="34274"/>
                    <a:pt x="18413" y="34274"/>
                  </a:cubicBezTo>
                  <a:cubicBezTo>
                    <a:pt x="19187" y="34420"/>
                    <a:pt x="20003" y="34650"/>
                    <a:pt x="20777" y="34671"/>
                  </a:cubicBezTo>
                  <a:cubicBezTo>
                    <a:pt x="23142" y="34755"/>
                    <a:pt x="25485" y="34671"/>
                    <a:pt x="27829" y="34127"/>
                  </a:cubicBezTo>
                  <a:cubicBezTo>
                    <a:pt x="28268" y="34023"/>
                    <a:pt x="28770" y="34002"/>
                    <a:pt x="29189" y="33814"/>
                  </a:cubicBezTo>
                  <a:cubicBezTo>
                    <a:pt x="30340" y="33332"/>
                    <a:pt x="31490" y="32872"/>
                    <a:pt x="32536" y="32223"/>
                  </a:cubicBezTo>
                  <a:cubicBezTo>
                    <a:pt x="32746" y="32223"/>
                    <a:pt x="32850" y="32140"/>
                    <a:pt x="32976" y="32035"/>
                  </a:cubicBezTo>
                  <a:close/>
                  <a:moveTo>
                    <a:pt x="6173" y="19188"/>
                  </a:moveTo>
                  <a:cubicBezTo>
                    <a:pt x="5545" y="19606"/>
                    <a:pt x="5064" y="20213"/>
                    <a:pt x="4520" y="20757"/>
                  </a:cubicBezTo>
                  <a:cubicBezTo>
                    <a:pt x="3767" y="21510"/>
                    <a:pt x="3097" y="22306"/>
                    <a:pt x="2741" y="23331"/>
                  </a:cubicBezTo>
                  <a:cubicBezTo>
                    <a:pt x="2595" y="23749"/>
                    <a:pt x="2553" y="24168"/>
                    <a:pt x="2448" y="24586"/>
                  </a:cubicBezTo>
                  <a:cubicBezTo>
                    <a:pt x="2427" y="24691"/>
                    <a:pt x="2490" y="24837"/>
                    <a:pt x="2532" y="24921"/>
                  </a:cubicBezTo>
                  <a:cubicBezTo>
                    <a:pt x="2825" y="25277"/>
                    <a:pt x="3076" y="25674"/>
                    <a:pt x="3641" y="25653"/>
                  </a:cubicBezTo>
                  <a:cubicBezTo>
                    <a:pt x="3787" y="25653"/>
                    <a:pt x="3955" y="25674"/>
                    <a:pt x="4080" y="25758"/>
                  </a:cubicBezTo>
                  <a:cubicBezTo>
                    <a:pt x="4687" y="26051"/>
                    <a:pt x="5273" y="25988"/>
                    <a:pt x="5838" y="25904"/>
                  </a:cubicBezTo>
                  <a:cubicBezTo>
                    <a:pt x="6005" y="25632"/>
                    <a:pt x="6152" y="25360"/>
                    <a:pt x="6319" y="25151"/>
                  </a:cubicBezTo>
                  <a:cubicBezTo>
                    <a:pt x="6487" y="24963"/>
                    <a:pt x="6612" y="25005"/>
                    <a:pt x="6947" y="25256"/>
                  </a:cubicBezTo>
                  <a:cubicBezTo>
                    <a:pt x="6884" y="25444"/>
                    <a:pt x="6780" y="25632"/>
                    <a:pt x="6717" y="25842"/>
                  </a:cubicBezTo>
                  <a:cubicBezTo>
                    <a:pt x="6528" y="26595"/>
                    <a:pt x="6382" y="27327"/>
                    <a:pt x="6215" y="28080"/>
                  </a:cubicBezTo>
                  <a:cubicBezTo>
                    <a:pt x="6068" y="28792"/>
                    <a:pt x="6005" y="29503"/>
                    <a:pt x="5984" y="30194"/>
                  </a:cubicBezTo>
                  <a:cubicBezTo>
                    <a:pt x="5984" y="30780"/>
                    <a:pt x="6194" y="31135"/>
                    <a:pt x="6717" y="31386"/>
                  </a:cubicBezTo>
                  <a:cubicBezTo>
                    <a:pt x="7156" y="31596"/>
                    <a:pt x="7470" y="31533"/>
                    <a:pt x="7763" y="31135"/>
                  </a:cubicBezTo>
                  <a:cubicBezTo>
                    <a:pt x="8035" y="30801"/>
                    <a:pt x="8244" y="30403"/>
                    <a:pt x="8453" y="30047"/>
                  </a:cubicBezTo>
                  <a:cubicBezTo>
                    <a:pt x="8767" y="29503"/>
                    <a:pt x="9081" y="28980"/>
                    <a:pt x="8663" y="28311"/>
                  </a:cubicBezTo>
                  <a:cubicBezTo>
                    <a:pt x="8537" y="28143"/>
                    <a:pt x="8704" y="27892"/>
                    <a:pt x="9018" y="27850"/>
                  </a:cubicBezTo>
                  <a:cubicBezTo>
                    <a:pt x="9102" y="27976"/>
                    <a:pt x="9186" y="28143"/>
                    <a:pt x="9290" y="28290"/>
                  </a:cubicBezTo>
                  <a:cubicBezTo>
                    <a:pt x="9541" y="28729"/>
                    <a:pt x="9772" y="29210"/>
                    <a:pt x="10065" y="29650"/>
                  </a:cubicBezTo>
                  <a:cubicBezTo>
                    <a:pt x="10357" y="30131"/>
                    <a:pt x="10692" y="30570"/>
                    <a:pt x="10964" y="31073"/>
                  </a:cubicBezTo>
                  <a:cubicBezTo>
                    <a:pt x="11173" y="31491"/>
                    <a:pt x="11529" y="31596"/>
                    <a:pt x="11927" y="31721"/>
                  </a:cubicBezTo>
                  <a:cubicBezTo>
                    <a:pt x="12031" y="31742"/>
                    <a:pt x="12241" y="31658"/>
                    <a:pt x="12324" y="31554"/>
                  </a:cubicBezTo>
                  <a:cubicBezTo>
                    <a:pt x="12471" y="31386"/>
                    <a:pt x="12638" y="31177"/>
                    <a:pt x="12680" y="30926"/>
                  </a:cubicBezTo>
                  <a:cubicBezTo>
                    <a:pt x="12806" y="30340"/>
                    <a:pt x="12910" y="29733"/>
                    <a:pt x="12994" y="29106"/>
                  </a:cubicBezTo>
                  <a:cubicBezTo>
                    <a:pt x="13015" y="28896"/>
                    <a:pt x="12994" y="28687"/>
                    <a:pt x="12973" y="28478"/>
                  </a:cubicBezTo>
                  <a:cubicBezTo>
                    <a:pt x="12387" y="28269"/>
                    <a:pt x="11864" y="28080"/>
                    <a:pt x="11445" y="27934"/>
                  </a:cubicBezTo>
                  <a:cubicBezTo>
                    <a:pt x="11069" y="27348"/>
                    <a:pt x="10755" y="26846"/>
                    <a:pt x="10399" y="26386"/>
                  </a:cubicBezTo>
                  <a:cubicBezTo>
                    <a:pt x="10023" y="25842"/>
                    <a:pt x="9772" y="25235"/>
                    <a:pt x="9730" y="24586"/>
                  </a:cubicBezTo>
                  <a:cubicBezTo>
                    <a:pt x="9709" y="23875"/>
                    <a:pt x="9730" y="23142"/>
                    <a:pt x="9730" y="22431"/>
                  </a:cubicBezTo>
                  <a:cubicBezTo>
                    <a:pt x="9730" y="22117"/>
                    <a:pt x="9855" y="21824"/>
                    <a:pt x="10085" y="21594"/>
                  </a:cubicBezTo>
                  <a:cubicBezTo>
                    <a:pt x="10546" y="21092"/>
                    <a:pt x="11069" y="20736"/>
                    <a:pt x="11697" y="20527"/>
                  </a:cubicBezTo>
                  <a:cubicBezTo>
                    <a:pt x="12429" y="20255"/>
                    <a:pt x="13161" y="20234"/>
                    <a:pt x="13831" y="20611"/>
                  </a:cubicBezTo>
                  <a:cubicBezTo>
                    <a:pt x="14417" y="20925"/>
                    <a:pt x="14961" y="21238"/>
                    <a:pt x="15588" y="21573"/>
                  </a:cubicBezTo>
                  <a:cubicBezTo>
                    <a:pt x="15735" y="21490"/>
                    <a:pt x="15923" y="21406"/>
                    <a:pt x="16132" y="21301"/>
                  </a:cubicBezTo>
                  <a:cubicBezTo>
                    <a:pt x="15902" y="20548"/>
                    <a:pt x="15358" y="19837"/>
                    <a:pt x="15798" y="18937"/>
                  </a:cubicBezTo>
                  <a:cubicBezTo>
                    <a:pt x="15986" y="19104"/>
                    <a:pt x="16132" y="19251"/>
                    <a:pt x="16195" y="19376"/>
                  </a:cubicBezTo>
                  <a:cubicBezTo>
                    <a:pt x="16446" y="20046"/>
                    <a:pt x="16927" y="20611"/>
                    <a:pt x="17346" y="21176"/>
                  </a:cubicBezTo>
                  <a:cubicBezTo>
                    <a:pt x="17764" y="21762"/>
                    <a:pt x="18350" y="22117"/>
                    <a:pt x="19062" y="22138"/>
                  </a:cubicBezTo>
                  <a:cubicBezTo>
                    <a:pt x="19752" y="22201"/>
                    <a:pt x="20422" y="22243"/>
                    <a:pt x="21112" y="22013"/>
                  </a:cubicBezTo>
                  <a:cubicBezTo>
                    <a:pt x="21342" y="21929"/>
                    <a:pt x="21593" y="21908"/>
                    <a:pt x="21845" y="21908"/>
                  </a:cubicBezTo>
                  <a:cubicBezTo>
                    <a:pt x="22368" y="21929"/>
                    <a:pt x="22723" y="21678"/>
                    <a:pt x="23100" y="21385"/>
                  </a:cubicBezTo>
                  <a:cubicBezTo>
                    <a:pt x="23372" y="21155"/>
                    <a:pt x="23644" y="20862"/>
                    <a:pt x="23958" y="20674"/>
                  </a:cubicBezTo>
                  <a:cubicBezTo>
                    <a:pt x="24314" y="20443"/>
                    <a:pt x="24523" y="20129"/>
                    <a:pt x="24690" y="19774"/>
                  </a:cubicBezTo>
                  <a:cubicBezTo>
                    <a:pt x="24878" y="19397"/>
                    <a:pt x="24837" y="19041"/>
                    <a:pt x="24565" y="18728"/>
                  </a:cubicBezTo>
                  <a:cubicBezTo>
                    <a:pt x="24062" y="18142"/>
                    <a:pt x="23518" y="17681"/>
                    <a:pt x="22786" y="17409"/>
                  </a:cubicBezTo>
                  <a:cubicBezTo>
                    <a:pt x="22263" y="17200"/>
                    <a:pt x="21740" y="16991"/>
                    <a:pt x="21259" y="16740"/>
                  </a:cubicBezTo>
                  <a:cubicBezTo>
                    <a:pt x="20652" y="16384"/>
                    <a:pt x="20087" y="16049"/>
                    <a:pt x="19438" y="15819"/>
                  </a:cubicBezTo>
                  <a:cubicBezTo>
                    <a:pt x="19124" y="15715"/>
                    <a:pt x="18832" y="15484"/>
                    <a:pt x="18601" y="15233"/>
                  </a:cubicBezTo>
                  <a:cubicBezTo>
                    <a:pt x="18308" y="14982"/>
                    <a:pt x="18434" y="14501"/>
                    <a:pt x="18811" y="14438"/>
                  </a:cubicBezTo>
                  <a:cubicBezTo>
                    <a:pt x="19396" y="14292"/>
                    <a:pt x="20003" y="14166"/>
                    <a:pt x="20631" y="14145"/>
                  </a:cubicBezTo>
                  <a:cubicBezTo>
                    <a:pt x="21280" y="14124"/>
                    <a:pt x="21949" y="14062"/>
                    <a:pt x="22577" y="13936"/>
                  </a:cubicBezTo>
                  <a:cubicBezTo>
                    <a:pt x="23560" y="13748"/>
                    <a:pt x="24586" y="13559"/>
                    <a:pt x="25569" y="13392"/>
                  </a:cubicBezTo>
                  <a:cubicBezTo>
                    <a:pt x="26155" y="13287"/>
                    <a:pt x="26720" y="13120"/>
                    <a:pt x="27306" y="12974"/>
                  </a:cubicBezTo>
                  <a:cubicBezTo>
                    <a:pt x="27536" y="12911"/>
                    <a:pt x="27808" y="12827"/>
                    <a:pt x="27850" y="12513"/>
                  </a:cubicBezTo>
                  <a:cubicBezTo>
                    <a:pt x="27912" y="12199"/>
                    <a:pt x="27703" y="12095"/>
                    <a:pt x="27494" y="11948"/>
                  </a:cubicBezTo>
                  <a:cubicBezTo>
                    <a:pt x="27117" y="11655"/>
                    <a:pt x="26782" y="11342"/>
                    <a:pt x="26406" y="11049"/>
                  </a:cubicBezTo>
                  <a:cubicBezTo>
                    <a:pt x="26280" y="10923"/>
                    <a:pt x="26155" y="10798"/>
                    <a:pt x="25987" y="10693"/>
                  </a:cubicBezTo>
                  <a:cubicBezTo>
                    <a:pt x="25046" y="10191"/>
                    <a:pt x="24104" y="9751"/>
                    <a:pt x="23058" y="9521"/>
                  </a:cubicBezTo>
                  <a:cubicBezTo>
                    <a:pt x="22221" y="9333"/>
                    <a:pt x="21426" y="9375"/>
                    <a:pt x="20652" y="9856"/>
                  </a:cubicBezTo>
                  <a:cubicBezTo>
                    <a:pt x="20066" y="10212"/>
                    <a:pt x="19376" y="10505"/>
                    <a:pt x="18727" y="10735"/>
                  </a:cubicBezTo>
                  <a:cubicBezTo>
                    <a:pt x="18036" y="10986"/>
                    <a:pt x="17367" y="11132"/>
                    <a:pt x="16655" y="11321"/>
                  </a:cubicBezTo>
                  <a:cubicBezTo>
                    <a:pt x="16237" y="11425"/>
                    <a:pt x="15881" y="11342"/>
                    <a:pt x="15609" y="10944"/>
                  </a:cubicBezTo>
                  <a:cubicBezTo>
                    <a:pt x="15693" y="10839"/>
                    <a:pt x="15714" y="10714"/>
                    <a:pt x="15798" y="10714"/>
                  </a:cubicBezTo>
                  <a:cubicBezTo>
                    <a:pt x="16551" y="10505"/>
                    <a:pt x="17199" y="10107"/>
                    <a:pt x="17785" y="9584"/>
                  </a:cubicBezTo>
                  <a:cubicBezTo>
                    <a:pt x="17806" y="9563"/>
                    <a:pt x="17827" y="9563"/>
                    <a:pt x="17869" y="9542"/>
                  </a:cubicBezTo>
                  <a:cubicBezTo>
                    <a:pt x="19187" y="8810"/>
                    <a:pt x="20526" y="8077"/>
                    <a:pt x="22054" y="7805"/>
                  </a:cubicBezTo>
                  <a:cubicBezTo>
                    <a:pt x="22326" y="7764"/>
                    <a:pt x="22577" y="7638"/>
                    <a:pt x="22744" y="7429"/>
                  </a:cubicBezTo>
                  <a:cubicBezTo>
                    <a:pt x="23267" y="6906"/>
                    <a:pt x="23790" y="6383"/>
                    <a:pt x="24314" y="5818"/>
                  </a:cubicBezTo>
                  <a:cubicBezTo>
                    <a:pt x="24481" y="5671"/>
                    <a:pt x="24606" y="5483"/>
                    <a:pt x="24690" y="5295"/>
                  </a:cubicBezTo>
                  <a:cubicBezTo>
                    <a:pt x="24941" y="4834"/>
                    <a:pt x="25192" y="4353"/>
                    <a:pt x="25422" y="3893"/>
                  </a:cubicBezTo>
                  <a:cubicBezTo>
                    <a:pt x="25820" y="3140"/>
                    <a:pt x="25527" y="2428"/>
                    <a:pt x="25130" y="1800"/>
                  </a:cubicBezTo>
                  <a:cubicBezTo>
                    <a:pt x="24983" y="1528"/>
                    <a:pt x="24669" y="1382"/>
                    <a:pt x="24355" y="1361"/>
                  </a:cubicBezTo>
                  <a:cubicBezTo>
                    <a:pt x="22912" y="1194"/>
                    <a:pt x="21531" y="1424"/>
                    <a:pt x="20338" y="2240"/>
                  </a:cubicBezTo>
                  <a:cubicBezTo>
                    <a:pt x="18769" y="3286"/>
                    <a:pt x="17283" y="4458"/>
                    <a:pt x="16153" y="6069"/>
                  </a:cubicBezTo>
                  <a:cubicBezTo>
                    <a:pt x="15630" y="6801"/>
                    <a:pt x="15107" y="7450"/>
                    <a:pt x="15358" y="8412"/>
                  </a:cubicBezTo>
                  <a:cubicBezTo>
                    <a:pt x="15400" y="8642"/>
                    <a:pt x="15044" y="8894"/>
                    <a:pt x="14835" y="8726"/>
                  </a:cubicBezTo>
                  <a:cubicBezTo>
                    <a:pt x="14521" y="8475"/>
                    <a:pt x="14228" y="8161"/>
                    <a:pt x="13998" y="7805"/>
                  </a:cubicBezTo>
                  <a:cubicBezTo>
                    <a:pt x="13914" y="7701"/>
                    <a:pt x="14019" y="7471"/>
                    <a:pt x="14040" y="7282"/>
                  </a:cubicBezTo>
                  <a:cubicBezTo>
                    <a:pt x="14103" y="6969"/>
                    <a:pt x="14145" y="6697"/>
                    <a:pt x="14228" y="6383"/>
                  </a:cubicBezTo>
                  <a:cubicBezTo>
                    <a:pt x="14249" y="6194"/>
                    <a:pt x="14249" y="6006"/>
                    <a:pt x="14312" y="5818"/>
                  </a:cubicBezTo>
                  <a:cubicBezTo>
                    <a:pt x="14479" y="5169"/>
                    <a:pt x="14647" y="4500"/>
                    <a:pt x="14877" y="3872"/>
                  </a:cubicBezTo>
                  <a:cubicBezTo>
                    <a:pt x="15149" y="3140"/>
                    <a:pt x="15086" y="2407"/>
                    <a:pt x="14982" y="1675"/>
                  </a:cubicBezTo>
                  <a:cubicBezTo>
                    <a:pt x="14856" y="754"/>
                    <a:pt x="14521" y="629"/>
                    <a:pt x="13726" y="1152"/>
                  </a:cubicBezTo>
                  <a:cubicBezTo>
                    <a:pt x="12157" y="2198"/>
                    <a:pt x="11111" y="3704"/>
                    <a:pt x="10504" y="5462"/>
                  </a:cubicBezTo>
                  <a:cubicBezTo>
                    <a:pt x="10190" y="6320"/>
                    <a:pt x="9960" y="7241"/>
                    <a:pt x="9981" y="8182"/>
                  </a:cubicBezTo>
                  <a:cubicBezTo>
                    <a:pt x="9981" y="8621"/>
                    <a:pt x="10085" y="8956"/>
                    <a:pt x="10483" y="9207"/>
                  </a:cubicBezTo>
                  <a:cubicBezTo>
                    <a:pt x="10504" y="9228"/>
                    <a:pt x="10483" y="9312"/>
                    <a:pt x="10483" y="9354"/>
                  </a:cubicBezTo>
                  <a:cubicBezTo>
                    <a:pt x="9918" y="9479"/>
                    <a:pt x="9876" y="9479"/>
                    <a:pt x="9709" y="9417"/>
                  </a:cubicBezTo>
                  <a:cubicBezTo>
                    <a:pt x="9458" y="9312"/>
                    <a:pt x="9353" y="9061"/>
                    <a:pt x="9228" y="8852"/>
                  </a:cubicBezTo>
                  <a:cubicBezTo>
                    <a:pt x="8997" y="8475"/>
                    <a:pt x="8704" y="8098"/>
                    <a:pt x="8453" y="7743"/>
                  </a:cubicBezTo>
                  <a:cubicBezTo>
                    <a:pt x="7972" y="7073"/>
                    <a:pt x="7407" y="6634"/>
                    <a:pt x="6633" y="6404"/>
                  </a:cubicBezTo>
                  <a:cubicBezTo>
                    <a:pt x="6298" y="6299"/>
                    <a:pt x="6047" y="6341"/>
                    <a:pt x="5754" y="6508"/>
                  </a:cubicBezTo>
                  <a:cubicBezTo>
                    <a:pt x="4855" y="7031"/>
                    <a:pt x="4373" y="7743"/>
                    <a:pt x="4520" y="8789"/>
                  </a:cubicBezTo>
                  <a:lnTo>
                    <a:pt x="4520" y="9061"/>
                  </a:lnTo>
                  <a:cubicBezTo>
                    <a:pt x="4499" y="9458"/>
                    <a:pt x="4603" y="9793"/>
                    <a:pt x="4813" y="10107"/>
                  </a:cubicBezTo>
                  <a:cubicBezTo>
                    <a:pt x="5336" y="10902"/>
                    <a:pt x="5796" y="11655"/>
                    <a:pt x="6528" y="12283"/>
                  </a:cubicBezTo>
                  <a:cubicBezTo>
                    <a:pt x="6633" y="12367"/>
                    <a:pt x="6675" y="12576"/>
                    <a:pt x="6633" y="12702"/>
                  </a:cubicBezTo>
                  <a:cubicBezTo>
                    <a:pt x="6612" y="12911"/>
                    <a:pt x="6424" y="12995"/>
                    <a:pt x="6256" y="13036"/>
                  </a:cubicBezTo>
                  <a:cubicBezTo>
                    <a:pt x="5943" y="13120"/>
                    <a:pt x="5691" y="12974"/>
                    <a:pt x="5461" y="12806"/>
                  </a:cubicBezTo>
                  <a:cubicBezTo>
                    <a:pt x="5231" y="12660"/>
                    <a:pt x="5022" y="12451"/>
                    <a:pt x="4729" y="12471"/>
                  </a:cubicBezTo>
                  <a:cubicBezTo>
                    <a:pt x="4080" y="12471"/>
                    <a:pt x="3432" y="12471"/>
                    <a:pt x="2762" y="12492"/>
                  </a:cubicBezTo>
                  <a:cubicBezTo>
                    <a:pt x="2448" y="12492"/>
                    <a:pt x="2197" y="12660"/>
                    <a:pt x="1988" y="12911"/>
                  </a:cubicBezTo>
                  <a:cubicBezTo>
                    <a:pt x="1779" y="13183"/>
                    <a:pt x="1549" y="13434"/>
                    <a:pt x="1339" y="13664"/>
                  </a:cubicBezTo>
                  <a:cubicBezTo>
                    <a:pt x="837" y="14187"/>
                    <a:pt x="816" y="14752"/>
                    <a:pt x="1235" y="15338"/>
                  </a:cubicBezTo>
                  <a:cubicBezTo>
                    <a:pt x="2072" y="16531"/>
                    <a:pt x="2114" y="16572"/>
                    <a:pt x="3390" y="17284"/>
                  </a:cubicBezTo>
                  <a:cubicBezTo>
                    <a:pt x="3599" y="17409"/>
                    <a:pt x="3850" y="17514"/>
                    <a:pt x="4059" y="17640"/>
                  </a:cubicBezTo>
                  <a:cubicBezTo>
                    <a:pt x="4373" y="17849"/>
                    <a:pt x="4687" y="18037"/>
                    <a:pt x="4959" y="18267"/>
                  </a:cubicBezTo>
                  <a:cubicBezTo>
                    <a:pt x="5210" y="18477"/>
                    <a:pt x="5440" y="18644"/>
                    <a:pt x="5775" y="18644"/>
                  </a:cubicBezTo>
                  <a:cubicBezTo>
                    <a:pt x="6068" y="18790"/>
                    <a:pt x="6194" y="18937"/>
                    <a:pt x="6173" y="19188"/>
                  </a:cubicBezTo>
                  <a:close/>
                  <a:moveTo>
                    <a:pt x="17953" y="35383"/>
                  </a:moveTo>
                  <a:cubicBezTo>
                    <a:pt x="17848" y="35634"/>
                    <a:pt x="17743" y="35822"/>
                    <a:pt x="17723" y="36031"/>
                  </a:cubicBezTo>
                  <a:cubicBezTo>
                    <a:pt x="17576" y="36931"/>
                    <a:pt x="17325" y="37789"/>
                    <a:pt x="16990" y="38626"/>
                  </a:cubicBezTo>
                  <a:cubicBezTo>
                    <a:pt x="16886" y="38877"/>
                    <a:pt x="16844" y="39170"/>
                    <a:pt x="16802" y="39442"/>
                  </a:cubicBezTo>
                  <a:cubicBezTo>
                    <a:pt x="16551" y="41472"/>
                    <a:pt x="16174" y="43480"/>
                    <a:pt x="15714" y="45468"/>
                  </a:cubicBezTo>
                  <a:cubicBezTo>
                    <a:pt x="15630" y="45845"/>
                    <a:pt x="15547" y="46200"/>
                    <a:pt x="15526" y="46577"/>
                  </a:cubicBezTo>
                  <a:cubicBezTo>
                    <a:pt x="15505" y="48251"/>
                    <a:pt x="15526" y="49925"/>
                    <a:pt x="15526" y="51599"/>
                  </a:cubicBezTo>
                  <a:cubicBezTo>
                    <a:pt x="15526" y="52122"/>
                    <a:pt x="15714" y="52310"/>
                    <a:pt x="16237" y="52415"/>
                  </a:cubicBezTo>
                  <a:cubicBezTo>
                    <a:pt x="16446" y="52436"/>
                    <a:pt x="16676" y="52436"/>
                    <a:pt x="16886" y="52436"/>
                  </a:cubicBezTo>
                  <a:lnTo>
                    <a:pt x="18936" y="52436"/>
                  </a:lnTo>
                  <a:cubicBezTo>
                    <a:pt x="19689" y="52456"/>
                    <a:pt x="20422" y="52415"/>
                    <a:pt x="21154" y="52226"/>
                  </a:cubicBezTo>
                  <a:cubicBezTo>
                    <a:pt x="21447" y="52143"/>
                    <a:pt x="21761" y="52143"/>
                    <a:pt x="22075" y="52143"/>
                  </a:cubicBezTo>
                  <a:cubicBezTo>
                    <a:pt x="23372" y="52122"/>
                    <a:pt x="24648" y="51787"/>
                    <a:pt x="25966" y="51850"/>
                  </a:cubicBezTo>
                  <a:cubicBezTo>
                    <a:pt x="25987" y="51850"/>
                    <a:pt x="26008" y="51850"/>
                    <a:pt x="26071" y="51829"/>
                  </a:cubicBezTo>
                  <a:cubicBezTo>
                    <a:pt x="27034" y="51578"/>
                    <a:pt x="28038" y="51536"/>
                    <a:pt x="29021" y="51578"/>
                  </a:cubicBezTo>
                  <a:cubicBezTo>
                    <a:pt x="29377" y="51578"/>
                    <a:pt x="29733" y="51599"/>
                    <a:pt x="30047" y="51494"/>
                  </a:cubicBezTo>
                  <a:cubicBezTo>
                    <a:pt x="30632" y="51264"/>
                    <a:pt x="31218" y="51117"/>
                    <a:pt x="31825" y="51096"/>
                  </a:cubicBezTo>
                  <a:cubicBezTo>
                    <a:pt x="31992" y="50887"/>
                    <a:pt x="32139" y="50678"/>
                    <a:pt x="32306" y="50490"/>
                  </a:cubicBezTo>
                  <a:cubicBezTo>
                    <a:pt x="32055" y="50071"/>
                    <a:pt x="31741" y="49715"/>
                    <a:pt x="31595" y="49297"/>
                  </a:cubicBezTo>
                  <a:cubicBezTo>
                    <a:pt x="31428" y="48816"/>
                    <a:pt x="31051" y="48544"/>
                    <a:pt x="30863" y="48104"/>
                  </a:cubicBezTo>
                  <a:cubicBezTo>
                    <a:pt x="30653" y="47665"/>
                    <a:pt x="30549" y="47163"/>
                    <a:pt x="30360" y="46723"/>
                  </a:cubicBezTo>
                  <a:cubicBezTo>
                    <a:pt x="30319" y="46577"/>
                    <a:pt x="30214" y="46472"/>
                    <a:pt x="30151" y="46305"/>
                  </a:cubicBezTo>
                  <a:cubicBezTo>
                    <a:pt x="29921" y="45886"/>
                    <a:pt x="29691" y="45489"/>
                    <a:pt x="29482" y="45070"/>
                  </a:cubicBezTo>
                  <a:cubicBezTo>
                    <a:pt x="29021" y="44213"/>
                    <a:pt x="28603" y="43355"/>
                    <a:pt x="28456" y="42392"/>
                  </a:cubicBezTo>
                  <a:cubicBezTo>
                    <a:pt x="28435" y="42225"/>
                    <a:pt x="28352" y="42099"/>
                    <a:pt x="28289" y="41932"/>
                  </a:cubicBezTo>
                  <a:cubicBezTo>
                    <a:pt x="28163" y="41890"/>
                    <a:pt x="28038" y="41869"/>
                    <a:pt x="27933" y="41827"/>
                  </a:cubicBezTo>
                  <a:cubicBezTo>
                    <a:pt x="26887" y="41576"/>
                    <a:pt x="26050" y="40928"/>
                    <a:pt x="25213" y="40258"/>
                  </a:cubicBezTo>
                  <a:cubicBezTo>
                    <a:pt x="25109" y="40195"/>
                    <a:pt x="25025" y="40028"/>
                    <a:pt x="24941" y="39902"/>
                  </a:cubicBezTo>
                  <a:cubicBezTo>
                    <a:pt x="24899" y="39798"/>
                    <a:pt x="25025" y="39609"/>
                    <a:pt x="25130" y="39630"/>
                  </a:cubicBezTo>
                  <a:cubicBezTo>
                    <a:pt x="25255" y="39672"/>
                    <a:pt x="25402" y="39672"/>
                    <a:pt x="25506" y="39714"/>
                  </a:cubicBezTo>
                  <a:cubicBezTo>
                    <a:pt x="26071" y="40007"/>
                    <a:pt x="26657" y="40321"/>
                    <a:pt x="27222" y="40614"/>
                  </a:cubicBezTo>
                  <a:cubicBezTo>
                    <a:pt x="27452" y="40739"/>
                    <a:pt x="27661" y="40928"/>
                    <a:pt x="28038" y="40823"/>
                  </a:cubicBezTo>
                  <a:cubicBezTo>
                    <a:pt x="27661" y="39714"/>
                    <a:pt x="27494" y="38647"/>
                    <a:pt x="26992" y="37622"/>
                  </a:cubicBezTo>
                  <a:cubicBezTo>
                    <a:pt x="26782" y="37182"/>
                    <a:pt x="26615" y="36701"/>
                    <a:pt x="26678" y="36178"/>
                  </a:cubicBezTo>
                  <a:cubicBezTo>
                    <a:pt x="26699" y="36031"/>
                    <a:pt x="26594" y="35843"/>
                    <a:pt x="26573" y="35634"/>
                  </a:cubicBezTo>
                  <a:cubicBezTo>
                    <a:pt x="25946" y="35697"/>
                    <a:pt x="25360" y="35718"/>
                    <a:pt x="24753" y="35759"/>
                  </a:cubicBezTo>
                  <a:cubicBezTo>
                    <a:pt x="22807" y="35948"/>
                    <a:pt x="20861" y="36052"/>
                    <a:pt x="18936" y="35550"/>
                  </a:cubicBezTo>
                  <a:cubicBezTo>
                    <a:pt x="18622" y="35466"/>
                    <a:pt x="18329" y="35425"/>
                    <a:pt x="17953" y="35383"/>
                  </a:cubicBezTo>
                  <a:close/>
                  <a:moveTo>
                    <a:pt x="43982" y="34044"/>
                  </a:moveTo>
                  <a:cubicBezTo>
                    <a:pt x="43647" y="34776"/>
                    <a:pt x="43647" y="34776"/>
                    <a:pt x="43647" y="35592"/>
                  </a:cubicBezTo>
                  <a:cubicBezTo>
                    <a:pt x="43626" y="36471"/>
                    <a:pt x="43563" y="37391"/>
                    <a:pt x="43521" y="38270"/>
                  </a:cubicBezTo>
                  <a:cubicBezTo>
                    <a:pt x="43500" y="38626"/>
                    <a:pt x="43438" y="38961"/>
                    <a:pt x="43417" y="39296"/>
                  </a:cubicBezTo>
                  <a:cubicBezTo>
                    <a:pt x="43417" y="39421"/>
                    <a:pt x="43438" y="39588"/>
                    <a:pt x="43438" y="39777"/>
                  </a:cubicBezTo>
                  <a:cubicBezTo>
                    <a:pt x="43626" y="39735"/>
                    <a:pt x="43752" y="39735"/>
                    <a:pt x="43856" y="39693"/>
                  </a:cubicBezTo>
                  <a:cubicBezTo>
                    <a:pt x="44400" y="39379"/>
                    <a:pt x="44923" y="39065"/>
                    <a:pt x="45300" y="38542"/>
                  </a:cubicBezTo>
                  <a:cubicBezTo>
                    <a:pt x="45467" y="38270"/>
                    <a:pt x="45677" y="38019"/>
                    <a:pt x="46053" y="37852"/>
                  </a:cubicBezTo>
                  <a:cubicBezTo>
                    <a:pt x="46409" y="37705"/>
                    <a:pt x="46765" y="37496"/>
                    <a:pt x="47120" y="37329"/>
                  </a:cubicBezTo>
                  <a:cubicBezTo>
                    <a:pt x="47246" y="37287"/>
                    <a:pt x="47413" y="37182"/>
                    <a:pt x="47539" y="37203"/>
                  </a:cubicBezTo>
                  <a:cubicBezTo>
                    <a:pt x="47664" y="37224"/>
                    <a:pt x="47832" y="37329"/>
                    <a:pt x="47915" y="37433"/>
                  </a:cubicBezTo>
                  <a:cubicBezTo>
                    <a:pt x="48020" y="37601"/>
                    <a:pt x="47936" y="37747"/>
                    <a:pt x="47811" y="37831"/>
                  </a:cubicBezTo>
                  <a:cubicBezTo>
                    <a:pt x="47518" y="38019"/>
                    <a:pt x="47246" y="38228"/>
                    <a:pt x="46932" y="38354"/>
                  </a:cubicBezTo>
                  <a:cubicBezTo>
                    <a:pt x="46367" y="38584"/>
                    <a:pt x="46074" y="39044"/>
                    <a:pt x="45865" y="39588"/>
                  </a:cubicBezTo>
                  <a:cubicBezTo>
                    <a:pt x="45969" y="39609"/>
                    <a:pt x="46074" y="39693"/>
                    <a:pt x="46137" y="39672"/>
                  </a:cubicBezTo>
                  <a:cubicBezTo>
                    <a:pt x="46660" y="39358"/>
                    <a:pt x="47288" y="39463"/>
                    <a:pt x="47832" y="39254"/>
                  </a:cubicBezTo>
                  <a:cubicBezTo>
                    <a:pt x="47915" y="39212"/>
                    <a:pt x="48125" y="39275"/>
                    <a:pt x="48146" y="39358"/>
                  </a:cubicBezTo>
                  <a:cubicBezTo>
                    <a:pt x="48187" y="39484"/>
                    <a:pt x="48229" y="39672"/>
                    <a:pt x="48166" y="39777"/>
                  </a:cubicBezTo>
                  <a:cubicBezTo>
                    <a:pt x="48041" y="40028"/>
                    <a:pt x="47769" y="40132"/>
                    <a:pt x="47455" y="40132"/>
                  </a:cubicBezTo>
                  <a:cubicBezTo>
                    <a:pt x="46932" y="40112"/>
                    <a:pt x="46493" y="40342"/>
                    <a:pt x="45865" y="40635"/>
                  </a:cubicBezTo>
                  <a:cubicBezTo>
                    <a:pt x="46702" y="40718"/>
                    <a:pt x="47288" y="41137"/>
                    <a:pt x="47957" y="41074"/>
                  </a:cubicBezTo>
                  <a:cubicBezTo>
                    <a:pt x="48020" y="41074"/>
                    <a:pt x="48083" y="41074"/>
                    <a:pt x="48146" y="41137"/>
                  </a:cubicBezTo>
                  <a:cubicBezTo>
                    <a:pt x="48250" y="41241"/>
                    <a:pt x="48397" y="41346"/>
                    <a:pt x="48397" y="41472"/>
                  </a:cubicBezTo>
                  <a:cubicBezTo>
                    <a:pt x="48397" y="41576"/>
                    <a:pt x="48250" y="41765"/>
                    <a:pt x="48146" y="41785"/>
                  </a:cubicBezTo>
                  <a:cubicBezTo>
                    <a:pt x="47706" y="41890"/>
                    <a:pt x="47225" y="41890"/>
                    <a:pt x="46785" y="41765"/>
                  </a:cubicBezTo>
                  <a:cubicBezTo>
                    <a:pt x="46346" y="41597"/>
                    <a:pt x="45886" y="41451"/>
                    <a:pt x="45446" y="41388"/>
                  </a:cubicBezTo>
                  <a:cubicBezTo>
                    <a:pt x="44923" y="41346"/>
                    <a:pt x="44505" y="41137"/>
                    <a:pt x="44107" y="40781"/>
                  </a:cubicBezTo>
                  <a:cubicBezTo>
                    <a:pt x="43772" y="40886"/>
                    <a:pt x="43459" y="41032"/>
                    <a:pt x="43103" y="41137"/>
                  </a:cubicBezTo>
                  <a:lnTo>
                    <a:pt x="42852" y="42225"/>
                  </a:lnTo>
                  <a:cubicBezTo>
                    <a:pt x="42496" y="44275"/>
                    <a:pt x="42203" y="46326"/>
                    <a:pt x="41575" y="48314"/>
                  </a:cubicBezTo>
                  <a:cubicBezTo>
                    <a:pt x="41534" y="48481"/>
                    <a:pt x="41575" y="48669"/>
                    <a:pt x="41575" y="48879"/>
                  </a:cubicBezTo>
                  <a:cubicBezTo>
                    <a:pt x="42161" y="48669"/>
                    <a:pt x="42601" y="48418"/>
                    <a:pt x="43019" y="48063"/>
                  </a:cubicBezTo>
                  <a:cubicBezTo>
                    <a:pt x="43228" y="47874"/>
                    <a:pt x="43480" y="47770"/>
                    <a:pt x="43731" y="47644"/>
                  </a:cubicBezTo>
                  <a:cubicBezTo>
                    <a:pt x="43982" y="47477"/>
                    <a:pt x="44275" y="47372"/>
                    <a:pt x="44568" y="47226"/>
                  </a:cubicBezTo>
                  <a:cubicBezTo>
                    <a:pt x="44944" y="47037"/>
                    <a:pt x="45321" y="46807"/>
                    <a:pt x="45718" y="46640"/>
                  </a:cubicBezTo>
                  <a:cubicBezTo>
                    <a:pt x="46388" y="46326"/>
                    <a:pt x="47078" y="46054"/>
                    <a:pt x="47706" y="45635"/>
                  </a:cubicBezTo>
                  <a:cubicBezTo>
                    <a:pt x="48062" y="45384"/>
                    <a:pt x="48459" y="45217"/>
                    <a:pt x="48857" y="45029"/>
                  </a:cubicBezTo>
                  <a:cubicBezTo>
                    <a:pt x="49338" y="44819"/>
                    <a:pt x="49840" y="44652"/>
                    <a:pt x="50217" y="44275"/>
                  </a:cubicBezTo>
                  <a:cubicBezTo>
                    <a:pt x="50322" y="44171"/>
                    <a:pt x="50468" y="44108"/>
                    <a:pt x="50635" y="44066"/>
                  </a:cubicBezTo>
                  <a:cubicBezTo>
                    <a:pt x="50991" y="43961"/>
                    <a:pt x="51284" y="43752"/>
                    <a:pt x="51577" y="43480"/>
                  </a:cubicBezTo>
                  <a:cubicBezTo>
                    <a:pt x="51744" y="43334"/>
                    <a:pt x="51954" y="43125"/>
                    <a:pt x="52163" y="43083"/>
                  </a:cubicBezTo>
                  <a:cubicBezTo>
                    <a:pt x="52665" y="43020"/>
                    <a:pt x="53000" y="42727"/>
                    <a:pt x="53376" y="42497"/>
                  </a:cubicBezTo>
                  <a:cubicBezTo>
                    <a:pt x="53397" y="42413"/>
                    <a:pt x="53418" y="42350"/>
                    <a:pt x="53418" y="42288"/>
                  </a:cubicBezTo>
                  <a:cubicBezTo>
                    <a:pt x="53711" y="40091"/>
                    <a:pt x="53983" y="37915"/>
                    <a:pt x="54255" y="35718"/>
                  </a:cubicBezTo>
                  <a:cubicBezTo>
                    <a:pt x="54339" y="35069"/>
                    <a:pt x="54402" y="34399"/>
                    <a:pt x="54569" y="33772"/>
                  </a:cubicBezTo>
                  <a:cubicBezTo>
                    <a:pt x="54925" y="32600"/>
                    <a:pt x="55155" y="31428"/>
                    <a:pt x="55343" y="30215"/>
                  </a:cubicBezTo>
                  <a:cubicBezTo>
                    <a:pt x="55406" y="29692"/>
                    <a:pt x="55552" y="29168"/>
                    <a:pt x="55594" y="28645"/>
                  </a:cubicBezTo>
                  <a:cubicBezTo>
                    <a:pt x="55657" y="28101"/>
                    <a:pt x="55657" y="27536"/>
                    <a:pt x="55866" y="27013"/>
                  </a:cubicBezTo>
                  <a:cubicBezTo>
                    <a:pt x="55929" y="26825"/>
                    <a:pt x="55971" y="26616"/>
                    <a:pt x="55762" y="26344"/>
                  </a:cubicBezTo>
                  <a:cubicBezTo>
                    <a:pt x="54778" y="27055"/>
                    <a:pt x="53669" y="27432"/>
                    <a:pt x="52728" y="28185"/>
                  </a:cubicBezTo>
                  <a:cubicBezTo>
                    <a:pt x="52142" y="28645"/>
                    <a:pt x="51535" y="29106"/>
                    <a:pt x="50907" y="29482"/>
                  </a:cubicBezTo>
                  <a:cubicBezTo>
                    <a:pt x="49422" y="30382"/>
                    <a:pt x="48083" y="31512"/>
                    <a:pt x="46681" y="32516"/>
                  </a:cubicBezTo>
                  <a:cubicBezTo>
                    <a:pt x="46053" y="33311"/>
                    <a:pt x="45153" y="33667"/>
                    <a:pt x="44254" y="33960"/>
                  </a:cubicBezTo>
                  <a:cubicBezTo>
                    <a:pt x="44149" y="34002"/>
                    <a:pt x="44086" y="34023"/>
                    <a:pt x="43982" y="34044"/>
                  </a:cubicBezTo>
                  <a:close/>
                  <a:moveTo>
                    <a:pt x="41366" y="32579"/>
                  </a:moveTo>
                  <a:cubicBezTo>
                    <a:pt x="41094" y="32600"/>
                    <a:pt x="40801" y="32684"/>
                    <a:pt x="40592" y="32642"/>
                  </a:cubicBezTo>
                  <a:cubicBezTo>
                    <a:pt x="40153" y="32474"/>
                    <a:pt x="39713" y="32642"/>
                    <a:pt x="39316" y="32746"/>
                  </a:cubicBezTo>
                  <a:cubicBezTo>
                    <a:pt x="37872" y="33102"/>
                    <a:pt x="36428" y="33500"/>
                    <a:pt x="34985" y="33814"/>
                  </a:cubicBezTo>
                  <a:cubicBezTo>
                    <a:pt x="32955" y="34253"/>
                    <a:pt x="30946" y="34692"/>
                    <a:pt x="28959" y="35299"/>
                  </a:cubicBezTo>
                  <a:cubicBezTo>
                    <a:pt x="28394" y="35466"/>
                    <a:pt x="27933" y="35697"/>
                    <a:pt x="27431" y="35948"/>
                  </a:cubicBezTo>
                  <a:cubicBezTo>
                    <a:pt x="27431" y="36157"/>
                    <a:pt x="27410" y="36324"/>
                    <a:pt x="27431" y="36450"/>
                  </a:cubicBezTo>
                  <a:cubicBezTo>
                    <a:pt x="27473" y="36659"/>
                    <a:pt x="27536" y="36868"/>
                    <a:pt x="27640" y="37078"/>
                  </a:cubicBezTo>
                  <a:cubicBezTo>
                    <a:pt x="28017" y="37894"/>
                    <a:pt x="28373" y="38731"/>
                    <a:pt x="28582" y="39588"/>
                  </a:cubicBezTo>
                  <a:cubicBezTo>
                    <a:pt x="28687" y="40007"/>
                    <a:pt x="28896" y="40404"/>
                    <a:pt x="29063" y="40802"/>
                  </a:cubicBezTo>
                  <a:cubicBezTo>
                    <a:pt x="29168" y="41116"/>
                    <a:pt x="29377" y="41241"/>
                    <a:pt x="29691" y="41241"/>
                  </a:cubicBezTo>
                  <a:cubicBezTo>
                    <a:pt x="29837" y="41241"/>
                    <a:pt x="30005" y="41262"/>
                    <a:pt x="30151" y="41262"/>
                  </a:cubicBezTo>
                  <a:cubicBezTo>
                    <a:pt x="30842" y="41241"/>
                    <a:pt x="31511" y="41283"/>
                    <a:pt x="32202" y="41430"/>
                  </a:cubicBezTo>
                  <a:cubicBezTo>
                    <a:pt x="32641" y="41492"/>
                    <a:pt x="33101" y="41534"/>
                    <a:pt x="33583" y="41534"/>
                  </a:cubicBezTo>
                  <a:cubicBezTo>
                    <a:pt x="34210" y="41555"/>
                    <a:pt x="34838" y="41472"/>
                    <a:pt x="35445" y="41534"/>
                  </a:cubicBezTo>
                  <a:cubicBezTo>
                    <a:pt x="37119" y="41639"/>
                    <a:pt x="38688" y="41137"/>
                    <a:pt x="40215" y="40802"/>
                  </a:cubicBezTo>
                  <a:cubicBezTo>
                    <a:pt x="40508" y="40446"/>
                    <a:pt x="40592" y="40091"/>
                    <a:pt x="40571" y="39693"/>
                  </a:cubicBezTo>
                  <a:cubicBezTo>
                    <a:pt x="40529" y="39170"/>
                    <a:pt x="40571" y="38647"/>
                    <a:pt x="40739" y="38124"/>
                  </a:cubicBezTo>
                  <a:cubicBezTo>
                    <a:pt x="40801" y="37915"/>
                    <a:pt x="40822" y="37705"/>
                    <a:pt x="40822" y="37475"/>
                  </a:cubicBezTo>
                  <a:cubicBezTo>
                    <a:pt x="40801" y="36847"/>
                    <a:pt x="40927" y="36241"/>
                    <a:pt x="41094" y="35634"/>
                  </a:cubicBezTo>
                  <a:cubicBezTo>
                    <a:pt x="41345" y="34692"/>
                    <a:pt x="41450" y="33688"/>
                    <a:pt x="41366" y="32579"/>
                  </a:cubicBezTo>
                  <a:close/>
                  <a:moveTo>
                    <a:pt x="17158" y="53482"/>
                  </a:moveTo>
                  <a:cubicBezTo>
                    <a:pt x="17137" y="53586"/>
                    <a:pt x="17074" y="53670"/>
                    <a:pt x="17095" y="53712"/>
                  </a:cubicBezTo>
                  <a:cubicBezTo>
                    <a:pt x="17471" y="55302"/>
                    <a:pt x="18267" y="56557"/>
                    <a:pt x="19899" y="57143"/>
                  </a:cubicBezTo>
                  <a:cubicBezTo>
                    <a:pt x="20317" y="57290"/>
                    <a:pt x="20715" y="57457"/>
                    <a:pt x="21091" y="57604"/>
                  </a:cubicBezTo>
                  <a:cubicBezTo>
                    <a:pt x="21803" y="57855"/>
                    <a:pt x="22514" y="58106"/>
                    <a:pt x="23267" y="58022"/>
                  </a:cubicBezTo>
                  <a:cubicBezTo>
                    <a:pt x="23456" y="58001"/>
                    <a:pt x="23644" y="58085"/>
                    <a:pt x="23832" y="58106"/>
                  </a:cubicBezTo>
                  <a:cubicBezTo>
                    <a:pt x="24314" y="58169"/>
                    <a:pt x="24795" y="58273"/>
                    <a:pt x="25276" y="58273"/>
                  </a:cubicBezTo>
                  <a:cubicBezTo>
                    <a:pt x="26113" y="58294"/>
                    <a:pt x="26971" y="58273"/>
                    <a:pt x="27808" y="58294"/>
                  </a:cubicBezTo>
                  <a:cubicBezTo>
                    <a:pt x="29189" y="58315"/>
                    <a:pt x="30528" y="58106"/>
                    <a:pt x="31700" y="57332"/>
                  </a:cubicBezTo>
                  <a:cubicBezTo>
                    <a:pt x="31804" y="57248"/>
                    <a:pt x="31909" y="57185"/>
                    <a:pt x="32034" y="57164"/>
                  </a:cubicBezTo>
                  <a:cubicBezTo>
                    <a:pt x="32557" y="57081"/>
                    <a:pt x="33039" y="56850"/>
                    <a:pt x="33415" y="56495"/>
                  </a:cubicBezTo>
                  <a:cubicBezTo>
                    <a:pt x="33562" y="56390"/>
                    <a:pt x="33771" y="56348"/>
                    <a:pt x="33938" y="56285"/>
                  </a:cubicBezTo>
                  <a:cubicBezTo>
                    <a:pt x="34189" y="56181"/>
                    <a:pt x="34399" y="56097"/>
                    <a:pt x="34629" y="55972"/>
                  </a:cubicBezTo>
                  <a:cubicBezTo>
                    <a:pt x="34838" y="55867"/>
                    <a:pt x="34943" y="55679"/>
                    <a:pt x="34943" y="55449"/>
                  </a:cubicBezTo>
                  <a:lnTo>
                    <a:pt x="34943" y="53084"/>
                  </a:lnTo>
                  <a:cubicBezTo>
                    <a:pt x="34629" y="52749"/>
                    <a:pt x="34294" y="52561"/>
                    <a:pt x="33917" y="52519"/>
                  </a:cubicBezTo>
                  <a:cubicBezTo>
                    <a:pt x="33248" y="52436"/>
                    <a:pt x="32641" y="52122"/>
                    <a:pt x="31992" y="51933"/>
                  </a:cubicBezTo>
                  <a:cubicBezTo>
                    <a:pt x="30967" y="52310"/>
                    <a:pt x="29670" y="52687"/>
                    <a:pt x="28456" y="52582"/>
                  </a:cubicBezTo>
                  <a:cubicBezTo>
                    <a:pt x="28268" y="52561"/>
                    <a:pt x="28080" y="52561"/>
                    <a:pt x="27912" y="52582"/>
                  </a:cubicBezTo>
                  <a:cubicBezTo>
                    <a:pt x="26636" y="52687"/>
                    <a:pt x="25402" y="52833"/>
                    <a:pt x="24104" y="52896"/>
                  </a:cubicBezTo>
                  <a:cubicBezTo>
                    <a:pt x="23330" y="52959"/>
                    <a:pt x="22514" y="53168"/>
                    <a:pt x="21698" y="53147"/>
                  </a:cubicBezTo>
                  <a:cubicBezTo>
                    <a:pt x="21489" y="53147"/>
                    <a:pt x="21280" y="53189"/>
                    <a:pt x="21049" y="53210"/>
                  </a:cubicBezTo>
                  <a:cubicBezTo>
                    <a:pt x="20547" y="53272"/>
                    <a:pt x="20087" y="53356"/>
                    <a:pt x="19585" y="53377"/>
                  </a:cubicBezTo>
                  <a:cubicBezTo>
                    <a:pt x="18936" y="53398"/>
                    <a:pt x="18288" y="53377"/>
                    <a:pt x="17618" y="53377"/>
                  </a:cubicBezTo>
                  <a:cubicBezTo>
                    <a:pt x="17492" y="53419"/>
                    <a:pt x="17304" y="53461"/>
                    <a:pt x="17158" y="53482"/>
                  </a:cubicBezTo>
                  <a:close/>
                  <a:moveTo>
                    <a:pt x="54527" y="25486"/>
                  </a:moveTo>
                  <a:cubicBezTo>
                    <a:pt x="54318" y="25235"/>
                    <a:pt x="54025" y="25109"/>
                    <a:pt x="53753" y="25026"/>
                  </a:cubicBezTo>
                  <a:cubicBezTo>
                    <a:pt x="52832" y="24754"/>
                    <a:pt x="51912" y="24440"/>
                    <a:pt x="50970" y="24210"/>
                  </a:cubicBezTo>
                  <a:cubicBezTo>
                    <a:pt x="50405" y="24063"/>
                    <a:pt x="49840" y="23875"/>
                    <a:pt x="49317" y="23603"/>
                  </a:cubicBezTo>
                  <a:cubicBezTo>
                    <a:pt x="48857" y="23373"/>
                    <a:pt x="48355" y="23247"/>
                    <a:pt x="47811" y="23247"/>
                  </a:cubicBezTo>
                  <a:cubicBezTo>
                    <a:pt x="47288" y="23247"/>
                    <a:pt x="46785" y="23184"/>
                    <a:pt x="46304" y="22850"/>
                  </a:cubicBezTo>
                  <a:cubicBezTo>
                    <a:pt x="45949" y="22557"/>
                    <a:pt x="45530" y="22347"/>
                    <a:pt x="45007" y="22452"/>
                  </a:cubicBezTo>
                  <a:cubicBezTo>
                    <a:pt x="44881" y="22473"/>
                    <a:pt x="44714" y="22410"/>
                    <a:pt x="44568" y="22347"/>
                  </a:cubicBezTo>
                  <a:cubicBezTo>
                    <a:pt x="44170" y="22180"/>
                    <a:pt x="43772" y="21992"/>
                    <a:pt x="43375" y="21782"/>
                  </a:cubicBezTo>
                  <a:cubicBezTo>
                    <a:pt x="43312" y="21762"/>
                    <a:pt x="43208" y="21720"/>
                    <a:pt x="43124" y="21699"/>
                  </a:cubicBezTo>
                  <a:cubicBezTo>
                    <a:pt x="42915" y="21824"/>
                    <a:pt x="42705" y="21992"/>
                    <a:pt x="42475" y="22138"/>
                  </a:cubicBezTo>
                  <a:lnTo>
                    <a:pt x="42475" y="22954"/>
                  </a:lnTo>
                  <a:lnTo>
                    <a:pt x="42475" y="26009"/>
                  </a:lnTo>
                  <a:cubicBezTo>
                    <a:pt x="42475" y="26511"/>
                    <a:pt x="42454" y="27013"/>
                    <a:pt x="42601" y="27474"/>
                  </a:cubicBezTo>
                  <a:cubicBezTo>
                    <a:pt x="42684" y="27704"/>
                    <a:pt x="42601" y="28039"/>
                    <a:pt x="42601" y="28290"/>
                  </a:cubicBezTo>
                  <a:cubicBezTo>
                    <a:pt x="42601" y="28457"/>
                    <a:pt x="42559" y="28604"/>
                    <a:pt x="42601" y="28729"/>
                  </a:cubicBezTo>
                  <a:cubicBezTo>
                    <a:pt x="42684" y="29001"/>
                    <a:pt x="42622" y="29210"/>
                    <a:pt x="42559" y="29440"/>
                  </a:cubicBezTo>
                  <a:cubicBezTo>
                    <a:pt x="42412" y="29880"/>
                    <a:pt x="42287" y="30319"/>
                    <a:pt x="42705" y="30717"/>
                  </a:cubicBezTo>
                  <a:cubicBezTo>
                    <a:pt x="42852" y="30884"/>
                    <a:pt x="42831" y="31135"/>
                    <a:pt x="42664" y="31324"/>
                  </a:cubicBezTo>
                  <a:cubicBezTo>
                    <a:pt x="42517" y="31470"/>
                    <a:pt x="42371" y="31637"/>
                    <a:pt x="42245" y="31763"/>
                  </a:cubicBezTo>
                  <a:lnTo>
                    <a:pt x="42245" y="32077"/>
                  </a:lnTo>
                  <a:cubicBezTo>
                    <a:pt x="42203" y="33081"/>
                    <a:pt x="42287" y="34065"/>
                    <a:pt x="42078" y="35027"/>
                  </a:cubicBezTo>
                  <a:cubicBezTo>
                    <a:pt x="41868" y="35927"/>
                    <a:pt x="41617" y="36847"/>
                    <a:pt x="41659" y="37789"/>
                  </a:cubicBezTo>
                  <a:cubicBezTo>
                    <a:pt x="41659" y="37956"/>
                    <a:pt x="41575" y="38145"/>
                    <a:pt x="41555" y="38333"/>
                  </a:cubicBezTo>
                  <a:cubicBezTo>
                    <a:pt x="41366" y="38961"/>
                    <a:pt x="41345" y="39609"/>
                    <a:pt x="41429" y="40258"/>
                  </a:cubicBezTo>
                  <a:cubicBezTo>
                    <a:pt x="41429" y="40321"/>
                    <a:pt x="41513" y="40342"/>
                    <a:pt x="41555" y="40446"/>
                  </a:cubicBezTo>
                  <a:cubicBezTo>
                    <a:pt x="41764" y="40404"/>
                    <a:pt x="41973" y="40321"/>
                    <a:pt x="42245" y="40237"/>
                  </a:cubicBezTo>
                  <a:cubicBezTo>
                    <a:pt x="42580" y="38626"/>
                    <a:pt x="42810" y="37057"/>
                    <a:pt x="42789" y="35425"/>
                  </a:cubicBezTo>
                  <a:cubicBezTo>
                    <a:pt x="42789" y="35236"/>
                    <a:pt x="42684" y="35090"/>
                    <a:pt x="42622" y="34902"/>
                  </a:cubicBezTo>
                  <a:cubicBezTo>
                    <a:pt x="42601" y="34713"/>
                    <a:pt x="42496" y="34483"/>
                    <a:pt x="42580" y="34378"/>
                  </a:cubicBezTo>
                  <a:cubicBezTo>
                    <a:pt x="42894" y="33855"/>
                    <a:pt x="42768" y="33290"/>
                    <a:pt x="42894" y="32767"/>
                  </a:cubicBezTo>
                  <a:cubicBezTo>
                    <a:pt x="42496" y="32349"/>
                    <a:pt x="42517" y="32140"/>
                    <a:pt x="42936" y="31930"/>
                  </a:cubicBezTo>
                  <a:cubicBezTo>
                    <a:pt x="43082" y="31847"/>
                    <a:pt x="43228" y="31826"/>
                    <a:pt x="43354" y="31742"/>
                  </a:cubicBezTo>
                  <a:cubicBezTo>
                    <a:pt x="43626" y="31575"/>
                    <a:pt x="43940" y="31470"/>
                    <a:pt x="44149" y="31261"/>
                  </a:cubicBezTo>
                  <a:cubicBezTo>
                    <a:pt x="44505" y="30905"/>
                    <a:pt x="44902" y="30675"/>
                    <a:pt x="45405" y="30508"/>
                  </a:cubicBezTo>
                  <a:cubicBezTo>
                    <a:pt x="45593" y="30466"/>
                    <a:pt x="45739" y="30340"/>
                    <a:pt x="45865" y="30215"/>
                  </a:cubicBezTo>
                  <a:cubicBezTo>
                    <a:pt x="47183" y="29336"/>
                    <a:pt x="48543" y="28520"/>
                    <a:pt x="49903" y="27704"/>
                  </a:cubicBezTo>
                  <a:cubicBezTo>
                    <a:pt x="50782" y="27181"/>
                    <a:pt x="51703" y="26741"/>
                    <a:pt x="52665" y="26427"/>
                  </a:cubicBezTo>
                  <a:cubicBezTo>
                    <a:pt x="53376" y="26302"/>
                    <a:pt x="53962" y="25967"/>
                    <a:pt x="54527" y="25486"/>
                  </a:cubicBezTo>
                  <a:close/>
                  <a:moveTo>
                    <a:pt x="43040" y="20715"/>
                  </a:moveTo>
                  <a:cubicBezTo>
                    <a:pt x="43814" y="21008"/>
                    <a:pt x="44463" y="21594"/>
                    <a:pt x="45384" y="21531"/>
                  </a:cubicBezTo>
                  <a:cubicBezTo>
                    <a:pt x="45509" y="21531"/>
                    <a:pt x="45697" y="21594"/>
                    <a:pt x="45823" y="21678"/>
                  </a:cubicBezTo>
                  <a:cubicBezTo>
                    <a:pt x="46430" y="21992"/>
                    <a:pt x="47099" y="22138"/>
                    <a:pt x="47748" y="22306"/>
                  </a:cubicBezTo>
                  <a:cubicBezTo>
                    <a:pt x="48564" y="22473"/>
                    <a:pt x="49380" y="22703"/>
                    <a:pt x="50112" y="23101"/>
                  </a:cubicBezTo>
                  <a:cubicBezTo>
                    <a:pt x="50301" y="23226"/>
                    <a:pt x="50510" y="23268"/>
                    <a:pt x="50719" y="23331"/>
                  </a:cubicBezTo>
                  <a:cubicBezTo>
                    <a:pt x="51661" y="23582"/>
                    <a:pt x="52623" y="23854"/>
                    <a:pt x="53586" y="24105"/>
                  </a:cubicBezTo>
                  <a:cubicBezTo>
                    <a:pt x="53690" y="24126"/>
                    <a:pt x="53837" y="24293"/>
                    <a:pt x="53983" y="24084"/>
                  </a:cubicBezTo>
                  <a:cubicBezTo>
                    <a:pt x="53627" y="23352"/>
                    <a:pt x="53502" y="23247"/>
                    <a:pt x="52749" y="22870"/>
                  </a:cubicBezTo>
                  <a:cubicBezTo>
                    <a:pt x="51619" y="22347"/>
                    <a:pt x="50468" y="21908"/>
                    <a:pt x="49422" y="21238"/>
                  </a:cubicBezTo>
                  <a:cubicBezTo>
                    <a:pt x="49401" y="21197"/>
                    <a:pt x="49380" y="21197"/>
                    <a:pt x="49359" y="21176"/>
                  </a:cubicBezTo>
                  <a:cubicBezTo>
                    <a:pt x="47999" y="20820"/>
                    <a:pt x="46765" y="19941"/>
                    <a:pt x="45300" y="19941"/>
                  </a:cubicBezTo>
                  <a:cubicBezTo>
                    <a:pt x="44588" y="19669"/>
                    <a:pt x="43835" y="19774"/>
                    <a:pt x="43040" y="19711"/>
                  </a:cubicBezTo>
                  <a:close/>
                  <a:moveTo>
                    <a:pt x="51682" y="27662"/>
                  </a:moveTo>
                  <a:cubicBezTo>
                    <a:pt x="51472" y="27767"/>
                    <a:pt x="51242" y="27829"/>
                    <a:pt x="51033" y="27955"/>
                  </a:cubicBezTo>
                  <a:cubicBezTo>
                    <a:pt x="49485" y="28917"/>
                    <a:pt x="47936" y="29922"/>
                    <a:pt x="46367" y="30821"/>
                  </a:cubicBezTo>
                  <a:cubicBezTo>
                    <a:pt x="45530" y="31324"/>
                    <a:pt x="44693" y="31826"/>
                    <a:pt x="43835" y="32328"/>
                  </a:cubicBezTo>
                  <a:lnTo>
                    <a:pt x="43438" y="32558"/>
                  </a:lnTo>
                  <a:cubicBezTo>
                    <a:pt x="43521" y="32809"/>
                    <a:pt x="43563" y="33039"/>
                    <a:pt x="43647" y="33270"/>
                  </a:cubicBezTo>
                  <a:cubicBezTo>
                    <a:pt x="43752" y="33290"/>
                    <a:pt x="43835" y="33311"/>
                    <a:pt x="43877" y="33290"/>
                  </a:cubicBezTo>
                  <a:cubicBezTo>
                    <a:pt x="44609" y="32998"/>
                    <a:pt x="45405" y="32767"/>
                    <a:pt x="45928" y="32077"/>
                  </a:cubicBezTo>
                  <a:cubicBezTo>
                    <a:pt x="46074" y="31909"/>
                    <a:pt x="46283" y="31742"/>
                    <a:pt x="46493" y="31617"/>
                  </a:cubicBezTo>
                  <a:cubicBezTo>
                    <a:pt x="47894" y="30591"/>
                    <a:pt x="49213" y="29461"/>
                    <a:pt x="50740" y="28604"/>
                  </a:cubicBezTo>
                  <a:cubicBezTo>
                    <a:pt x="51075" y="28394"/>
                    <a:pt x="51451" y="28101"/>
                    <a:pt x="51682" y="27662"/>
                  </a:cubicBezTo>
                  <a:close/>
                  <a:moveTo>
                    <a:pt x="43228" y="65931"/>
                  </a:moveTo>
                  <a:cubicBezTo>
                    <a:pt x="43542" y="66182"/>
                    <a:pt x="43835" y="66350"/>
                    <a:pt x="44170" y="66350"/>
                  </a:cubicBezTo>
                  <a:cubicBezTo>
                    <a:pt x="45091" y="66371"/>
                    <a:pt x="46032" y="66371"/>
                    <a:pt x="46953" y="66350"/>
                  </a:cubicBezTo>
                  <a:cubicBezTo>
                    <a:pt x="47267" y="66350"/>
                    <a:pt x="47601" y="66266"/>
                    <a:pt x="47853" y="65931"/>
                  </a:cubicBezTo>
                  <a:cubicBezTo>
                    <a:pt x="46974" y="65408"/>
                    <a:pt x="46116" y="64969"/>
                    <a:pt x="45070" y="65032"/>
                  </a:cubicBezTo>
                  <a:cubicBezTo>
                    <a:pt x="44651" y="65094"/>
                    <a:pt x="44191" y="65011"/>
                    <a:pt x="43752" y="65011"/>
                  </a:cubicBezTo>
                  <a:cubicBezTo>
                    <a:pt x="43563" y="65011"/>
                    <a:pt x="43396" y="65032"/>
                    <a:pt x="43208" y="65073"/>
                  </a:cubicBezTo>
                  <a:cubicBezTo>
                    <a:pt x="43228" y="65429"/>
                    <a:pt x="43228" y="65701"/>
                    <a:pt x="43228" y="659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803;p46"/>
            <p:cNvSpPr/>
            <p:nvPr/>
          </p:nvSpPr>
          <p:spPr>
            <a:xfrm flipH="1">
              <a:off x="6602420" y="2853438"/>
              <a:ext cx="52219" cy="78313"/>
            </a:xfrm>
            <a:custGeom>
              <a:avLst/>
              <a:gdLst/>
              <a:ahLst/>
              <a:cxnLst/>
              <a:rect l="l" t="t" r="r" b="b"/>
              <a:pathLst>
                <a:path w="1633" h="2449" extrusionOk="0">
                  <a:moveTo>
                    <a:pt x="1611" y="1235"/>
                  </a:moveTo>
                  <a:cubicBezTo>
                    <a:pt x="1611" y="1403"/>
                    <a:pt x="1632" y="1591"/>
                    <a:pt x="1611" y="1779"/>
                  </a:cubicBezTo>
                  <a:cubicBezTo>
                    <a:pt x="1590" y="2093"/>
                    <a:pt x="1402" y="2323"/>
                    <a:pt x="1151" y="2386"/>
                  </a:cubicBezTo>
                  <a:cubicBezTo>
                    <a:pt x="858" y="2449"/>
                    <a:pt x="565" y="2344"/>
                    <a:pt x="440" y="2093"/>
                  </a:cubicBezTo>
                  <a:cubicBezTo>
                    <a:pt x="168" y="1612"/>
                    <a:pt x="0" y="1152"/>
                    <a:pt x="105" y="608"/>
                  </a:cubicBezTo>
                  <a:cubicBezTo>
                    <a:pt x="168" y="189"/>
                    <a:pt x="440" y="1"/>
                    <a:pt x="900" y="22"/>
                  </a:cubicBezTo>
                  <a:cubicBezTo>
                    <a:pt x="1318" y="22"/>
                    <a:pt x="1590" y="231"/>
                    <a:pt x="1632" y="608"/>
                  </a:cubicBezTo>
                  <a:cubicBezTo>
                    <a:pt x="1632" y="775"/>
                    <a:pt x="1611" y="984"/>
                    <a:pt x="1611" y="12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40"/>
          <p:cNvSpPr txBox="1">
            <a:spLocks noGrp="1"/>
          </p:cNvSpPr>
          <p:nvPr>
            <p:ph type="title"/>
          </p:nvPr>
        </p:nvSpPr>
        <p:spPr>
          <a:xfrm>
            <a:off x="1962150" y="482679"/>
            <a:ext cx="5219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F</a:t>
            </a:r>
            <a:r>
              <a:rPr lang="en-GB" dirty="0" err="1" smtClean="0"/>
              <a:t>unciones</a:t>
            </a:r>
            <a:endParaRPr dirty="0"/>
          </a:p>
        </p:txBody>
      </p:sp>
      <p:sp>
        <p:nvSpPr>
          <p:cNvPr id="439" name="Google Shape;439;p40"/>
          <p:cNvSpPr txBox="1">
            <a:spLocks noGrp="1"/>
          </p:cNvSpPr>
          <p:nvPr>
            <p:ph type="subTitle" idx="5"/>
          </p:nvPr>
        </p:nvSpPr>
        <p:spPr>
          <a:xfrm>
            <a:off x="4834837" y="1771730"/>
            <a:ext cx="3027275" cy="572700"/>
          </a:xfrm>
          <a:prstGeom prst="rect">
            <a:avLst/>
          </a:prstGeom>
        </p:spPr>
        <p:txBody>
          <a:bodyPr spcFirstLastPara="1" wrap="square" lIns="360000" tIns="91425" rIns="360000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s-MX" dirty="0"/>
              <a:t>Desarrollo de </a:t>
            </a:r>
            <a:r>
              <a:rPr lang="es-MX" dirty="0" smtClean="0"/>
              <a:t>aspectos </a:t>
            </a:r>
            <a:r>
              <a:rPr lang="es-MX" dirty="0"/>
              <a:t>del conocimiento social y </a:t>
            </a:r>
            <a:r>
              <a:rPr lang="es-MX" dirty="0" smtClean="0"/>
              <a:t>conductas</a:t>
            </a:r>
            <a:r>
              <a:rPr lang="es-MX" dirty="0"/>
              <a:t>, habilidades y estrategias</a:t>
            </a:r>
            <a:endParaRPr dirty="0"/>
          </a:p>
        </p:txBody>
      </p:sp>
      <p:sp>
        <p:nvSpPr>
          <p:cNvPr id="440" name="Google Shape;440;p40"/>
          <p:cNvSpPr txBox="1">
            <a:spLocks noGrp="1"/>
          </p:cNvSpPr>
          <p:nvPr>
            <p:ph type="subTitle" idx="1"/>
          </p:nvPr>
        </p:nvSpPr>
        <p:spPr>
          <a:xfrm>
            <a:off x="1962150" y="1780667"/>
            <a:ext cx="1732200" cy="572700"/>
          </a:xfrm>
          <a:prstGeom prst="rect">
            <a:avLst/>
          </a:prstGeom>
        </p:spPr>
        <p:txBody>
          <a:bodyPr spcFirstLastPara="1" wrap="square" lIns="180000" tIns="91425" rIns="180000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dirty="0" err="1" smtClean="0"/>
              <a:t>Conocimiento</a:t>
            </a:r>
            <a:r>
              <a:rPr lang="en-GB" dirty="0" smtClean="0"/>
              <a:t> de </a:t>
            </a:r>
            <a:r>
              <a:rPr lang="en-GB" dirty="0" err="1" smtClean="0"/>
              <a:t>sí</a:t>
            </a:r>
            <a:r>
              <a:rPr lang="en-GB" dirty="0" smtClean="0"/>
              <a:t> </a:t>
            </a:r>
            <a:r>
              <a:rPr lang="en-GB" dirty="0" err="1" smtClean="0"/>
              <a:t>mismo</a:t>
            </a:r>
            <a:r>
              <a:rPr lang="en-GB" dirty="0" smtClean="0"/>
              <a:t> y de </a:t>
            </a:r>
            <a:r>
              <a:rPr lang="en-GB" dirty="0" err="1" smtClean="0"/>
              <a:t>los</a:t>
            </a:r>
            <a:r>
              <a:rPr lang="en-GB" dirty="0" smtClean="0"/>
              <a:t> </a:t>
            </a:r>
            <a:r>
              <a:rPr lang="en-GB" dirty="0" err="1" smtClean="0"/>
              <a:t>demás</a:t>
            </a:r>
            <a:endParaRPr dirty="0"/>
          </a:p>
        </p:txBody>
      </p:sp>
      <p:sp>
        <p:nvSpPr>
          <p:cNvPr id="441" name="Google Shape;441;p40"/>
          <p:cNvSpPr txBox="1">
            <a:spLocks noGrp="1"/>
          </p:cNvSpPr>
          <p:nvPr>
            <p:ph type="subTitle" idx="3"/>
          </p:nvPr>
        </p:nvSpPr>
        <p:spPr>
          <a:xfrm>
            <a:off x="1591966" y="3072817"/>
            <a:ext cx="2472568" cy="5727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s-MX" dirty="0"/>
              <a:t>Autocontrol y autorregulación de la propia conducta en función del </a:t>
            </a:r>
            <a:r>
              <a:rPr lang="es-MX" dirty="0" err="1"/>
              <a:t>feedback</a:t>
            </a:r>
            <a:r>
              <a:rPr lang="es-MX" dirty="0"/>
              <a:t> que se recibe de los otros</a:t>
            </a:r>
            <a:endParaRPr dirty="0"/>
          </a:p>
        </p:txBody>
      </p:sp>
      <p:sp>
        <p:nvSpPr>
          <p:cNvPr id="445" name="Google Shape;445;p40"/>
          <p:cNvSpPr txBox="1">
            <a:spLocks noGrp="1"/>
          </p:cNvSpPr>
          <p:nvPr>
            <p:ph type="subTitle" idx="7"/>
          </p:nvPr>
        </p:nvSpPr>
        <p:spPr>
          <a:xfrm>
            <a:off x="5593995" y="3354941"/>
            <a:ext cx="1867801" cy="572700"/>
          </a:xfrm>
          <a:prstGeom prst="rect">
            <a:avLst/>
          </a:prstGeom>
        </p:spPr>
        <p:txBody>
          <a:bodyPr spcFirstLastPara="1" wrap="square" lIns="180000" tIns="91425" rIns="180000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s-MX" dirty="0"/>
              <a:t>Apoyo emocional y fuente de disfrute</a:t>
            </a:r>
            <a:endParaRPr dirty="0"/>
          </a:p>
        </p:txBody>
      </p:sp>
      <p:sp>
        <p:nvSpPr>
          <p:cNvPr id="451" name="Google Shape;451;p40"/>
          <p:cNvSpPr/>
          <p:nvPr/>
        </p:nvSpPr>
        <p:spPr>
          <a:xfrm>
            <a:off x="720159" y="2945013"/>
            <a:ext cx="7703670" cy="128704"/>
          </a:xfrm>
          <a:custGeom>
            <a:avLst/>
            <a:gdLst/>
            <a:ahLst/>
            <a:cxnLst/>
            <a:rect l="l" t="t" r="r" b="b"/>
            <a:pathLst>
              <a:path w="285612" h="7061" extrusionOk="0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52" name="Google Shape;452;p40"/>
          <p:cNvSpPr/>
          <p:nvPr/>
        </p:nvSpPr>
        <p:spPr>
          <a:xfrm rot="5400000" flipH="1">
            <a:off x="3181421" y="2880660"/>
            <a:ext cx="2781147" cy="128704"/>
          </a:xfrm>
          <a:custGeom>
            <a:avLst/>
            <a:gdLst/>
            <a:ahLst/>
            <a:cxnLst/>
            <a:rect l="l" t="t" r="r" b="b"/>
            <a:pathLst>
              <a:path w="285612" h="7061" extrusionOk="0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454" name="Google Shape;454;p40"/>
          <p:cNvGrpSpPr/>
          <p:nvPr/>
        </p:nvGrpSpPr>
        <p:grpSpPr>
          <a:xfrm>
            <a:off x="370000" y="161225"/>
            <a:ext cx="608900" cy="407500"/>
            <a:chOff x="370000" y="161225"/>
            <a:chExt cx="608900" cy="407500"/>
          </a:xfrm>
        </p:grpSpPr>
        <p:sp>
          <p:nvSpPr>
            <p:cNvPr id="455" name="Google Shape;455;p40"/>
            <p:cNvSpPr/>
            <p:nvPr/>
          </p:nvSpPr>
          <p:spPr>
            <a:xfrm>
              <a:off x="400350" y="195225"/>
              <a:ext cx="556575" cy="353625"/>
            </a:xfrm>
            <a:custGeom>
              <a:avLst/>
              <a:gdLst/>
              <a:ahLst/>
              <a:cxnLst/>
              <a:rect l="l" t="t" r="r" b="b"/>
              <a:pathLst>
                <a:path w="22263" h="14145" extrusionOk="0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40"/>
            <p:cNvSpPr/>
            <p:nvPr/>
          </p:nvSpPr>
          <p:spPr>
            <a:xfrm>
              <a:off x="370000" y="161225"/>
              <a:ext cx="608900" cy="407500"/>
            </a:xfrm>
            <a:custGeom>
              <a:avLst/>
              <a:gdLst/>
              <a:ahLst/>
              <a:cxnLst/>
              <a:rect l="l" t="t" r="r" b="b"/>
              <a:pathLst>
                <a:path w="24356" h="16300" extrusionOk="0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7" name="Google Shape;457;p40"/>
          <p:cNvGrpSpPr/>
          <p:nvPr/>
        </p:nvGrpSpPr>
        <p:grpSpPr>
          <a:xfrm>
            <a:off x="7711700" y="384600"/>
            <a:ext cx="855800" cy="746475"/>
            <a:chOff x="7711700" y="384600"/>
            <a:chExt cx="855800" cy="746475"/>
          </a:xfrm>
        </p:grpSpPr>
        <p:sp>
          <p:nvSpPr>
            <p:cNvPr id="458" name="Google Shape;458;p40"/>
            <p:cNvSpPr/>
            <p:nvPr/>
          </p:nvSpPr>
          <p:spPr>
            <a:xfrm>
              <a:off x="7996275" y="410750"/>
              <a:ext cx="245350" cy="269425"/>
            </a:xfrm>
            <a:custGeom>
              <a:avLst/>
              <a:gdLst/>
              <a:ahLst/>
              <a:cxnLst/>
              <a:rect l="l" t="t" r="r" b="b"/>
              <a:pathLst>
                <a:path w="9814" h="10777" extrusionOk="0">
                  <a:moveTo>
                    <a:pt x="5712" y="10776"/>
                  </a:moveTo>
                  <a:cubicBezTo>
                    <a:pt x="5022" y="10713"/>
                    <a:pt x="4373" y="10525"/>
                    <a:pt x="3767" y="10190"/>
                  </a:cubicBezTo>
                  <a:cubicBezTo>
                    <a:pt x="3557" y="10044"/>
                    <a:pt x="3411" y="9897"/>
                    <a:pt x="3369" y="9625"/>
                  </a:cubicBezTo>
                  <a:cubicBezTo>
                    <a:pt x="3118" y="8161"/>
                    <a:pt x="2093" y="7219"/>
                    <a:pt x="1046" y="6277"/>
                  </a:cubicBezTo>
                  <a:cubicBezTo>
                    <a:pt x="126" y="5482"/>
                    <a:pt x="0" y="4541"/>
                    <a:pt x="314" y="3620"/>
                  </a:cubicBezTo>
                  <a:cubicBezTo>
                    <a:pt x="544" y="2972"/>
                    <a:pt x="921" y="2344"/>
                    <a:pt x="1214" y="1716"/>
                  </a:cubicBezTo>
                  <a:cubicBezTo>
                    <a:pt x="1235" y="1632"/>
                    <a:pt x="1319" y="1549"/>
                    <a:pt x="1360" y="1507"/>
                  </a:cubicBezTo>
                  <a:cubicBezTo>
                    <a:pt x="2072" y="984"/>
                    <a:pt x="2741" y="398"/>
                    <a:pt x="3620" y="147"/>
                  </a:cubicBezTo>
                  <a:cubicBezTo>
                    <a:pt x="4039" y="0"/>
                    <a:pt x="4457" y="42"/>
                    <a:pt x="4813" y="251"/>
                  </a:cubicBezTo>
                  <a:cubicBezTo>
                    <a:pt x="5503" y="628"/>
                    <a:pt x="6194" y="1026"/>
                    <a:pt x="6717" y="1653"/>
                  </a:cubicBezTo>
                  <a:cubicBezTo>
                    <a:pt x="6926" y="1925"/>
                    <a:pt x="7114" y="2176"/>
                    <a:pt x="7240" y="2469"/>
                  </a:cubicBezTo>
                  <a:cubicBezTo>
                    <a:pt x="7449" y="2909"/>
                    <a:pt x="7512" y="3348"/>
                    <a:pt x="7303" y="3829"/>
                  </a:cubicBezTo>
                  <a:cubicBezTo>
                    <a:pt x="7093" y="4352"/>
                    <a:pt x="6905" y="4876"/>
                    <a:pt x="6675" y="5399"/>
                  </a:cubicBezTo>
                  <a:cubicBezTo>
                    <a:pt x="6487" y="5796"/>
                    <a:pt x="6194" y="6026"/>
                    <a:pt x="5754" y="6131"/>
                  </a:cubicBezTo>
                  <a:cubicBezTo>
                    <a:pt x="5127" y="6277"/>
                    <a:pt x="4499" y="6466"/>
                    <a:pt x="3892" y="6675"/>
                  </a:cubicBezTo>
                  <a:cubicBezTo>
                    <a:pt x="3662" y="6759"/>
                    <a:pt x="3432" y="6905"/>
                    <a:pt x="3243" y="7093"/>
                  </a:cubicBezTo>
                  <a:cubicBezTo>
                    <a:pt x="3055" y="7303"/>
                    <a:pt x="3013" y="7554"/>
                    <a:pt x="3139" y="7826"/>
                  </a:cubicBezTo>
                  <a:cubicBezTo>
                    <a:pt x="3264" y="8077"/>
                    <a:pt x="3474" y="8140"/>
                    <a:pt x="3725" y="8119"/>
                  </a:cubicBezTo>
                  <a:cubicBezTo>
                    <a:pt x="3997" y="8077"/>
                    <a:pt x="4290" y="8014"/>
                    <a:pt x="4562" y="7909"/>
                  </a:cubicBezTo>
                  <a:cubicBezTo>
                    <a:pt x="5043" y="7658"/>
                    <a:pt x="5545" y="7407"/>
                    <a:pt x="6047" y="7135"/>
                  </a:cubicBezTo>
                  <a:cubicBezTo>
                    <a:pt x="6675" y="6821"/>
                    <a:pt x="7826" y="6884"/>
                    <a:pt x="8433" y="7219"/>
                  </a:cubicBezTo>
                  <a:cubicBezTo>
                    <a:pt x="8684" y="7386"/>
                    <a:pt x="8956" y="7512"/>
                    <a:pt x="9186" y="7658"/>
                  </a:cubicBezTo>
                  <a:cubicBezTo>
                    <a:pt x="9793" y="8119"/>
                    <a:pt x="9813" y="8663"/>
                    <a:pt x="9416" y="9102"/>
                  </a:cubicBezTo>
                  <a:cubicBezTo>
                    <a:pt x="8997" y="9625"/>
                    <a:pt x="8537" y="10127"/>
                    <a:pt x="7805" y="10232"/>
                  </a:cubicBezTo>
                  <a:cubicBezTo>
                    <a:pt x="7303" y="10316"/>
                    <a:pt x="6821" y="10483"/>
                    <a:pt x="6361" y="10630"/>
                  </a:cubicBezTo>
                  <a:cubicBezTo>
                    <a:pt x="6152" y="10734"/>
                    <a:pt x="5922" y="10734"/>
                    <a:pt x="5712" y="1077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40"/>
            <p:cNvSpPr/>
            <p:nvPr/>
          </p:nvSpPr>
          <p:spPr>
            <a:xfrm>
              <a:off x="7733675" y="580750"/>
              <a:ext cx="256875" cy="229675"/>
            </a:xfrm>
            <a:custGeom>
              <a:avLst/>
              <a:gdLst/>
              <a:ahLst/>
              <a:cxnLst/>
              <a:rect l="l" t="t" r="r" b="b"/>
              <a:pathLst>
                <a:path w="10275" h="9187" extrusionOk="0">
                  <a:moveTo>
                    <a:pt x="6215" y="8433"/>
                  </a:moveTo>
                  <a:cubicBezTo>
                    <a:pt x="5755" y="7428"/>
                    <a:pt x="5985" y="6529"/>
                    <a:pt x="6299" y="5629"/>
                  </a:cubicBezTo>
                  <a:cubicBezTo>
                    <a:pt x="6341" y="5483"/>
                    <a:pt x="6445" y="5315"/>
                    <a:pt x="6592" y="5211"/>
                  </a:cubicBezTo>
                  <a:cubicBezTo>
                    <a:pt x="6905" y="4980"/>
                    <a:pt x="6968" y="4646"/>
                    <a:pt x="7073" y="4290"/>
                  </a:cubicBezTo>
                  <a:cubicBezTo>
                    <a:pt x="7157" y="3976"/>
                    <a:pt x="7052" y="3725"/>
                    <a:pt x="6843" y="3620"/>
                  </a:cubicBezTo>
                  <a:cubicBezTo>
                    <a:pt x="6550" y="3453"/>
                    <a:pt x="6194" y="3558"/>
                    <a:pt x="5985" y="3850"/>
                  </a:cubicBezTo>
                  <a:lnTo>
                    <a:pt x="5901" y="4018"/>
                  </a:lnTo>
                  <a:cubicBezTo>
                    <a:pt x="5797" y="4374"/>
                    <a:pt x="5504" y="4562"/>
                    <a:pt x="5190" y="4771"/>
                  </a:cubicBezTo>
                  <a:cubicBezTo>
                    <a:pt x="4729" y="5085"/>
                    <a:pt x="4248" y="5211"/>
                    <a:pt x="3704" y="5190"/>
                  </a:cubicBezTo>
                  <a:cubicBezTo>
                    <a:pt x="3118" y="5169"/>
                    <a:pt x="2532" y="5169"/>
                    <a:pt x="1926" y="5190"/>
                  </a:cubicBezTo>
                  <a:cubicBezTo>
                    <a:pt x="1507" y="5190"/>
                    <a:pt x="1110" y="5085"/>
                    <a:pt x="712" y="4897"/>
                  </a:cubicBezTo>
                  <a:cubicBezTo>
                    <a:pt x="231" y="4667"/>
                    <a:pt x="1" y="4122"/>
                    <a:pt x="273" y="3662"/>
                  </a:cubicBezTo>
                  <a:cubicBezTo>
                    <a:pt x="691" y="3014"/>
                    <a:pt x="984" y="2281"/>
                    <a:pt x="1549" y="1674"/>
                  </a:cubicBezTo>
                  <a:cubicBezTo>
                    <a:pt x="2219" y="984"/>
                    <a:pt x="3014" y="607"/>
                    <a:pt x="3830" y="189"/>
                  </a:cubicBezTo>
                  <a:cubicBezTo>
                    <a:pt x="4583" y="105"/>
                    <a:pt x="5378" y="1"/>
                    <a:pt x="6089" y="356"/>
                  </a:cubicBezTo>
                  <a:cubicBezTo>
                    <a:pt x="6529" y="565"/>
                    <a:pt x="7010" y="733"/>
                    <a:pt x="7491" y="817"/>
                  </a:cubicBezTo>
                  <a:cubicBezTo>
                    <a:pt x="7763" y="879"/>
                    <a:pt x="7952" y="1005"/>
                    <a:pt x="8056" y="1214"/>
                  </a:cubicBezTo>
                  <a:cubicBezTo>
                    <a:pt x="8203" y="1465"/>
                    <a:pt x="8370" y="1716"/>
                    <a:pt x="8475" y="1988"/>
                  </a:cubicBezTo>
                  <a:cubicBezTo>
                    <a:pt x="8705" y="2658"/>
                    <a:pt x="9040" y="3223"/>
                    <a:pt x="9437" y="3767"/>
                  </a:cubicBezTo>
                  <a:cubicBezTo>
                    <a:pt x="9563" y="3934"/>
                    <a:pt x="9667" y="4122"/>
                    <a:pt x="9772" y="4290"/>
                  </a:cubicBezTo>
                  <a:cubicBezTo>
                    <a:pt x="10065" y="4771"/>
                    <a:pt x="10274" y="5231"/>
                    <a:pt x="10170" y="5796"/>
                  </a:cubicBezTo>
                  <a:cubicBezTo>
                    <a:pt x="10149" y="5943"/>
                    <a:pt x="10149" y="6068"/>
                    <a:pt x="10170" y="6236"/>
                  </a:cubicBezTo>
                  <a:cubicBezTo>
                    <a:pt x="10274" y="7156"/>
                    <a:pt x="9793" y="7805"/>
                    <a:pt x="9207" y="8412"/>
                  </a:cubicBezTo>
                  <a:cubicBezTo>
                    <a:pt x="8475" y="9144"/>
                    <a:pt x="7659" y="9186"/>
                    <a:pt x="6759" y="8788"/>
                  </a:cubicBezTo>
                  <a:cubicBezTo>
                    <a:pt x="6592" y="8642"/>
                    <a:pt x="6382" y="8516"/>
                    <a:pt x="6215" y="843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40"/>
            <p:cNvSpPr/>
            <p:nvPr/>
          </p:nvSpPr>
          <p:spPr>
            <a:xfrm>
              <a:off x="7951275" y="568725"/>
              <a:ext cx="118775" cy="160600"/>
            </a:xfrm>
            <a:custGeom>
              <a:avLst/>
              <a:gdLst/>
              <a:ahLst/>
              <a:cxnLst/>
              <a:rect l="l" t="t" r="r" b="b"/>
              <a:pathLst>
                <a:path w="4751" h="6424" extrusionOk="0">
                  <a:moveTo>
                    <a:pt x="43" y="314"/>
                  </a:moveTo>
                  <a:cubicBezTo>
                    <a:pt x="461" y="0"/>
                    <a:pt x="859" y="42"/>
                    <a:pt x="1298" y="147"/>
                  </a:cubicBezTo>
                  <a:cubicBezTo>
                    <a:pt x="2135" y="356"/>
                    <a:pt x="2658" y="942"/>
                    <a:pt x="3202" y="1507"/>
                  </a:cubicBezTo>
                  <a:cubicBezTo>
                    <a:pt x="3725" y="2093"/>
                    <a:pt x="4123" y="2720"/>
                    <a:pt x="4290" y="3495"/>
                  </a:cubicBezTo>
                  <a:cubicBezTo>
                    <a:pt x="4499" y="4352"/>
                    <a:pt x="4751" y="5189"/>
                    <a:pt x="4541" y="6110"/>
                  </a:cubicBezTo>
                  <a:cubicBezTo>
                    <a:pt x="4060" y="6424"/>
                    <a:pt x="3976" y="6424"/>
                    <a:pt x="3642" y="6131"/>
                  </a:cubicBezTo>
                  <a:cubicBezTo>
                    <a:pt x="3286" y="5859"/>
                    <a:pt x="2972" y="5566"/>
                    <a:pt x="2637" y="5252"/>
                  </a:cubicBezTo>
                  <a:cubicBezTo>
                    <a:pt x="2554" y="5168"/>
                    <a:pt x="2491" y="5064"/>
                    <a:pt x="2449" y="4959"/>
                  </a:cubicBezTo>
                  <a:cubicBezTo>
                    <a:pt x="2323" y="4541"/>
                    <a:pt x="2072" y="4248"/>
                    <a:pt x="1779" y="3934"/>
                  </a:cubicBezTo>
                  <a:cubicBezTo>
                    <a:pt x="1445" y="3578"/>
                    <a:pt x="1194" y="3139"/>
                    <a:pt x="942" y="2679"/>
                  </a:cubicBezTo>
                  <a:cubicBezTo>
                    <a:pt x="650" y="2135"/>
                    <a:pt x="378" y="1590"/>
                    <a:pt x="126" y="1005"/>
                  </a:cubicBezTo>
                  <a:cubicBezTo>
                    <a:pt x="64" y="879"/>
                    <a:pt x="22" y="733"/>
                    <a:pt x="1" y="586"/>
                  </a:cubicBezTo>
                  <a:cubicBezTo>
                    <a:pt x="43" y="523"/>
                    <a:pt x="43" y="419"/>
                    <a:pt x="43" y="3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40"/>
            <p:cNvSpPr/>
            <p:nvPr/>
          </p:nvSpPr>
          <p:spPr>
            <a:xfrm>
              <a:off x="7711700" y="384600"/>
              <a:ext cx="553475" cy="449350"/>
            </a:xfrm>
            <a:custGeom>
              <a:avLst/>
              <a:gdLst/>
              <a:ahLst/>
              <a:cxnLst/>
              <a:rect l="l" t="t" r="r" b="b"/>
              <a:pathLst>
                <a:path w="22139" h="17974" extrusionOk="0">
                  <a:moveTo>
                    <a:pt x="15317" y="12492"/>
                  </a:moveTo>
                  <a:cubicBezTo>
                    <a:pt x="15066" y="12805"/>
                    <a:pt x="15212" y="13077"/>
                    <a:pt x="15212" y="13370"/>
                  </a:cubicBezTo>
                  <a:cubicBezTo>
                    <a:pt x="15233" y="13914"/>
                    <a:pt x="15003" y="14270"/>
                    <a:pt x="14543" y="14521"/>
                  </a:cubicBezTo>
                  <a:cubicBezTo>
                    <a:pt x="13873" y="14898"/>
                    <a:pt x="13246" y="14835"/>
                    <a:pt x="12618" y="14291"/>
                  </a:cubicBezTo>
                  <a:cubicBezTo>
                    <a:pt x="12513" y="14186"/>
                    <a:pt x="12409" y="14103"/>
                    <a:pt x="12283" y="13998"/>
                  </a:cubicBezTo>
                  <a:cubicBezTo>
                    <a:pt x="12032" y="14186"/>
                    <a:pt x="12116" y="14396"/>
                    <a:pt x="12116" y="14584"/>
                  </a:cubicBezTo>
                  <a:cubicBezTo>
                    <a:pt x="12137" y="14961"/>
                    <a:pt x="11990" y="15337"/>
                    <a:pt x="11802" y="15672"/>
                  </a:cubicBezTo>
                  <a:cubicBezTo>
                    <a:pt x="11341" y="16530"/>
                    <a:pt x="10651" y="17137"/>
                    <a:pt x="9835" y="17660"/>
                  </a:cubicBezTo>
                  <a:cubicBezTo>
                    <a:pt x="9709" y="17743"/>
                    <a:pt x="9584" y="17785"/>
                    <a:pt x="9458" y="17827"/>
                  </a:cubicBezTo>
                  <a:cubicBezTo>
                    <a:pt x="8349" y="17974"/>
                    <a:pt x="7366" y="17681"/>
                    <a:pt x="6424" y="17116"/>
                  </a:cubicBezTo>
                  <a:cubicBezTo>
                    <a:pt x="6215" y="16990"/>
                    <a:pt x="6111" y="16781"/>
                    <a:pt x="6027" y="16530"/>
                  </a:cubicBezTo>
                  <a:cubicBezTo>
                    <a:pt x="5859" y="15902"/>
                    <a:pt x="5734" y="15274"/>
                    <a:pt x="5839" y="14605"/>
                  </a:cubicBezTo>
                  <a:cubicBezTo>
                    <a:pt x="5859" y="14417"/>
                    <a:pt x="5859" y="14270"/>
                    <a:pt x="5901" y="14019"/>
                  </a:cubicBezTo>
                  <a:lnTo>
                    <a:pt x="5441" y="14019"/>
                  </a:lnTo>
                  <a:cubicBezTo>
                    <a:pt x="4499" y="14019"/>
                    <a:pt x="3558" y="14040"/>
                    <a:pt x="2616" y="14019"/>
                  </a:cubicBezTo>
                  <a:cubicBezTo>
                    <a:pt x="1821" y="13998"/>
                    <a:pt x="1047" y="13747"/>
                    <a:pt x="461" y="13161"/>
                  </a:cubicBezTo>
                  <a:cubicBezTo>
                    <a:pt x="189" y="12910"/>
                    <a:pt x="1" y="12617"/>
                    <a:pt x="43" y="12220"/>
                  </a:cubicBezTo>
                  <a:cubicBezTo>
                    <a:pt x="64" y="11989"/>
                    <a:pt x="43" y="11759"/>
                    <a:pt x="64" y="11508"/>
                  </a:cubicBezTo>
                  <a:cubicBezTo>
                    <a:pt x="64" y="11383"/>
                    <a:pt x="85" y="11194"/>
                    <a:pt x="168" y="11090"/>
                  </a:cubicBezTo>
                  <a:cubicBezTo>
                    <a:pt x="796" y="10295"/>
                    <a:pt x="1152" y="9290"/>
                    <a:pt x="1947" y="8579"/>
                  </a:cubicBezTo>
                  <a:cubicBezTo>
                    <a:pt x="2261" y="8307"/>
                    <a:pt x="2574" y="8056"/>
                    <a:pt x="2909" y="7847"/>
                  </a:cubicBezTo>
                  <a:cubicBezTo>
                    <a:pt x="3307" y="7616"/>
                    <a:pt x="3746" y="7428"/>
                    <a:pt x="4165" y="7219"/>
                  </a:cubicBezTo>
                  <a:cubicBezTo>
                    <a:pt x="4227" y="7198"/>
                    <a:pt x="4269" y="7177"/>
                    <a:pt x="4332" y="7177"/>
                  </a:cubicBezTo>
                  <a:cubicBezTo>
                    <a:pt x="5295" y="7072"/>
                    <a:pt x="6257" y="6926"/>
                    <a:pt x="7199" y="7303"/>
                  </a:cubicBezTo>
                  <a:cubicBezTo>
                    <a:pt x="7701" y="7512"/>
                    <a:pt x="8203" y="7637"/>
                    <a:pt x="8726" y="7616"/>
                  </a:cubicBezTo>
                  <a:cubicBezTo>
                    <a:pt x="8956" y="7365"/>
                    <a:pt x="9207" y="7093"/>
                    <a:pt x="9458" y="6863"/>
                  </a:cubicBezTo>
                  <a:cubicBezTo>
                    <a:pt x="9165" y="6256"/>
                    <a:pt x="8600" y="5838"/>
                    <a:pt x="8119" y="5357"/>
                  </a:cubicBezTo>
                  <a:cubicBezTo>
                    <a:pt x="7994" y="5231"/>
                    <a:pt x="7826" y="5189"/>
                    <a:pt x="7659" y="5106"/>
                  </a:cubicBezTo>
                  <a:cubicBezTo>
                    <a:pt x="7512" y="5022"/>
                    <a:pt x="7324" y="5001"/>
                    <a:pt x="7199" y="4896"/>
                  </a:cubicBezTo>
                  <a:cubicBezTo>
                    <a:pt x="6571" y="4436"/>
                    <a:pt x="5818" y="4269"/>
                    <a:pt x="5043" y="4143"/>
                  </a:cubicBezTo>
                  <a:cubicBezTo>
                    <a:pt x="4939" y="4122"/>
                    <a:pt x="4834" y="3997"/>
                    <a:pt x="4688" y="3934"/>
                  </a:cubicBezTo>
                  <a:cubicBezTo>
                    <a:pt x="4813" y="3829"/>
                    <a:pt x="4876" y="3746"/>
                    <a:pt x="4939" y="3746"/>
                  </a:cubicBezTo>
                  <a:cubicBezTo>
                    <a:pt x="5776" y="3578"/>
                    <a:pt x="6592" y="3662"/>
                    <a:pt x="7324" y="4122"/>
                  </a:cubicBezTo>
                  <a:cubicBezTo>
                    <a:pt x="7471" y="4185"/>
                    <a:pt x="7596" y="4290"/>
                    <a:pt x="7722" y="4310"/>
                  </a:cubicBezTo>
                  <a:cubicBezTo>
                    <a:pt x="8182" y="4457"/>
                    <a:pt x="8580" y="4687"/>
                    <a:pt x="8893" y="5001"/>
                  </a:cubicBezTo>
                  <a:cubicBezTo>
                    <a:pt x="9124" y="4938"/>
                    <a:pt x="9061" y="4813"/>
                    <a:pt x="9061" y="4708"/>
                  </a:cubicBezTo>
                  <a:cubicBezTo>
                    <a:pt x="9061" y="4603"/>
                    <a:pt x="9040" y="4478"/>
                    <a:pt x="9040" y="4373"/>
                  </a:cubicBezTo>
                  <a:cubicBezTo>
                    <a:pt x="8789" y="3201"/>
                    <a:pt x="8956" y="2030"/>
                    <a:pt x="8935" y="837"/>
                  </a:cubicBezTo>
                  <a:cubicBezTo>
                    <a:pt x="8935" y="523"/>
                    <a:pt x="9061" y="272"/>
                    <a:pt x="9375" y="126"/>
                  </a:cubicBezTo>
                  <a:cubicBezTo>
                    <a:pt x="9521" y="63"/>
                    <a:pt x="9730" y="0"/>
                    <a:pt x="9877" y="168"/>
                  </a:cubicBezTo>
                  <a:cubicBezTo>
                    <a:pt x="9981" y="293"/>
                    <a:pt x="10107" y="502"/>
                    <a:pt x="10044" y="607"/>
                  </a:cubicBezTo>
                  <a:cubicBezTo>
                    <a:pt x="9772" y="1444"/>
                    <a:pt x="9940" y="2302"/>
                    <a:pt x="9919" y="3139"/>
                  </a:cubicBezTo>
                  <a:cubicBezTo>
                    <a:pt x="9898" y="4038"/>
                    <a:pt x="10107" y="4896"/>
                    <a:pt x="10253" y="5754"/>
                  </a:cubicBezTo>
                  <a:cubicBezTo>
                    <a:pt x="10316" y="6005"/>
                    <a:pt x="10316" y="6235"/>
                    <a:pt x="10358" y="6466"/>
                  </a:cubicBezTo>
                  <a:cubicBezTo>
                    <a:pt x="10400" y="6528"/>
                    <a:pt x="10463" y="6570"/>
                    <a:pt x="10525" y="6612"/>
                  </a:cubicBezTo>
                  <a:cubicBezTo>
                    <a:pt x="10756" y="6487"/>
                    <a:pt x="10651" y="6277"/>
                    <a:pt x="10651" y="6152"/>
                  </a:cubicBezTo>
                  <a:cubicBezTo>
                    <a:pt x="10546" y="5085"/>
                    <a:pt x="10818" y="4143"/>
                    <a:pt x="11300" y="3201"/>
                  </a:cubicBezTo>
                  <a:cubicBezTo>
                    <a:pt x="12095" y="1758"/>
                    <a:pt x="11697" y="2176"/>
                    <a:pt x="13057" y="1172"/>
                  </a:cubicBezTo>
                  <a:cubicBezTo>
                    <a:pt x="13538" y="816"/>
                    <a:pt x="14082" y="607"/>
                    <a:pt x="14626" y="398"/>
                  </a:cubicBezTo>
                  <a:cubicBezTo>
                    <a:pt x="15359" y="105"/>
                    <a:pt x="16049" y="209"/>
                    <a:pt x="16677" y="565"/>
                  </a:cubicBezTo>
                  <a:cubicBezTo>
                    <a:pt x="17367" y="942"/>
                    <a:pt x="18079" y="1423"/>
                    <a:pt x="18623" y="2051"/>
                  </a:cubicBezTo>
                  <a:cubicBezTo>
                    <a:pt x="19020" y="2490"/>
                    <a:pt x="19355" y="2971"/>
                    <a:pt x="19544" y="3536"/>
                  </a:cubicBezTo>
                  <a:cubicBezTo>
                    <a:pt x="19711" y="4080"/>
                    <a:pt x="19732" y="4645"/>
                    <a:pt x="19523" y="5189"/>
                  </a:cubicBezTo>
                  <a:cubicBezTo>
                    <a:pt x="19292" y="5754"/>
                    <a:pt x="19104" y="6340"/>
                    <a:pt x="18832" y="6989"/>
                  </a:cubicBezTo>
                  <a:cubicBezTo>
                    <a:pt x="19816" y="7010"/>
                    <a:pt x="20506" y="7595"/>
                    <a:pt x="21217" y="8056"/>
                  </a:cubicBezTo>
                  <a:cubicBezTo>
                    <a:pt x="21824" y="8453"/>
                    <a:pt x="22138" y="9102"/>
                    <a:pt x="22033" y="9897"/>
                  </a:cubicBezTo>
                  <a:cubicBezTo>
                    <a:pt x="21950" y="10420"/>
                    <a:pt x="21761" y="10860"/>
                    <a:pt x="21343" y="11194"/>
                  </a:cubicBezTo>
                  <a:lnTo>
                    <a:pt x="21029" y="11508"/>
                  </a:lnTo>
                  <a:cubicBezTo>
                    <a:pt x="20673" y="11968"/>
                    <a:pt x="20171" y="12220"/>
                    <a:pt x="19627" y="12324"/>
                  </a:cubicBezTo>
                  <a:cubicBezTo>
                    <a:pt x="19146" y="12429"/>
                    <a:pt x="18707" y="12554"/>
                    <a:pt x="18267" y="12701"/>
                  </a:cubicBezTo>
                  <a:cubicBezTo>
                    <a:pt x="17451" y="12952"/>
                    <a:pt x="16635" y="12952"/>
                    <a:pt x="15840" y="12638"/>
                  </a:cubicBezTo>
                  <a:cubicBezTo>
                    <a:pt x="15694" y="12533"/>
                    <a:pt x="15484" y="12513"/>
                    <a:pt x="15317" y="12492"/>
                  </a:cubicBezTo>
                  <a:close/>
                  <a:moveTo>
                    <a:pt x="17095" y="11822"/>
                  </a:moveTo>
                  <a:cubicBezTo>
                    <a:pt x="17326" y="11801"/>
                    <a:pt x="17556" y="11780"/>
                    <a:pt x="17765" y="11717"/>
                  </a:cubicBezTo>
                  <a:cubicBezTo>
                    <a:pt x="18246" y="11592"/>
                    <a:pt x="18707" y="11383"/>
                    <a:pt x="19209" y="11341"/>
                  </a:cubicBezTo>
                  <a:cubicBezTo>
                    <a:pt x="19962" y="11215"/>
                    <a:pt x="20401" y="10734"/>
                    <a:pt x="20820" y="10211"/>
                  </a:cubicBezTo>
                  <a:cubicBezTo>
                    <a:pt x="21196" y="9730"/>
                    <a:pt x="21196" y="9207"/>
                    <a:pt x="20590" y="8767"/>
                  </a:cubicBezTo>
                  <a:cubicBezTo>
                    <a:pt x="20360" y="8579"/>
                    <a:pt x="20088" y="8453"/>
                    <a:pt x="19836" y="8328"/>
                  </a:cubicBezTo>
                  <a:cubicBezTo>
                    <a:pt x="19230" y="7972"/>
                    <a:pt x="18079" y="7930"/>
                    <a:pt x="17451" y="8244"/>
                  </a:cubicBezTo>
                  <a:cubicBezTo>
                    <a:pt x="16949" y="8474"/>
                    <a:pt x="16468" y="8767"/>
                    <a:pt x="15966" y="8997"/>
                  </a:cubicBezTo>
                  <a:cubicBezTo>
                    <a:pt x="15694" y="9102"/>
                    <a:pt x="15422" y="9186"/>
                    <a:pt x="15129" y="9207"/>
                  </a:cubicBezTo>
                  <a:cubicBezTo>
                    <a:pt x="14898" y="9248"/>
                    <a:pt x="14647" y="9165"/>
                    <a:pt x="14543" y="8935"/>
                  </a:cubicBezTo>
                  <a:cubicBezTo>
                    <a:pt x="14417" y="8663"/>
                    <a:pt x="14480" y="8370"/>
                    <a:pt x="14647" y="8202"/>
                  </a:cubicBezTo>
                  <a:cubicBezTo>
                    <a:pt x="14836" y="8014"/>
                    <a:pt x="15066" y="7847"/>
                    <a:pt x="15317" y="7784"/>
                  </a:cubicBezTo>
                  <a:cubicBezTo>
                    <a:pt x="15903" y="7575"/>
                    <a:pt x="16531" y="7365"/>
                    <a:pt x="17158" y="7219"/>
                  </a:cubicBezTo>
                  <a:cubicBezTo>
                    <a:pt x="17619" y="7114"/>
                    <a:pt x="17932" y="6884"/>
                    <a:pt x="18079" y="6487"/>
                  </a:cubicBezTo>
                  <a:cubicBezTo>
                    <a:pt x="18309" y="5963"/>
                    <a:pt x="18476" y="5440"/>
                    <a:pt x="18707" y="4917"/>
                  </a:cubicBezTo>
                  <a:cubicBezTo>
                    <a:pt x="18916" y="4457"/>
                    <a:pt x="18874" y="3976"/>
                    <a:pt x="18644" y="3557"/>
                  </a:cubicBezTo>
                  <a:cubicBezTo>
                    <a:pt x="18518" y="3285"/>
                    <a:pt x="18330" y="3013"/>
                    <a:pt x="18121" y="2762"/>
                  </a:cubicBezTo>
                  <a:cubicBezTo>
                    <a:pt x="17639" y="2134"/>
                    <a:pt x="16928" y="1737"/>
                    <a:pt x="16217" y="1339"/>
                  </a:cubicBezTo>
                  <a:cubicBezTo>
                    <a:pt x="15861" y="1130"/>
                    <a:pt x="15463" y="1130"/>
                    <a:pt x="15024" y="1235"/>
                  </a:cubicBezTo>
                  <a:cubicBezTo>
                    <a:pt x="14124" y="1507"/>
                    <a:pt x="13476" y="2051"/>
                    <a:pt x="12764" y="2595"/>
                  </a:cubicBezTo>
                  <a:cubicBezTo>
                    <a:pt x="12702" y="2657"/>
                    <a:pt x="12639" y="2720"/>
                    <a:pt x="12618" y="2804"/>
                  </a:cubicBezTo>
                  <a:cubicBezTo>
                    <a:pt x="12304" y="3432"/>
                    <a:pt x="11927" y="4059"/>
                    <a:pt x="11718" y="4708"/>
                  </a:cubicBezTo>
                  <a:cubicBezTo>
                    <a:pt x="11404" y="5650"/>
                    <a:pt x="11530" y="6570"/>
                    <a:pt x="12450" y="7386"/>
                  </a:cubicBezTo>
                  <a:cubicBezTo>
                    <a:pt x="13497" y="8307"/>
                    <a:pt x="14522" y="9269"/>
                    <a:pt x="14773" y="10734"/>
                  </a:cubicBezTo>
                  <a:cubicBezTo>
                    <a:pt x="14836" y="10985"/>
                    <a:pt x="14961" y="11152"/>
                    <a:pt x="15170" y="11278"/>
                  </a:cubicBezTo>
                  <a:cubicBezTo>
                    <a:pt x="15756" y="11550"/>
                    <a:pt x="16384" y="11717"/>
                    <a:pt x="17095" y="11822"/>
                  </a:cubicBezTo>
                  <a:close/>
                  <a:moveTo>
                    <a:pt x="7094" y="16279"/>
                  </a:moveTo>
                  <a:cubicBezTo>
                    <a:pt x="7261" y="16362"/>
                    <a:pt x="7471" y="16488"/>
                    <a:pt x="7680" y="16593"/>
                  </a:cubicBezTo>
                  <a:cubicBezTo>
                    <a:pt x="8559" y="16990"/>
                    <a:pt x="9375" y="16927"/>
                    <a:pt x="10107" y="16195"/>
                  </a:cubicBezTo>
                  <a:cubicBezTo>
                    <a:pt x="10693" y="15588"/>
                    <a:pt x="11195" y="14961"/>
                    <a:pt x="11069" y="14019"/>
                  </a:cubicBezTo>
                  <a:cubicBezTo>
                    <a:pt x="11049" y="13873"/>
                    <a:pt x="11049" y="13747"/>
                    <a:pt x="11069" y="13580"/>
                  </a:cubicBezTo>
                  <a:cubicBezTo>
                    <a:pt x="11153" y="13036"/>
                    <a:pt x="10944" y="12533"/>
                    <a:pt x="10672" y="12094"/>
                  </a:cubicBezTo>
                  <a:cubicBezTo>
                    <a:pt x="10567" y="11906"/>
                    <a:pt x="10463" y="11759"/>
                    <a:pt x="10337" y="11571"/>
                  </a:cubicBezTo>
                  <a:cubicBezTo>
                    <a:pt x="9940" y="11027"/>
                    <a:pt x="9605" y="10441"/>
                    <a:pt x="9375" y="9792"/>
                  </a:cubicBezTo>
                  <a:cubicBezTo>
                    <a:pt x="9270" y="9520"/>
                    <a:pt x="9103" y="9269"/>
                    <a:pt x="8956" y="8997"/>
                  </a:cubicBezTo>
                  <a:cubicBezTo>
                    <a:pt x="8831" y="8788"/>
                    <a:pt x="8663" y="8663"/>
                    <a:pt x="8412" y="8621"/>
                  </a:cubicBezTo>
                  <a:cubicBezTo>
                    <a:pt x="7910" y="8537"/>
                    <a:pt x="7471" y="8370"/>
                    <a:pt x="6989" y="8139"/>
                  </a:cubicBezTo>
                  <a:cubicBezTo>
                    <a:pt x="6278" y="7805"/>
                    <a:pt x="5504" y="7909"/>
                    <a:pt x="4730" y="7993"/>
                  </a:cubicBezTo>
                  <a:cubicBezTo>
                    <a:pt x="3935" y="8411"/>
                    <a:pt x="3118" y="8767"/>
                    <a:pt x="2470" y="9479"/>
                  </a:cubicBezTo>
                  <a:cubicBezTo>
                    <a:pt x="1905" y="10085"/>
                    <a:pt x="1633" y="10818"/>
                    <a:pt x="1173" y="11466"/>
                  </a:cubicBezTo>
                  <a:cubicBezTo>
                    <a:pt x="901" y="11906"/>
                    <a:pt x="1131" y="12450"/>
                    <a:pt x="1633" y="12701"/>
                  </a:cubicBezTo>
                  <a:cubicBezTo>
                    <a:pt x="1989" y="12868"/>
                    <a:pt x="2386" y="12973"/>
                    <a:pt x="2826" y="12973"/>
                  </a:cubicBezTo>
                  <a:cubicBezTo>
                    <a:pt x="3432" y="12952"/>
                    <a:pt x="4018" y="12952"/>
                    <a:pt x="4604" y="12973"/>
                  </a:cubicBezTo>
                  <a:cubicBezTo>
                    <a:pt x="5169" y="13015"/>
                    <a:pt x="5629" y="12868"/>
                    <a:pt x="6111" y="12554"/>
                  </a:cubicBezTo>
                  <a:cubicBezTo>
                    <a:pt x="6424" y="12345"/>
                    <a:pt x="6696" y="12199"/>
                    <a:pt x="6801" y="11801"/>
                  </a:cubicBezTo>
                  <a:lnTo>
                    <a:pt x="6885" y="11655"/>
                  </a:lnTo>
                  <a:cubicBezTo>
                    <a:pt x="7073" y="11362"/>
                    <a:pt x="7429" y="11257"/>
                    <a:pt x="7743" y="11404"/>
                  </a:cubicBezTo>
                  <a:cubicBezTo>
                    <a:pt x="7994" y="11508"/>
                    <a:pt x="8077" y="11780"/>
                    <a:pt x="7994" y="12094"/>
                  </a:cubicBezTo>
                  <a:cubicBezTo>
                    <a:pt x="7889" y="12429"/>
                    <a:pt x="7805" y="12764"/>
                    <a:pt x="7492" y="13015"/>
                  </a:cubicBezTo>
                  <a:cubicBezTo>
                    <a:pt x="7366" y="13119"/>
                    <a:pt x="7261" y="13266"/>
                    <a:pt x="7199" y="13433"/>
                  </a:cubicBezTo>
                  <a:cubicBezTo>
                    <a:pt x="6864" y="14375"/>
                    <a:pt x="6634" y="15274"/>
                    <a:pt x="7094" y="16279"/>
                  </a:cubicBezTo>
                  <a:close/>
                  <a:moveTo>
                    <a:pt x="9626" y="7679"/>
                  </a:moveTo>
                  <a:cubicBezTo>
                    <a:pt x="9626" y="7784"/>
                    <a:pt x="9605" y="7888"/>
                    <a:pt x="9626" y="7993"/>
                  </a:cubicBezTo>
                  <a:cubicBezTo>
                    <a:pt x="9668" y="8119"/>
                    <a:pt x="9709" y="8265"/>
                    <a:pt x="9772" y="8411"/>
                  </a:cubicBezTo>
                  <a:cubicBezTo>
                    <a:pt x="10023" y="8955"/>
                    <a:pt x="10253" y="9520"/>
                    <a:pt x="10567" y="10085"/>
                  </a:cubicBezTo>
                  <a:cubicBezTo>
                    <a:pt x="10818" y="10525"/>
                    <a:pt x="11069" y="10964"/>
                    <a:pt x="11404" y="11341"/>
                  </a:cubicBezTo>
                  <a:cubicBezTo>
                    <a:pt x="11697" y="11655"/>
                    <a:pt x="11969" y="11927"/>
                    <a:pt x="12095" y="12345"/>
                  </a:cubicBezTo>
                  <a:cubicBezTo>
                    <a:pt x="12116" y="12450"/>
                    <a:pt x="12199" y="12554"/>
                    <a:pt x="12283" y="12638"/>
                  </a:cubicBezTo>
                  <a:cubicBezTo>
                    <a:pt x="12597" y="12931"/>
                    <a:pt x="12932" y="13224"/>
                    <a:pt x="13266" y="13538"/>
                  </a:cubicBezTo>
                  <a:cubicBezTo>
                    <a:pt x="13601" y="13810"/>
                    <a:pt x="13685" y="13810"/>
                    <a:pt x="14187" y="13496"/>
                  </a:cubicBezTo>
                  <a:cubicBezTo>
                    <a:pt x="14396" y="12617"/>
                    <a:pt x="14103" y="11759"/>
                    <a:pt x="13915" y="10880"/>
                  </a:cubicBezTo>
                  <a:cubicBezTo>
                    <a:pt x="13748" y="10106"/>
                    <a:pt x="13371" y="9479"/>
                    <a:pt x="12848" y="8893"/>
                  </a:cubicBezTo>
                  <a:cubicBezTo>
                    <a:pt x="12304" y="8328"/>
                    <a:pt x="11781" y="7742"/>
                    <a:pt x="10944" y="7533"/>
                  </a:cubicBezTo>
                  <a:cubicBezTo>
                    <a:pt x="10442" y="7407"/>
                    <a:pt x="10044" y="7365"/>
                    <a:pt x="9626" y="76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40"/>
            <p:cNvSpPr/>
            <p:nvPr/>
          </p:nvSpPr>
          <p:spPr>
            <a:xfrm>
              <a:off x="8365575" y="904025"/>
              <a:ext cx="56525" cy="31400"/>
            </a:xfrm>
            <a:custGeom>
              <a:avLst/>
              <a:gdLst/>
              <a:ahLst/>
              <a:cxnLst/>
              <a:rect l="l" t="t" r="r" b="b"/>
              <a:pathLst>
                <a:path w="2261" h="1256" extrusionOk="0">
                  <a:moveTo>
                    <a:pt x="1130" y="0"/>
                  </a:moveTo>
                  <a:cubicBezTo>
                    <a:pt x="1423" y="84"/>
                    <a:pt x="1674" y="105"/>
                    <a:pt x="1946" y="168"/>
                  </a:cubicBezTo>
                  <a:cubicBezTo>
                    <a:pt x="2156" y="251"/>
                    <a:pt x="2260" y="419"/>
                    <a:pt x="2260" y="649"/>
                  </a:cubicBezTo>
                  <a:cubicBezTo>
                    <a:pt x="2239" y="837"/>
                    <a:pt x="2135" y="984"/>
                    <a:pt x="1967" y="1047"/>
                  </a:cubicBezTo>
                  <a:cubicBezTo>
                    <a:pt x="1402" y="1256"/>
                    <a:pt x="816" y="1214"/>
                    <a:pt x="272" y="1026"/>
                  </a:cubicBezTo>
                  <a:cubicBezTo>
                    <a:pt x="147" y="963"/>
                    <a:pt x="0" y="754"/>
                    <a:pt x="0" y="628"/>
                  </a:cubicBezTo>
                  <a:cubicBezTo>
                    <a:pt x="0" y="503"/>
                    <a:pt x="147" y="293"/>
                    <a:pt x="272" y="230"/>
                  </a:cubicBezTo>
                  <a:cubicBezTo>
                    <a:pt x="523" y="126"/>
                    <a:pt x="879" y="84"/>
                    <a:pt x="1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40"/>
            <p:cNvSpPr/>
            <p:nvPr/>
          </p:nvSpPr>
          <p:spPr>
            <a:xfrm>
              <a:off x="8156325" y="868450"/>
              <a:ext cx="51825" cy="37175"/>
            </a:xfrm>
            <a:custGeom>
              <a:avLst/>
              <a:gdLst/>
              <a:ahLst/>
              <a:cxnLst/>
              <a:rect l="l" t="t" r="r" b="b"/>
              <a:pathLst>
                <a:path w="2073" h="1487" extrusionOk="0">
                  <a:moveTo>
                    <a:pt x="712" y="42"/>
                  </a:moveTo>
                  <a:cubicBezTo>
                    <a:pt x="1047" y="42"/>
                    <a:pt x="1445" y="252"/>
                    <a:pt x="1821" y="503"/>
                  </a:cubicBezTo>
                  <a:cubicBezTo>
                    <a:pt x="2072" y="691"/>
                    <a:pt x="2031" y="1151"/>
                    <a:pt x="1717" y="1319"/>
                  </a:cubicBezTo>
                  <a:cubicBezTo>
                    <a:pt x="1466" y="1444"/>
                    <a:pt x="1215" y="1486"/>
                    <a:pt x="943" y="1402"/>
                  </a:cubicBezTo>
                  <a:cubicBezTo>
                    <a:pt x="712" y="1298"/>
                    <a:pt x="482" y="1151"/>
                    <a:pt x="273" y="1026"/>
                  </a:cubicBezTo>
                  <a:cubicBezTo>
                    <a:pt x="64" y="900"/>
                    <a:pt x="1" y="628"/>
                    <a:pt x="85" y="398"/>
                  </a:cubicBezTo>
                  <a:cubicBezTo>
                    <a:pt x="147" y="147"/>
                    <a:pt x="315" y="1"/>
                    <a:pt x="712" y="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40"/>
            <p:cNvSpPr/>
            <p:nvPr/>
          </p:nvSpPr>
          <p:spPr>
            <a:xfrm>
              <a:off x="8513600" y="990325"/>
              <a:ext cx="35075" cy="42925"/>
            </a:xfrm>
            <a:custGeom>
              <a:avLst/>
              <a:gdLst/>
              <a:ahLst/>
              <a:cxnLst/>
              <a:rect l="l" t="t" r="r" b="b"/>
              <a:pathLst>
                <a:path w="1403" h="1717" extrusionOk="0">
                  <a:moveTo>
                    <a:pt x="1" y="461"/>
                  </a:moveTo>
                  <a:cubicBezTo>
                    <a:pt x="43" y="377"/>
                    <a:pt x="126" y="231"/>
                    <a:pt x="252" y="126"/>
                  </a:cubicBezTo>
                  <a:cubicBezTo>
                    <a:pt x="461" y="1"/>
                    <a:pt x="775" y="22"/>
                    <a:pt x="921" y="210"/>
                  </a:cubicBezTo>
                  <a:cubicBezTo>
                    <a:pt x="1068" y="440"/>
                    <a:pt x="1235" y="712"/>
                    <a:pt x="1340" y="963"/>
                  </a:cubicBezTo>
                  <a:cubicBezTo>
                    <a:pt x="1403" y="1172"/>
                    <a:pt x="1277" y="1465"/>
                    <a:pt x="1089" y="1591"/>
                  </a:cubicBezTo>
                  <a:cubicBezTo>
                    <a:pt x="921" y="1716"/>
                    <a:pt x="649" y="1696"/>
                    <a:pt x="440" y="1549"/>
                  </a:cubicBezTo>
                  <a:cubicBezTo>
                    <a:pt x="105" y="1298"/>
                    <a:pt x="22" y="963"/>
                    <a:pt x="1" y="4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40"/>
            <p:cNvSpPr/>
            <p:nvPr/>
          </p:nvSpPr>
          <p:spPr>
            <a:xfrm>
              <a:off x="8464425" y="918150"/>
              <a:ext cx="37175" cy="39250"/>
            </a:xfrm>
            <a:custGeom>
              <a:avLst/>
              <a:gdLst/>
              <a:ahLst/>
              <a:cxnLst/>
              <a:rect l="l" t="t" r="r" b="b"/>
              <a:pathLst>
                <a:path w="1487" h="1570" extrusionOk="0">
                  <a:moveTo>
                    <a:pt x="1487" y="1088"/>
                  </a:moveTo>
                  <a:cubicBezTo>
                    <a:pt x="1445" y="1151"/>
                    <a:pt x="1361" y="1339"/>
                    <a:pt x="1235" y="1423"/>
                  </a:cubicBezTo>
                  <a:cubicBezTo>
                    <a:pt x="1026" y="1570"/>
                    <a:pt x="754" y="1549"/>
                    <a:pt x="587" y="1402"/>
                  </a:cubicBezTo>
                  <a:cubicBezTo>
                    <a:pt x="419" y="1235"/>
                    <a:pt x="294" y="1026"/>
                    <a:pt x="168" y="837"/>
                  </a:cubicBezTo>
                  <a:cubicBezTo>
                    <a:pt x="1" y="607"/>
                    <a:pt x="1" y="419"/>
                    <a:pt x="126" y="293"/>
                  </a:cubicBezTo>
                  <a:cubicBezTo>
                    <a:pt x="315" y="105"/>
                    <a:pt x="503" y="0"/>
                    <a:pt x="754" y="84"/>
                  </a:cubicBezTo>
                  <a:cubicBezTo>
                    <a:pt x="1131" y="189"/>
                    <a:pt x="1466" y="607"/>
                    <a:pt x="1487" y="108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40"/>
            <p:cNvSpPr/>
            <p:nvPr/>
          </p:nvSpPr>
          <p:spPr>
            <a:xfrm>
              <a:off x="8255200" y="894600"/>
              <a:ext cx="44475" cy="32975"/>
            </a:xfrm>
            <a:custGeom>
              <a:avLst/>
              <a:gdLst/>
              <a:ahLst/>
              <a:cxnLst/>
              <a:rect l="l" t="t" r="r" b="b"/>
              <a:pathLst>
                <a:path w="1779" h="1319" extrusionOk="0">
                  <a:moveTo>
                    <a:pt x="942" y="1319"/>
                  </a:moveTo>
                  <a:cubicBezTo>
                    <a:pt x="314" y="1319"/>
                    <a:pt x="1" y="942"/>
                    <a:pt x="105" y="482"/>
                  </a:cubicBezTo>
                  <a:cubicBezTo>
                    <a:pt x="168" y="210"/>
                    <a:pt x="440" y="1"/>
                    <a:pt x="691" y="84"/>
                  </a:cubicBezTo>
                  <a:cubicBezTo>
                    <a:pt x="942" y="168"/>
                    <a:pt x="1172" y="252"/>
                    <a:pt x="1423" y="398"/>
                  </a:cubicBezTo>
                  <a:cubicBezTo>
                    <a:pt x="1779" y="607"/>
                    <a:pt x="1737" y="1047"/>
                    <a:pt x="1340" y="1235"/>
                  </a:cubicBezTo>
                  <a:cubicBezTo>
                    <a:pt x="1214" y="1256"/>
                    <a:pt x="1026" y="1298"/>
                    <a:pt x="942" y="13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40"/>
            <p:cNvSpPr/>
            <p:nvPr/>
          </p:nvSpPr>
          <p:spPr>
            <a:xfrm>
              <a:off x="8539250" y="1095475"/>
              <a:ext cx="28250" cy="35600"/>
            </a:xfrm>
            <a:custGeom>
              <a:avLst/>
              <a:gdLst/>
              <a:ahLst/>
              <a:cxnLst/>
              <a:rect l="l" t="t" r="r" b="b"/>
              <a:pathLst>
                <a:path w="1130" h="1424" extrusionOk="0">
                  <a:moveTo>
                    <a:pt x="460" y="1423"/>
                  </a:moveTo>
                  <a:cubicBezTo>
                    <a:pt x="335" y="1277"/>
                    <a:pt x="146" y="1172"/>
                    <a:pt x="42" y="1026"/>
                  </a:cubicBezTo>
                  <a:cubicBezTo>
                    <a:pt x="0" y="942"/>
                    <a:pt x="0" y="775"/>
                    <a:pt x="0" y="670"/>
                  </a:cubicBezTo>
                  <a:cubicBezTo>
                    <a:pt x="21" y="335"/>
                    <a:pt x="188" y="42"/>
                    <a:pt x="460" y="21"/>
                  </a:cubicBezTo>
                  <a:cubicBezTo>
                    <a:pt x="670" y="0"/>
                    <a:pt x="879" y="126"/>
                    <a:pt x="983" y="398"/>
                  </a:cubicBezTo>
                  <a:cubicBezTo>
                    <a:pt x="1130" y="754"/>
                    <a:pt x="1088" y="1067"/>
                    <a:pt x="816" y="1256"/>
                  </a:cubicBezTo>
                  <a:cubicBezTo>
                    <a:pt x="753" y="1339"/>
                    <a:pt x="628" y="1360"/>
                    <a:pt x="460" y="14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40"/>
            <p:cNvSpPr/>
            <p:nvPr/>
          </p:nvSpPr>
          <p:spPr>
            <a:xfrm>
              <a:off x="8098275" y="803575"/>
              <a:ext cx="31400" cy="29850"/>
            </a:xfrm>
            <a:custGeom>
              <a:avLst/>
              <a:gdLst/>
              <a:ahLst/>
              <a:cxnLst/>
              <a:rect l="l" t="t" r="r" b="b"/>
              <a:pathLst>
                <a:path w="1256" h="1194" extrusionOk="0">
                  <a:moveTo>
                    <a:pt x="712" y="1194"/>
                  </a:moveTo>
                  <a:cubicBezTo>
                    <a:pt x="524" y="1110"/>
                    <a:pt x="293" y="1089"/>
                    <a:pt x="168" y="963"/>
                  </a:cubicBezTo>
                  <a:cubicBezTo>
                    <a:pt x="63" y="859"/>
                    <a:pt x="0" y="650"/>
                    <a:pt x="0" y="482"/>
                  </a:cubicBezTo>
                  <a:cubicBezTo>
                    <a:pt x="0" y="294"/>
                    <a:pt x="126" y="168"/>
                    <a:pt x="314" y="127"/>
                  </a:cubicBezTo>
                  <a:cubicBezTo>
                    <a:pt x="712" y="1"/>
                    <a:pt x="1256" y="399"/>
                    <a:pt x="1256" y="817"/>
                  </a:cubicBezTo>
                  <a:cubicBezTo>
                    <a:pt x="1256" y="901"/>
                    <a:pt x="1214" y="1005"/>
                    <a:pt x="1130" y="1026"/>
                  </a:cubicBezTo>
                  <a:cubicBezTo>
                    <a:pt x="1005" y="1110"/>
                    <a:pt x="858" y="1131"/>
                    <a:pt x="712" y="11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042902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37"/>
          <p:cNvSpPr txBox="1">
            <a:spLocks noGrp="1"/>
          </p:cNvSpPr>
          <p:nvPr>
            <p:ph type="subTitle" idx="1"/>
          </p:nvPr>
        </p:nvSpPr>
        <p:spPr>
          <a:xfrm>
            <a:off x="730165" y="802751"/>
            <a:ext cx="3954705" cy="29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s-MX" dirty="0"/>
              <a:t>La enseñanza de las habilidades sociales a los niños es </a:t>
            </a:r>
            <a:r>
              <a:rPr lang="es-MX" dirty="0" smtClean="0"/>
              <a:t>una competencia y </a:t>
            </a:r>
            <a:r>
              <a:rPr lang="es-MX" dirty="0"/>
              <a:t>responsabilidad clara de la escuela como institución junto a la familia y en coordinación con </a:t>
            </a:r>
            <a:r>
              <a:rPr lang="es-MX" dirty="0" smtClean="0"/>
              <a:t>ella.</a:t>
            </a:r>
            <a:endParaRPr dirty="0"/>
          </a:p>
        </p:txBody>
      </p:sp>
      <p:sp>
        <p:nvSpPr>
          <p:cNvPr id="385" name="Google Shape;385;p37"/>
          <p:cNvSpPr/>
          <p:nvPr/>
        </p:nvSpPr>
        <p:spPr>
          <a:xfrm flipH="1">
            <a:off x="1344931" y="3575556"/>
            <a:ext cx="2781147" cy="128704"/>
          </a:xfrm>
          <a:custGeom>
            <a:avLst/>
            <a:gdLst/>
            <a:ahLst/>
            <a:cxnLst/>
            <a:rect l="l" t="t" r="r" b="b"/>
            <a:pathLst>
              <a:path w="285612" h="7061" extrusionOk="0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30" name="Google Shape;288;p35"/>
          <p:cNvGrpSpPr/>
          <p:nvPr/>
        </p:nvGrpSpPr>
        <p:grpSpPr>
          <a:xfrm>
            <a:off x="5021691" y="802751"/>
            <a:ext cx="2685457" cy="2852849"/>
            <a:chOff x="5970825" y="1928038"/>
            <a:chExt cx="1569800" cy="1667650"/>
          </a:xfrm>
        </p:grpSpPr>
        <p:sp>
          <p:nvSpPr>
            <p:cNvPr id="31" name="Google Shape;289;p35"/>
            <p:cNvSpPr/>
            <p:nvPr/>
          </p:nvSpPr>
          <p:spPr>
            <a:xfrm>
              <a:off x="6216675" y="1948963"/>
              <a:ext cx="1179075" cy="853200"/>
            </a:xfrm>
            <a:custGeom>
              <a:avLst/>
              <a:gdLst/>
              <a:ahLst/>
              <a:cxnLst/>
              <a:rect l="l" t="t" r="r" b="b"/>
              <a:pathLst>
                <a:path w="47163" h="34128" extrusionOk="0">
                  <a:moveTo>
                    <a:pt x="46785" y="22201"/>
                  </a:moveTo>
                  <a:cubicBezTo>
                    <a:pt x="46221" y="21217"/>
                    <a:pt x="45844" y="20150"/>
                    <a:pt x="45216" y="19209"/>
                  </a:cubicBezTo>
                  <a:cubicBezTo>
                    <a:pt x="44881" y="18685"/>
                    <a:pt x="44861" y="18079"/>
                    <a:pt x="45321" y="17556"/>
                  </a:cubicBezTo>
                  <a:cubicBezTo>
                    <a:pt x="45865" y="16928"/>
                    <a:pt x="46179" y="16216"/>
                    <a:pt x="46074" y="15379"/>
                  </a:cubicBezTo>
                  <a:cubicBezTo>
                    <a:pt x="46053" y="15191"/>
                    <a:pt x="46074" y="14982"/>
                    <a:pt x="46074" y="14773"/>
                  </a:cubicBezTo>
                  <a:cubicBezTo>
                    <a:pt x="46116" y="14438"/>
                    <a:pt x="45969" y="14187"/>
                    <a:pt x="45760" y="13915"/>
                  </a:cubicBezTo>
                  <a:cubicBezTo>
                    <a:pt x="45384" y="13475"/>
                    <a:pt x="45007" y="12994"/>
                    <a:pt x="44651" y="12534"/>
                  </a:cubicBezTo>
                  <a:cubicBezTo>
                    <a:pt x="44442" y="12262"/>
                    <a:pt x="44191" y="12011"/>
                    <a:pt x="43940" y="11802"/>
                  </a:cubicBezTo>
                  <a:cubicBezTo>
                    <a:pt x="43187" y="11216"/>
                    <a:pt x="42475" y="10546"/>
                    <a:pt x="41555" y="10170"/>
                  </a:cubicBezTo>
                  <a:cubicBezTo>
                    <a:pt x="41366" y="10107"/>
                    <a:pt x="41220" y="9960"/>
                    <a:pt x="41032" y="9856"/>
                  </a:cubicBezTo>
                  <a:cubicBezTo>
                    <a:pt x="40676" y="9709"/>
                    <a:pt x="40529" y="9416"/>
                    <a:pt x="40571" y="9061"/>
                  </a:cubicBezTo>
                  <a:cubicBezTo>
                    <a:pt x="40592" y="8454"/>
                    <a:pt x="40592" y="7847"/>
                    <a:pt x="40613" y="7282"/>
                  </a:cubicBezTo>
                  <a:cubicBezTo>
                    <a:pt x="40676" y="6068"/>
                    <a:pt x="39943" y="5357"/>
                    <a:pt x="39044" y="4729"/>
                  </a:cubicBezTo>
                  <a:cubicBezTo>
                    <a:pt x="38270" y="4499"/>
                    <a:pt x="37495" y="4164"/>
                    <a:pt x="36658" y="4164"/>
                  </a:cubicBezTo>
                  <a:cubicBezTo>
                    <a:pt x="35257" y="4164"/>
                    <a:pt x="33813" y="4102"/>
                    <a:pt x="32411" y="4081"/>
                  </a:cubicBezTo>
                  <a:cubicBezTo>
                    <a:pt x="31951" y="4081"/>
                    <a:pt x="31490" y="3997"/>
                    <a:pt x="31072" y="4248"/>
                  </a:cubicBezTo>
                  <a:cubicBezTo>
                    <a:pt x="30967" y="4290"/>
                    <a:pt x="30779" y="4269"/>
                    <a:pt x="30653" y="4290"/>
                  </a:cubicBezTo>
                  <a:cubicBezTo>
                    <a:pt x="29900" y="4290"/>
                    <a:pt x="29754" y="4164"/>
                    <a:pt x="29733" y="3432"/>
                  </a:cubicBezTo>
                  <a:cubicBezTo>
                    <a:pt x="29733" y="3160"/>
                    <a:pt x="29733" y="2909"/>
                    <a:pt x="29649" y="2679"/>
                  </a:cubicBezTo>
                  <a:cubicBezTo>
                    <a:pt x="29398" y="2093"/>
                    <a:pt x="29021" y="1591"/>
                    <a:pt x="28477" y="1256"/>
                  </a:cubicBezTo>
                  <a:cubicBezTo>
                    <a:pt x="28017" y="963"/>
                    <a:pt x="27515" y="649"/>
                    <a:pt x="27034" y="377"/>
                  </a:cubicBezTo>
                  <a:cubicBezTo>
                    <a:pt x="26783" y="210"/>
                    <a:pt x="26490" y="126"/>
                    <a:pt x="26155" y="105"/>
                  </a:cubicBezTo>
                  <a:cubicBezTo>
                    <a:pt x="23623" y="1"/>
                    <a:pt x="23623" y="1"/>
                    <a:pt x="21154" y="796"/>
                  </a:cubicBezTo>
                  <a:cubicBezTo>
                    <a:pt x="21133" y="796"/>
                    <a:pt x="21112" y="817"/>
                    <a:pt x="21070" y="817"/>
                  </a:cubicBezTo>
                  <a:cubicBezTo>
                    <a:pt x="20757" y="859"/>
                    <a:pt x="20526" y="1047"/>
                    <a:pt x="20275" y="1235"/>
                  </a:cubicBezTo>
                  <a:cubicBezTo>
                    <a:pt x="19752" y="1633"/>
                    <a:pt x="19229" y="1988"/>
                    <a:pt x="18727" y="2428"/>
                  </a:cubicBezTo>
                  <a:cubicBezTo>
                    <a:pt x="18434" y="2700"/>
                    <a:pt x="18099" y="2783"/>
                    <a:pt x="17702" y="2616"/>
                  </a:cubicBezTo>
                  <a:cubicBezTo>
                    <a:pt x="17513" y="2532"/>
                    <a:pt x="17304" y="2491"/>
                    <a:pt x="17137" y="2511"/>
                  </a:cubicBezTo>
                  <a:cubicBezTo>
                    <a:pt x="16321" y="2616"/>
                    <a:pt x="15484" y="2700"/>
                    <a:pt x="14689" y="2909"/>
                  </a:cubicBezTo>
                  <a:cubicBezTo>
                    <a:pt x="14124" y="3035"/>
                    <a:pt x="13580" y="3307"/>
                    <a:pt x="13057" y="3579"/>
                  </a:cubicBezTo>
                  <a:cubicBezTo>
                    <a:pt x="12178" y="4060"/>
                    <a:pt x="11487" y="4708"/>
                    <a:pt x="10818" y="5420"/>
                  </a:cubicBezTo>
                  <a:cubicBezTo>
                    <a:pt x="10462" y="5817"/>
                    <a:pt x="10085" y="6257"/>
                    <a:pt x="10044" y="6801"/>
                  </a:cubicBezTo>
                  <a:cubicBezTo>
                    <a:pt x="9960" y="7429"/>
                    <a:pt x="9646" y="7973"/>
                    <a:pt x="9709" y="8642"/>
                  </a:cubicBezTo>
                  <a:cubicBezTo>
                    <a:pt x="9730" y="8977"/>
                    <a:pt x="9541" y="9207"/>
                    <a:pt x="9186" y="9333"/>
                  </a:cubicBezTo>
                  <a:cubicBezTo>
                    <a:pt x="8391" y="9605"/>
                    <a:pt x="7658" y="9939"/>
                    <a:pt x="6926" y="10337"/>
                  </a:cubicBezTo>
                  <a:cubicBezTo>
                    <a:pt x="6382" y="10651"/>
                    <a:pt x="5859" y="10965"/>
                    <a:pt x="5420" y="11425"/>
                  </a:cubicBezTo>
                  <a:cubicBezTo>
                    <a:pt x="5148" y="11718"/>
                    <a:pt x="4834" y="11990"/>
                    <a:pt x="4541" y="12262"/>
                  </a:cubicBezTo>
                  <a:cubicBezTo>
                    <a:pt x="4290" y="12534"/>
                    <a:pt x="4080" y="12827"/>
                    <a:pt x="3850" y="13099"/>
                  </a:cubicBezTo>
                  <a:cubicBezTo>
                    <a:pt x="3578" y="13413"/>
                    <a:pt x="3453" y="13789"/>
                    <a:pt x="3474" y="14208"/>
                  </a:cubicBezTo>
                  <a:cubicBezTo>
                    <a:pt x="3495" y="14668"/>
                    <a:pt x="3369" y="15170"/>
                    <a:pt x="3767" y="15568"/>
                  </a:cubicBezTo>
                  <a:cubicBezTo>
                    <a:pt x="4018" y="15861"/>
                    <a:pt x="3976" y="16279"/>
                    <a:pt x="3913" y="16635"/>
                  </a:cubicBezTo>
                  <a:cubicBezTo>
                    <a:pt x="3892" y="16928"/>
                    <a:pt x="3683" y="17074"/>
                    <a:pt x="3453" y="17221"/>
                  </a:cubicBezTo>
                  <a:cubicBezTo>
                    <a:pt x="3327" y="17284"/>
                    <a:pt x="3223" y="17388"/>
                    <a:pt x="3139" y="17493"/>
                  </a:cubicBezTo>
                  <a:cubicBezTo>
                    <a:pt x="2825" y="17869"/>
                    <a:pt x="2490" y="18204"/>
                    <a:pt x="2197" y="18602"/>
                  </a:cubicBezTo>
                  <a:cubicBezTo>
                    <a:pt x="2072" y="18790"/>
                    <a:pt x="1925" y="18957"/>
                    <a:pt x="1821" y="19146"/>
                  </a:cubicBezTo>
                  <a:cubicBezTo>
                    <a:pt x="1590" y="19522"/>
                    <a:pt x="1381" y="19878"/>
                    <a:pt x="1151" y="20213"/>
                  </a:cubicBezTo>
                  <a:cubicBezTo>
                    <a:pt x="879" y="20527"/>
                    <a:pt x="733" y="20882"/>
                    <a:pt x="649" y="21301"/>
                  </a:cubicBezTo>
                  <a:cubicBezTo>
                    <a:pt x="461" y="22180"/>
                    <a:pt x="230" y="23079"/>
                    <a:pt x="84" y="23958"/>
                  </a:cubicBezTo>
                  <a:cubicBezTo>
                    <a:pt x="0" y="24377"/>
                    <a:pt x="42" y="24795"/>
                    <a:pt x="84" y="25214"/>
                  </a:cubicBezTo>
                  <a:cubicBezTo>
                    <a:pt x="105" y="25548"/>
                    <a:pt x="230" y="25862"/>
                    <a:pt x="293" y="26218"/>
                  </a:cubicBezTo>
                  <a:cubicBezTo>
                    <a:pt x="398" y="27055"/>
                    <a:pt x="733" y="27787"/>
                    <a:pt x="1172" y="28478"/>
                  </a:cubicBezTo>
                  <a:cubicBezTo>
                    <a:pt x="1298" y="28666"/>
                    <a:pt x="1402" y="28875"/>
                    <a:pt x="1486" y="29084"/>
                  </a:cubicBezTo>
                  <a:cubicBezTo>
                    <a:pt x="1611" y="29587"/>
                    <a:pt x="1883" y="30005"/>
                    <a:pt x="2135" y="30444"/>
                  </a:cubicBezTo>
                  <a:cubicBezTo>
                    <a:pt x="2532" y="31072"/>
                    <a:pt x="2867" y="31721"/>
                    <a:pt x="3495" y="32139"/>
                  </a:cubicBezTo>
                  <a:cubicBezTo>
                    <a:pt x="3704" y="32286"/>
                    <a:pt x="3746" y="32516"/>
                    <a:pt x="3641" y="32662"/>
                  </a:cubicBezTo>
                  <a:cubicBezTo>
                    <a:pt x="3536" y="32851"/>
                    <a:pt x="3348" y="32934"/>
                    <a:pt x="3139" y="32913"/>
                  </a:cubicBezTo>
                  <a:cubicBezTo>
                    <a:pt x="2971" y="32872"/>
                    <a:pt x="2825" y="32830"/>
                    <a:pt x="2637" y="32767"/>
                  </a:cubicBezTo>
                  <a:cubicBezTo>
                    <a:pt x="2553" y="33018"/>
                    <a:pt x="2490" y="33185"/>
                    <a:pt x="2448" y="33374"/>
                  </a:cubicBezTo>
                  <a:cubicBezTo>
                    <a:pt x="2407" y="33583"/>
                    <a:pt x="2386" y="33792"/>
                    <a:pt x="2344" y="34022"/>
                  </a:cubicBezTo>
                  <a:cubicBezTo>
                    <a:pt x="3536" y="33918"/>
                    <a:pt x="4687" y="33813"/>
                    <a:pt x="5796" y="33771"/>
                  </a:cubicBezTo>
                  <a:cubicBezTo>
                    <a:pt x="6926" y="33688"/>
                    <a:pt x="8056" y="33771"/>
                    <a:pt x="9290" y="33604"/>
                  </a:cubicBezTo>
                  <a:cubicBezTo>
                    <a:pt x="8809" y="33039"/>
                    <a:pt x="8286" y="32641"/>
                    <a:pt x="7993" y="32035"/>
                  </a:cubicBezTo>
                  <a:cubicBezTo>
                    <a:pt x="7721" y="31470"/>
                    <a:pt x="7470" y="30863"/>
                    <a:pt x="7114" y="30319"/>
                  </a:cubicBezTo>
                  <a:cubicBezTo>
                    <a:pt x="6466" y="30507"/>
                    <a:pt x="5859" y="30528"/>
                    <a:pt x="5252" y="30235"/>
                  </a:cubicBezTo>
                  <a:cubicBezTo>
                    <a:pt x="5106" y="30152"/>
                    <a:pt x="4917" y="30193"/>
                    <a:pt x="4750" y="30131"/>
                  </a:cubicBezTo>
                  <a:cubicBezTo>
                    <a:pt x="4018" y="29921"/>
                    <a:pt x="3474" y="29419"/>
                    <a:pt x="2951" y="28896"/>
                  </a:cubicBezTo>
                  <a:cubicBezTo>
                    <a:pt x="2909" y="28854"/>
                    <a:pt x="2867" y="28750"/>
                    <a:pt x="2846" y="28666"/>
                  </a:cubicBezTo>
                  <a:cubicBezTo>
                    <a:pt x="2532" y="27934"/>
                    <a:pt x="2281" y="27180"/>
                    <a:pt x="2407" y="26364"/>
                  </a:cubicBezTo>
                  <a:cubicBezTo>
                    <a:pt x="2427" y="26218"/>
                    <a:pt x="2427" y="26030"/>
                    <a:pt x="2407" y="25841"/>
                  </a:cubicBezTo>
                  <a:cubicBezTo>
                    <a:pt x="2386" y="25402"/>
                    <a:pt x="2595" y="25004"/>
                    <a:pt x="2867" y="24691"/>
                  </a:cubicBezTo>
                  <a:cubicBezTo>
                    <a:pt x="3139" y="24398"/>
                    <a:pt x="3453" y="24146"/>
                    <a:pt x="3746" y="23854"/>
                  </a:cubicBezTo>
                  <a:cubicBezTo>
                    <a:pt x="3913" y="23707"/>
                    <a:pt x="4101" y="23623"/>
                    <a:pt x="4373" y="23623"/>
                  </a:cubicBezTo>
                  <a:cubicBezTo>
                    <a:pt x="5440" y="23644"/>
                    <a:pt x="6487" y="23414"/>
                    <a:pt x="7554" y="23226"/>
                  </a:cubicBezTo>
                  <a:cubicBezTo>
                    <a:pt x="8056" y="23142"/>
                    <a:pt x="8474" y="22933"/>
                    <a:pt x="8830" y="22598"/>
                  </a:cubicBezTo>
                  <a:cubicBezTo>
                    <a:pt x="9395" y="22096"/>
                    <a:pt x="9918" y="21573"/>
                    <a:pt x="10441" y="21050"/>
                  </a:cubicBezTo>
                  <a:cubicBezTo>
                    <a:pt x="10692" y="20820"/>
                    <a:pt x="10818" y="20506"/>
                    <a:pt x="10881" y="20171"/>
                  </a:cubicBezTo>
                  <a:cubicBezTo>
                    <a:pt x="10985" y="19439"/>
                    <a:pt x="11278" y="18748"/>
                    <a:pt x="11194" y="17995"/>
                  </a:cubicBezTo>
                  <a:cubicBezTo>
                    <a:pt x="11194" y="17953"/>
                    <a:pt x="11194" y="17890"/>
                    <a:pt x="11215" y="17848"/>
                  </a:cubicBezTo>
                  <a:cubicBezTo>
                    <a:pt x="11320" y="17367"/>
                    <a:pt x="11759" y="17158"/>
                    <a:pt x="12220" y="17388"/>
                  </a:cubicBezTo>
                  <a:cubicBezTo>
                    <a:pt x="12387" y="17493"/>
                    <a:pt x="12534" y="17639"/>
                    <a:pt x="12680" y="17765"/>
                  </a:cubicBezTo>
                  <a:cubicBezTo>
                    <a:pt x="12889" y="17974"/>
                    <a:pt x="13161" y="18079"/>
                    <a:pt x="13433" y="18100"/>
                  </a:cubicBezTo>
                  <a:cubicBezTo>
                    <a:pt x="14835" y="18225"/>
                    <a:pt x="15065" y="18183"/>
                    <a:pt x="16300" y="17535"/>
                  </a:cubicBezTo>
                  <a:cubicBezTo>
                    <a:pt x="16446" y="17451"/>
                    <a:pt x="16572" y="17367"/>
                    <a:pt x="16739" y="17284"/>
                  </a:cubicBezTo>
                  <a:cubicBezTo>
                    <a:pt x="17262" y="17032"/>
                    <a:pt x="17681" y="16698"/>
                    <a:pt x="18016" y="16196"/>
                  </a:cubicBezTo>
                  <a:cubicBezTo>
                    <a:pt x="18183" y="15965"/>
                    <a:pt x="18392" y="15756"/>
                    <a:pt x="18601" y="15568"/>
                  </a:cubicBezTo>
                  <a:cubicBezTo>
                    <a:pt x="18936" y="15254"/>
                    <a:pt x="19229" y="14919"/>
                    <a:pt x="19396" y="14501"/>
                  </a:cubicBezTo>
                  <a:cubicBezTo>
                    <a:pt x="19543" y="14229"/>
                    <a:pt x="19668" y="13999"/>
                    <a:pt x="19815" y="13768"/>
                  </a:cubicBezTo>
                  <a:cubicBezTo>
                    <a:pt x="20171" y="13203"/>
                    <a:pt x="20317" y="12639"/>
                    <a:pt x="20338" y="11990"/>
                  </a:cubicBezTo>
                  <a:cubicBezTo>
                    <a:pt x="20338" y="11676"/>
                    <a:pt x="20401" y="11362"/>
                    <a:pt x="20443" y="11048"/>
                  </a:cubicBezTo>
                  <a:cubicBezTo>
                    <a:pt x="20485" y="10797"/>
                    <a:pt x="20526" y="10567"/>
                    <a:pt x="20798" y="10525"/>
                  </a:cubicBezTo>
                  <a:cubicBezTo>
                    <a:pt x="20966" y="10462"/>
                    <a:pt x="21133" y="10672"/>
                    <a:pt x="21175" y="11090"/>
                  </a:cubicBezTo>
                  <a:cubicBezTo>
                    <a:pt x="21238" y="11613"/>
                    <a:pt x="21217" y="12157"/>
                    <a:pt x="21259" y="12722"/>
                  </a:cubicBezTo>
                  <a:cubicBezTo>
                    <a:pt x="21280" y="12973"/>
                    <a:pt x="21280" y="13245"/>
                    <a:pt x="21384" y="13455"/>
                  </a:cubicBezTo>
                  <a:cubicBezTo>
                    <a:pt x="21761" y="14250"/>
                    <a:pt x="22368" y="14919"/>
                    <a:pt x="23016" y="15505"/>
                  </a:cubicBezTo>
                  <a:cubicBezTo>
                    <a:pt x="23456" y="15903"/>
                    <a:pt x="23979" y="16133"/>
                    <a:pt x="24586" y="16007"/>
                  </a:cubicBezTo>
                  <a:cubicBezTo>
                    <a:pt x="25130" y="15882"/>
                    <a:pt x="25715" y="15861"/>
                    <a:pt x="26029" y="15254"/>
                  </a:cubicBezTo>
                  <a:cubicBezTo>
                    <a:pt x="26071" y="15128"/>
                    <a:pt x="26197" y="15045"/>
                    <a:pt x="26301" y="14961"/>
                  </a:cubicBezTo>
                  <a:cubicBezTo>
                    <a:pt x="26762" y="14647"/>
                    <a:pt x="27243" y="14835"/>
                    <a:pt x="27347" y="15379"/>
                  </a:cubicBezTo>
                  <a:cubicBezTo>
                    <a:pt x="27452" y="15882"/>
                    <a:pt x="27536" y="16384"/>
                    <a:pt x="27640" y="16865"/>
                  </a:cubicBezTo>
                  <a:cubicBezTo>
                    <a:pt x="27703" y="17116"/>
                    <a:pt x="27808" y="17367"/>
                    <a:pt x="27912" y="17576"/>
                  </a:cubicBezTo>
                  <a:cubicBezTo>
                    <a:pt x="28226" y="18204"/>
                    <a:pt x="28582" y="18832"/>
                    <a:pt x="28896" y="19460"/>
                  </a:cubicBezTo>
                  <a:cubicBezTo>
                    <a:pt x="29272" y="20171"/>
                    <a:pt x="29942" y="20359"/>
                    <a:pt x="30653" y="20485"/>
                  </a:cubicBezTo>
                  <a:cubicBezTo>
                    <a:pt x="30800" y="20506"/>
                    <a:pt x="30988" y="20464"/>
                    <a:pt x="31156" y="20401"/>
                  </a:cubicBezTo>
                  <a:cubicBezTo>
                    <a:pt x="31386" y="20317"/>
                    <a:pt x="31637" y="20213"/>
                    <a:pt x="31825" y="20066"/>
                  </a:cubicBezTo>
                  <a:cubicBezTo>
                    <a:pt x="32244" y="19732"/>
                    <a:pt x="32767" y="19543"/>
                    <a:pt x="33039" y="19020"/>
                  </a:cubicBezTo>
                  <a:cubicBezTo>
                    <a:pt x="33060" y="18957"/>
                    <a:pt x="33101" y="18937"/>
                    <a:pt x="33164" y="18895"/>
                  </a:cubicBezTo>
                  <a:cubicBezTo>
                    <a:pt x="33373" y="18748"/>
                    <a:pt x="33583" y="18706"/>
                    <a:pt x="33813" y="18811"/>
                  </a:cubicBezTo>
                  <a:cubicBezTo>
                    <a:pt x="34043" y="18916"/>
                    <a:pt x="34189" y="19062"/>
                    <a:pt x="34189" y="19334"/>
                  </a:cubicBezTo>
                  <a:cubicBezTo>
                    <a:pt x="34189" y="19983"/>
                    <a:pt x="34210" y="20631"/>
                    <a:pt x="34148" y="21301"/>
                  </a:cubicBezTo>
                  <a:cubicBezTo>
                    <a:pt x="34127" y="21929"/>
                    <a:pt x="34357" y="22452"/>
                    <a:pt x="34733" y="22933"/>
                  </a:cubicBezTo>
                  <a:cubicBezTo>
                    <a:pt x="34922" y="23184"/>
                    <a:pt x="35089" y="23456"/>
                    <a:pt x="35278" y="23707"/>
                  </a:cubicBezTo>
                  <a:cubicBezTo>
                    <a:pt x="35717" y="24251"/>
                    <a:pt x="36073" y="24858"/>
                    <a:pt x="36805" y="25109"/>
                  </a:cubicBezTo>
                  <a:cubicBezTo>
                    <a:pt x="37161" y="25235"/>
                    <a:pt x="37454" y="25276"/>
                    <a:pt x="37746" y="24983"/>
                  </a:cubicBezTo>
                  <a:cubicBezTo>
                    <a:pt x="38165" y="24586"/>
                    <a:pt x="38625" y="24377"/>
                    <a:pt x="39211" y="24607"/>
                  </a:cubicBezTo>
                  <a:lnTo>
                    <a:pt x="39274" y="24607"/>
                  </a:lnTo>
                  <a:cubicBezTo>
                    <a:pt x="39671" y="24586"/>
                    <a:pt x="39985" y="24711"/>
                    <a:pt x="40278" y="25004"/>
                  </a:cubicBezTo>
                  <a:cubicBezTo>
                    <a:pt x="40404" y="25109"/>
                    <a:pt x="40529" y="25214"/>
                    <a:pt x="40697" y="25297"/>
                  </a:cubicBezTo>
                  <a:cubicBezTo>
                    <a:pt x="40948" y="25444"/>
                    <a:pt x="41052" y="25695"/>
                    <a:pt x="41115" y="26009"/>
                  </a:cubicBezTo>
                  <a:cubicBezTo>
                    <a:pt x="41199" y="26741"/>
                    <a:pt x="41032" y="27411"/>
                    <a:pt x="40885" y="28101"/>
                  </a:cubicBezTo>
                  <a:cubicBezTo>
                    <a:pt x="40843" y="28227"/>
                    <a:pt x="40739" y="28352"/>
                    <a:pt x="40676" y="28457"/>
                  </a:cubicBezTo>
                  <a:cubicBezTo>
                    <a:pt x="39902" y="29273"/>
                    <a:pt x="39148" y="30089"/>
                    <a:pt x="38081" y="30507"/>
                  </a:cubicBezTo>
                  <a:cubicBezTo>
                    <a:pt x="37600" y="30675"/>
                    <a:pt x="37161" y="30821"/>
                    <a:pt x="36658" y="30737"/>
                  </a:cubicBezTo>
                  <a:cubicBezTo>
                    <a:pt x="36345" y="30675"/>
                    <a:pt x="36073" y="30612"/>
                    <a:pt x="35717" y="30549"/>
                  </a:cubicBezTo>
                  <a:cubicBezTo>
                    <a:pt x="35361" y="30989"/>
                    <a:pt x="34922" y="31386"/>
                    <a:pt x="34859" y="32035"/>
                  </a:cubicBezTo>
                  <a:cubicBezTo>
                    <a:pt x="34838" y="32244"/>
                    <a:pt x="34671" y="32432"/>
                    <a:pt x="34566" y="32641"/>
                  </a:cubicBezTo>
                  <a:cubicBezTo>
                    <a:pt x="34503" y="32809"/>
                    <a:pt x="34441" y="32955"/>
                    <a:pt x="34336" y="33227"/>
                  </a:cubicBezTo>
                  <a:cubicBezTo>
                    <a:pt x="34671" y="33269"/>
                    <a:pt x="34943" y="33332"/>
                    <a:pt x="35173" y="33353"/>
                  </a:cubicBezTo>
                  <a:cubicBezTo>
                    <a:pt x="37119" y="33583"/>
                    <a:pt x="39065" y="33792"/>
                    <a:pt x="41011" y="34022"/>
                  </a:cubicBezTo>
                  <a:cubicBezTo>
                    <a:pt x="41848" y="34127"/>
                    <a:pt x="42622" y="34002"/>
                    <a:pt x="43312" y="33457"/>
                  </a:cubicBezTo>
                  <a:cubicBezTo>
                    <a:pt x="43459" y="33332"/>
                    <a:pt x="43731" y="33269"/>
                    <a:pt x="43940" y="33248"/>
                  </a:cubicBezTo>
                  <a:cubicBezTo>
                    <a:pt x="44128" y="33185"/>
                    <a:pt x="44337" y="33248"/>
                    <a:pt x="44547" y="33185"/>
                  </a:cubicBezTo>
                  <a:cubicBezTo>
                    <a:pt x="44798" y="33123"/>
                    <a:pt x="45070" y="33018"/>
                    <a:pt x="45321" y="32913"/>
                  </a:cubicBezTo>
                  <a:cubicBezTo>
                    <a:pt x="45446" y="32851"/>
                    <a:pt x="46179" y="31763"/>
                    <a:pt x="46262" y="31595"/>
                  </a:cubicBezTo>
                  <a:cubicBezTo>
                    <a:pt x="46576" y="31030"/>
                    <a:pt x="46576" y="30403"/>
                    <a:pt x="46576" y="29775"/>
                  </a:cubicBezTo>
                  <a:cubicBezTo>
                    <a:pt x="46576" y="29419"/>
                    <a:pt x="46555" y="29084"/>
                    <a:pt x="46346" y="28792"/>
                  </a:cubicBezTo>
                  <a:cubicBezTo>
                    <a:pt x="46221" y="28624"/>
                    <a:pt x="46137" y="28373"/>
                    <a:pt x="46116" y="28164"/>
                  </a:cubicBezTo>
                  <a:cubicBezTo>
                    <a:pt x="46074" y="27787"/>
                    <a:pt x="45928" y="27473"/>
                    <a:pt x="45760" y="27118"/>
                  </a:cubicBezTo>
                  <a:cubicBezTo>
                    <a:pt x="45635" y="26867"/>
                    <a:pt x="45509" y="26636"/>
                    <a:pt x="45425" y="26343"/>
                  </a:cubicBezTo>
                  <a:cubicBezTo>
                    <a:pt x="45237" y="25716"/>
                    <a:pt x="45237" y="25109"/>
                    <a:pt x="45823" y="24649"/>
                  </a:cubicBezTo>
                  <a:cubicBezTo>
                    <a:pt x="46137" y="24377"/>
                    <a:pt x="46451" y="24063"/>
                    <a:pt x="46785" y="23812"/>
                  </a:cubicBezTo>
                  <a:cubicBezTo>
                    <a:pt x="46995" y="23644"/>
                    <a:pt x="47099" y="23456"/>
                    <a:pt x="47162" y="23247"/>
                  </a:cubicBezTo>
                  <a:cubicBezTo>
                    <a:pt x="46995" y="22828"/>
                    <a:pt x="46974" y="22514"/>
                    <a:pt x="46785" y="2220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290;p35"/>
            <p:cNvSpPr/>
            <p:nvPr/>
          </p:nvSpPr>
          <p:spPr>
            <a:xfrm>
              <a:off x="6387725" y="2303613"/>
              <a:ext cx="747000" cy="575950"/>
            </a:xfrm>
            <a:custGeom>
              <a:avLst/>
              <a:gdLst/>
              <a:ahLst/>
              <a:cxnLst/>
              <a:rect l="l" t="t" r="r" b="b"/>
              <a:pathLst>
                <a:path w="29880" h="23038" extrusionOk="0">
                  <a:moveTo>
                    <a:pt x="29879" y="12032"/>
                  </a:moveTo>
                  <a:cubicBezTo>
                    <a:pt x="29544" y="12722"/>
                    <a:pt x="29189" y="13413"/>
                    <a:pt x="28833" y="14062"/>
                  </a:cubicBezTo>
                  <a:cubicBezTo>
                    <a:pt x="28498" y="14689"/>
                    <a:pt x="28080" y="15254"/>
                    <a:pt x="27703" y="15861"/>
                  </a:cubicBezTo>
                  <a:cubicBezTo>
                    <a:pt x="27243" y="16677"/>
                    <a:pt x="26615" y="17388"/>
                    <a:pt x="26134" y="18183"/>
                  </a:cubicBezTo>
                  <a:cubicBezTo>
                    <a:pt x="25695" y="18958"/>
                    <a:pt x="25004" y="19523"/>
                    <a:pt x="24627" y="20318"/>
                  </a:cubicBezTo>
                  <a:cubicBezTo>
                    <a:pt x="24230" y="20569"/>
                    <a:pt x="23832" y="20862"/>
                    <a:pt x="23414" y="21092"/>
                  </a:cubicBezTo>
                  <a:cubicBezTo>
                    <a:pt x="22472" y="21636"/>
                    <a:pt x="21447" y="21929"/>
                    <a:pt x="20443" y="22243"/>
                  </a:cubicBezTo>
                  <a:cubicBezTo>
                    <a:pt x="19564" y="22515"/>
                    <a:pt x="18706" y="22745"/>
                    <a:pt x="17848" y="22954"/>
                  </a:cubicBezTo>
                  <a:cubicBezTo>
                    <a:pt x="17723" y="22975"/>
                    <a:pt x="17555" y="22975"/>
                    <a:pt x="17430" y="22975"/>
                  </a:cubicBezTo>
                  <a:cubicBezTo>
                    <a:pt x="16049" y="22975"/>
                    <a:pt x="14647" y="23017"/>
                    <a:pt x="13245" y="23017"/>
                  </a:cubicBezTo>
                  <a:cubicBezTo>
                    <a:pt x="13036" y="23017"/>
                    <a:pt x="12826" y="23038"/>
                    <a:pt x="12638" y="22975"/>
                  </a:cubicBezTo>
                  <a:cubicBezTo>
                    <a:pt x="12010" y="22829"/>
                    <a:pt x="11383" y="22745"/>
                    <a:pt x="10734" y="22661"/>
                  </a:cubicBezTo>
                  <a:cubicBezTo>
                    <a:pt x="10023" y="22577"/>
                    <a:pt x="9353" y="22347"/>
                    <a:pt x="8663" y="22201"/>
                  </a:cubicBezTo>
                  <a:cubicBezTo>
                    <a:pt x="8433" y="22138"/>
                    <a:pt x="8161" y="22138"/>
                    <a:pt x="7909" y="22096"/>
                  </a:cubicBezTo>
                  <a:cubicBezTo>
                    <a:pt x="7219" y="21908"/>
                    <a:pt x="6549" y="21761"/>
                    <a:pt x="5943" y="21343"/>
                  </a:cubicBezTo>
                  <a:cubicBezTo>
                    <a:pt x="5482" y="21008"/>
                    <a:pt x="4959" y="20820"/>
                    <a:pt x="4457" y="20527"/>
                  </a:cubicBezTo>
                  <a:cubicBezTo>
                    <a:pt x="3934" y="20213"/>
                    <a:pt x="3557" y="19732"/>
                    <a:pt x="3285" y="19209"/>
                  </a:cubicBezTo>
                  <a:cubicBezTo>
                    <a:pt x="3034" y="18790"/>
                    <a:pt x="2804" y="18393"/>
                    <a:pt x="2386" y="18121"/>
                  </a:cubicBezTo>
                  <a:cubicBezTo>
                    <a:pt x="2135" y="17932"/>
                    <a:pt x="1946" y="17619"/>
                    <a:pt x="1758" y="17326"/>
                  </a:cubicBezTo>
                  <a:cubicBezTo>
                    <a:pt x="1549" y="16970"/>
                    <a:pt x="1360" y="16572"/>
                    <a:pt x="1214" y="16175"/>
                  </a:cubicBezTo>
                  <a:cubicBezTo>
                    <a:pt x="482" y="14375"/>
                    <a:pt x="0" y="12513"/>
                    <a:pt x="189" y="10525"/>
                  </a:cubicBezTo>
                  <a:cubicBezTo>
                    <a:pt x="189" y="10421"/>
                    <a:pt x="251" y="10316"/>
                    <a:pt x="272" y="10191"/>
                  </a:cubicBezTo>
                  <a:cubicBezTo>
                    <a:pt x="461" y="10128"/>
                    <a:pt x="607" y="10065"/>
                    <a:pt x="774" y="10065"/>
                  </a:cubicBezTo>
                  <a:cubicBezTo>
                    <a:pt x="1549" y="9981"/>
                    <a:pt x="2155" y="9563"/>
                    <a:pt x="2679" y="9040"/>
                  </a:cubicBezTo>
                  <a:cubicBezTo>
                    <a:pt x="3181" y="8580"/>
                    <a:pt x="3641" y="8077"/>
                    <a:pt x="4143" y="7638"/>
                  </a:cubicBezTo>
                  <a:cubicBezTo>
                    <a:pt x="4562" y="7261"/>
                    <a:pt x="4750" y="6822"/>
                    <a:pt x="4876" y="6320"/>
                  </a:cubicBezTo>
                  <a:cubicBezTo>
                    <a:pt x="5001" y="5797"/>
                    <a:pt x="5106" y="5295"/>
                    <a:pt x="5273" y="4730"/>
                  </a:cubicBezTo>
                  <a:cubicBezTo>
                    <a:pt x="6215" y="5085"/>
                    <a:pt x="7156" y="4939"/>
                    <a:pt x="8098" y="4960"/>
                  </a:cubicBezTo>
                  <a:cubicBezTo>
                    <a:pt x="8328" y="4960"/>
                    <a:pt x="8579" y="4855"/>
                    <a:pt x="8788" y="4751"/>
                  </a:cubicBezTo>
                  <a:cubicBezTo>
                    <a:pt x="9249" y="4541"/>
                    <a:pt x="9625" y="4290"/>
                    <a:pt x="10044" y="4039"/>
                  </a:cubicBezTo>
                  <a:cubicBezTo>
                    <a:pt x="10734" y="3683"/>
                    <a:pt x="11362" y="3223"/>
                    <a:pt x="11780" y="2554"/>
                  </a:cubicBezTo>
                  <a:cubicBezTo>
                    <a:pt x="11801" y="2533"/>
                    <a:pt x="11801" y="2491"/>
                    <a:pt x="11822" y="2470"/>
                  </a:cubicBezTo>
                  <a:cubicBezTo>
                    <a:pt x="12534" y="1800"/>
                    <a:pt x="13078" y="1005"/>
                    <a:pt x="13475" y="126"/>
                  </a:cubicBezTo>
                  <a:cubicBezTo>
                    <a:pt x="13496" y="64"/>
                    <a:pt x="13559" y="43"/>
                    <a:pt x="13601" y="1"/>
                  </a:cubicBezTo>
                  <a:cubicBezTo>
                    <a:pt x="13663" y="43"/>
                    <a:pt x="13747" y="85"/>
                    <a:pt x="13789" y="168"/>
                  </a:cubicBezTo>
                  <a:cubicBezTo>
                    <a:pt x="14333" y="1214"/>
                    <a:pt x="15170" y="1947"/>
                    <a:pt x="16153" y="2574"/>
                  </a:cubicBezTo>
                  <a:cubicBezTo>
                    <a:pt x="16300" y="2679"/>
                    <a:pt x="16509" y="2742"/>
                    <a:pt x="16697" y="2742"/>
                  </a:cubicBezTo>
                  <a:cubicBezTo>
                    <a:pt x="17555" y="2846"/>
                    <a:pt x="18392" y="2679"/>
                    <a:pt x="19145" y="2219"/>
                  </a:cubicBezTo>
                  <a:cubicBezTo>
                    <a:pt x="19229" y="2156"/>
                    <a:pt x="19313" y="2156"/>
                    <a:pt x="19417" y="2114"/>
                  </a:cubicBezTo>
                  <a:cubicBezTo>
                    <a:pt x="19459" y="2240"/>
                    <a:pt x="19543" y="2365"/>
                    <a:pt x="19564" y="2512"/>
                  </a:cubicBezTo>
                  <a:cubicBezTo>
                    <a:pt x="19627" y="3077"/>
                    <a:pt x="19857" y="3600"/>
                    <a:pt x="20150" y="4102"/>
                  </a:cubicBezTo>
                  <a:cubicBezTo>
                    <a:pt x="20401" y="4562"/>
                    <a:pt x="20652" y="5064"/>
                    <a:pt x="20903" y="5504"/>
                  </a:cubicBezTo>
                  <a:cubicBezTo>
                    <a:pt x="21070" y="5776"/>
                    <a:pt x="21217" y="6027"/>
                    <a:pt x="21426" y="6278"/>
                  </a:cubicBezTo>
                  <a:cubicBezTo>
                    <a:pt x="22054" y="6968"/>
                    <a:pt x="23100" y="7345"/>
                    <a:pt x="24021" y="7178"/>
                  </a:cubicBezTo>
                  <a:cubicBezTo>
                    <a:pt x="24565" y="7115"/>
                    <a:pt x="25046" y="6822"/>
                    <a:pt x="25485" y="6508"/>
                  </a:cubicBezTo>
                  <a:lnTo>
                    <a:pt x="26029" y="6131"/>
                  </a:lnTo>
                  <a:cubicBezTo>
                    <a:pt x="26092" y="6320"/>
                    <a:pt x="26134" y="6445"/>
                    <a:pt x="26134" y="6592"/>
                  </a:cubicBezTo>
                  <a:cubicBezTo>
                    <a:pt x="26134" y="6801"/>
                    <a:pt x="26155" y="6968"/>
                    <a:pt x="26134" y="7178"/>
                  </a:cubicBezTo>
                  <a:cubicBezTo>
                    <a:pt x="26029" y="7973"/>
                    <a:pt x="26406" y="8621"/>
                    <a:pt x="26824" y="9228"/>
                  </a:cubicBezTo>
                  <a:cubicBezTo>
                    <a:pt x="27243" y="9793"/>
                    <a:pt x="27661" y="10358"/>
                    <a:pt x="28080" y="10923"/>
                  </a:cubicBezTo>
                  <a:cubicBezTo>
                    <a:pt x="28226" y="11132"/>
                    <a:pt x="28415" y="11321"/>
                    <a:pt x="28645" y="11425"/>
                  </a:cubicBezTo>
                  <a:cubicBezTo>
                    <a:pt x="29063" y="11634"/>
                    <a:pt x="29461" y="11823"/>
                    <a:pt x="29879" y="12032"/>
                  </a:cubicBezTo>
                  <a:close/>
                  <a:moveTo>
                    <a:pt x="7637" y="14815"/>
                  </a:moveTo>
                  <a:cubicBezTo>
                    <a:pt x="7512" y="15714"/>
                    <a:pt x="7721" y="16531"/>
                    <a:pt x="8056" y="17305"/>
                  </a:cubicBezTo>
                  <a:cubicBezTo>
                    <a:pt x="8119" y="17409"/>
                    <a:pt x="8140" y="17514"/>
                    <a:pt x="8140" y="17619"/>
                  </a:cubicBezTo>
                  <a:cubicBezTo>
                    <a:pt x="8223" y="18100"/>
                    <a:pt x="8412" y="18539"/>
                    <a:pt x="8725" y="18937"/>
                  </a:cubicBezTo>
                  <a:cubicBezTo>
                    <a:pt x="8893" y="19167"/>
                    <a:pt x="9060" y="19481"/>
                    <a:pt x="9311" y="19627"/>
                  </a:cubicBezTo>
                  <a:cubicBezTo>
                    <a:pt x="9667" y="19816"/>
                    <a:pt x="9667" y="20213"/>
                    <a:pt x="9918" y="20401"/>
                  </a:cubicBezTo>
                  <a:cubicBezTo>
                    <a:pt x="10462" y="20778"/>
                    <a:pt x="11069" y="21134"/>
                    <a:pt x="11780" y="21155"/>
                  </a:cubicBezTo>
                  <a:cubicBezTo>
                    <a:pt x="13287" y="21238"/>
                    <a:pt x="14814" y="21406"/>
                    <a:pt x="16321" y="21050"/>
                  </a:cubicBezTo>
                  <a:cubicBezTo>
                    <a:pt x="17053" y="20862"/>
                    <a:pt x="17681" y="20548"/>
                    <a:pt x="18267" y="20088"/>
                  </a:cubicBezTo>
                  <a:cubicBezTo>
                    <a:pt x="18476" y="19523"/>
                    <a:pt x="18915" y="19167"/>
                    <a:pt x="19229" y="18686"/>
                  </a:cubicBezTo>
                  <a:cubicBezTo>
                    <a:pt x="19689" y="18016"/>
                    <a:pt x="20150" y="17326"/>
                    <a:pt x="20673" y="16698"/>
                  </a:cubicBezTo>
                  <a:cubicBezTo>
                    <a:pt x="20924" y="16363"/>
                    <a:pt x="21070" y="16049"/>
                    <a:pt x="21070" y="15631"/>
                  </a:cubicBezTo>
                  <a:cubicBezTo>
                    <a:pt x="21091" y="15024"/>
                    <a:pt x="20987" y="14564"/>
                    <a:pt x="20380" y="14229"/>
                  </a:cubicBezTo>
                  <a:cubicBezTo>
                    <a:pt x="20045" y="14041"/>
                    <a:pt x="19752" y="13873"/>
                    <a:pt x="19355" y="13873"/>
                  </a:cubicBezTo>
                  <a:cubicBezTo>
                    <a:pt x="19083" y="13873"/>
                    <a:pt x="18790" y="13873"/>
                    <a:pt x="18518" y="13810"/>
                  </a:cubicBezTo>
                  <a:cubicBezTo>
                    <a:pt x="18120" y="13643"/>
                    <a:pt x="17744" y="13643"/>
                    <a:pt x="17346" y="13643"/>
                  </a:cubicBezTo>
                  <a:cubicBezTo>
                    <a:pt x="15484" y="13622"/>
                    <a:pt x="13663" y="13622"/>
                    <a:pt x="11801" y="13601"/>
                  </a:cubicBezTo>
                  <a:cubicBezTo>
                    <a:pt x="10692" y="13601"/>
                    <a:pt x="9583" y="13538"/>
                    <a:pt x="8495" y="13831"/>
                  </a:cubicBezTo>
                  <a:cubicBezTo>
                    <a:pt x="8391" y="13852"/>
                    <a:pt x="8265" y="13852"/>
                    <a:pt x="8161" y="13852"/>
                  </a:cubicBezTo>
                  <a:cubicBezTo>
                    <a:pt x="7721" y="13831"/>
                    <a:pt x="7428" y="14062"/>
                    <a:pt x="7177" y="14292"/>
                  </a:cubicBezTo>
                  <a:cubicBezTo>
                    <a:pt x="7177" y="14375"/>
                    <a:pt x="7135" y="14438"/>
                    <a:pt x="7177" y="14438"/>
                  </a:cubicBezTo>
                  <a:cubicBezTo>
                    <a:pt x="7324" y="14543"/>
                    <a:pt x="7470" y="14668"/>
                    <a:pt x="7637" y="14815"/>
                  </a:cubicBezTo>
                  <a:close/>
                  <a:moveTo>
                    <a:pt x="20087" y="9458"/>
                  </a:moveTo>
                  <a:cubicBezTo>
                    <a:pt x="19417" y="9458"/>
                    <a:pt x="19145" y="9688"/>
                    <a:pt x="19166" y="10358"/>
                  </a:cubicBezTo>
                  <a:cubicBezTo>
                    <a:pt x="19208" y="10818"/>
                    <a:pt x="19564" y="11237"/>
                    <a:pt x="20024" y="11258"/>
                  </a:cubicBezTo>
                  <a:cubicBezTo>
                    <a:pt x="20401" y="11300"/>
                    <a:pt x="20882" y="10902"/>
                    <a:pt x="20987" y="10463"/>
                  </a:cubicBezTo>
                  <a:cubicBezTo>
                    <a:pt x="21112" y="9835"/>
                    <a:pt x="20819" y="9479"/>
                    <a:pt x="20192" y="9437"/>
                  </a:cubicBezTo>
                  <a:cubicBezTo>
                    <a:pt x="20150" y="9458"/>
                    <a:pt x="20129" y="9458"/>
                    <a:pt x="20087" y="9458"/>
                  </a:cubicBezTo>
                  <a:close/>
                  <a:moveTo>
                    <a:pt x="5106" y="10316"/>
                  </a:moveTo>
                  <a:lnTo>
                    <a:pt x="5106" y="10546"/>
                  </a:lnTo>
                  <a:cubicBezTo>
                    <a:pt x="5127" y="11049"/>
                    <a:pt x="5336" y="11258"/>
                    <a:pt x="5838" y="11279"/>
                  </a:cubicBezTo>
                  <a:cubicBezTo>
                    <a:pt x="6382" y="11321"/>
                    <a:pt x="6612" y="11111"/>
                    <a:pt x="6675" y="10588"/>
                  </a:cubicBezTo>
                  <a:cubicBezTo>
                    <a:pt x="6696" y="10400"/>
                    <a:pt x="6675" y="10191"/>
                    <a:pt x="6654" y="10002"/>
                  </a:cubicBezTo>
                  <a:cubicBezTo>
                    <a:pt x="6591" y="9709"/>
                    <a:pt x="6424" y="9563"/>
                    <a:pt x="6131" y="9542"/>
                  </a:cubicBezTo>
                  <a:cubicBezTo>
                    <a:pt x="5964" y="9500"/>
                    <a:pt x="5796" y="9542"/>
                    <a:pt x="5629" y="9542"/>
                  </a:cubicBezTo>
                  <a:cubicBezTo>
                    <a:pt x="5420" y="9563"/>
                    <a:pt x="5273" y="9688"/>
                    <a:pt x="5210" y="9898"/>
                  </a:cubicBezTo>
                  <a:cubicBezTo>
                    <a:pt x="5127" y="10065"/>
                    <a:pt x="5106" y="10212"/>
                    <a:pt x="5106" y="103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291;p35"/>
            <p:cNvSpPr/>
            <p:nvPr/>
          </p:nvSpPr>
          <p:spPr>
            <a:xfrm>
              <a:off x="6296700" y="2560988"/>
              <a:ext cx="90000" cy="127125"/>
            </a:xfrm>
            <a:custGeom>
              <a:avLst/>
              <a:gdLst/>
              <a:ahLst/>
              <a:cxnLst/>
              <a:rect l="l" t="t" r="r" b="b"/>
              <a:pathLst>
                <a:path w="3600" h="5085" extrusionOk="0">
                  <a:moveTo>
                    <a:pt x="2114" y="21"/>
                  </a:moveTo>
                  <a:cubicBezTo>
                    <a:pt x="2177" y="105"/>
                    <a:pt x="2219" y="126"/>
                    <a:pt x="2219" y="168"/>
                  </a:cubicBezTo>
                  <a:cubicBezTo>
                    <a:pt x="2700" y="607"/>
                    <a:pt x="2909" y="1130"/>
                    <a:pt x="2930" y="1800"/>
                  </a:cubicBezTo>
                  <a:cubicBezTo>
                    <a:pt x="2993" y="2720"/>
                    <a:pt x="3118" y="3599"/>
                    <a:pt x="3453" y="4478"/>
                  </a:cubicBezTo>
                  <a:cubicBezTo>
                    <a:pt x="3516" y="4624"/>
                    <a:pt x="3537" y="4792"/>
                    <a:pt x="3599" y="5022"/>
                  </a:cubicBezTo>
                  <a:cubicBezTo>
                    <a:pt x="3411" y="5043"/>
                    <a:pt x="3286" y="5085"/>
                    <a:pt x="3181" y="5043"/>
                  </a:cubicBezTo>
                  <a:cubicBezTo>
                    <a:pt x="2658" y="4938"/>
                    <a:pt x="2093" y="4896"/>
                    <a:pt x="1633" y="4687"/>
                  </a:cubicBezTo>
                  <a:cubicBezTo>
                    <a:pt x="1047" y="4415"/>
                    <a:pt x="524" y="4059"/>
                    <a:pt x="273" y="3369"/>
                  </a:cubicBezTo>
                  <a:cubicBezTo>
                    <a:pt x="42" y="2720"/>
                    <a:pt x="1" y="2093"/>
                    <a:pt x="63" y="1465"/>
                  </a:cubicBezTo>
                  <a:cubicBezTo>
                    <a:pt x="84" y="1235"/>
                    <a:pt x="231" y="1005"/>
                    <a:pt x="356" y="795"/>
                  </a:cubicBezTo>
                  <a:cubicBezTo>
                    <a:pt x="419" y="649"/>
                    <a:pt x="586" y="544"/>
                    <a:pt x="691" y="419"/>
                  </a:cubicBezTo>
                  <a:cubicBezTo>
                    <a:pt x="942" y="105"/>
                    <a:pt x="1277" y="0"/>
                    <a:pt x="1654" y="63"/>
                  </a:cubicBezTo>
                  <a:cubicBezTo>
                    <a:pt x="1800" y="21"/>
                    <a:pt x="1926" y="21"/>
                    <a:pt x="2114" y="2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292;p35"/>
            <p:cNvSpPr/>
            <p:nvPr/>
          </p:nvSpPr>
          <p:spPr>
            <a:xfrm>
              <a:off x="7121100" y="2575638"/>
              <a:ext cx="102025" cy="117200"/>
            </a:xfrm>
            <a:custGeom>
              <a:avLst/>
              <a:gdLst/>
              <a:ahLst/>
              <a:cxnLst/>
              <a:rect l="l" t="t" r="r" b="b"/>
              <a:pathLst>
                <a:path w="4081" h="4688" extrusionOk="0">
                  <a:moveTo>
                    <a:pt x="2365" y="188"/>
                  </a:moveTo>
                  <a:cubicBezTo>
                    <a:pt x="3097" y="0"/>
                    <a:pt x="3515" y="377"/>
                    <a:pt x="3934" y="774"/>
                  </a:cubicBezTo>
                  <a:cubicBezTo>
                    <a:pt x="4080" y="1360"/>
                    <a:pt x="3892" y="1904"/>
                    <a:pt x="3766" y="2427"/>
                  </a:cubicBezTo>
                  <a:cubicBezTo>
                    <a:pt x="3725" y="2553"/>
                    <a:pt x="3662" y="2678"/>
                    <a:pt x="3557" y="2783"/>
                  </a:cubicBezTo>
                  <a:cubicBezTo>
                    <a:pt x="2846" y="3515"/>
                    <a:pt x="2114" y="4227"/>
                    <a:pt x="1109" y="4561"/>
                  </a:cubicBezTo>
                  <a:cubicBezTo>
                    <a:pt x="837" y="4666"/>
                    <a:pt x="565" y="4687"/>
                    <a:pt x="272" y="4645"/>
                  </a:cubicBezTo>
                  <a:cubicBezTo>
                    <a:pt x="168" y="4624"/>
                    <a:pt x="105" y="4541"/>
                    <a:pt x="0" y="4436"/>
                  </a:cubicBezTo>
                  <a:cubicBezTo>
                    <a:pt x="147" y="4122"/>
                    <a:pt x="335" y="3808"/>
                    <a:pt x="461" y="3515"/>
                  </a:cubicBezTo>
                  <a:cubicBezTo>
                    <a:pt x="733" y="2909"/>
                    <a:pt x="1005" y="2344"/>
                    <a:pt x="1256" y="1737"/>
                  </a:cubicBezTo>
                  <a:cubicBezTo>
                    <a:pt x="1402" y="1318"/>
                    <a:pt x="1590" y="900"/>
                    <a:pt x="1967" y="649"/>
                  </a:cubicBezTo>
                  <a:cubicBezTo>
                    <a:pt x="2114" y="523"/>
                    <a:pt x="2239" y="335"/>
                    <a:pt x="2365" y="18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293;p35"/>
            <p:cNvSpPr/>
            <p:nvPr/>
          </p:nvSpPr>
          <p:spPr>
            <a:xfrm>
              <a:off x="6118325" y="2812588"/>
              <a:ext cx="1236625" cy="755375"/>
            </a:xfrm>
            <a:custGeom>
              <a:avLst/>
              <a:gdLst/>
              <a:ahLst/>
              <a:cxnLst/>
              <a:rect l="l" t="t" r="r" b="b"/>
              <a:pathLst>
                <a:path w="49465" h="30215" extrusionOk="0">
                  <a:moveTo>
                    <a:pt x="1926" y="524"/>
                  </a:moveTo>
                  <a:cubicBezTo>
                    <a:pt x="2344" y="231"/>
                    <a:pt x="2783" y="189"/>
                    <a:pt x="3244" y="210"/>
                  </a:cubicBezTo>
                  <a:cubicBezTo>
                    <a:pt x="4060" y="231"/>
                    <a:pt x="4897" y="273"/>
                    <a:pt x="5713" y="273"/>
                  </a:cubicBezTo>
                  <a:cubicBezTo>
                    <a:pt x="6152" y="273"/>
                    <a:pt x="6633" y="273"/>
                    <a:pt x="7073" y="231"/>
                  </a:cubicBezTo>
                  <a:cubicBezTo>
                    <a:pt x="9249" y="63"/>
                    <a:pt x="11446" y="42"/>
                    <a:pt x="13601" y="1"/>
                  </a:cubicBezTo>
                  <a:lnTo>
                    <a:pt x="13978" y="1"/>
                  </a:lnTo>
                  <a:cubicBezTo>
                    <a:pt x="14396" y="482"/>
                    <a:pt x="15024" y="733"/>
                    <a:pt x="15359" y="1340"/>
                  </a:cubicBezTo>
                  <a:cubicBezTo>
                    <a:pt x="15254" y="1402"/>
                    <a:pt x="15170" y="1444"/>
                    <a:pt x="15108" y="1423"/>
                  </a:cubicBezTo>
                  <a:cubicBezTo>
                    <a:pt x="14333" y="1277"/>
                    <a:pt x="13664" y="1653"/>
                    <a:pt x="12931" y="1737"/>
                  </a:cubicBezTo>
                  <a:cubicBezTo>
                    <a:pt x="12848" y="1737"/>
                    <a:pt x="12764" y="1779"/>
                    <a:pt x="12701" y="1842"/>
                  </a:cubicBezTo>
                  <a:cubicBezTo>
                    <a:pt x="12178" y="2177"/>
                    <a:pt x="11571" y="2177"/>
                    <a:pt x="10965" y="2177"/>
                  </a:cubicBezTo>
                  <a:cubicBezTo>
                    <a:pt x="9374" y="2156"/>
                    <a:pt x="7784" y="2114"/>
                    <a:pt x="6215" y="2093"/>
                  </a:cubicBezTo>
                  <a:cubicBezTo>
                    <a:pt x="5734" y="2093"/>
                    <a:pt x="4583" y="2386"/>
                    <a:pt x="4248" y="2574"/>
                  </a:cubicBezTo>
                  <a:cubicBezTo>
                    <a:pt x="3955" y="2700"/>
                    <a:pt x="3809" y="2909"/>
                    <a:pt x="3809" y="3223"/>
                  </a:cubicBezTo>
                  <a:cubicBezTo>
                    <a:pt x="3809" y="3369"/>
                    <a:pt x="3767" y="3558"/>
                    <a:pt x="3767" y="3746"/>
                  </a:cubicBezTo>
                  <a:cubicBezTo>
                    <a:pt x="3704" y="7094"/>
                    <a:pt x="3600" y="10441"/>
                    <a:pt x="3516" y="13789"/>
                  </a:cubicBezTo>
                  <a:cubicBezTo>
                    <a:pt x="3516" y="14229"/>
                    <a:pt x="3495" y="14668"/>
                    <a:pt x="3328" y="15128"/>
                  </a:cubicBezTo>
                  <a:cubicBezTo>
                    <a:pt x="3244" y="15358"/>
                    <a:pt x="3244" y="15610"/>
                    <a:pt x="3223" y="15882"/>
                  </a:cubicBezTo>
                  <a:cubicBezTo>
                    <a:pt x="3181" y="18288"/>
                    <a:pt x="3139" y="20694"/>
                    <a:pt x="3097" y="23121"/>
                  </a:cubicBezTo>
                  <a:cubicBezTo>
                    <a:pt x="3097" y="23268"/>
                    <a:pt x="3035" y="23435"/>
                    <a:pt x="3097" y="23540"/>
                  </a:cubicBezTo>
                  <a:cubicBezTo>
                    <a:pt x="3432" y="24272"/>
                    <a:pt x="3202" y="25067"/>
                    <a:pt x="3348" y="25820"/>
                  </a:cubicBezTo>
                  <a:cubicBezTo>
                    <a:pt x="3390" y="25946"/>
                    <a:pt x="3307" y="26092"/>
                    <a:pt x="3286" y="26218"/>
                  </a:cubicBezTo>
                  <a:cubicBezTo>
                    <a:pt x="3202" y="26657"/>
                    <a:pt x="3076" y="27097"/>
                    <a:pt x="3014" y="27557"/>
                  </a:cubicBezTo>
                  <a:cubicBezTo>
                    <a:pt x="2993" y="27892"/>
                    <a:pt x="3181" y="28101"/>
                    <a:pt x="3516" y="28122"/>
                  </a:cubicBezTo>
                  <a:cubicBezTo>
                    <a:pt x="3704" y="28143"/>
                    <a:pt x="3913" y="28143"/>
                    <a:pt x="4123" y="28143"/>
                  </a:cubicBezTo>
                  <a:cubicBezTo>
                    <a:pt x="4918" y="28185"/>
                    <a:pt x="5755" y="28185"/>
                    <a:pt x="6571" y="28206"/>
                  </a:cubicBezTo>
                  <a:cubicBezTo>
                    <a:pt x="6989" y="28206"/>
                    <a:pt x="7408" y="28206"/>
                    <a:pt x="7826" y="28394"/>
                  </a:cubicBezTo>
                  <a:cubicBezTo>
                    <a:pt x="8035" y="28457"/>
                    <a:pt x="8265" y="28457"/>
                    <a:pt x="8517" y="28457"/>
                  </a:cubicBezTo>
                  <a:cubicBezTo>
                    <a:pt x="9312" y="28498"/>
                    <a:pt x="10149" y="28519"/>
                    <a:pt x="10965" y="28519"/>
                  </a:cubicBezTo>
                  <a:cubicBezTo>
                    <a:pt x="11341" y="28519"/>
                    <a:pt x="11697" y="28498"/>
                    <a:pt x="12074" y="28436"/>
                  </a:cubicBezTo>
                  <a:cubicBezTo>
                    <a:pt x="13434" y="28206"/>
                    <a:pt x="14794" y="28394"/>
                    <a:pt x="16154" y="28352"/>
                  </a:cubicBezTo>
                  <a:cubicBezTo>
                    <a:pt x="16196" y="28352"/>
                    <a:pt x="16279" y="28352"/>
                    <a:pt x="16300" y="28394"/>
                  </a:cubicBezTo>
                  <a:cubicBezTo>
                    <a:pt x="17032" y="28729"/>
                    <a:pt x="17786" y="28624"/>
                    <a:pt x="18560" y="28645"/>
                  </a:cubicBezTo>
                  <a:cubicBezTo>
                    <a:pt x="23854" y="28729"/>
                    <a:pt x="29168" y="28833"/>
                    <a:pt x="34483" y="28917"/>
                  </a:cubicBezTo>
                  <a:cubicBezTo>
                    <a:pt x="35236" y="28917"/>
                    <a:pt x="35989" y="28959"/>
                    <a:pt x="36763" y="28729"/>
                  </a:cubicBezTo>
                  <a:cubicBezTo>
                    <a:pt x="36973" y="28666"/>
                    <a:pt x="37224" y="28708"/>
                    <a:pt x="37412" y="28770"/>
                  </a:cubicBezTo>
                  <a:cubicBezTo>
                    <a:pt x="37768" y="28938"/>
                    <a:pt x="38123" y="28938"/>
                    <a:pt x="38479" y="28938"/>
                  </a:cubicBezTo>
                  <a:cubicBezTo>
                    <a:pt x="38898" y="28938"/>
                    <a:pt x="39337" y="28959"/>
                    <a:pt x="39756" y="28959"/>
                  </a:cubicBezTo>
                  <a:cubicBezTo>
                    <a:pt x="39923" y="28959"/>
                    <a:pt x="40132" y="28980"/>
                    <a:pt x="40258" y="28917"/>
                  </a:cubicBezTo>
                  <a:cubicBezTo>
                    <a:pt x="40676" y="28666"/>
                    <a:pt x="41157" y="28729"/>
                    <a:pt x="41597" y="28750"/>
                  </a:cubicBezTo>
                  <a:cubicBezTo>
                    <a:pt x="42455" y="28750"/>
                    <a:pt x="43292" y="28770"/>
                    <a:pt x="44149" y="28770"/>
                  </a:cubicBezTo>
                  <a:cubicBezTo>
                    <a:pt x="44359" y="28770"/>
                    <a:pt x="44568" y="28833"/>
                    <a:pt x="44735" y="28750"/>
                  </a:cubicBezTo>
                  <a:cubicBezTo>
                    <a:pt x="45258" y="28457"/>
                    <a:pt x="45865" y="28603"/>
                    <a:pt x="46409" y="28498"/>
                  </a:cubicBezTo>
                  <a:cubicBezTo>
                    <a:pt x="46535" y="28457"/>
                    <a:pt x="46660" y="28519"/>
                    <a:pt x="46807" y="28540"/>
                  </a:cubicBezTo>
                  <a:cubicBezTo>
                    <a:pt x="47351" y="28666"/>
                    <a:pt x="47748" y="28394"/>
                    <a:pt x="47811" y="27808"/>
                  </a:cubicBezTo>
                  <a:cubicBezTo>
                    <a:pt x="47853" y="27578"/>
                    <a:pt x="47853" y="27369"/>
                    <a:pt x="47853" y="27138"/>
                  </a:cubicBezTo>
                  <a:cubicBezTo>
                    <a:pt x="47853" y="26657"/>
                    <a:pt x="47811" y="26155"/>
                    <a:pt x="48062" y="25716"/>
                  </a:cubicBezTo>
                  <a:cubicBezTo>
                    <a:pt x="48167" y="25527"/>
                    <a:pt x="48125" y="25276"/>
                    <a:pt x="48125" y="25046"/>
                  </a:cubicBezTo>
                  <a:cubicBezTo>
                    <a:pt x="48167" y="24565"/>
                    <a:pt x="48125" y="24063"/>
                    <a:pt x="48167" y="23602"/>
                  </a:cubicBezTo>
                  <a:cubicBezTo>
                    <a:pt x="48167" y="23435"/>
                    <a:pt x="48230" y="23268"/>
                    <a:pt x="48292" y="23121"/>
                  </a:cubicBezTo>
                  <a:cubicBezTo>
                    <a:pt x="48376" y="22954"/>
                    <a:pt x="48585" y="23017"/>
                    <a:pt x="48732" y="22975"/>
                  </a:cubicBezTo>
                  <a:cubicBezTo>
                    <a:pt x="48962" y="22891"/>
                    <a:pt x="49171" y="22786"/>
                    <a:pt x="49443" y="22661"/>
                  </a:cubicBezTo>
                  <a:cubicBezTo>
                    <a:pt x="49464" y="22807"/>
                    <a:pt x="49464" y="22912"/>
                    <a:pt x="49464" y="23017"/>
                  </a:cubicBezTo>
                  <a:cubicBezTo>
                    <a:pt x="49443" y="24314"/>
                    <a:pt x="49422" y="25590"/>
                    <a:pt x="49380" y="26846"/>
                  </a:cubicBezTo>
                  <a:cubicBezTo>
                    <a:pt x="49380" y="26992"/>
                    <a:pt x="49422" y="27201"/>
                    <a:pt x="49339" y="27348"/>
                  </a:cubicBezTo>
                  <a:cubicBezTo>
                    <a:pt x="49025" y="27996"/>
                    <a:pt x="49129" y="28666"/>
                    <a:pt x="49067" y="29356"/>
                  </a:cubicBezTo>
                  <a:cubicBezTo>
                    <a:pt x="49067" y="29566"/>
                    <a:pt x="49067" y="29754"/>
                    <a:pt x="49025" y="29963"/>
                  </a:cubicBezTo>
                  <a:cubicBezTo>
                    <a:pt x="49004" y="30068"/>
                    <a:pt x="48815" y="30214"/>
                    <a:pt x="48732" y="30193"/>
                  </a:cubicBezTo>
                  <a:cubicBezTo>
                    <a:pt x="48083" y="30089"/>
                    <a:pt x="47434" y="30214"/>
                    <a:pt x="46807" y="29963"/>
                  </a:cubicBezTo>
                  <a:cubicBezTo>
                    <a:pt x="46556" y="29859"/>
                    <a:pt x="46305" y="29879"/>
                    <a:pt x="46033" y="29859"/>
                  </a:cubicBezTo>
                  <a:cubicBezTo>
                    <a:pt x="42015" y="29775"/>
                    <a:pt x="37977" y="29691"/>
                    <a:pt x="33960" y="29649"/>
                  </a:cubicBezTo>
                  <a:cubicBezTo>
                    <a:pt x="33269" y="29649"/>
                    <a:pt x="32600" y="29754"/>
                    <a:pt x="31909" y="29775"/>
                  </a:cubicBezTo>
                  <a:cubicBezTo>
                    <a:pt x="30445" y="29796"/>
                    <a:pt x="28959" y="29775"/>
                    <a:pt x="27494" y="29796"/>
                  </a:cubicBezTo>
                  <a:cubicBezTo>
                    <a:pt x="26887" y="29796"/>
                    <a:pt x="26302" y="29817"/>
                    <a:pt x="25716" y="29900"/>
                  </a:cubicBezTo>
                  <a:cubicBezTo>
                    <a:pt x="25172" y="29984"/>
                    <a:pt x="24649" y="30005"/>
                    <a:pt x="24105" y="30005"/>
                  </a:cubicBezTo>
                  <a:cubicBezTo>
                    <a:pt x="17723" y="29900"/>
                    <a:pt x="11341" y="29796"/>
                    <a:pt x="4918" y="29691"/>
                  </a:cubicBezTo>
                  <a:cubicBezTo>
                    <a:pt x="4395" y="29691"/>
                    <a:pt x="3913" y="29649"/>
                    <a:pt x="3411" y="29859"/>
                  </a:cubicBezTo>
                  <a:cubicBezTo>
                    <a:pt x="3286" y="29900"/>
                    <a:pt x="3118" y="29921"/>
                    <a:pt x="2993" y="29921"/>
                  </a:cubicBezTo>
                  <a:cubicBezTo>
                    <a:pt x="2260" y="29921"/>
                    <a:pt x="1528" y="29900"/>
                    <a:pt x="775" y="29900"/>
                  </a:cubicBezTo>
                  <a:cubicBezTo>
                    <a:pt x="587" y="29649"/>
                    <a:pt x="419" y="29398"/>
                    <a:pt x="273" y="29168"/>
                  </a:cubicBezTo>
                  <a:cubicBezTo>
                    <a:pt x="63" y="28854"/>
                    <a:pt x="1" y="28498"/>
                    <a:pt x="1" y="28122"/>
                  </a:cubicBezTo>
                  <a:cubicBezTo>
                    <a:pt x="43" y="27348"/>
                    <a:pt x="43" y="26532"/>
                    <a:pt x="43" y="25737"/>
                  </a:cubicBezTo>
                  <a:lnTo>
                    <a:pt x="43" y="25674"/>
                  </a:lnTo>
                  <a:cubicBezTo>
                    <a:pt x="294" y="24523"/>
                    <a:pt x="315" y="23372"/>
                    <a:pt x="461" y="22221"/>
                  </a:cubicBezTo>
                  <a:cubicBezTo>
                    <a:pt x="461" y="22117"/>
                    <a:pt x="503" y="22012"/>
                    <a:pt x="566" y="21866"/>
                  </a:cubicBezTo>
                  <a:cubicBezTo>
                    <a:pt x="796" y="21803"/>
                    <a:pt x="1047" y="21719"/>
                    <a:pt x="1256" y="21615"/>
                  </a:cubicBezTo>
                  <a:cubicBezTo>
                    <a:pt x="1465" y="21510"/>
                    <a:pt x="1507" y="21175"/>
                    <a:pt x="1298" y="21029"/>
                  </a:cubicBezTo>
                  <a:cubicBezTo>
                    <a:pt x="1089" y="20882"/>
                    <a:pt x="879" y="20778"/>
                    <a:pt x="628" y="20652"/>
                  </a:cubicBezTo>
                  <a:cubicBezTo>
                    <a:pt x="628" y="20234"/>
                    <a:pt x="670" y="19836"/>
                    <a:pt x="670" y="19459"/>
                  </a:cubicBezTo>
                  <a:cubicBezTo>
                    <a:pt x="879" y="19397"/>
                    <a:pt x="942" y="19543"/>
                    <a:pt x="1047" y="19627"/>
                  </a:cubicBezTo>
                  <a:cubicBezTo>
                    <a:pt x="1319" y="19857"/>
                    <a:pt x="1612" y="20129"/>
                    <a:pt x="1863" y="20380"/>
                  </a:cubicBezTo>
                  <a:cubicBezTo>
                    <a:pt x="2051" y="20548"/>
                    <a:pt x="2281" y="20568"/>
                    <a:pt x="2511" y="20485"/>
                  </a:cubicBezTo>
                  <a:cubicBezTo>
                    <a:pt x="2783" y="20401"/>
                    <a:pt x="2909" y="20087"/>
                    <a:pt x="2721" y="19857"/>
                  </a:cubicBezTo>
                  <a:cubicBezTo>
                    <a:pt x="2595" y="19669"/>
                    <a:pt x="2449" y="19501"/>
                    <a:pt x="2260" y="19397"/>
                  </a:cubicBezTo>
                  <a:cubicBezTo>
                    <a:pt x="1842" y="19125"/>
                    <a:pt x="1549" y="18727"/>
                    <a:pt x="1151" y="18351"/>
                  </a:cubicBezTo>
                  <a:cubicBezTo>
                    <a:pt x="1549" y="18204"/>
                    <a:pt x="1884" y="18079"/>
                    <a:pt x="2239" y="17953"/>
                  </a:cubicBezTo>
                  <a:cubicBezTo>
                    <a:pt x="2449" y="17869"/>
                    <a:pt x="2574" y="17723"/>
                    <a:pt x="2574" y="17514"/>
                  </a:cubicBezTo>
                  <a:cubicBezTo>
                    <a:pt x="2574" y="17263"/>
                    <a:pt x="2386" y="17095"/>
                    <a:pt x="2135" y="17095"/>
                  </a:cubicBezTo>
                  <a:cubicBezTo>
                    <a:pt x="1884" y="17095"/>
                    <a:pt x="1633" y="17137"/>
                    <a:pt x="1403" y="17200"/>
                  </a:cubicBezTo>
                  <a:cubicBezTo>
                    <a:pt x="1235" y="17221"/>
                    <a:pt x="1089" y="17242"/>
                    <a:pt x="838" y="17263"/>
                  </a:cubicBezTo>
                  <a:cubicBezTo>
                    <a:pt x="838" y="17032"/>
                    <a:pt x="817" y="16823"/>
                    <a:pt x="838" y="16635"/>
                  </a:cubicBezTo>
                  <a:cubicBezTo>
                    <a:pt x="1005" y="15651"/>
                    <a:pt x="1005" y="14647"/>
                    <a:pt x="1005" y="13664"/>
                  </a:cubicBezTo>
                  <a:cubicBezTo>
                    <a:pt x="1026" y="11446"/>
                    <a:pt x="1047" y="9249"/>
                    <a:pt x="1110" y="7010"/>
                  </a:cubicBezTo>
                  <a:cubicBezTo>
                    <a:pt x="1110" y="6633"/>
                    <a:pt x="1131" y="6215"/>
                    <a:pt x="1214" y="5838"/>
                  </a:cubicBezTo>
                  <a:cubicBezTo>
                    <a:pt x="1361" y="5190"/>
                    <a:pt x="1403" y="4562"/>
                    <a:pt x="1403" y="3913"/>
                  </a:cubicBezTo>
                  <a:cubicBezTo>
                    <a:pt x="1403" y="3327"/>
                    <a:pt x="1423" y="2783"/>
                    <a:pt x="1423" y="2198"/>
                  </a:cubicBezTo>
                  <a:cubicBezTo>
                    <a:pt x="1612" y="1633"/>
                    <a:pt x="1654" y="1089"/>
                    <a:pt x="1926" y="52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294;p35"/>
            <p:cNvSpPr/>
            <p:nvPr/>
          </p:nvSpPr>
          <p:spPr>
            <a:xfrm>
              <a:off x="6988750" y="2802638"/>
              <a:ext cx="413800" cy="484950"/>
            </a:xfrm>
            <a:custGeom>
              <a:avLst/>
              <a:gdLst/>
              <a:ahLst/>
              <a:cxnLst/>
              <a:rect l="l" t="t" r="r" b="b"/>
              <a:pathLst>
                <a:path w="16552" h="19398" extrusionOk="0">
                  <a:moveTo>
                    <a:pt x="15547" y="19272"/>
                  </a:moveTo>
                  <a:cubicBezTo>
                    <a:pt x="14940" y="19272"/>
                    <a:pt x="14354" y="19397"/>
                    <a:pt x="13789" y="19021"/>
                  </a:cubicBezTo>
                  <a:cubicBezTo>
                    <a:pt x="13810" y="18853"/>
                    <a:pt x="13789" y="18644"/>
                    <a:pt x="13831" y="18456"/>
                  </a:cubicBezTo>
                  <a:cubicBezTo>
                    <a:pt x="14019" y="17849"/>
                    <a:pt x="14082" y="17221"/>
                    <a:pt x="14082" y="16593"/>
                  </a:cubicBezTo>
                  <a:cubicBezTo>
                    <a:pt x="14103" y="14208"/>
                    <a:pt x="14124" y="11823"/>
                    <a:pt x="14124" y="9458"/>
                  </a:cubicBezTo>
                  <a:cubicBezTo>
                    <a:pt x="14124" y="8726"/>
                    <a:pt x="14082" y="7994"/>
                    <a:pt x="14229" y="7261"/>
                  </a:cubicBezTo>
                  <a:cubicBezTo>
                    <a:pt x="14312" y="6948"/>
                    <a:pt x="14333" y="6655"/>
                    <a:pt x="14417" y="6341"/>
                  </a:cubicBezTo>
                  <a:cubicBezTo>
                    <a:pt x="14563" y="5692"/>
                    <a:pt x="14542" y="5044"/>
                    <a:pt x="14522" y="4416"/>
                  </a:cubicBezTo>
                  <a:cubicBezTo>
                    <a:pt x="14522" y="4060"/>
                    <a:pt x="14333" y="3914"/>
                    <a:pt x="13978" y="3893"/>
                  </a:cubicBezTo>
                  <a:cubicBezTo>
                    <a:pt x="13266" y="3809"/>
                    <a:pt x="12597" y="3579"/>
                    <a:pt x="11927" y="3391"/>
                  </a:cubicBezTo>
                  <a:cubicBezTo>
                    <a:pt x="11111" y="3181"/>
                    <a:pt x="10274" y="3014"/>
                    <a:pt x="9500" y="2742"/>
                  </a:cubicBezTo>
                  <a:cubicBezTo>
                    <a:pt x="8579" y="2386"/>
                    <a:pt x="7659" y="2470"/>
                    <a:pt x="6717" y="2449"/>
                  </a:cubicBezTo>
                  <a:cubicBezTo>
                    <a:pt x="6027" y="2428"/>
                    <a:pt x="5315" y="2428"/>
                    <a:pt x="4604" y="2428"/>
                  </a:cubicBezTo>
                  <a:cubicBezTo>
                    <a:pt x="3955" y="2428"/>
                    <a:pt x="3327" y="2386"/>
                    <a:pt x="2679" y="2240"/>
                  </a:cubicBezTo>
                  <a:cubicBezTo>
                    <a:pt x="2177" y="2093"/>
                    <a:pt x="1654" y="2156"/>
                    <a:pt x="1151" y="2135"/>
                  </a:cubicBezTo>
                  <a:cubicBezTo>
                    <a:pt x="817" y="2093"/>
                    <a:pt x="503" y="2093"/>
                    <a:pt x="1" y="2072"/>
                  </a:cubicBezTo>
                  <a:cubicBezTo>
                    <a:pt x="524" y="1654"/>
                    <a:pt x="963" y="1445"/>
                    <a:pt x="1361" y="1152"/>
                  </a:cubicBezTo>
                  <a:cubicBezTo>
                    <a:pt x="1758" y="838"/>
                    <a:pt x="2093" y="461"/>
                    <a:pt x="2490" y="85"/>
                  </a:cubicBezTo>
                  <a:cubicBezTo>
                    <a:pt x="3348" y="1"/>
                    <a:pt x="4206" y="168"/>
                    <a:pt x="5085" y="273"/>
                  </a:cubicBezTo>
                  <a:cubicBezTo>
                    <a:pt x="6550" y="440"/>
                    <a:pt x="8014" y="608"/>
                    <a:pt x="9479" y="796"/>
                  </a:cubicBezTo>
                  <a:cubicBezTo>
                    <a:pt x="11278" y="1026"/>
                    <a:pt x="13057" y="1319"/>
                    <a:pt x="14835" y="1717"/>
                  </a:cubicBezTo>
                  <a:cubicBezTo>
                    <a:pt x="15484" y="1842"/>
                    <a:pt x="16070" y="2093"/>
                    <a:pt x="16551" y="2721"/>
                  </a:cubicBezTo>
                  <a:lnTo>
                    <a:pt x="16551" y="3140"/>
                  </a:lnTo>
                  <a:cubicBezTo>
                    <a:pt x="16488" y="5901"/>
                    <a:pt x="16384" y="8642"/>
                    <a:pt x="16300" y="11383"/>
                  </a:cubicBezTo>
                  <a:cubicBezTo>
                    <a:pt x="16279" y="12430"/>
                    <a:pt x="16279" y="13476"/>
                    <a:pt x="16237" y="14522"/>
                  </a:cubicBezTo>
                  <a:cubicBezTo>
                    <a:pt x="16237" y="15003"/>
                    <a:pt x="16279" y="15505"/>
                    <a:pt x="16028" y="15945"/>
                  </a:cubicBezTo>
                  <a:cubicBezTo>
                    <a:pt x="16007" y="15987"/>
                    <a:pt x="15986" y="16049"/>
                    <a:pt x="16007" y="16091"/>
                  </a:cubicBezTo>
                  <a:cubicBezTo>
                    <a:pt x="16091" y="17075"/>
                    <a:pt x="15651" y="17974"/>
                    <a:pt x="15672" y="18958"/>
                  </a:cubicBezTo>
                  <a:cubicBezTo>
                    <a:pt x="15610" y="19021"/>
                    <a:pt x="15568" y="19104"/>
                    <a:pt x="15547" y="1927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295;p35"/>
            <p:cNvSpPr/>
            <p:nvPr/>
          </p:nvSpPr>
          <p:spPr>
            <a:xfrm>
              <a:off x="7331375" y="3344563"/>
              <a:ext cx="30875" cy="21475"/>
            </a:xfrm>
            <a:custGeom>
              <a:avLst/>
              <a:gdLst/>
              <a:ahLst/>
              <a:cxnLst/>
              <a:rect l="l" t="t" r="r" b="b"/>
              <a:pathLst>
                <a:path w="1235" h="859" extrusionOk="0">
                  <a:moveTo>
                    <a:pt x="1" y="754"/>
                  </a:moveTo>
                  <a:cubicBezTo>
                    <a:pt x="21" y="524"/>
                    <a:pt x="21" y="273"/>
                    <a:pt x="63" y="1"/>
                  </a:cubicBezTo>
                  <a:cubicBezTo>
                    <a:pt x="440" y="1"/>
                    <a:pt x="817" y="1"/>
                    <a:pt x="1235" y="22"/>
                  </a:cubicBezTo>
                  <a:cubicBezTo>
                    <a:pt x="1151" y="126"/>
                    <a:pt x="1109" y="252"/>
                    <a:pt x="1026" y="252"/>
                  </a:cubicBezTo>
                  <a:cubicBezTo>
                    <a:pt x="649" y="336"/>
                    <a:pt x="335" y="482"/>
                    <a:pt x="168" y="859"/>
                  </a:cubicBezTo>
                  <a:cubicBezTo>
                    <a:pt x="105" y="838"/>
                    <a:pt x="63" y="796"/>
                    <a:pt x="1" y="754"/>
                  </a:cubicBezTo>
                  <a:close/>
                </a:path>
              </a:pathLst>
            </a:custGeom>
            <a:solidFill>
              <a:srgbClr val="ACCF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296;p35"/>
            <p:cNvSpPr/>
            <p:nvPr/>
          </p:nvSpPr>
          <p:spPr>
            <a:xfrm>
              <a:off x="7331375" y="3303763"/>
              <a:ext cx="28275" cy="11025"/>
            </a:xfrm>
            <a:custGeom>
              <a:avLst/>
              <a:gdLst/>
              <a:ahLst/>
              <a:cxnLst/>
              <a:rect l="l" t="t" r="r" b="b"/>
              <a:pathLst>
                <a:path w="1131" h="441" extrusionOk="0">
                  <a:moveTo>
                    <a:pt x="105" y="1"/>
                  </a:moveTo>
                  <a:cubicBezTo>
                    <a:pt x="440" y="64"/>
                    <a:pt x="733" y="84"/>
                    <a:pt x="1130" y="126"/>
                  </a:cubicBezTo>
                  <a:cubicBezTo>
                    <a:pt x="817" y="231"/>
                    <a:pt x="586" y="377"/>
                    <a:pt x="335" y="398"/>
                  </a:cubicBezTo>
                  <a:cubicBezTo>
                    <a:pt x="105" y="440"/>
                    <a:pt x="1" y="315"/>
                    <a:pt x="105" y="1"/>
                  </a:cubicBezTo>
                  <a:close/>
                </a:path>
              </a:pathLst>
            </a:custGeom>
            <a:solidFill>
              <a:srgbClr val="ACCF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297;p35"/>
            <p:cNvSpPr/>
            <p:nvPr/>
          </p:nvSpPr>
          <p:spPr>
            <a:xfrm>
              <a:off x="6208812" y="2871100"/>
              <a:ext cx="1112625" cy="650900"/>
            </a:xfrm>
            <a:custGeom>
              <a:avLst/>
              <a:gdLst/>
              <a:ahLst/>
              <a:cxnLst/>
              <a:rect l="l" t="t" r="r" b="b"/>
              <a:pathLst>
                <a:path w="44505" h="26036" extrusionOk="0">
                  <a:moveTo>
                    <a:pt x="12186" y="0"/>
                  </a:moveTo>
                  <a:cubicBezTo>
                    <a:pt x="12086" y="0"/>
                    <a:pt x="11986" y="4"/>
                    <a:pt x="11885" y="13"/>
                  </a:cubicBezTo>
                  <a:cubicBezTo>
                    <a:pt x="11773" y="19"/>
                    <a:pt x="11659" y="22"/>
                    <a:pt x="11545" y="22"/>
                  </a:cubicBezTo>
                  <a:cubicBezTo>
                    <a:pt x="11315" y="22"/>
                    <a:pt x="11083" y="13"/>
                    <a:pt x="10859" y="13"/>
                  </a:cubicBezTo>
                  <a:cubicBezTo>
                    <a:pt x="10148" y="13"/>
                    <a:pt x="9458" y="180"/>
                    <a:pt x="8830" y="473"/>
                  </a:cubicBezTo>
                  <a:cubicBezTo>
                    <a:pt x="8411" y="640"/>
                    <a:pt x="7993" y="724"/>
                    <a:pt x="7512" y="724"/>
                  </a:cubicBezTo>
                  <a:cubicBezTo>
                    <a:pt x="5901" y="661"/>
                    <a:pt x="4269" y="661"/>
                    <a:pt x="2678" y="619"/>
                  </a:cubicBezTo>
                  <a:cubicBezTo>
                    <a:pt x="2651" y="618"/>
                    <a:pt x="2624" y="618"/>
                    <a:pt x="2597" y="618"/>
                  </a:cubicBezTo>
                  <a:cubicBezTo>
                    <a:pt x="1938" y="618"/>
                    <a:pt x="1334" y="855"/>
                    <a:pt x="691" y="996"/>
                  </a:cubicBezTo>
                  <a:cubicBezTo>
                    <a:pt x="628" y="996"/>
                    <a:pt x="607" y="1059"/>
                    <a:pt x="586" y="1080"/>
                  </a:cubicBezTo>
                  <a:cubicBezTo>
                    <a:pt x="586" y="1582"/>
                    <a:pt x="565" y="2063"/>
                    <a:pt x="565" y="2523"/>
                  </a:cubicBezTo>
                  <a:lnTo>
                    <a:pt x="481" y="11562"/>
                  </a:lnTo>
                  <a:cubicBezTo>
                    <a:pt x="481" y="12106"/>
                    <a:pt x="460" y="12629"/>
                    <a:pt x="251" y="13153"/>
                  </a:cubicBezTo>
                  <a:cubicBezTo>
                    <a:pt x="168" y="13362"/>
                    <a:pt x="168" y="13592"/>
                    <a:pt x="168" y="13822"/>
                  </a:cubicBezTo>
                  <a:cubicBezTo>
                    <a:pt x="105" y="16124"/>
                    <a:pt x="84" y="18425"/>
                    <a:pt x="63" y="20727"/>
                  </a:cubicBezTo>
                  <a:cubicBezTo>
                    <a:pt x="63" y="20936"/>
                    <a:pt x="0" y="21145"/>
                    <a:pt x="84" y="21334"/>
                  </a:cubicBezTo>
                  <a:cubicBezTo>
                    <a:pt x="460" y="22129"/>
                    <a:pt x="168" y="22966"/>
                    <a:pt x="398" y="23740"/>
                  </a:cubicBezTo>
                  <a:cubicBezTo>
                    <a:pt x="314" y="24075"/>
                    <a:pt x="398" y="24430"/>
                    <a:pt x="565" y="24744"/>
                  </a:cubicBezTo>
                  <a:cubicBezTo>
                    <a:pt x="607" y="24807"/>
                    <a:pt x="565" y="24933"/>
                    <a:pt x="565" y="25079"/>
                  </a:cubicBezTo>
                  <a:cubicBezTo>
                    <a:pt x="984" y="25079"/>
                    <a:pt x="1339" y="25079"/>
                    <a:pt x="1716" y="25100"/>
                  </a:cubicBezTo>
                  <a:cubicBezTo>
                    <a:pt x="1866" y="25111"/>
                    <a:pt x="2016" y="25114"/>
                    <a:pt x="2166" y="25114"/>
                  </a:cubicBezTo>
                  <a:cubicBezTo>
                    <a:pt x="2396" y="25114"/>
                    <a:pt x="2627" y="25106"/>
                    <a:pt x="2857" y="25106"/>
                  </a:cubicBezTo>
                  <a:cubicBezTo>
                    <a:pt x="3341" y="25106"/>
                    <a:pt x="3822" y="25140"/>
                    <a:pt x="4289" y="25351"/>
                  </a:cubicBezTo>
                  <a:cubicBezTo>
                    <a:pt x="4352" y="25393"/>
                    <a:pt x="4394" y="25393"/>
                    <a:pt x="4457" y="25393"/>
                  </a:cubicBezTo>
                  <a:cubicBezTo>
                    <a:pt x="4591" y="25388"/>
                    <a:pt x="4725" y="25387"/>
                    <a:pt x="4859" y="25387"/>
                  </a:cubicBezTo>
                  <a:cubicBezTo>
                    <a:pt x="5480" y="25387"/>
                    <a:pt x="6096" y="25426"/>
                    <a:pt x="6713" y="25426"/>
                  </a:cubicBezTo>
                  <a:cubicBezTo>
                    <a:pt x="7208" y="25426"/>
                    <a:pt x="7703" y="25401"/>
                    <a:pt x="8202" y="25309"/>
                  </a:cubicBezTo>
                  <a:cubicBezTo>
                    <a:pt x="8537" y="25267"/>
                    <a:pt x="8872" y="25225"/>
                    <a:pt x="9207" y="25225"/>
                  </a:cubicBezTo>
                  <a:cubicBezTo>
                    <a:pt x="10190" y="25225"/>
                    <a:pt x="11152" y="25267"/>
                    <a:pt x="12115" y="25288"/>
                  </a:cubicBezTo>
                  <a:cubicBezTo>
                    <a:pt x="12345" y="25288"/>
                    <a:pt x="12596" y="25288"/>
                    <a:pt x="12764" y="25393"/>
                  </a:cubicBezTo>
                  <a:cubicBezTo>
                    <a:pt x="13161" y="25581"/>
                    <a:pt x="13538" y="25581"/>
                    <a:pt x="13956" y="25581"/>
                  </a:cubicBezTo>
                  <a:cubicBezTo>
                    <a:pt x="16739" y="25623"/>
                    <a:pt x="19564" y="25686"/>
                    <a:pt x="22367" y="25728"/>
                  </a:cubicBezTo>
                  <a:cubicBezTo>
                    <a:pt x="23832" y="25749"/>
                    <a:pt x="25318" y="25790"/>
                    <a:pt x="26782" y="25811"/>
                  </a:cubicBezTo>
                  <a:cubicBezTo>
                    <a:pt x="27089" y="25811"/>
                    <a:pt x="27396" y="25802"/>
                    <a:pt x="27697" y="25802"/>
                  </a:cubicBezTo>
                  <a:cubicBezTo>
                    <a:pt x="27847" y="25802"/>
                    <a:pt x="27996" y="25804"/>
                    <a:pt x="28142" y="25811"/>
                  </a:cubicBezTo>
                  <a:cubicBezTo>
                    <a:pt x="29712" y="25832"/>
                    <a:pt x="31260" y="25895"/>
                    <a:pt x="32829" y="25937"/>
                  </a:cubicBezTo>
                  <a:cubicBezTo>
                    <a:pt x="33373" y="25958"/>
                    <a:pt x="33896" y="26000"/>
                    <a:pt x="34461" y="26000"/>
                  </a:cubicBezTo>
                  <a:cubicBezTo>
                    <a:pt x="34781" y="26000"/>
                    <a:pt x="35101" y="26036"/>
                    <a:pt x="35413" y="26036"/>
                  </a:cubicBezTo>
                  <a:cubicBezTo>
                    <a:pt x="35631" y="26036"/>
                    <a:pt x="35845" y="26018"/>
                    <a:pt x="36052" y="25958"/>
                  </a:cubicBezTo>
                  <a:cubicBezTo>
                    <a:pt x="36462" y="25859"/>
                    <a:pt x="36834" y="25825"/>
                    <a:pt x="37228" y="25825"/>
                  </a:cubicBezTo>
                  <a:cubicBezTo>
                    <a:pt x="37336" y="25825"/>
                    <a:pt x="37445" y="25828"/>
                    <a:pt x="37558" y="25832"/>
                  </a:cubicBezTo>
                  <a:cubicBezTo>
                    <a:pt x="38437" y="25832"/>
                    <a:pt x="39274" y="25895"/>
                    <a:pt x="40132" y="25895"/>
                  </a:cubicBezTo>
                  <a:cubicBezTo>
                    <a:pt x="40362" y="25895"/>
                    <a:pt x="40592" y="25895"/>
                    <a:pt x="40780" y="25811"/>
                  </a:cubicBezTo>
                  <a:cubicBezTo>
                    <a:pt x="41115" y="25686"/>
                    <a:pt x="41429" y="25686"/>
                    <a:pt x="41785" y="25686"/>
                  </a:cubicBezTo>
                  <a:cubicBezTo>
                    <a:pt x="42119" y="25707"/>
                    <a:pt x="42433" y="25728"/>
                    <a:pt x="42789" y="25749"/>
                  </a:cubicBezTo>
                  <a:cubicBezTo>
                    <a:pt x="42977" y="25477"/>
                    <a:pt x="42935" y="25163"/>
                    <a:pt x="42956" y="24849"/>
                  </a:cubicBezTo>
                  <a:cubicBezTo>
                    <a:pt x="42977" y="24472"/>
                    <a:pt x="42894" y="24075"/>
                    <a:pt x="43040" y="23740"/>
                  </a:cubicBezTo>
                  <a:cubicBezTo>
                    <a:pt x="43249" y="23196"/>
                    <a:pt x="43249" y="22652"/>
                    <a:pt x="43270" y="22066"/>
                  </a:cubicBezTo>
                  <a:cubicBezTo>
                    <a:pt x="43291" y="21501"/>
                    <a:pt x="43207" y="20936"/>
                    <a:pt x="43521" y="20413"/>
                  </a:cubicBezTo>
                  <a:cubicBezTo>
                    <a:pt x="43584" y="20308"/>
                    <a:pt x="43584" y="20141"/>
                    <a:pt x="43584" y="19995"/>
                  </a:cubicBezTo>
                  <a:cubicBezTo>
                    <a:pt x="43626" y="19116"/>
                    <a:pt x="43626" y="19116"/>
                    <a:pt x="43186" y="18467"/>
                  </a:cubicBezTo>
                  <a:lnTo>
                    <a:pt x="43186" y="18383"/>
                  </a:lnTo>
                  <a:cubicBezTo>
                    <a:pt x="43270" y="18300"/>
                    <a:pt x="43312" y="18195"/>
                    <a:pt x="43396" y="18111"/>
                  </a:cubicBezTo>
                  <a:cubicBezTo>
                    <a:pt x="43793" y="17672"/>
                    <a:pt x="43710" y="17316"/>
                    <a:pt x="43207" y="17044"/>
                  </a:cubicBezTo>
                  <a:cubicBezTo>
                    <a:pt x="43019" y="16940"/>
                    <a:pt x="42768" y="16919"/>
                    <a:pt x="42726" y="16626"/>
                  </a:cubicBezTo>
                  <a:cubicBezTo>
                    <a:pt x="42873" y="16186"/>
                    <a:pt x="43375" y="16396"/>
                    <a:pt x="43605" y="16207"/>
                  </a:cubicBezTo>
                  <a:cubicBezTo>
                    <a:pt x="43898" y="15454"/>
                    <a:pt x="43940" y="14743"/>
                    <a:pt x="43940" y="13989"/>
                  </a:cubicBezTo>
                  <a:cubicBezTo>
                    <a:pt x="43940" y="13236"/>
                    <a:pt x="43940" y="12441"/>
                    <a:pt x="44003" y="11688"/>
                  </a:cubicBezTo>
                  <a:cubicBezTo>
                    <a:pt x="44044" y="10767"/>
                    <a:pt x="44065" y="9847"/>
                    <a:pt x="44212" y="8968"/>
                  </a:cubicBezTo>
                  <a:cubicBezTo>
                    <a:pt x="44505" y="7231"/>
                    <a:pt x="44505" y="5620"/>
                    <a:pt x="44442" y="3967"/>
                  </a:cubicBezTo>
                  <a:cubicBezTo>
                    <a:pt x="44421" y="3423"/>
                    <a:pt x="44358" y="2837"/>
                    <a:pt x="44316" y="2314"/>
                  </a:cubicBezTo>
                  <a:cubicBezTo>
                    <a:pt x="43898" y="2189"/>
                    <a:pt x="43563" y="2042"/>
                    <a:pt x="43207" y="2000"/>
                  </a:cubicBezTo>
                  <a:cubicBezTo>
                    <a:pt x="42496" y="1937"/>
                    <a:pt x="41847" y="1665"/>
                    <a:pt x="41178" y="1477"/>
                  </a:cubicBezTo>
                  <a:cubicBezTo>
                    <a:pt x="39525" y="1017"/>
                    <a:pt x="39399" y="849"/>
                    <a:pt x="37537" y="849"/>
                  </a:cubicBezTo>
                  <a:cubicBezTo>
                    <a:pt x="36763" y="849"/>
                    <a:pt x="35947" y="829"/>
                    <a:pt x="35152" y="829"/>
                  </a:cubicBezTo>
                  <a:cubicBezTo>
                    <a:pt x="34566" y="829"/>
                    <a:pt x="33980" y="766"/>
                    <a:pt x="33394" y="598"/>
                  </a:cubicBezTo>
                  <a:cubicBezTo>
                    <a:pt x="33206" y="536"/>
                    <a:pt x="32955" y="494"/>
                    <a:pt x="32725" y="494"/>
                  </a:cubicBezTo>
                  <a:lnTo>
                    <a:pt x="28728" y="410"/>
                  </a:lnTo>
                  <a:cubicBezTo>
                    <a:pt x="28498" y="410"/>
                    <a:pt x="28247" y="410"/>
                    <a:pt x="28038" y="494"/>
                  </a:cubicBezTo>
                  <a:cubicBezTo>
                    <a:pt x="27117" y="787"/>
                    <a:pt x="26259" y="1163"/>
                    <a:pt x="25276" y="1226"/>
                  </a:cubicBezTo>
                  <a:cubicBezTo>
                    <a:pt x="24996" y="1366"/>
                    <a:pt x="24709" y="1405"/>
                    <a:pt x="24418" y="1405"/>
                  </a:cubicBezTo>
                  <a:cubicBezTo>
                    <a:pt x="24231" y="1405"/>
                    <a:pt x="24042" y="1389"/>
                    <a:pt x="23853" y="1373"/>
                  </a:cubicBezTo>
                  <a:cubicBezTo>
                    <a:pt x="23288" y="1373"/>
                    <a:pt x="22744" y="1331"/>
                    <a:pt x="22158" y="1331"/>
                  </a:cubicBezTo>
                  <a:cubicBezTo>
                    <a:pt x="22012" y="1331"/>
                    <a:pt x="21865" y="1320"/>
                    <a:pt x="21724" y="1320"/>
                  </a:cubicBezTo>
                  <a:cubicBezTo>
                    <a:pt x="21583" y="1320"/>
                    <a:pt x="21447" y="1331"/>
                    <a:pt x="21321" y="1373"/>
                  </a:cubicBezTo>
                  <a:cubicBezTo>
                    <a:pt x="20987" y="1477"/>
                    <a:pt x="20673" y="1477"/>
                    <a:pt x="20317" y="1477"/>
                  </a:cubicBezTo>
                  <a:cubicBezTo>
                    <a:pt x="19773" y="1477"/>
                    <a:pt x="19250" y="1456"/>
                    <a:pt x="18706" y="1435"/>
                  </a:cubicBezTo>
                  <a:cubicBezTo>
                    <a:pt x="18266" y="1393"/>
                    <a:pt x="17785" y="1456"/>
                    <a:pt x="17388" y="1163"/>
                  </a:cubicBezTo>
                  <a:cubicBezTo>
                    <a:pt x="17325" y="1121"/>
                    <a:pt x="17178" y="1121"/>
                    <a:pt x="17053" y="1080"/>
                  </a:cubicBezTo>
                  <a:cubicBezTo>
                    <a:pt x="16457" y="1060"/>
                    <a:pt x="15914" y="758"/>
                    <a:pt x="15310" y="758"/>
                  </a:cubicBezTo>
                  <a:cubicBezTo>
                    <a:pt x="15257" y="758"/>
                    <a:pt x="15203" y="761"/>
                    <a:pt x="15149" y="766"/>
                  </a:cubicBezTo>
                  <a:cubicBezTo>
                    <a:pt x="15023" y="766"/>
                    <a:pt x="14898" y="661"/>
                    <a:pt x="14751" y="619"/>
                  </a:cubicBezTo>
                  <a:cubicBezTo>
                    <a:pt x="13942" y="318"/>
                    <a:pt x="13082" y="0"/>
                    <a:pt x="121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98;p35"/>
            <p:cNvSpPr/>
            <p:nvPr/>
          </p:nvSpPr>
          <p:spPr>
            <a:xfrm>
              <a:off x="6600625" y="2659313"/>
              <a:ext cx="298175" cy="158525"/>
            </a:xfrm>
            <a:custGeom>
              <a:avLst/>
              <a:gdLst/>
              <a:ahLst/>
              <a:cxnLst/>
              <a:rect l="l" t="t" r="r" b="b"/>
              <a:pathLst>
                <a:path w="11927" h="6341" extrusionOk="0">
                  <a:moveTo>
                    <a:pt x="105" y="231"/>
                  </a:moveTo>
                  <a:cubicBezTo>
                    <a:pt x="942" y="22"/>
                    <a:pt x="1695" y="1"/>
                    <a:pt x="2469" y="43"/>
                  </a:cubicBezTo>
                  <a:cubicBezTo>
                    <a:pt x="4603" y="126"/>
                    <a:pt x="6717" y="168"/>
                    <a:pt x="8851" y="252"/>
                  </a:cubicBezTo>
                  <a:cubicBezTo>
                    <a:pt x="9081" y="252"/>
                    <a:pt x="9332" y="231"/>
                    <a:pt x="9541" y="336"/>
                  </a:cubicBezTo>
                  <a:cubicBezTo>
                    <a:pt x="9981" y="503"/>
                    <a:pt x="10420" y="503"/>
                    <a:pt x="10881" y="545"/>
                  </a:cubicBezTo>
                  <a:cubicBezTo>
                    <a:pt x="11550" y="587"/>
                    <a:pt x="11927" y="1235"/>
                    <a:pt x="11550" y="1821"/>
                  </a:cubicBezTo>
                  <a:cubicBezTo>
                    <a:pt x="11194" y="2386"/>
                    <a:pt x="10776" y="2909"/>
                    <a:pt x="10378" y="3474"/>
                  </a:cubicBezTo>
                  <a:cubicBezTo>
                    <a:pt x="10044" y="3914"/>
                    <a:pt x="9667" y="4353"/>
                    <a:pt x="9332" y="4792"/>
                  </a:cubicBezTo>
                  <a:cubicBezTo>
                    <a:pt x="9165" y="5002"/>
                    <a:pt x="9018" y="5190"/>
                    <a:pt x="8746" y="5274"/>
                  </a:cubicBezTo>
                  <a:cubicBezTo>
                    <a:pt x="8725" y="5274"/>
                    <a:pt x="8704" y="5295"/>
                    <a:pt x="8684" y="5295"/>
                  </a:cubicBezTo>
                  <a:cubicBezTo>
                    <a:pt x="6717" y="6257"/>
                    <a:pt x="6445" y="6341"/>
                    <a:pt x="4290" y="6194"/>
                  </a:cubicBezTo>
                  <a:cubicBezTo>
                    <a:pt x="3411" y="6132"/>
                    <a:pt x="2553" y="5839"/>
                    <a:pt x="2009" y="5064"/>
                  </a:cubicBezTo>
                  <a:cubicBezTo>
                    <a:pt x="1946" y="4981"/>
                    <a:pt x="1842" y="4876"/>
                    <a:pt x="1779" y="4834"/>
                  </a:cubicBezTo>
                  <a:cubicBezTo>
                    <a:pt x="1151" y="4458"/>
                    <a:pt x="858" y="3851"/>
                    <a:pt x="670" y="3202"/>
                  </a:cubicBezTo>
                  <a:cubicBezTo>
                    <a:pt x="565" y="2784"/>
                    <a:pt x="461" y="2365"/>
                    <a:pt x="272" y="2010"/>
                  </a:cubicBezTo>
                  <a:cubicBezTo>
                    <a:pt x="0" y="1424"/>
                    <a:pt x="63" y="838"/>
                    <a:pt x="105" y="23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99;p35"/>
            <p:cNvSpPr/>
            <p:nvPr/>
          </p:nvSpPr>
          <p:spPr>
            <a:xfrm>
              <a:off x="6389825" y="2591838"/>
              <a:ext cx="192500" cy="152250"/>
            </a:xfrm>
            <a:custGeom>
              <a:avLst/>
              <a:gdLst/>
              <a:ahLst/>
              <a:cxnLst/>
              <a:rect l="l" t="t" r="r" b="b"/>
              <a:pathLst>
                <a:path w="7700" h="6090" extrusionOk="0">
                  <a:moveTo>
                    <a:pt x="7135" y="2198"/>
                  </a:moveTo>
                  <a:cubicBezTo>
                    <a:pt x="7240" y="1214"/>
                    <a:pt x="6863" y="336"/>
                    <a:pt x="5608" y="105"/>
                  </a:cubicBezTo>
                  <a:cubicBezTo>
                    <a:pt x="5043" y="1"/>
                    <a:pt x="4499" y="43"/>
                    <a:pt x="3975" y="231"/>
                  </a:cubicBezTo>
                  <a:cubicBezTo>
                    <a:pt x="3306" y="64"/>
                    <a:pt x="2574" y="126"/>
                    <a:pt x="1967" y="440"/>
                  </a:cubicBezTo>
                  <a:cubicBezTo>
                    <a:pt x="1214" y="838"/>
                    <a:pt x="816" y="1486"/>
                    <a:pt x="649" y="2240"/>
                  </a:cubicBezTo>
                  <a:cubicBezTo>
                    <a:pt x="607" y="2344"/>
                    <a:pt x="544" y="2470"/>
                    <a:pt x="502" y="2616"/>
                  </a:cubicBezTo>
                  <a:cubicBezTo>
                    <a:pt x="0" y="3934"/>
                    <a:pt x="858" y="5169"/>
                    <a:pt x="2030" y="5692"/>
                  </a:cubicBezTo>
                  <a:lnTo>
                    <a:pt x="2197" y="5776"/>
                  </a:lnTo>
                  <a:lnTo>
                    <a:pt x="2218" y="5776"/>
                  </a:lnTo>
                  <a:lnTo>
                    <a:pt x="2448" y="5859"/>
                  </a:lnTo>
                  <a:cubicBezTo>
                    <a:pt x="2825" y="5964"/>
                    <a:pt x="3243" y="6006"/>
                    <a:pt x="3599" y="5985"/>
                  </a:cubicBezTo>
                  <a:cubicBezTo>
                    <a:pt x="4080" y="6090"/>
                    <a:pt x="4603" y="6069"/>
                    <a:pt x="5147" y="5880"/>
                  </a:cubicBezTo>
                  <a:cubicBezTo>
                    <a:pt x="6716" y="5294"/>
                    <a:pt x="7700" y="3662"/>
                    <a:pt x="7135" y="219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300;p35"/>
            <p:cNvSpPr/>
            <p:nvPr/>
          </p:nvSpPr>
          <p:spPr>
            <a:xfrm>
              <a:off x="6912900" y="2581388"/>
              <a:ext cx="176300" cy="194600"/>
            </a:xfrm>
            <a:custGeom>
              <a:avLst/>
              <a:gdLst/>
              <a:ahLst/>
              <a:cxnLst/>
              <a:rect l="l" t="t" r="r" b="b"/>
              <a:pathLst>
                <a:path w="7052" h="7784" extrusionOk="0">
                  <a:moveTo>
                    <a:pt x="6989" y="3055"/>
                  </a:moveTo>
                  <a:cubicBezTo>
                    <a:pt x="7052" y="879"/>
                    <a:pt x="4688" y="0"/>
                    <a:pt x="2930" y="314"/>
                  </a:cubicBezTo>
                  <a:cubicBezTo>
                    <a:pt x="817" y="712"/>
                    <a:pt x="1" y="2658"/>
                    <a:pt x="649" y="4583"/>
                  </a:cubicBezTo>
                  <a:cubicBezTo>
                    <a:pt x="1277" y="6466"/>
                    <a:pt x="3495" y="7784"/>
                    <a:pt x="5336" y="6675"/>
                  </a:cubicBezTo>
                  <a:cubicBezTo>
                    <a:pt x="6257" y="6089"/>
                    <a:pt x="6822" y="4959"/>
                    <a:pt x="6843" y="3892"/>
                  </a:cubicBezTo>
                  <a:cubicBezTo>
                    <a:pt x="6926" y="3599"/>
                    <a:pt x="6989" y="3327"/>
                    <a:pt x="6989" y="305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301;p35"/>
            <p:cNvSpPr/>
            <p:nvPr/>
          </p:nvSpPr>
          <p:spPr>
            <a:xfrm>
              <a:off x="5970825" y="1928038"/>
              <a:ext cx="1569800" cy="1667650"/>
            </a:xfrm>
            <a:custGeom>
              <a:avLst/>
              <a:gdLst/>
              <a:ahLst/>
              <a:cxnLst/>
              <a:rect l="l" t="t" r="r" b="b"/>
              <a:pathLst>
                <a:path w="62792" h="66706" extrusionOk="0">
                  <a:moveTo>
                    <a:pt x="55908" y="19271"/>
                  </a:moveTo>
                  <a:cubicBezTo>
                    <a:pt x="56515" y="20422"/>
                    <a:pt x="57101" y="21552"/>
                    <a:pt x="57687" y="22682"/>
                  </a:cubicBezTo>
                  <a:cubicBezTo>
                    <a:pt x="57980" y="23247"/>
                    <a:pt x="57875" y="23833"/>
                    <a:pt x="57770" y="24439"/>
                  </a:cubicBezTo>
                  <a:cubicBezTo>
                    <a:pt x="57666" y="24879"/>
                    <a:pt x="57477" y="25276"/>
                    <a:pt x="57017" y="25507"/>
                  </a:cubicBezTo>
                  <a:cubicBezTo>
                    <a:pt x="56787" y="25611"/>
                    <a:pt x="56557" y="25862"/>
                    <a:pt x="56368" y="26030"/>
                  </a:cubicBezTo>
                  <a:cubicBezTo>
                    <a:pt x="56013" y="26323"/>
                    <a:pt x="55992" y="26657"/>
                    <a:pt x="56180" y="27013"/>
                  </a:cubicBezTo>
                  <a:cubicBezTo>
                    <a:pt x="56285" y="27264"/>
                    <a:pt x="56410" y="27473"/>
                    <a:pt x="56494" y="27724"/>
                  </a:cubicBezTo>
                  <a:cubicBezTo>
                    <a:pt x="56599" y="28017"/>
                    <a:pt x="56682" y="28331"/>
                    <a:pt x="56787" y="28624"/>
                  </a:cubicBezTo>
                  <a:cubicBezTo>
                    <a:pt x="56829" y="28792"/>
                    <a:pt x="56850" y="29001"/>
                    <a:pt x="56975" y="29168"/>
                  </a:cubicBezTo>
                  <a:cubicBezTo>
                    <a:pt x="57247" y="29482"/>
                    <a:pt x="57268" y="29817"/>
                    <a:pt x="57268" y="30214"/>
                  </a:cubicBezTo>
                  <a:cubicBezTo>
                    <a:pt x="57247" y="30570"/>
                    <a:pt x="57226" y="30947"/>
                    <a:pt x="57247" y="31302"/>
                  </a:cubicBezTo>
                  <a:cubicBezTo>
                    <a:pt x="57310" y="31909"/>
                    <a:pt x="57059" y="32411"/>
                    <a:pt x="56892" y="32955"/>
                  </a:cubicBezTo>
                  <a:cubicBezTo>
                    <a:pt x="56829" y="33081"/>
                    <a:pt x="56724" y="33186"/>
                    <a:pt x="56640" y="33290"/>
                  </a:cubicBezTo>
                  <a:cubicBezTo>
                    <a:pt x="56494" y="33541"/>
                    <a:pt x="56306" y="33750"/>
                    <a:pt x="56159" y="33981"/>
                  </a:cubicBezTo>
                  <a:cubicBezTo>
                    <a:pt x="55657" y="34713"/>
                    <a:pt x="54946" y="35069"/>
                    <a:pt x="54067" y="35048"/>
                  </a:cubicBezTo>
                  <a:cubicBezTo>
                    <a:pt x="53753" y="35048"/>
                    <a:pt x="53439" y="35048"/>
                    <a:pt x="53125" y="35027"/>
                  </a:cubicBezTo>
                  <a:cubicBezTo>
                    <a:pt x="53251" y="35278"/>
                    <a:pt x="53481" y="35257"/>
                    <a:pt x="53690" y="35320"/>
                  </a:cubicBezTo>
                  <a:cubicBezTo>
                    <a:pt x="54381" y="35466"/>
                    <a:pt x="55071" y="35634"/>
                    <a:pt x="55783" y="35696"/>
                  </a:cubicBezTo>
                  <a:cubicBezTo>
                    <a:pt x="56682" y="35843"/>
                    <a:pt x="57352" y="36282"/>
                    <a:pt x="58000" y="36847"/>
                  </a:cubicBezTo>
                  <a:cubicBezTo>
                    <a:pt x="58105" y="36931"/>
                    <a:pt x="58189" y="37098"/>
                    <a:pt x="58189" y="37224"/>
                  </a:cubicBezTo>
                  <a:cubicBezTo>
                    <a:pt x="58210" y="37475"/>
                    <a:pt x="58210" y="37747"/>
                    <a:pt x="58168" y="37977"/>
                  </a:cubicBezTo>
                  <a:cubicBezTo>
                    <a:pt x="57896" y="39337"/>
                    <a:pt x="58042" y="40697"/>
                    <a:pt x="58063" y="42078"/>
                  </a:cubicBezTo>
                  <a:cubicBezTo>
                    <a:pt x="58252" y="42141"/>
                    <a:pt x="58398" y="42162"/>
                    <a:pt x="58524" y="42245"/>
                  </a:cubicBezTo>
                  <a:cubicBezTo>
                    <a:pt x="58796" y="42371"/>
                    <a:pt x="59047" y="42476"/>
                    <a:pt x="59256" y="42664"/>
                  </a:cubicBezTo>
                  <a:cubicBezTo>
                    <a:pt x="60177" y="43543"/>
                    <a:pt x="61097" y="44442"/>
                    <a:pt x="61725" y="45572"/>
                  </a:cubicBezTo>
                  <a:cubicBezTo>
                    <a:pt x="62018" y="46095"/>
                    <a:pt x="62248" y="46639"/>
                    <a:pt x="62248" y="47246"/>
                  </a:cubicBezTo>
                  <a:cubicBezTo>
                    <a:pt x="62248" y="47414"/>
                    <a:pt x="62269" y="47623"/>
                    <a:pt x="62311" y="47811"/>
                  </a:cubicBezTo>
                  <a:cubicBezTo>
                    <a:pt x="62792" y="49485"/>
                    <a:pt x="62353" y="51012"/>
                    <a:pt x="61432" y="52414"/>
                  </a:cubicBezTo>
                  <a:cubicBezTo>
                    <a:pt x="61118" y="52917"/>
                    <a:pt x="60679" y="53335"/>
                    <a:pt x="60281" y="53774"/>
                  </a:cubicBezTo>
                  <a:cubicBezTo>
                    <a:pt x="59946" y="54151"/>
                    <a:pt x="59549" y="54486"/>
                    <a:pt x="59172" y="54841"/>
                  </a:cubicBezTo>
                  <a:cubicBezTo>
                    <a:pt x="58712" y="55323"/>
                    <a:pt x="58231" y="55762"/>
                    <a:pt x="57603" y="55992"/>
                  </a:cubicBezTo>
                  <a:cubicBezTo>
                    <a:pt x="57352" y="56097"/>
                    <a:pt x="57184" y="56264"/>
                    <a:pt x="57122" y="56557"/>
                  </a:cubicBezTo>
                  <a:cubicBezTo>
                    <a:pt x="57017" y="56892"/>
                    <a:pt x="56850" y="57227"/>
                    <a:pt x="56703" y="57562"/>
                  </a:cubicBezTo>
                  <a:cubicBezTo>
                    <a:pt x="56452" y="58168"/>
                    <a:pt x="56410" y="58775"/>
                    <a:pt x="56410" y="59403"/>
                  </a:cubicBezTo>
                  <a:cubicBezTo>
                    <a:pt x="56410" y="60365"/>
                    <a:pt x="56389" y="61328"/>
                    <a:pt x="56347" y="62311"/>
                  </a:cubicBezTo>
                  <a:cubicBezTo>
                    <a:pt x="56347" y="62730"/>
                    <a:pt x="56327" y="63148"/>
                    <a:pt x="56180" y="63567"/>
                  </a:cubicBezTo>
                  <a:cubicBezTo>
                    <a:pt x="56034" y="63922"/>
                    <a:pt x="56096" y="64341"/>
                    <a:pt x="56096" y="64738"/>
                  </a:cubicBezTo>
                  <a:cubicBezTo>
                    <a:pt x="56075" y="65031"/>
                    <a:pt x="56138" y="65303"/>
                    <a:pt x="55887" y="65513"/>
                  </a:cubicBezTo>
                  <a:cubicBezTo>
                    <a:pt x="55511" y="65805"/>
                    <a:pt x="55301" y="66308"/>
                    <a:pt x="54736" y="66308"/>
                  </a:cubicBezTo>
                  <a:cubicBezTo>
                    <a:pt x="54506" y="66308"/>
                    <a:pt x="54234" y="66412"/>
                    <a:pt x="54004" y="66517"/>
                  </a:cubicBezTo>
                  <a:cubicBezTo>
                    <a:pt x="53669" y="66663"/>
                    <a:pt x="53355" y="66705"/>
                    <a:pt x="53021" y="66559"/>
                  </a:cubicBezTo>
                  <a:cubicBezTo>
                    <a:pt x="52518" y="66391"/>
                    <a:pt x="52016" y="66349"/>
                    <a:pt x="51493" y="66349"/>
                  </a:cubicBezTo>
                  <a:cubicBezTo>
                    <a:pt x="47832" y="66308"/>
                    <a:pt x="44170" y="66224"/>
                    <a:pt x="40508" y="66182"/>
                  </a:cubicBezTo>
                  <a:cubicBezTo>
                    <a:pt x="39776" y="66182"/>
                    <a:pt x="39023" y="66182"/>
                    <a:pt x="38290" y="66245"/>
                  </a:cubicBezTo>
                  <a:cubicBezTo>
                    <a:pt x="37244" y="66349"/>
                    <a:pt x="36198" y="66349"/>
                    <a:pt x="35152" y="66329"/>
                  </a:cubicBezTo>
                  <a:cubicBezTo>
                    <a:pt x="34545" y="66329"/>
                    <a:pt x="33938" y="66308"/>
                    <a:pt x="33373" y="66308"/>
                  </a:cubicBezTo>
                  <a:cubicBezTo>
                    <a:pt x="32871" y="66308"/>
                    <a:pt x="32348" y="66391"/>
                    <a:pt x="31846" y="66412"/>
                  </a:cubicBezTo>
                  <a:cubicBezTo>
                    <a:pt x="31281" y="66433"/>
                    <a:pt x="30737" y="66496"/>
                    <a:pt x="30151" y="66496"/>
                  </a:cubicBezTo>
                  <a:cubicBezTo>
                    <a:pt x="23832" y="66391"/>
                    <a:pt x="17492" y="66287"/>
                    <a:pt x="11173" y="66140"/>
                  </a:cubicBezTo>
                  <a:cubicBezTo>
                    <a:pt x="10650" y="66140"/>
                    <a:pt x="10148" y="66140"/>
                    <a:pt x="9646" y="66308"/>
                  </a:cubicBezTo>
                  <a:cubicBezTo>
                    <a:pt x="9458" y="66349"/>
                    <a:pt x="9248" y="66391"/>
                    <a:pt x="9081" y="66391"/>
                  </a:cubicBezTo>
                  <a:cubicBezTo>
                    <a:pt x="8349" y="66391"/>
                    <a:pt x="7616" y="66349"/>
                    <a:pt x="6842" y="66349"/>
                  </a:cubicBezTo>
                  <a:cubicBezTo>
                    <a:pt x="6487" y="66349"/>
                    <a:pt x="6173" y="66245"/>
                    <a:pt x="5963" y="65931"/>
                  </a:cubicBezTo>
                  <a:cubicBezTo>
                    <a:pt x="5691" y="65575"/>
                    <a:pt x="5440" y="65178"/>
                    <a:pt x="5252" y="64780"/>
                  </a:cubicBezTo>
                  <a:cubicBezTo>
                    <a:pt x="5064" y="64425"/>
                    <a:pt x="5022" y="64027"/>
                    <a:pt x="5022" y="63629"/>
                  </a:cubicBezTo>
                  <a:cubicBezTo>
                    <a:pt x="5043" y="62751"/>
                    <a:pt x="5043" y="61893"/>
                    <a:pt x="5064" y="60993"/>
                  </a:cubicBezTo>
                  <a:cubicBezTo>
                    <a:pt x="5064" y="60888"/>
                    <a:pt x="5064" y="60763"/>
                    <a:pt x="5106" y="60658"/>
                  </a:cubicBezTo>
                  <a:cubicBezTo>
                    <a:pt x="5440" y="59445"/>
                    <a:pt x="5273" y="58168"/>
                    <a:pt x="5587" y="56934"/>
                  </a:cubicBezTo>
                  <a:cubicBezTo>
                    <a:pt x="5629" y="56829"/>
                    <a:pt x="5670" y="56704"/>
                    <a:pt x="5629" y="56599"/>
                  </a:cubicBezTo>
                  <a:cubicBezTo>
                    <a:pt x="5336" y="55930"/>
                    <a:pt x="5524" y="55197"/>
                    <a:pt x="5482" y="54507"/>
                  </a:cubicBezTo>
                  <a:cubicBezTo>
                    <a:pt x="5482" y="54360"/>
                    <a:pt x="5461" y="54172"/>
                    <a:pt x="5461" y="53984"/>
                  </a:cubicBezTo>
                  <a:cubicBezTo>
                    <a:pt x="5315" y="53942"/>
                    <a:pt x="5147" y="53879"/>
                    <a:pt x="5001" y="53795"/>
                  </a:cubicBezTo>
                  <a:cubicBezTo>
                    <a:pt x="4813" y="53733"/>
                    <a:pt x="4624" y="53649"/>
                    <a:pt x="4499" y="53523"/>
                  </a:cubicBezTo>
                  <a:cubicBezTo>
                    <a:pt x="4185" y="53209"/>
                    <a:pt x="3808" y="53021"/>
                    <a:pt x="3390" y="52854"/>
                  </a:cubicBezTo>
                  <a:cubicBezTo>
                    <a:pt x="2511" y="52519"/>
                    <a:pt x="1716" y="51996"/>
                    <a:pt x="1088" y="51284"/>
                  </a:cubicBezTo>
                  <a:cubicBezTo>
                    <a:pt x="251" y="50385"/>
                    <a:pt x="0" y="49255"/>
                    <a:pt x="314" y="48041"/>
                  </a:cubicBezTo>
                  <a:cubicBezTo>
                    <a:pt x="419" y="47665"/>
                    <a:pt x="565" y="47288"/>
                    <a:pt x="712" y="46932"/>
                  </a:cubicBezTo>
                  <a:cubicBezTo>
                    <a:pt x="753" y="46828"/>
                    <a:pt x="774" y="46681"/>
                    <a:pt x="858" y="46619"/>
                  </a:cubicBezTo>
                  <a:cubicBezTo>
                    <a:pt x="1590" y="45886"/>
                    <a:pt x="2093" y="44903"/>
                    <a:pt x="3055" y="44380"/>
                  </a:cubicBezTo>
                  <a:cubicBezTo>
                    <a:pt x="3390" y="44212"/>
                    <a:pt x="3683" y="43898"/>
                    <a:pt x="3997" y="43647"/>
                  </a:cubicBezTo>
                  <a:cubicBezTo>
                    <a:pt x="4645" y="43187"/>
                    <a:pt x="5336" y="42810"/>
                    <a:pt x="6110" y="42580"/>
                  </a:cubicBezTo>
                  <a:cubicBezTo>
                    <a:pt x="6152" y="42350"/>
                    <a:pt x="6173" y="42162"/>
                    <a:pt x="6194" y="41973"/>
                  </a:cubicBezTo>
                  <a:lnTo>
                    <a:pt x="6361" y="40718"/>
                  </a:lnTo>
                  <a:cubicBezTo>
                    <a:pt x="6403" y="40383"/>
                    <a:pt x="6466" y="40048"/>
                    <a:pt x="6466" y="39714"/>
                  </a:cubicBezTo>
                  <a:cubicBezTo>
                    <a:pt x="6487" y="38898"/>
                    <a:pt x="6528" y="38061"/>
                    <a:pt x="6507" y="37245"/>
                  </a:cubicBezTo>
                  <a:cubicBezTo>
                    <a:pt x="6507" y="36575"/>
                    <a:pt x="6842" y="35989"/>
                    <a:pt x="6926" y="35341"/>
                  </a:cubicBezTo>
                  <a:cubicBezTo>
                    <a:pt x="6947" y="35215"/>
                    <a:pt x="7156" y="35048"/>
                    <a:pt x="7303" y="35048"/>
                  </a:cubicBezTo>
                  <a:cubicBezTo>
                    <a:pt x="7888" y="34964"/>
                    <a:pt x="8495" y="34797"/>
                    <a:pt x="9144" y="34839"/>
                  </a:cubicBezTo>
                  <a:cubicBezTo>
                    <a:pt x="9834" y="34901"/>
                    <a:pt x="10504" y="34839"/>
                    <a:pt x="11236" y="34859"/>
                  </a:cubicBezTo>
                  <a:cubicBezTo>
                    <a:pt x="11236" y="34211"/>
                    <a:pt x="11487" y="33688"/>
                    <a:pt x="11759" y="33186"/>
                  </a:cubicBezTo>
                  <a:cubicBezTo>
                    <a:pt x="11550" y="32830"/>
                    <a:pt x="11404" y="32495"/>
                    <a:pt x="11173" y="32139"/>
                  </a:cubicBezTo>
                  <a:cubicBezTo>
                    <a:pt x="10713" y="31491"/>
                    <a:pt x="10295" y="30842"/>
                    <a:pt x="10127" y="30047"/>
                  </a:cubicBezTo>
                  <a:cubicBezTo>
                    <a:pt x="10023" y="29629"/>
                    <a:pt x="9667" y="29273"/>
                    <a:pt x="9500" y="28854"/>
                  </a:cubicBezTo>
                  <a:cubicBezTo>
                    <a:pt x="9332" y="28478"/>
                    <a:pt x="9186" y="28122"/>
                    <a:pt x="9102" y="27724"/>
                  </a:cubicBezTo>
                  <a:cubicBezTo>
                    <a:pt x="8914" y="26867"/>
                    <a:pt x="8621" y="26030"/>
                    <a:pt x="8704" y="25130"/>
                  </a:cubicBezTo>
                  <a:cubicBezTo>
                    <a:pt x="8725" y="24921"/>
                    <a:pt x="8704" y="24753"/>
                    <a:pt x="8767" y="24544"/>
                  </a:cubicBezTo>
                  <a:cubicBezTo>
                    <a:pt x="8976" y="23561"/>
                    <a:pt x="9207" y="22598"/>
                    <a:pt x="9416" y="21636"/>
                  </a:cubicBezTo>
                  <a:cubicBezTo>
                    <a:pt x="9520" y="21217"/>
                    <a:pt x="9709" y="20841"/>
                    <a:pt x="9960" y="20506"/>
                  </a:cubicBezTo>
                  <a:cubicBezTo>
                    <a:pt x="10232" y="20150"/>
                    <a:pt x="10462" y="19753"/>
                    <a:pt x="10692" y="19376"/>
                  </a:cubicBezTo>
                  <a:cubicBezTo>
                    <a:pt x="10797" y="19229"/>
                    <a:pt x="10880" y="19020"/>
                    <a:pt x="11006" y="18895"/>
                  </a:cubicBezTo>
                  <a:cubicBezTo>
                    <a:pt x="11508" y="18309"/>
                    <a:pt x="12031" y="17765"/>
                    <a:pt x="12533" y="17179"/>
                  </a:cubicBezTo>
                  <a:cubicBezTo>
                    <a:pt x="12533" y="17116"/>
                    <a:pt x="12554" y="17033"/>
                    <a:pt x="12554" y="17012"/>
                  </a:cubicBezTo>
                  <a:cubicBezTo>
                    <a:pt x="12031" y="16196"/>
                    <a:pt x="12178" y="15296"/>
                    <a:pt x="12241" y="14438"/>
                  </a:cubicBezTo>
                  <a:cubicBezTo>
                    <a:pt x="12241" y="14250"/>
                    <a:pt x="12324" y="14040"/>
                    <a:pt x="12429" y="13894"/>
                  </a:cubicBezTo>
                  <a:cubicBezTo>
                    <a:pt x="12701" y="13455"/>
                    <a:pt x="13015" y="12994"/>
                    <a:pt x="13370" y="12576"/>
                  </a:cubicBezTo>
                  <a:cubicBezTo>
                    <a:pt x="13496" y="12408"/>
                    <a:pt x="13705" y="12262"/>
                    <a:pt x="13831" y="12115"/>
                  </a:cubicBezTo>
                  <a:cubicBezTo>
                    <a:pt x="14730" y="11069"/>
                    <a:pt x="15881" y="10421"/>
                    <a:pt x="17053" y="9793"/>
                  </a:cubicBezTo>
                  <a:cubicBezTo>
                    <a:pt x="17262" y="9688"/>
                    <a:pt x="17471" y="9626"/>
                    <a:pt x="17681" y="9521"/>
                  </a:cubicBezTo>
                  <a:cubicBezTo>
                    <a:pt x="17827" y="9479"/>
                    <a:pt x="17995" y="9416"/>
                    <a:pt x="18141" y="9333"/>
                  </a:cubicBezTo>
                  <a:cubicBezTo>
                    <a:pt x="18225" y="9312"/>
                    <a:pt x="18287" y="9228"/>
                    <a:pt x="18350" y="9186"/>
                  </a:cubicBezTo>
                  <a:cubicBezTo>
                    <a:pt x="18497" y="8579"/>
                    <a:pt x="18622" y="7973"/>
                    <a:pt x="18769" y="7387"/>
                  </a:cubicBezTo>
                  <a:cubicBezTo>
                    <a:pt x="18957" y="6696"/>
                    <a:pt x="19334" y="6152"/>
                    <a:pt x="19794" y="5629"/>
                  </a:cubicBezTo>
                  <a:cubicBezTo>
                    <a:pt x="20526" y="4834"/>
                    <a:pt x="21384" y="4185"/>
                    <a:pt x="22326" y="3662"/>
                  </a:cubicBezTo>
                  <a:cubicBezTo>
                    <a:pt x="23037" y="3265"/>
                    <a:pt x="23832" y="3118"/>
                    <a:pt x="24606" y="3014"/>
                  </a:cubicBezTo>
                  <a:cubicBezTo>
                    <a:pt x="25401" y="2888"/>
                    <a:pt x="26176" y="2784"/>
                    <a:pt x="26992" y="2993"/>
                  </a:cubicBezTo>
                  <a:cubicBezTo>
                    <a:pt x="27306" y="3056"/>
                    <a:pt x="27557" y="2930"/>
                    <a:pt x="27745" y="2721"/>
                  </a:cubicBezTo>
                  <a:cubicBezTo>
                    <a:pt x="28289" y="2051"/>
                    <a:pt x="29105" y="1696"/>
                    <a:pt x="29733" y="1131"/>
                  </a:cubicBezTo>
                  <a:cubicBezTo>
                    <a:pt x="29900" y="1005"/>
                    <a:pt x="30130" y="921"/>
                    <a:pt x="30360" y="859"/>
                  </a:cubicBezTo>
                  <a:cubicBezTo>
                    <a:pt x="31072" y="628"/>
                    <a:pt x="31783" y="419"/>
                    <a:pt x="32474" y="189"/>
                  </a:cubicBezTo>
                  <a:cubicBezTo>
                    <a:pt x="32850" y="63"/>
                    <a:pt x="33185" y="1"/>
                    <a:pt x="33583" y="22"/>
                  </a:cubicBezTo>
                  <a:cubicBezTo>
                    <a:pt x="34399" y="63"/>
                    <a:pt x="35236" y="84"/>
                    <a:pt x="36031" y="63"/>
                  </a:cubicBezTo>
                  <a:cubicBezTo>
                    <a:pt x="36491" y="63"/>
                    <a:pt x="36868" y="189"/>
                    <a:pt x="37244" y="398"/>
                  </a:cubicBezTo>
                  <a:cubicBezTo>
                    <a:pt x="37767" y="712"/>
                    <a:pt x="38311" y="1026"/>
                    <a:pt x="38855" y="1361"/>
                  </a:cubicBezTo>
                  <a:cubicBezTo>
                    <a:pt x="39588" y="1800"/>
                    <a:pt x="40048" y="2512"/>
                    <a:pt x="40404" y="3244"/>
                  </a:cubicBezTo>
                  <a:cubicBezTo>
                    <a:pt x="40508" y="3453"/>
                    <a:pt x="40487" y="3746"/>
                    <a:pt x="40508" y="3997"/>
                  </a:cubicBezTo>
                  <a:cubicBezTo>
                    <a:pt x="41617" y="3892"/>
                    <a:pt x="42663" y="3976"/>
                    <a:pt x="43731" y="3976"/>
                  </a:cubicBezTo>
                  <a:cubicBezTo>
                    <a:pt x="44777" y="3976"/>
                    <a:pt x="45823" y="3997"/>
                    <a:pt x="46869" y="4039"/>
                  </a:cubicBezTo>
                  <a:cubicBezTo>
                    <a:pt x="47057" y="4039"/>
                    <a:pt x="47267" y="4060"/>
                    <a:pt x="47434" y="4102"/>
                  </a:cubicBezTo>
                  <a:cubicBezTo>
                    <a:pt x="47915" y="4248"/>
                    <a:pt x="48355" y="4395"/>
                    <a:pt x="48836" y="4520"/>
                  </a:cubicBezTo>
                  <a:cubicBezTo>
                    <a:pt x="49296" y="4667"/>
                    <a:pt x="49715" y="4897"/>
                    <a:pt x="50049" y="5253"/>
                  </a:cubicBezTo>
                  <a:cubicBezTo>
                    <a:pt x="50301" y="5525"/>
                    <a:pt x="50614" y="5776"/>
                    <a:pt x="50782" y="6069"/>
                  </a:cubicBezTo>
                  <a:cubicBezTo>
                    <a:pt x="51179" y="6675"/>
                    <a:pt x="51493" y="7303"/>
                    <a:pt x="51410" y="8056"/>
                  </a:cubicBezTo>
                  <a:cubicBezTo>
                    <a:pt x="51368" y="8496"/>
                    <a:pt x="51410" y="8977"/>
                    <a:pt x="51389" y="9416"/>
                  </a:cubicBezTo>
                  <a:cubicBezTo>
                    <a:pt x="51389" y="9688"/>
                    <a:pt x="51493" y="9856"/>
                    <a:pt x="51702" y="10002"/>
                  </a:cubicBezTo>
                  <a:cubicBezTo>
                    <a:pt x="51995" y="10170"/>
                    <a:pt x="52309" y="10337"/>
                    <a:pt x="52602" y="10483"/>
                  </a:cubicBezTo>
                  <a:cubicBezTo>
                    <a:pt x="52958" y="10672"/>
                    <a:pt x="53293" y="10860"/>
                    <a:pt x="53565" y="11174"/>
                  </a:cubicBezTo>
                  <a:cubicBezTo>
                    <a:pt x="53648" y="11258"/>
                    <a:pt x="53711" y="11362"/>
                    <a:pt x="53816" y="11404"/>
                  </a:cubicBezTo>
                  <a:cubicBezTo>
                    <a:pt x="54632" y="11885"/>
                    <a:pt x="55176" y="12618"/>
                    <a:pt x="55741" y="13308"/>
                  </a:cubicBezTo>
                  <a:cubicBezTo>
                    <a:pt x="55908" y="13559"/>
                    <a:pt x="56117" y="13810"/>
                    <a:pt x="56327" y="14020"/>
                  </a:cubicBezTo>
                  <a:cubicBezTo>
                    <a:pt x="56724" y="14459"/>
                    <a:pt x="56954" y="14961"/>
                    <a:pt x="56933" y="15568"/>
                  </a:cubicBezTo>
                  <a:cubicBezTo>
                    <a:pt x="56912" y="16028"/>
                    <a:pt x="56912" y="16530"/>
                    <a:pt x="56912" y="17012"/>
                  </a:cubicBezTo>
                  <a:cubicBezTo>
                    <a:pt x="56912" y="17430"/>
                    <a:pt x="56808" y="17786"/>
                    <a:pt x="56599" y="18121"/>
                  </a:cubicBezTo>
                  <a:cubicBezTo>
                    <a:pt x="56410" y="18518"/>
                    <a:pt x="56180" y="18853"/>
                    <a:pt x="55908" y="19271"/>
                  </a:cubicBezTo>
                  <a:close/>
                  <a:moveTo>
                    <a:pt x="10441" y="62646"/>
                  </a:moveTo>
                  <a:cubicBezTo>
                    <a:pt x="10860" y="62646"/>
                    <a:pt x="11215" y="62646"/>
                    <a:pt x="11592" y="62667"/>
                  </a:cubicBezTo>
                  <a:cubicBezTo>
                    <a:pt x="12450" y="62730"/>
                    <a:pt x="13329" y="62541"/>
                    <a:pt x="14165" y="62939"/>
                  </a:cubicBezTo>
                  <a:cubicBezTo>
                    <a:pt x="14228" y="62960"/>
                    <a:pt x="14270" y="62960"/>
                    <a:pt x="14333" y="62960"/>
                  </a:cubicBezTo>
                  <a:cubicBezTo>
                    <a:pt x="15588" y="62939"/>
                    <a:pt x="16823" y="63106"/>
                    <a:pt x="18057" y="62876"/>
                  </a:cubicBezTo>
                  <a:cubicBezTo>
                    <a:pt x="18413" y="62834"/>
                    <a:pt x="18748" y="62792"/>
                    <a:pt x="19083" y="62792"/>
                  </a:cubicBezTo>
                  <a:cubicBezTo>
                    <a:pt x="20066" y="62792"/>
                    <a:pt x="21028" y="62834"/>
                    <a:pt x="21991" y="62855"/>
                  </a:cubicBezTo>
                  <a:cubicBezTo>
                    <a:pt x="22221" y="62855"/>
                    <a:pt x="22451" y="62855"/>
                    <a:pt x="22640" y="62960"/>
                  </a:cubicBezTo>
                  <a:cubicBezTo>
                    <a:pt x="23037" y="63148"/>
                    <a:pt x="23393" y="63148"/>
                    <a:pt x="23811" y="63148"/>
                  </a:cubicBezTo>
                  <a:cubicBezTo>
                    <a:pt x="26615" y="63190"/>
                    <a:pt x="29440" y="63253"/>
                    <a:pt x="32243" y="63295"/>
                  </a:cubicBezTo>
                  <a:cubicBezTo>
                    <a:pt x="33708" y="63316"/>
                    <a:pt x="35194" y="63357"/>
                    <a:pt x="36658" y="63378"/>
                  </a:cubicBezTo>
                  <a:cubicBezTo>
                    <a:pt x="37119" y="63378"/>
                    <a:pt x="37579" y="63357"/>
                    <a:pt x="38018" y="63378"/>
                  </a:cubicBezTo>
                  <a:cubicBezTo>
                    <a:pt x="39588" y="63399"/>
                    <a:pt x="41136" y="63462"/>
                    <a:pt x="42705" y="63504"/>
                  </a:cubicBezTo>
                  <a:cubicBezTo>
                    <a:pt x="43249" y="63525"/>
                    <a:pt x="43772" y="63567"/>
                    <a:pt x="44337" y="63567"/>
                  </a:cubicBezTo>
                  <a:cubicBezTo>
                    <a:pt x="44881" y="63567"/>
                    <a:pt x="45425" y="63671"/>
                    <a:pt x="45928" y="63525"/>
                  </a:cubicBezTo>
                  <a:cubicBezTo>
                    <a:pt x="46451" y="63399"/>
                    <a:pt x="46911" y="63378"/>
                    <a:pt x="47434" y="63399"/>
                  </a:cubicBezTo>
                  <a:cubicBezTo>
                    <a:pt x="48313" y="63399"/>
                    <a:pt x="49150" y="63462"/>
                    <a:pt x="50008" y="63462"/>
                  </a:cubicBezTo>
                  <a:cubicBezTo>
                    <a:pt x="50238" y="63462"/>
                    <a:pt x="50468" y="63462"/>
                    <a:pt x="50656" y="63378"/>
                  </a:cubicBezTo>
                  <a:cubicBezTo>
                    <a:pt x="50991" y="63253"/>
                    <a:pt x="51305" y="63253"/>
                    <a:pt x="51661" y="63253"/>
                  </a:cubicBezTo>
                  <a:cubicBezTo>
                    <a:pt x="51995" y="63274"/>
                    <a:pt x="52309" y="63295"/>
                    <a:pt x="52665" y="63316"/>
                  </a:cubicBezTo>
                  <a:cubicBezTo>
                    <a:pt x="52853" y="63044"/>
                    <a:pt x="52790" y="62730"/>
                    <a:pt x="52832" y="62416"/>
                  </a:cubicBezTo>
                  <a:cubicBezTo>
                    <a:pt x="52853" y="62039"/>
                    <a:pt x="52770" y="61642"/>
                    <a:pt x="52895" y="61307"/>
                  </a:cubicBezTo>
                  <a:cubicBezTo>
                    <a:pt x="53104" y="60763"/>
                    <a:pt x="53104" y="60219"/>
                    <a:pt x="53146" y="59633"/>
                  </a:cubicBezTo>
                  <a:cubicBezTo>
                    <a:pt x="53167" y="59068"/>
                    <a:pt x="53083" y="58503"/>
                    <a:pt x="53397" y="57980"/>
                  </a:cubicBezTo>
                  <a:cubicBezTo>
                    <a:pt x="53460" y="57875"/>
                    <a:pt x="53460" y="57708"/>
                    <a:pt x="53460" y="57562"/>
                  </a:cubicBezTo>
                  <a:cubicBezTo>
                    <a:pt x="53502" y="56683"/>
                    <a:pt x="53502" y="56683"/>
                    <a:pt x="53062" y="56034"/>
                  </a:cubicBezTo>
                  <a:lnTo>
                    <a:pt x="53062" y="55950"/>
                  </a:lnTo>
                  <a:cubicBezTo>
                    <a:pt x="53146" y="55867"/>
                    <a:pt x="53188" y="55762"/>
                    <a:pt x="53272" y="55678"/>
                  </a:cubicBezTo>
                  <a:cubicBezTo>
                    <a:pt x="53669" y="55239"/>
                    <a:pt x="53586" y="54883"/>
                    <a:pt x="53083" y="54611"/>
                  </a:cubicBezTo>
                  <a:cubicBezTo>
                    <a:pt x="52895" y="54507"/>
                    <a:pt x="52644" y="54486"/>
                    <a:pt x="52581" y="54193"/>
                  </a:cubicBezTo>
                  <a:cubicBezTo>
                    <a:pt x="52749" y="53753"/>
                    <a:pt x="53251" y="53963"/>
                    <a:pt x="53481" y="53774"/>
                  </a:cubicBezTo>
                  <a:cubicBezTo>
                    <a:pt x="53774" y="53021"/>
                    <a:pt x="53816" y="52310"/>
                    <a:pt x="53816" y="51556"/>
                  </a:cubicBezTo>
                  <a:cubicBezTo>
                    <a:pt x="53816" y="50803"/>
                    <a:pt x="53816" y="50008"/>
                    <a:pt x="53879" y="49255"/>
                  </a:cubicBezTo>
                  <a:cubicBezTo>
                    <a:pt x="53920" y="48334"/>
                    <a:pt x="53941" y="47414"/>
                    <a:pt x="54088" y="46535"/>
                  </a:cubicBezTo>
                  <a:cubicBezTo>
                    <a:pt x="54339" y="44882"/>
                    <a:pt x="54339" y="43271"/>
                    <a:pt x="54297" y="41618"/>
                  </a:cubicBezTo>
                  <a:cubicBezTo>
                    <a:pt x="54255" y="41074"/>
                    <a:pt x="54213" y="40488"/>
                    <a:pt x="54151" y="39965"/>
                  </a:cubicBezTo>
                  <a:cubicBezTo>
                    <a:pt x="53732" y="39839"/>
                    <a:pt x="53397" y="39672"/>
                    <a:pt x="53062" y="39651"/>
                  </a:cubicBezTo>
                  <a:cubicBezTo>
                    <a:pt x="52351" y="39567"/>
                    <a:pt x="51702" y="39316"/>
                    <a:pt x="51012" y="39128"/>
                  </a:cubicBezTo>
                  <a:cubicBezTo>
                    <a:pt x="49380" y="38668"/>
                    <a:pt x="49233" y="38500"/>
                    <a:pt x="47392" y="38500"/>
                  </a:cubicBezTo>
                  <a:cubicBezTo>
                    <a:pt x="46597" y="38500"/>
                    <a:pt x="45781" y="38479"/>
                    <a:pt x="45007" y="38479"/>
                  </a:cubicBezTo>
                  <a:cubicBezTo>
                    <a:pt x="44400" y="38479"/>
                    <a:pt x="43835" y="38416"/>
                    <a:pt x="43249" y="38249"/>
                  </a:cubicBezTo>
                  <a:cubicBezTo>
                    <a:pt x="43040" y="38186"/>
                    <a:pt x="42810" y="38144"/>
                    <a:pt x="42580" y="38144"/>
                  </a:cubicBezTo>
                  <a:lnTo>
                    <a:pt x="38562" y="38061"/>
                  </a:lnTo>
                  <a:cubicBezTo>
                    <a:pt x="38332" y="38061"/>
                    <a:pt x="38102" y="38061"/>
                    <a:pt x="37893" y="38144"/>
                  </a:cubicBezTo>
                  <a:cubicBezTo>
                    <a:pt x="36972" y="38416"/>
                    <a:pt x="36114" y="38814"/>
                    <a:pt x="35110" y="38877"/>
                  </a:cubicBezTo>
                  <a:cubicBezTo>
                    <a:pt x="34671" y="39107"/>
                    <a:pt x="34168" y="39044"/>
                    <a:pt x="33708" y="39023"/>
                  </a:cubicBezTo>
                  <a:cubicBezTo>
                    <a:pt x="33122" y="39023"/>
                    <a:pt x="32578" y="38981"/>
                    <a:pt x="32013" y="38981"/>
                  </a:cubicBezTo>
                  <a:cubicBezTo>
                    <a:pt x="31720" y="38981"/>
                    <a:pt x="31427" y="38940"/>
                    <a:pt x="31176" y="39023"/>
                  </a:cubicBezTo>
                  <a:cubicBezTo>
                    <a:pt x="30821" y="39128"/>
                    <a:pt x="30507" y="39128"/>
                    <a:pt x="30172" y="39128"/>
                  </a:cubicBezTo>
                  <a:cubicBezTo>
                    <a:pt x="29628" y="39128"/>
                    <a:pt x="29105" y="39107"/>
                    <a:pt x="28561" y="39086"/>
                  </a:cubicBezTo>
                  <a:cubicBezTo>
                    <a:pt x="28101" y="39044"/>
                    <a:pt x="27640" y="39107"/>
                    <a:pt x="27243" y="38814"/>
                  </a:cubicBezTo>
                  <a:cubicBezTo>
                    <a:pt x="27159" y="38772"/>
                    <a:pt x="27034" y="38772"/>
                    <a:pt x="26908" y="38730"/>
                  </a:cubicBezTo>
                  <a:cubicBezTo>
                    <a:pt x="26259" y="38709"/>
                    <a:pt x="25673" y="38354"/>
                    <a:pt x="25004" y="38416"/>
                  </a:cubicBezTo>
                  <a:cubicBezTo>
                    <a:pt x="24857" y="38416"/>
                    <a:pt x="24732" y="38312"/>
                    <a:pt x="24606" y="38270"/>
                  </a:cubicBezTo>
                  <a:cubicBezTo>
                    <a:pt x="23686" y="37935"/>
                    <a:pt x="22744" y="37580"/>
                    <a:pt x="21719" y="37663"/>
                  </a:cubicBezTo>
                  <a:cubicBezTo>
                    <a:pt x="21384" y="37684"/>
                    <a:pt x="21049" y="37663"/>
                    <a:pt x="20715" y="37663"/>
                  </a:cubicBezTo>
                  <a:cubicBezTo>
                    <a:pt x="20003" y="37663"/>
                    <a:pt x="19292" y="37831"/>
                    <a:pt x="18664" y="38103"/>
                  </a:cubicBezTo>
                  <a:cubicBezTo>
                    <a:pt x="18246" y="38291"/>
                    <a:pt x="17827" y="38375"/>
                    <a:pt x="17367" y="38375"/>
                  </a:cubicBezTo>
                  <a:cubicBezTo>
                    <a:pt x="15735" y="38312"/>
                    <a:pt x="14124" y="38312"/>
                    <a:pt x="12513" y="38270"/>
                  </a:cubicBezTo>
                  <a:cubicBezTo>
                    <a:pt x="11843" y="38249"/>
                    <a:pt x="11215" y="38500"/>
                    <a:pt x="10525" y="38626"/>
                  </a:cubicBezTo>
                  <a:cubicBezTo>
                    <a:pt x="10483" y="38626"/>
                    <a:pt x="10462" y="38709"/>
                    <a:pt x="10420" y="38730"/>
                  </a:cubicBezTo>
                  <a:cubicBezTo>
                    <a:pt x="10420" y="39232"/>
                    <a:pt x="10399" y="39714"/>
                    <a:pt x="10399" y="40174"/>
                  </a:cubicBezTo>
                  <a:lnTo>
                    <a:pt x="10316" y="49192"/>
                  </a:lnTo>
                  <a:cubicBezTo>
                    <a:pt x="10316" y="49757"/>
                    <a:pt x="10295" y="50280"/>
                    <a:pt x="10085" y="50803"/>
                  </a:cubicBezTo>
                  <a:cubicBezTo>
                    <a:pt x="10002" y="51012"/>
                    <a:pt x="10002" y="51243"/>
                    <a:pt x="10002" y="51473"/>
                  </a:cubicBezTo>
                  <a:cubicBezTo>
                    <a:pt x="9960" y="53774"/>
                    <a:pt x="9939" y="56076"/>
                    <a:pt x="9897" y="58378"/>
                  </a:cubicBezTo>
                  <a:cubicBezTo>
                    <a:pt x="9897" y="58587"/>
                    <a:pt x="9855" y="58796"/>
                    <a:pt x="9939" y="58984"/>
                  </a:cubicBezTo>
                  <a:cubicBezTo>
                    <a:pt x="10295" y="59759"/>
                    <a:pt x="10002" y="60595"/>
                    <a:pt x="10253" y="61391"/>
                  </a:cubicBezTo>
                  <a:cubicBezTo>
                    <a:pt x="10169" y="61725"/>
                    <a:pt x="10253" y="62060"/>
                    <a:pt x="10399" y="62374"/>
                  </a:cubicBezTo>
                  <a:cubicBezTo>
                    <a:pt x="10483" y="62374"/>
                    <a:pt x="10441" y="62520"/>
                    <a:pt x="10441" y="62646"/>
                  </a:cubicBezTo>
                  <a:close/>
                  <a:moveTo>
                    <a:pt x="43961" y="33981"/>
                  </a:moveTo>
                  <a:cubicBezTo>
                    <a:pt x="44295" y="34022"/>
                    <a:pt x="44567" y="34085"/>
                    <a:pt x="44798" y="34106"/>
                  </a:cubicBezTo>
                  <a:cubicBezTo>
                    <a:pt x="46744" y="34336"/>
                    <a:pt x="48689" y="34546"/>
                    <a:pt x="50635" y="34797"/>
                  </a:cubicBezTo>
                  <a:cubicBezTo>
                    <a:pt x="51472" y="34901"/>
                    <a:pt x="52246" y="34755"/>
                    <a:pt x="52937" y="34211"/>
                  </a:cubicBezTo>
                  <a:cubicBezTo>
                    <a:pt x="53083" y="34085"/>
                    <a:pt x="53355" y="34022"/>
                    <a:pt x="53565" y="34002"/>
                  </a:cubicBezTo>
                  <a:cubicBezTo>
                    <a:pt x="53753" y="33939"/>
                    <a:pt x="53941" y="34002"/>
                    <a:pt x="54151" y="33939"/>
                  </a:cubicBezTo>
                  <a:cubicBezTo>
                    <a:pt x="54423" y="33876"/>
                    <a:pt x="54674" y="33771"/>
                    <a:pt x="54946" y="33667"/>
                  </a:cubicBezTo>
                  <a:cubicBezTo>
                    <a:pt x="55071" y="33604"/>
                    <a:pt x="55803" y="32516"/>
                    <a:pt x="55887" y="32349"/>
                  </a:cubicBezTo>
                  <a:cubicBezTo>
                    <a:pt x="56201" y="31784"/>
                    <a:pt x="56201" y="31156"/>
                    <a:pt x="56201" y="30528"/>
                  </a:cubicBezTo>
                  <a:cubicBezTo>
                    <a:pt x="56201" y="30193"/>
                    <a:pt x="56180" y="29838"/>
                    <a:pt x="55971" y="29545"/>
                  </a:cubicBezTo>
                  <a:cubicBezTo>
                    <a:pt x="55845" y="29377"/>
                    <a:pt x="55762" y="29126"/>
                    <a:pt x="55741" y="28917"/>
                  </a:cubicBezTo>
                  <a:cubicBezTo>
                    <a:pt x="55699" y="28541"/>
                    <a:pt x="55552" y="28227"/>
                    <a:pt x="55385" y="27871"/>
                  </a:cubicBezTo>
                  <a:cubicBezTo>
                    <a:pt x="55259" y="27620"/>
                    <a:pt x="55134" y="27390"/>
                    <a:pt x="55050" y="27097"/>
                  </a:cubicBezTo>
                  <a:cubicBezTo>
                    <a:pt x="54862" y="26469"/>
                    <a:pt x="54862" y="25862"/>
                    <a:pt x="55448" y="25402"/>
                  </a:cubicBezTo>
                  <a:cubicBezTo>
                    <a:pt x="55762" y="25130"/>
                    <a:pt x="56075" y="24816"/>
                    <a:pt x="56410" y="24565"/>
                  </a:cubicBezTo>
                  <a:cubicBezTo>
                    <a:pt x="56619" y="24398"/>
                    <a:pt x="56724" y="24209"/>
                    <a:pt x="56787" y="24000"/>
                  </a:cubicBezTo>
                  <a:cubicBezTo>
                    <a:pt x="56850" y="23665"/>
                    <a:pt x="56829" y="23351"/>
                    <a:pt x="56640" y="23017"/>
                  </a:cubicBezTo>
                  <a:cubicBezTo>
                    <a:pt x="56075" y="22012"/>
                    <a:pt x="55699" y="20945"/>
                    <a:pt x="55071" y="20004"/>
                  </a:cubicBezTo>
                  <a:cubicBezTo>
                    <a:pt x="54736" y="19481"/>
                    <a:pt x="54715" y="18874"/>
                    <a:pt x="55176" y="18351"/>
                  </a:cubicBezTo>
                  <a:cubicBezTo>
                    <a:pt x="55741" y="17723"/>
                    <a:pt x="56055" y="17033"/>
                    <a:pt x="55950" y="16196"/>
                  </a:cubicBezTo>
                  <a:cubicBezTo>
                    <a:pt x="55908" y="16007"/>
                    <a:pt x="55950" y="15798"/>
                    <a:pt x="55950" y="15589"/>
                  </a:cubicBezTo>
                  <a:cubicBezTo>
                    <a:pt x="55971" y="15254"/>
                    <a:pt x="55845" y="14982"/>
                    <a:pt x="55636" y="14731"/>
                  </a:cubicBezTo>
                  <a:cubicBezTo>
                    <a:pt x="55239" y="14292"/>
                    <a:pt x="54862" y="13810"/>
                    <a:pt x="54506" y="13350"/>
                  </a:cubicBezTo>
                  <a:cubicBezTo>
                    <a:pt x="54297" y="13078"/>
                    <a:pt x="54067" y="12827"/>
                    <a:pt x="53795" y="12618"/>
                  </a:cubicBezTo>
                  <a:cubicBezTo>
                    <a:pt x="53042" y="12032"/>
                    <a:pt x="52330" y="11362"/>
                    <a:pt x="51410" y="10986"/>
                  </a:cubicBezTo>
                  <a:cubicBezTo>
                    <a:pt x="51221" y="10902"/>
                    <a:pt x="51075" y="10776"/>
                    <a:pt x="50886" y="10672"/>
                  </a:cubicBezTo>
                  <a:cubicBezTo>
                    <a:pt x="50531" y="10525"/>
                    <a:pt x="50405" y="10232"/>
                    <a:pt x="50426" y="9856"/>
                  </a:cubicBezTo>
                  <a:cubicBezTo>
                    <a:pt x="50447" y="9270"/>
                    <a:pt x="50447" y="8663"/>
                    <a:pt x="50468" y="8077"/>
                  </a:cubicBezTo>
                  <a:cubicBezTo>
                    <a:pt x="50531" y="6885"/>
                    <a:pt x="49798" y="6173"/>
                    <a:pt x="48899" y="5545"/>
                  </a:cubicBezTo>
                  <a:cubicBezTo>
                    <a:pt x="48125" y="5315"/>
                    <a:pt x="47371" y="4981"/>
                    <a:pt x="46534" y="4981"/>
                  </a:cubicBezTo>
                  <a:cubicBezTo>
                    <a:pt x="45112" y="4981"/>
                    <a:pt x="43668" y="4918"/>
                    <a:pt x="42266" y="4897"/>
                  </a:cubicBezTo>
                  <a:cubicBezTo>
                    <a:pt x="41827" y="4897"/>
                    <a:pt x="41345" y="4813"/>
                    <a:pt x="40927" y="5043"/>
                  </a:cubicBezTo>
                  <a:cubicBezTo>
                    <a:pt x="40822" y="5106"/>
                    <a:pt x="40634" y="5085"/>
                    <a:pt x="40508" y="5106"/>
                  </a:cubicBezTo>
                  <a:cubicBezTo>
                    <a:pt x="39755" y="5106"/>
                    <a:pt x="39630" y="4981"/>
                    <a:pt x="39588" y="4248"/>
                  </a:cubicBezTo>
                  <a:cubicBezTo>
                    <a:pt x="39588" y="3976"/>
                    <a:pt x="39588" y="3725"/>
                    <a:pt x="39525" y="3474"/>
                  </a:cubicBezTo>
                  <a:cubicBezTo>
                    <a:pt x="39253" y="2909"/>
                    <a:pt x="38897" y="2407"/>
                    <a:pt x="38332" y="2072"/>
                  </a:cubicBezTo>
                  <a:cubicBezTo>
                    <a:pt x="37872" y="1779"/>
                    <a:pt x="37370" y="1465"/>
                    <a:pt x="36909" y="1172"/>
                  </a:cubicBezTo>
                  <a:cubicBezTo>
                    <a:pt x="36637" y="1026"/>
                    <a:pt x="36345" y="942"/>
                    <a:pt x="36010" y="921"/>
                  </a:cubicBezTo>
                  <a:cubicBezTo>
                    <a:pt x="33478" y="817"/>
                    <a:pt x="33478" y="817"/>
                    <a:pt x="31009" y="1591"/>
                  </a:cubicBezTo>
                  <a:cubicBezTo>
                    <a:pt x="30988" y="1591"/>
                    <a:pt x="30967" y="1633"/>
                    <a:pt x="30946" y="1633"/>
                  </a:cubicBezTo>
                  <a:cubicBezTo>
                    <a:pt x="30632" y="1675"/>
                    <a:pt x="30381" y="1863"/>
                    <a:pt x="30130" y="2051"/>
                  </a:cubicBezTo>
                  <a:cubicBezTo>
                    <a:pt x="29607" y="2428"/>
                    <a:pt x="29084" y="2804"/>
                    <a:pt x="28582" y="3244"/>
                  </a:cubicBezTo>
                  <a:cubicBezTo>
                    <a:pt x="28289" y="3516"/>
                    <a:pt x="27954" y="3579"/>
                    <a:pt x="27557" y="3432"/>
                  </a:cubicBezTo>
                  <a:cubicBezTo>
                    <a:pt x="27389" y="3348"/>
                    <a:pt x="27180" y="3307"/>
                    <a:pt x="26992" y="3328"/>
                  </a:cubicBezTo>
                  <a:cubicBezTo>
                    <a:pt x="26176" y="3432"/>
                    <a:pt x="25339" y="3516"/>
                    <a:pt x="24565" y="3725"/>
                  </a:cubicBezTo>
                  <a:cubicBezTo>
                    <a:pt x="23979" y="3851"/>
                    <a:pt x="23435" y="4102"/>
                    <a:pt x="22912" y="4395"/>
                  </a:cubicBezTo>
                  <a:cubicBezTo>
                    <a:pt x="22054" y="4876"/>
                    <a:pt x="21342" y="5525"/>
                    <a:pt x="20694" y="6236"/>
                  </a:cubicBezTo>
                  <a:cubicBezTo>
                    <a:pt x="20317" y="6613"/>
                    <a:pt x="19961" y="7073"/>
                    <a:pt x="19899" y="7617"/>
                  </a:cubicBezTo>
                  <a:cubicBezTo>
                    <a:pt x="19815" y="8245"/>
                    <a:pt x="19501" y="8789"/>
                    <a:pt x="19564" y="9437"/>
                  </a:cubicBezTo>
                  <a:cubicBezTo>
                    <a:pt x="19585" y="9793"/>
                    <a:pt x="19396" y="10023"/>
                    <a:pt x="19041" y="10149"/>
                  </a:cubicBezTo>
                  <a:cubicBezTo>
                    <a:pt x="18246" y="10421"/>
                    <a:pt x="17513" y="10755"/>
                    <a:pt x="16781" y="11153"/>
                  </a:cubicBezTo>
                  <a:cubicBezTo>
                    <a:pt x="16237" y="11467"/>
                    <a:pt x="15714" y="11781"/>
                    <a:pt x="15274" y="12241"/>
                  </a:cubicBezTo>
                  <a:cubicBezTo>
                    <a:pt x="15002" y="12534"/>
                    <a:pt x="14689" y="12785"/>
                    <a:pt x="14417" y="13078"/>
                  </a:cubicBezTo>
                  <a:cubicBezTo>
                    <a:pt x="14145" y="13350"/>
                    <a:pt x="13935" y="13622"/>
                    <a:pt x="13705" y="13915"/>
                  </a:cubicBezTo>
                  <a:cubicBezTo>
                    <a:pt x="13433" y="14229"/>
                    <a:pt x="13308" y="14605"/>
                    <a:pt x="13329" y="15024"/>
                  </a:cubicBezTo>
                  <a:cubicBezTo>
                    <a:pt x="13370" y="15484"/>
                    <a:pt x="13224" y="15986"/>
                    <a:pt x="13621" y="16384"/>
                  </a:cubicBezTo>
                  <a:cubicBezTo>
                    <a:pt x="13893" y="16656"/>
                    <a:pt x="13831" y="17074"/>
                    <a:pt x="13789" y="17451"/>
                  </a:cubicBezTo>
                  <a:cubicBezTo>
                    <a:pt x="13747" y="17744"/>
                    <a:pt x="13538" y="17890"/>
                    <a:pt x="13308" y="18016"/>
                  </a:cubicBezTo>
                  <a:cubicBezTo>
                    <a:pt x="13182" y="18100"/>
                    <a:pt x="13077" y="18204"/>
                    <a:pt x="12994" y="18309"/>
                  </a:cubicBezTo>
                  <a:cubicBezTo>
                    <a:pt x="12680" y="18685"/>
                    <a:pt x="12345" y="19020"/>
                    <a:pt x="12052" y="19418"/>
                  </a:cubicBezTo>
                  <a:cubicBezTo>
                    <a:pt x="11927" y="19585"/>
                    <a:pt x="11801" y="19774"/>
                    <a:pt x="11696" y="19962"/>
                  </a:cubicBezTo>
                  <a:cubicBezTo>
                    <a:pt x="11445" y="20318"/>
                    <a:pt x="11236" y="20694"/>
                    <a:pt x="11006" y="21029"/>
                  </a:cubicBezTo>
                  <a:cubicBezTo>
                    <a:pt x="10755" y="21343"/>
                    <a:pt x="10588" y="21678"/>
                    <a:pt x="10504" y="22096"/>
                  </a:cubicBezTo>
                  <a:cubicBezTo>
                    <a:pt x="10336" y="22996"/>
                    <a:pt x="10085" y="23875"/>
                    <a:pt x="9939" y="24774"/>
                  </a:cubicBezTo>
                  <a:cubicBezTo>
                    <a:pt x="9855" y="25193"/>
                    <a:pt x="9918" y="25611"/>
                    <a:pt x="9939" y="26030"/>
                  </a:cubicBezTo>
                  <a:cubicBezTo>
                    <a:pt x="9960" y="26364"/>
                    <a:pt x="10085" y="26678"/>
                    <a:pt x="10148" y="27013"/>
                  </a:cubicBezTo>
                  <a:cubicBezTo>
                    <a:pt x="10253" y="27850"/>
                    <a:pt x="10588" y="28582"/>
                    <a:pt x="11027" y="29294"/>
                  </a:cubicBezTo>
                  <a:cubicBezTo>
                    <a:pt x="11173" y="29482"/>
                    <a:pt x="11278" y="29691"/>
                    <a:pt x="11341" y="29901"/>
                  </a:cubicBezTo>
                  <a:cubicBezTo>
                    <a:pt x="11487" y="30403"/>
                    <a:pt x="11738" y="30821"/>
                    <a:pt x="12010" y="31261"/>
                  </a:cubicBezTo>
                  <a:cubicBezTo>
                    <a:pt x="12387" y="31888"/>
                    <a:pt x="12743" y="32537"/>
                    <a:pt x="13370" y="32955"/>
                  </a:cubicBezTo>
                  <a:cubicBezTo>
                    <a:pt x="13580" y="33081"/>
                    <a:pt x="13601" y="33332"/>
                    <a:pt x="13496" y="33478"/>
                  </a:cubicBezTo>
                  <a:cubicBezTo>
                    <a:pt x="13391" y="33667"/>
                    <a:pt x="13203" y="33750"/>
                    <a:pt x="12994" y="33709"/>
                  </a:cubicBezTo>
                  <a:cubicBezTo>
                    <a:pt x="12847" y="33688"/>
                    <a:pt x="12680" y="33646"/>
                    <a:pt x="12492" y="33583"/>
                  </a:cubicBezTo>
                  <a:cubicBezTo>
                    <a:pt x="12429" y="33813"/>
                    <a:pt x="12345" y="34002"/>
                    <a:pt x="12324" y="34190"/>
                  </a:cubicBezTo>
                  <a:cubicBezTo>
                    <a:pt x="12261" y="34399"/>
                    <a:pt x="12241" y="34608"/>
                    <a:pt x="12220" y="34839"/>
                  </a:cubicBezTo>
                  <a:cubicBezTo>
                    <a:pt x="13391" y="34734"/>
                    <a:pt x="14542" y="34629"/>
                    <a:pt x="15672" y="34587"/>
                  </a:cubicBezTo>
                  <a:cubicBezTo>
                    <a:pt x="16781" y="34504"/>
                    <a:pt x="17911" y="34587"/>
                    <a:pt x="19145" y="34420"/>
                  </a:cubicBezTo>
                  <a:cubicBezTo>
                    <a:pt x="18664" y="33855"/>
                    <a:pt x="18141" y="33458"/>
                    <a:pt x="17869" y="32851"/>
                  </a:cubicBezTo>
                  <a:cubicBezTo>
                    <a:pt x="17576" y="32286"/>
                    <a:pt x="17346" y="31679"/>
                    <a:pt x="16969" y="31135"/>
                  </a:cubicBezTo>
                  <a:cubicBezTo>
                    <a:pt x="16321" y="31302"/>
                    <a:pt x="15714" y="31344"/>
                    <a:pt x="15107" y="31051"/>
                  </a:cubicBezTo>
                  <a:cubicBezTo>
                    <a:pt x="14961" y="30968"/>
                    <a:pt x="14772" y="30989"/>
                    <a:pt x="14626" y="30947"/>
                  </a:cubicBezTo>
                  <a:cubicBezTo>
                    <a:pt x="13893" y="30737"/>
                    <a:pt x="13329" y="30235"/>
                    <a:pt x="12805" y="29712"/>
                  </a:cubicBezTo>
                  <a:cubicBezTo>
                    <a:pt x="12764" y="29670"/>
                    <a:pt x="12743" y="29566"/>
                    <a:pt x="12701" y="29482"/>
                  </a:cubicBezTo>
                  <a:cubicBezTo>
                    <a:pt x="12387" y="28750"/>
                    <a:pt x="12136" y="27996"/>
                    <a:pt x="12261" y="27180"/>
                  </a:cubicBezTo>
                  <a:cubicBezTo>
                    <a:pt x="12282" y="27013"/>
                    <a:pt x="12282" y="26846"/>
                    <a:pt x="12261" y="26657"/>
                  </a:cubicBezTo>
                  <a:cubicBezTo>
                    <a:pt x="12241" y="26218"/>
                    <a:pt x="12450" y="25820"/>
                    <a:pt x="12743" y="25507"/>
                  </a:cubicBezTo>
                  <a:cubicBezTo>
                    <a:pt x="12994" y="25214"/>
                    <a:pt x="13308" y="24963"/>
                    <a:pt x="13601" y="24670"/>
                  </a:cubicBezTo>
                  <a:cubicBezTo>
                    <a:pt x="13789" y="24502"/>
                    <a:pt x="13956" y="24439"/>
                    <a:pt x="14228" y="24439"/>
                  </a:cubicBezTo>
                  <a:cubicBezTo>
                    <a:pt x="15295" y="24460"/>
                    <a:pt x="16342" y="24230"/>
                    <a:pt x="17409" y="24042"/>
                  </a:cubicBezTo>
                  <a:cubicBezTo>
                    <a:pt x="17911" y="23958"/>
                    <a:pt x="18329" y="23749"/>
                    <a:pt x="18706" y="23414"/>
                  </a:cubicBezTo>
                  <a:cubicBezTo>
                    <a:pt x="19250" y="22912"/>
                    <a:pt x="19773" y="22389"/>
                    <a:pt x="20296" y="21866"/>
                  </a:cubicBezTo>
                  <a:cubicBezTo>
                    <a:pt x="20547" y="21636"/>
                    <a:pt x="20694" y="21322"/>
                    <a:pt x="20735" y="20987"/>
                  </a:cubicBezTo>
                  <a:cubicBezTo>
                    <a:pt x="20840" y="20255"/>
                    <a:pt x="21133" y="19564"/>
                    <a:pt x="21049" y="18811"/>
                  </a:cubicBezTo>
                  <a:cubicBezTo>
                    <a:pt x="21049" y="18748"/>
                    <a:pt x="21049" y="18706"/>
                    <a:pt x="21070" y="18644"/>
                  </a:cubicBezTo>
                  <a:cubicBezTo>
                    <a:pt x="21175" y="18183"/>
                    <a:pt x="21635" y="17974"/>
                    <a:pt x="22075" y="18204"/>
                  </a:cubicBezTo>
                  <a:cubicBezTo>
                    <a:pt x="22263" y="18309"/>
                    <a:pt x="22388" y="18434"/>
                    <a:pt x="22535" y="18581"/>
                  </a:cubicBezTo>
                  <a:cubicBezTo>
                    <a:pt x="22744" y="18790"/>
                    <a:pt x="23016" y="18895"/>
                    <a:pt x="23309" y="18916"/>
                  </a:cubicBezTo>
                  <a:cubicBezTo>
                    <a:pt x="24690" y="19041"/>
                    <a:pt x="24920" y="18999"/>
                    <a:pt x="26155" y="18330"/>
                  </a:cubicBezTo>
                  <a:cubicBezTo>
                    <a:pt x="26301" y="18267"/>
                    <a:pt x="26448" y="18183"/>
                    <a:pt x="26594" y="18100"/>
                  </a:cubicBezTo>
                  <a:cubicBezTo>
                    <a:pt x="27117" y="17849"/>
                    <a:pt x="27536" y="17493"/>
                    <a:pt x="27870" y="17012"/>
                  </a:cubicBezTo>
                  <a:cubicBezTo>
                    <a:pt x="28038" y="16761"/>
                    <a:pt x="28247" y="16551"/>
                    <a:pt x="28456" y="16384"/>
                  </a:cubicBezTo>
                  <a:cubicBezTo>
                    <a:pt x="28791" y="16070"/>
                    <a:pt x="29084" y="15714"/>
                    <a:pt x="29272" y="15296"/>
                  </a:cubicBezTo>
                  <a:cubicBezTo>
                    <a:pt x="29398" y="15045"/>
                    <a:pt x="29523" y="14815"/>
                    <a:pt x="29691" y="14564"/>
                  </a:cubicBezTo>
                  <a:cubicBezTo>
                    <a:pt x="30026" y="14020"/>
                    <a:pt x="30172" y="13455"/>
                    <a:pt x="30214" y="12785"/>
                  </a:cubicBezTo>
                  <a:cubicBezTo>
                    <a:pt x="30214" y="12471"/>
                    <a:pt x="30256" y="12157"/>
                    <a:pt x="30319" y="11843"/>
                  </a:cubicBezTo>
                  <a:cubicBezTo>
                    <a:pt x="30339" y="11613"/>
                    <a:pt x="30381" y="11383"/>
                    <a:pt x="30653" y="11320"/>
                  </a:cubicBezTo>
                  <a:cubicBezTo>
                    <a:pt x="30842" y="11279"/>
                    <a:pt x="30988" y="11488"/>
                    <a:pt x="31051" y="11906"/>
                  </a:cubicBezTo>
                  <a:cubicBezTo>
                    <a:pt x="31093" y="12429"/>
                    <a:pt x="31072" y="12973"/>
                    <a:pt x="31114" y="13517"/>
                  </a:cubicBezTo>
                  <a:cubicBezTo>
                    <a:pt x="31155" y="13789"/>
                    <a:pt x="31155" y="14040"/>
                    <a:pt x="31260" y="14250"/>
                  </a:cubicBezTo>
                  <a:cubicBezTo>
                    <a:pt x="31616" y="15066"/>
                    <a:pt x="32223" y="15714"/>
                    <a:pt x="32871" y="16321"/>
                  </a:cubicBezTo>
                  <a:cubicBezTo>
                    <a:pt x="33311" y="16719"/>
                    <a:pt x="33834" y="16949"/>
                    <a:pt x="34440" y="16823"/>
                  </a:cubicBezTo>
                  <a:cubicBezTo>
                    <a:pt x="34984" y="16698"/>
                    <a:pt x="35570" y="16656"/>
                    <a:pt x="35884" y="16070"/>
                  </a:cubicBezTo>
                  <a:cubicBezTo>
                    <a:pt x="35926" y="15924"/>
                    <a:pt x="36073" y="15861"/>
                    <a:pt x="36177" y="15777"/>
                  </a:cubicBezTo>
                  <a:cubicBezTo>
                    <a:pt x="36617" y="15463"/>
                    <a:pt x="37119" y="15652"/>
                    <a:pt x="37223" y="16196"/>
                  </a:cubicBezTo>
                  <a:cubicBezTo>
                    <a:pt x="37328" y="16698"/>
                    <a:pt x="37391" y="17179"/>
                    <a:pt x="37495" y="17681"/>
                  </a:cubicBezTo>
                  <a:cubicBezTo>
                    <a:pt x="37558" y="17911"/>
                    <a:pt x="37663" y="18183"/>
                    <a:pt x="37767" y="18393"/>
                  </a:cubicBezTo>
                  <a:cubicBezTo>
                    <a:pt x="38081" y="19020"/>
                    <a:pt x="38437" y="19648"/>
                    <a:pt x="38751" y="20276"/>
                  </a:cubicBezTo>
                  <a:cubicBezTo>
                    <a:pt x="39127" y="20987"/>
                    <a:pt x="39797" y="21154"/>
                    <a:pt x="40508" y="21301"/>
                  </a:cubicBezTo>
                  <a:cubicBezTo>
                    <a:pt x="40676" y="21322"/>
                    <a:pt x="40843" y="21259"/>
                    <a:pt x="41010" y="21217"/>
                  </a:cubicBezTo>
                  <a:cubicBezTo>
                    <a:pt x="41241" y="21134"/>
                    <a:pt x="41513" y="21029"/>
                    <a:pt x="41680" y="20882"/>
                  </a:cubicBezTo>
                  <a:cubicBezTo>
                    <a:pt x="42099" y="20527"/>
                    <a:pt x="42622" y="20359"/>
                    <a:pt x="42894" y="19836"/>
                  </a:cubicBezTo>
                  <a:cubicBezTo>
                    <a:pt x="42915" y="19774"/>
                    <a:pt x="42977" y="19753"/>
                    <a:pt x="43019" y="19690"/>
                  </a:cubicBezTo>
                  <a:cubicBezTo>
                    <a:pt x="43228" y="19564"/>
                    <a:pt x="43438" y="19522"/>
                    <a:pt x="43668" y="19627"/>
                  </a:cubicBezTo>
                  <a:cubicBezTo>
                    <a:pt x="43919" y="19732"/>
                    <a:pt x="44044" y="19878"/>
                    <a:pt x="44044" y="20150"/>
                  </a:cubicBezTo>
                  <a:cubicBezTo>
                    <a:pt x="44044" y="20799"/>
                    <a:pt x="44065" y="21447"/>
                    <a:pt x="44023" y="22096"/>
                  </a:cubicBezTo>
                  <a:cubicBezTo>
                    <a:pt x="43982" y="22724"/>
                    <a:pt x="44233" y="23247"/>
                    <a:pt x="44588" y="23749"/>
                  </a:cubicBezTo>
                  <a:cubicBezTo>
                    <a:pt x="44777" y="23979"/>
                    <a:pt x="44965" y="24272"/>
                    <a:pt x="45132" y="24502"/>
                  </a:cubicBezTo>
                  <a:cubicBezTo>
                    <a:pt x="45593" y="25067"/>
                    <a:pt x="45928" y="25653"/>
                    <a:pt x="46660" y="25925"/>
                  </a:cubicBezTo>
                  <a:cubicBezTo>
                    <a:pt x="47016" y="26051"/>
                    <a:pt x="47308" y="26072"/>
                    <a:pt x="47601" y="25800"/>
                  </a:cubicBezTo>
                  <a:cubicBezTo>
                    <a:pt x="48020" y="25402"/>
                    <a:pt x="48480" y="25193"/>
                    <a:pt x="49066" y="25423"/>
                  </a:cubicBezTo>
                  <a:lnTo>
                    <a:pt x="49150" y="25423"/>
                  </a:lnTo>
                  <a:cubicBezTo>
                    <a:pt x="49526" y="25402"/>
                    <a:pt x="49840" y="25528"/>
                    <a:pt x="50133" y="25820"/>
                  </a:cubicBezTo>
                  <a:cubicBezTo>
                    <a:pt x="50259" y="25925"/>
                    <a:pt x="50405" y="26030"/>
                    <a:pt x="50552" y="26113"/>
                  </a:cubicBezTo>
                  <a:cubicBezTo>
                    <a:pt x="50824" y="26260"/>
                    <a:pt x="50928" y="26490"/>
                    <a:pt x="50970" y="26804"/>
                  </a:cubicBezTo>
                  <a:cubicBezTo>
                    <a:pt x="51054" y="27536"/>
                    <a:pt x="50886" y="28227"/>
                    <a:pt x="50740" y="28896"/>
                  </a:cubicBezTo>
                  <a:cubicBezTo>
                    <a:pt x="50719" y="29043"/>
                    <a:pt x="50614" y="29168"/>
                    <a:pt x="50531" y="29273"/>
                  </a:cubicBezTo>
                  <a:cubicBezTo>
                    <a:pt x="49777" y="30089"/>
                    <a:pt x="49003" y="30884"/>
                    <a:pt x="47936" y="31302"/>
                  </a:cubicBezTo>
                  <a:cubicBezTo>
                    <a:pt x="47476" y="31491"/>
                    <a:pt x="47016" y="31616"/>
                    <a:pt x="46534" y="31554"/>
                  </a:cubicBezTo>
                  <a:cubicBezTo>
                    <a:pt x="46220" y="31491"/>
                    <a:pt x="45928" y="31407"/>
                    <a:pt x="45593" y="31365"/>
                  </a:cubicBezTo>
                  <a:cubicBezTo>
                    <a:pt x="45216" y="31805"/>
                    <a:pt x="44777" y="32202"/>
                    <a:pt x="44714" y="32851"/>
                  </a:cubicBezTo>
                  <a:cubicBezTo>
                    <a:pt x="44693" y="33060"/>
                    <a:pt x="44547" y="33248"/>
                    <a:pt x="44442" y="33458"/>
                  </a:cubicBezTo>
                  <a:cubicBezTo>
                    <a:pt x="44149" y="33562"/>
                    <a:pt x="44065" y="33709"/>
                    <a:pt x="43961" y="33981"/>
                  </a:cubicBezTo>
                  <a:close/>
                  <a:moveTo>
                    <a:pt x="46555" y="27055"/>
                  </a:moveTo>
                  <a:cubicBezTo>
                    <a:pt x="46137" y="26846"/>
                    <a:pt x="45739" y="26657"/>
                    <a:pt x="45321" y="26469"/>
                  </a:cubicBezTo>
                  <a:cubicBezTo>
                    <a:pt x="45091" y="26364"/>
                    <a:pt x="44902" y="26197"/>
                    <a:pt x="44735" y="25967"/>
                  </a:cubicBezTo>
                  <a:cubicBezTo>
                    <a:pt x="44358" y="25402"/>
                    <a:pt x="43898" y="24858"/>
                    <a:pt x="43500" y="24272"/>
                  </a:cubicBezTo>
                  <a:cubicBezTo>
                    <a:pt x="43082" y="23665"/>
                    <a:pt x="42705" y="23017"/>
                    <a:pt x="42810" y="22242"/>
                  </a:cubicBezTo>
                  <a:cubicBezTo>
                    <a:pt x="42831" y="22033"/>
                    <a:pt x="42831" y="21845"/>
                    <a:pt x="42810" y="21636"/>
                  </a:cubicBezTo>
                  <a:cubicBezTo>
                    <a:pt x="42810" y="21510"/>
                    <a:pt x="42747" y="21364"/>
                    <a:pt x="42705" y="21196"/>
                  </a:cubicBezTo>
                  <a:cubicBezTo>
                    <a:pt x="42496" y="21343"/>
                    <a:pt x="42308" y="21447"/>
                    <a:pt x="42161" y="21552"/>
                  </a:cubicBezTo>
                  <a:cubicBezTo>
                    <a:pt x="41701" y="21866"/>
                    <a:pt x="41241" y="22138"/>
                    <a:pt x="40697" y="22242"/>
                  </a:cubicBezTo>
                  <a:cubicBezTo>
                    <a:pt x="39776" y="22389"/>
                    <a:pt x="38730" y="22033"/>
                    <a:pt x="38102" y="21322"/>
                  </a:cubicBezTo>
                  <a:cubicBezTo>
                    <a:pt x="37893" y="21092"/>
                    <a:pt x="37746" y="20820"/>
                    <a:pt x="37579" y="20569"/>
                  </a:cubicBezTo>
                  <a:cubicBezTo>
                    <a:pt x="37328" y="20087"/>
                    <a:pt x="37077" y="19627"/>
                    <a:pt x="36826" y="19146"/>
                  </a:cubicBezTo>
                  <a:cubicBezTo>
                    <a:pt x="36533" y="18644"/>
                    <a:pt x="36303" y="18121"/>
                    <a:pt x="36240" y="17556"/>
                  </a:cubicBezTo>
                  <a:cubicBezTo>
                    <a:pt x="36219" y="17430"/>
                    <a:pt x="36135" y="17284"/>
                    <a:pt x="36093" y="17158"/>
                  </a:cubicBezTo>
                  <a:cubicBezTo>
                    <a:pt x="35989" y="17221"/>
                    <a:pt x="35884" y="17221"/>
                    <a:pt x="35821" y="17263"/>
                  </a:cubicBezTo>
                  <a:cubicBezTo>
                    <a:pt x="35068" y="17702"/>
                    <a:pt x="34252" y="17869"/>
                    <a:pt x="33373" y="17786"/>
                  </a:cubicBezTo>
                  <a:cubicBezTo>
                    <a:pt x="33185" y="17765"/>
                    <a:pt x="32976" y="17723"/>
                    <a:pt x="32808" y="17639"/>
                  </a:cubicBezTo>
                  <a:cubicBezTo>
                    <a:pt x="31846" y="17012"/>
                    <a:pt x="31009" y="16258"/>
                    <a:pt x="30465" y="15212"/>
                  </a:cubicBezTo>
                  <a:cubicBezTo>
                    <a:pt x="30444" y="15149"/>
                    <a:pt x="30360" y="15108"/>
                    <a:pt x="30277" y="15045"/>
                  </a:cubicBezTo>
                  <a:cubicBezTo>
                    <a:pt x="30235" y="15087"/>
                    <a:pt x="30172" y="15108"/>
                    <a:pt x="30151" y="15170"/>
                  </a:cubicBezTo>
                  <a:cubicBezTo>
                    <a:pt x="29754" y="16049"/>
                    <a:pt x="29210" y="16844"/>
                    <a:pt x="28498" y="17514"/>
                  </a:cubicBezTo>
                  <a:cubicBezTo>
                    <a:pt x="28477" y="17556"/>
                    <a:pt x="28477" y="17577"/>
                    <a:pt x="28456" y="17597"/>
                  </a:cubicBezTo>
                  <a:cubicBezTo>
                    <a:pt x="28038" y="18288"/>
                    <a:pt x="27410" y="18706"/>
                    <a:pt x="26720" y="19083"/>
                  </a:cubicBezTo>
                  <a:cubicBezTo>
                    <a:pt x="26301" y="19334"/>
                    <a:pt x="25883" y="19585"/>
                    <a:pt x="25464" y="19794"/>
                  </a:cubicBezTo>
                  <a:cubicBezTo>
                    <a:pt x="25234" y="19899"/>
                    <a:pt x="25004" y="20025"/>
                    <a:pt x="24753" y="20004"/>
                  </a:cubicBezTo>
                  <a:cubicBezTo>
                    <a:pt x="23853" y="19983"/>
                    <a:pt x="22912" y="20129"/>
                    <a:pt x="21928" y="19774"/>
                  </a:cubicBezTo>
                  <a:cubicBezTo>
                    <a:pt x="21803" y="20318"/>
                    <a:pt x="21677" y="20841"/>
                    <a:pt x="21552" y="21364"/>
                  </a:cubicBezTo>
                  <a:cubicBezTo>
                    <a:pt x="21405" y="21866"/>
                    <a:pt x="21238" y="22347"/>
                    <a:pt x="20819" y="22682"/>
                  </a:cubicBezTo>
                  <a:cubicBezTo>
                    <a:pt x="20317" y="23121"/>
                    <a:pt x="19836" y="23623"/>
                    <a:pt x="19355" y="24084"/>
                  </a:cubicBezTo>
                  <a:cubicBezTo>
                    <a:pt x="18790" y="24607"/>
                    <a:pt x="18204" y="25025"/>
                    <a:pt x="17450" y="25109"/>
                  </a:cubicBezTo>
                  <a:cubicBezTo>
                    <a:pt x="17283" y="25130"/>
                    <a:pt x="17116" y="25193"/>
                    <a:pt x="16948" y="25235"/>
                  </a:cubicBezTo>
                  <a:cubicBezTo>
                    <a:pt x="16927" y="25360"/>
                    <a:pt x="16886" y="25465"/>
                    <a:pt x="16865" y="25569"/>
                  </a:cubicBezTo>
                  <a:cubicBezTo>
                    <a:pt x="16655" y="27557"/>
                    <a:pt x="17158" y="29398"/>
                    <a:pt x="17890" y="31219"/>
                  </a:cubicBezTo>
                  <a:cubicBezTo>
                    <a:pt x="18036" y="31616"/>
                    <a:pt x="18225" y="32014"/>
                    <a:pt x="18434" y="32370"/>
                  </a:cubicBezTo>
                  <a:cubicBezTo>
                    <a:pt x="18601" y="32662"/>
                    <a:pt x="18769" y="32997"/>
                    <a:pt x="19062" y="33165"/>
                  </a:cubicBezTo>
                  <a:cubicBezTo>
                    <a:pt x="19480" y="33458"/>
                    <a:pt x="19710" y="33834"/>
                    <a:pt x="19961" y="34253"/>
                  </a:cubicBezTo>
                  <a:cubicBezTo>
                    <a:pt x="20233" y="34776"/>
                    <a:pt x="20610" y="35257"/>
                    <a:pt x="21133" y="35571"/>
                  </a:cubicBezTo>
                  <a:cubicBezTo>
                    <a:pt x="21635" y="35864"/>
                    <a:pt x="22158" y="36073"/>
                    <a:pt x="22619" y="36387"/>
                  </a:cubicBezTo>
                  <a:cubicBezTo>
                    <a:pt x="23225" y="36805"/>
                    <a:pt x="23895" y="36973"/>
                    <a:pt x="24585" y="37140"/>
                  </a:cubicBezTo>
                  <a:cubicBezTo>
                    <a:pt x="24816" y="37182"/>
                    <a:pt x="25088" y="37182"/>
                    <a:pt x="25339" y="37245"/>
                  </a:cubicBezTo>
                  <a:cubicBezTo>
                    <a:pt x="26029" y="37391"/>
                    <a:pt x="26699" y="37642"/>
                    <a:pt x="27410" y="37705"/>
                  </a:cubicBezTo>
                  <a:cubicBezTo>
                    <a:pt x="28059" y="37789"/>
                    <a:pt x="28686" y="37872"/>
                    <a:pt x="29314" y="38019"/>
                  </a:cubicBezTo>
                  <a:cubicBezTo>
                    <a:pt x="29502" y="38082"/>
                    <a:pt x="29712" y="38061"/>
                    <a:pt x="29921" y="38061"/>
                  </a:cubicBezTo>
                  <a:cubicBezTo>
                    <a:pt x="31302" y="38061"/>
                    <a:pt x="32683" y="38019"/>
                    <a:pt x="34106" y="38019"/>
                  </a:cubicBezTo>
                  <a:cubicBezTo>
                    <a:pt x="34231" y="38019"/>
                    <a:pt x="34378" y="38019"/>
                    <a:pt x="34524" y="37998"/>
                  </a:cubicBezTo>
                  <a:cubicBezTo>
                    <a:pt x="35382" y="37768"/>
                    <a:pt x="36282" y="37559"/>
                    <a:pt x="37098" y="37287"/>
                  </a:cubicBezTo>
                  <a:cubicBezTo>
                    <a:pt x="38123" y="36973"/>
                    <a:pt x="39169" y="36701"/>
                    <a:pt x="40090" y="36136"/>
                  </a:cubicBezTo>
                  <a:cubicBezTo>
                    <a:pt x="40508" y="35906"/>
                    <a:pt x="40864" y="35613"/>
                    <a:pt x="41282" y="35362"/>
                  </a:cubicBezTo>
                  <a:cubicBezTo>
                    <a:pt x="41680" y="34567"/>
                    <a:pt x="42371" y="34002"/>
                    <a:pt x="42810" y="33248"/>
                  </a:cubicBezTo>
                  <a:cubicBezTo>
                    <a:pt x="43249" y="32432"/>
                    <a:pt x="43898" y="31721"/>
                    <a:pt x="44379" y="30905"/>
                  </a:cubicBezTo>
                  <a:cubicBezTo>
                    <a:pt x="44735" y="30319"/>
                    <a:pt x="45132" y="29712"/>
                    <a:pt x="45509" y="29105"/>
                  </a:cubicBezTo>
                  <a:cubicBezTo>
                    <a:pt x="45865" y="28436"/>
                    <a:pt x="46220" y="27745"/>
                    <a:pt x="46555" y="27055"/>
                  </a:cubicBezTo>
                  <a:close/>
                  <a:moveTo>
                    <a:pt x="7826" y="35906"/>
                  </a:moveTo>
                  <a:cubicBezTo>
                    <a:pt x="7575" y="36471"/>
                    <a:pt x="7512" y="36994"/>
                    <a:pt x="7533" y="37538"/>
                  </a:cubicBezTo>
                  <a:cubicBezTo>
                    <a:pt x="7533" y="38103"/>
                    <a:pt x="7512" y="38647"/>
                    <a:pt x="7512" y="39232"/>
                  </a:cubicBezTo>
                  <a:cubicBezTo>
                    <a:pt x="7512" y="39881"/>
                    <a:pt x="7470" y="40551"/>
                    <a:pt x="7323" y="41178"/>
                  </a:cubicBezTo>
                  <a:cubicBezTo>
                    <a:pt x="7240" y="41555"/>
                    <a:pt x="7219" y="41953"/>
                    <a:pt x="7219" y="42350"/>
                  </a:cubicBezTo>
                  <a:cubicBezTo>
                    <a:pt x="7156" y="44568"/>
                    <a:pt x="7135" y="46765"/>
                    <a:pt x="7114" y="48983"/>
                  </a:cubicBezTo>
                  <a:cubicBezTo>
                    <a:pt x="7093" y="49987"/>
                    <a:pt x="7114" y="50971"/>
                    <a:pt x="6947" y="51975"/>
                  </a:cubicBezTo>
                  <a:cubicBezTo>
                    <a:pt x="6926" y="52163"/>
                    <a:pt x="6947" y="52331"/>
                    <a:pt x="6947" y="52603"/>
                  </a:cubicBezTo>
                  <a:cubicBezTo>
                    <a:pt x="7156" y="52561"/>
                    <a:pt x="7323" y="52540"/>
                    <a:pt x="7512" y="52519"/>
                  </a:cubicBezTo>
                  <a:cubicBezTo>
                    <a:pt x="7742" y="52498"/>
                    <a:pt x="7993" y="52414"/>
                    <a:pt x="8244" y="52414"/>
                  </a:cubicBezTo>
                  <a:cubicBezTo>
                    <a:pt x="8495" y="52414"/>
                    <a:pt x="8683" y="52624"/>
                    <a:pt x="8683" y="52833"/>
                  </a:cubicBezTo>
                  <a:cubicBezTo>
                    <a:pt x="8683" y="53042"/>
                    <a:pt x="8579" y="53209"/>
                    <a:pt x="8349" y="53272"/>
                  </a:cubicBezTo>
                  <a:cubicBezTo>
                    <a:pt x="7993" y="53419"/>
                    <a:pt x="7658" y="53523"/>
                    <a:pt x="7261" y="53670"/>
                  </a:cubicBezTo>
                  <a:cubicBezTo>
                    <a:pt x="7658" y="54067"/>
                    <a:pt x="7951" y="54465"/>
                    <a:pt x="8370" y="54716"/>
                  </a:cubicBezTo>
                  <a:cubicBezTo>
                    <a:pt x="8558" y="54841"/>
                    <a:pt x="8704" y="55009"/>
                    <a:pt x="8830" y="55197"/>
                  </a:cubicBezTo>
                  <a:cubicBezTo>
                    <a:pt x="8997" y="55406"/>
                    <a:pt x="8893" y="55720"/>
                    <a:pt x="8621" y="55825"/>
                  </a:cubicBezTo>
                  <a:cubicBezTo>
                    <a:pt x="8391" y="55888"/>
                    <a:pt x="8181" y="55888"/>
                    <a:pt x="7972" y="55720"/>
                  </a:cubicBezTo>
                  <a:cubicBezTo>
                    <a:pt x="7679" y="55469"/>
                    <a:pt x="7428" y="55218"/>
                    <a:pt x="7156" y="54946"/>
                  </a:cubicBezTo>
                  <a:cubicBezTo>
                    <a:pt x="7051" y="54883"/>
                    <a:pt x="6989" y="54716"/>
                    <a:pt x="6779" y="54800"/>
                  </a:cubicBezTo>
                  <a:cubicBezTo>
                    <a:pt x="6779" y="55155"/>
                    <a:pt x="6779" y="55553"/>
                    <a:pt x="6738" y="55971"/>
                  </a:cubicBezTo>
                  <a:cubicBezTo>
                    <a:pt x="6947" y="56097"/>
                    <a:pt x="7177" y="56243"/>
                    <a:pt x="7386" y="56369"/>
                  </a:cubicBezTo>
                  <a:cubicBezTo>
                    <a:pt x="7575" y="56494"/>
                    <a:pt x="7554" y="56829"/>
                    <a:pt x="7365" y="56934"/>
                  </a:cubicBezTo>
                  <a:cubicBezTo>
                    <a:pt x="7135" y="57038"/>
                    <a:pt x="6905" y="57122"/>
                    <a:pt x="6654" y="57206"/>
                  </a:cubicBezTo>
                  <a:cubicBezTo>
                    <a:pt x="6633" y="57331"/>
                    <a:pt x="6591" y="57436"/>
                    <a:pt x="6549" y="57541"/>
                  </a:cubicBezTo>
                  <a:cubicBezTo>
                    <a:pt x="6424" y="58691"/>
                    <a:pt x="6403" y="59863"/>
                    <a:pt x="6131" y="60993"/>
                  </a:cubicBezTo>
                  <a:lnTo>
                    <a:pt x="6131" y="61077"/>
                  </a:lnTo>
                  <a:cubicBezTo>
                    <a:pt x="6131" y="61851"/>
                    <a:pt x="6110" y="62667"/>
                    <a:pt x="6110" y="63462"/>
                  </a:cubicBezTo>
                  <a:cubicBezTo>
                    <a:pt x="6110" y="63818"/>
                    <a:pt x="6173" y="64194"/>
                    <a:pt x="6382" y="64508"/>
                  </a:cubicBezTo>
                  <a:cubicBezTo>
                    <a:pt x="6528" y="64738"/>
                    <a:pt x="6696" y="64969"/>
                    <a:pt x="6863" y="65241"/>
                  </a:cubicBezTo>
                  <a:cubicBezTo>
                    <a:pt x="7595" y="65241"/>
                    <a:pt x="8328" y="65261"/>
                    <a:pt x="9102" y="65261"/>
                  </a:cubicBezTo>
                  <a:cubicBezTo>
                    <a:pt x="9228" y="65261"/>
                    <a:pt x="9374" y="65241"/>
                    <a:pt x="9520" y="65178"/>
                  </a:cubicBezTo>
                  <a:cubicBezTo>
                    <a:pt x="10002" y="64989"/>
                    <a:pt x="10504" y="65031"/>
                    <a:pt x="11027" y="65031"/>
                  </a:cubicBezTo>
                  <a:cubicBezTo>
                    <a:pt x="17409" y="65136"/>
                    <a:pt x="23790" y="65241"/>
                    <a:pt x="30193" y="65345"/>
                  </a:cubicBezTo>
                  <a:cubicBezTo>
                    <a:pt x="30758" y="65345"/>
                    <a:pt x="31281" y="65303"/>
                    <a:pt x="31825" y="65241"/>
                  </a:cubicBezTo>
                  <a:cubicBezTo>
                    <a:pt x="32411" y="65157"/>
                    <a:pt x="32997" y="65136"/>
                    <a:pt x="33604" y="65136"/>
                  </a:cubicBezTo>
                  <a:cubicBezTo>
                    <a:pt x="35068" y="65094"/>
                    <a:pt x="36554" y="65136"/>
                    <a:pt x="38018" y="65094"/>
                  </a:cubicBezTo>
                  <a:cubicBezTo>
                    <a:pt x="38709" y="65094"/>
                    <a:pt x="39378" y="64969"/>
                    <a:pt x="40069" y="64969"/>
                  </a:cubicBezTo>
                  <a:cubicBezTo>
                    <a:pt x="44086" y="65031"/>
                    <a:pt x="48125" y="65094"/>
                    <a:pt x="52142" y="65178"/>
                  </a:cubicBezTo>
                  <a:cubicBezTo>
                    <a:pt x="52414" y="65178"/>
                    <a:pt x="52665" y="65178"/>
                    <a:pt x="52895" y="65282"/>
                  </a:cubicBezTo>
                  <a:cubicBezTo>
                    <a:pt x="53523" y="65554"/>
                    <a:pt x="54213" y="65408"/>
                    <a:pt x="54841" y="65513"/>
                  </a:cubicBezTo>
                  <a:cubicBezTo>
                    <a:pt x="54925" y="65554"/>
                    <a:pt x="55092" y="65387"/>
                    <a:pt x="55134" y="65282"/>
                  </a:cubicBezTo>
                  <a:cubicBezTo>
                    <a:pt x="55176" y="65094"/>
                    <a:pt x="55176" y="64885"/>
                    <a:pt x="55176" y="64676"/>
                  </a:cubicBezTo>
                  <a:cubicBezTo>
                    <a:pt x="55218" y="64006"/>
                    <a:pt x="55113" y="63316"/>
                    <a:pt x="55448" y="62667"/>
                  </a:cubicBezTo>
                  <a:cubicBezTo>
                    <a:pt x="55511" y="62541"/>
                    <a:pt x="55469" y="62332"/>
                    <a:pt x="55490" y="62165"/>
                  </a:cubicBezTo>
                  <a:cubicBezTo>
                    <a:pt x="55531" y="60888"/>
                    <a:pt x="55552" y="59612"/>
                    <a:pt x="55573" y="58357"/>
                  </a:cubicBezTo>
                  <a:cubicBezTo>
                    <a:pt x="55573" y="58252"/>
                    <a:pt x="55552" y="58147"/>
                    <a:pt x="55552" y="57980"/>
                  </a:cubicBezTo>
                  <a:cubicBezTo>
                    <a:pt x="55280" y="58126"/>
                    <a:pt x="55071" y="58231"/>
                    <a:pt x="54841" y="58294"/>
                  </a:cubicBezTo>
                  <a:cubicBezTo>
                    <a:pt x="54674" y="58357"/>
                    <a:pt x="54464" y="58273"/>
                    <a:pt x="54402" y="58461"/>
                  </a:cubicBezTo>
                  <a:cubicBezTo>
                    <a:pt x="54318" y="58608"/>
                    <a:pt x="54255" y="58775"/>
                    <a:pt x="54255" y="58922"/>
                  </a:cubicBezTo>
                  <a:cubicBezTo>
                    <a:pt x="54234" y="59403"/>
                    <a:pt x="54234" y="59905"/>
                    <a:pt x="54234" y="60365"/>
                  </a:cubicBezTo>
                  <a:cubicBezTo>
                    <a:pt x="54234" y="60595"/>
                    <a:pt x="54255" y="60867"/>
                    <a:pt x="54151" y="61056"/>
                  </a:cubicBezTo>
                  <a:cubicBezTo>
                    <a:pt x="53899" y="61495"/>
                    <a:pt x="53941" y="61997"/>
                    <a:pt x="53941" y="62458"/>
                  </a:cubicBezTo>
                  <a:cubicBezTo>
                    <a:pt x="53941" y="62688"/>
                    <a:pt x="53941" y="62897"/>
                    <a:pt x="53920" y="63148"/>
                  </a:cubicBezTo>
                  <a:cubicBezTo>
                    <a:pt x="53879" y="63713"/>
                    <a:pt x="53481" y="63985"/>
                    <a:pt x="52895" y="63880"/>
                  </a:cubicBezTo>
                  <a:cubicBezTo>
                    <a:pt x="52770" y="63839"/>
                    <a:pt x="52644" y="63797"/>
                    <a:pt x="52518" y="63818"/>
                  </a:cubicBezTo>
                  <a:cubicBezTo>
                    <a:pt x="51954" y="63922"/>
                    <a:pt x="51389" y="63797"/>
                    <a:pt x="50845" y="64090"/>
                  </a:cubicBezTo>
                  <a:cubicBezTo>
                    <a:pt x="50677" y="64152"/>
                    <a:pt x="50447" y="64111"/>
                    <a:pt x="50259" y="64111"/>
                  </a:cubicBezTo>
                  <a:cubicBezTo>
                    <a:pt x="49401" y="64111"/>
                    <a:pt x="48564" y="64090"/>
                    <a:pt x="47706" y="64090"/>
                  </a:cubicBezTo>
                  <a:cubicBezTo>
                    <a:pt x="47246" y="64090"/>
                    <a:pt x="46785" y="64027"/>
                    <a:pt x="46367" y="64236"/>
                  </a:cubicBezTo>
                  <a:cubicBezTo>
                    <a:pt x="46241" y="64320"/>
                    <a:pt x="46032" y="64299"/>
                    <a:pt x="45865" y="64299"/>
                  </a:cubicBezTo>
                  <a:cubicBezTo>
                    <a:pt x="45446" y="64299"/>
                    <a:pt x="45007" y="64299"/>
                    <a:pt x="44588" y="64257"/>
                  </a:cubicBezTo>
                  <a:cubicBezTo>
                    <a:pt x="44212" y="64257"/>
                    <a:pt x="43856" y="64257"/>
                    <a:pt x="43521" y="64111"/>
                  </a:cubicBezTo>
                  <a:cubicBezTo>
                    <a:pt x="43333" y="64027"/>
                    <a:pt x="43040" y="64006"/>
                    <a:pt x="42852" y="64048"/>
                  </a:cubicBezTo>
                  <a:cubicBezTo>
                    <a:pt x="42099" y="64299"/>
                    <a:pt x="41345" y="64236"/>
                    <a:pt x="40592" y="64236"/>
                  </a:cubicBezTo>
                  <a:cubicBezTo>
                    <a:pt x="35277" y="64152"/>
                    <a:pt x="29963" y="64090"/>
                    <a:pt x="24648" y="63985"/>
                  </a:cubicBezTo>
                  <a:cubicBezTo>
                    <a:pt x="23895" y="63985"/>
                    <a:pt x="23121" y="64048"/>
                    <a:pt x="22409" y="63713"/>
                  </a:cubicBezTo>
                  <a:cubicBezTo>
                    <a:pt x="22347" y="63692"/>
                    <a:pt x="22305" y="63692"/>
                    <a:pt x="22242" y="63692"/>
                  </a:cubicBezTo>
                  <a:cubicBezTo>
                    <a:pt x="20882" y="63713"/>
                    <a:pt x="19522" y="63504"/>
                    <a:pt x="18162" y="63776"/>
                  </a:cubicBezTo>
                  <a:cubicBezTo>
                    <a:pt x="17806" y="63818"/>
                    <a:pt x="17430" y="63839"/>
                    <a:pt x="17074" y="63839"/>
                  </a:cubicBezTo>
                  <a:cubicBezTo>
                    <a:pt x="16258" y="63839"/>
                    <a:pt x="15421" y="63818"/>
                    <a:pt x="14605" y="63797"/>
                  </a:cubicBezTo>
                  <a:cubicBezTo>
                    <a:pt x="14375" y="63797"/>
                    <a:pt x="14145" y="63797"/>
                    <a:pt x="13935" y="63713"/>
                  </a:cubicBezTo>
                  <a:cubicBezTo>
                    <a:pt x="13517" y="63525"/>
                    <a:pt x="13098" y="63525"/>
                    <a:pt x="12680" y="63525"/>
                  </a:cubicBezTo>
                  <a:cubicBezTo>
                    <a:pt x="11864" y="63504"/>
                    <a:pt x="11027" y="63504"/>
                    <a:pt x="10211" y="63483"/>
                  </a:cubicBezTo>
                  <a:cubicBezTo>
                    <a:pt x="10002" y="63483"/>
                    <a:pt x="9834" y="63483"/>
                    <a:pt x="9625" y="63441"/>
                  </a:cubicBezTo>
                  <a:cubicBezTo>
                    <a:pt x="9311" y="63399"/>
                    <a:pt x="9102" y="63190"/>
                    <a:pt x="9123" y="62876"/>
                  </a:cubicBezTo>
                  <a:cubicBezTo>
                    <a:pt x="9165" y="62437"/>
                    <a:pt x="9269" y="61976"/>
                    <a:pt x="9374" y="61537"/>
                  </a:cubicBezTo>
                  <a:cubicBezTo>
                    <a:pt x="9416" y="61412"/>
                    <a:pt x="9479" y="61286"/>
                    <a:pt x="9458" y="61139"/>
                  </a:cubicBezTo>
                  <a:cubicBezTo>
                    <a:pt x="9311" y="60386"/>
                    <a:pt x="9541" y="59612"/>
                    <a:pt x="9207" y="58880"/>
                  </a:cubicBezTo>
                  <a:cubicBezTo>
                    <a:pt x="9144" y="58733"/>
                    <a:pt x="9207" y="58587"/>
                    <a:pt x="9207" y="58461"/>
                  </a:cubicBezTo>
                  <a:cubicBezTo>
                    <a:pt x="9248" y="56055"/>
                    <a:pt x="9269" y="53649"/>
                    <a:pt x="9332" y="51201"/>
                  </a:cubicBezTo>
                  <a:cubicBezTo>
                    <a:pt x="9332" y="50950"/>
                    <a:pt x="9332" y="50678"/>
                    <a:pt x="9437" y="50448"/>
                  </a:cubicBezTo>
                  <a:cubicBezTo>
                    <a:pt x="9583" y="50008"/>
                    <a:pt x="9625" y="49569"/>
                    <a:pt x="9625" y="49108"/>
                  </a:cubicBezTo>
                  <a:cubicBezTo>
                    <a:pt x="9688" y="45761"/>
                    <a:pt x="9792" y="42413"/>
                    <a:pt x="9876" y="39065"/>
                  </a:cubicBezTo>
                  <a:cubicBezTo>
                    <a:pt x="9876" y="38898"/>
                    <a:pt x="9897" y="38730"/>
                    <a:pt x="9897" y="38542"/>
                  </a:cubicBezTo>
                  <a:cubicBezTo>
                    <a:pt x="9939" y="38228"/>
                    <a:pt x="10064" y="38019"/>
                    <a:pt x="10357" y="37893"/>
                  </a:cubicBezTo>
                  <a:cubicBezTo>
                    <a:pt x="10692" y="37747"/>
                    <a:pt x="11843" y="37433"/>
                    <a:pt x="12303" y="37433"/>
                  </a:cubicBezTo>
                  <a:cubicBezTo>
                    <a:pt x="13914" y="37454"/>
                    <a:pt x="15505" y="37454"/>
                    <a:pt x="17074" y="37496"/>
                  </a:cubicBezTo>
                  <a:cubicBezTo>
                    <a:pt x="17681" y="37538"/>
                    <a:pt x="18267" y="37496"/>
                    <a:pt x="18790" y="37161"/>
                  </a:cubicBezTo>
                  <a:cubicBezTo>
                    <a:pt x="18873" y="37119"/>
                    <a:pt x="18957" y="37077"/>
                    <a:pt x="19041" y="37056"/>
                  </a:cubicBezTo>
                  <a:cubicBezTo>
                    <a:pt x="19773" y="36973"/>
                    <a:pt x="20443" y="36617"/>
                    <a:pt x="21196" y="36743"/>
                  </a:cubicBezTo>
                  <a:cubicBezTo>
                    <a:pt x="21259" y="36743"/>
                    <a:pt x="21342" y="36701"/>
                    <a:pt x="21468" y="36659"/>
                  </a:cubicBezTo>
                  <a:cubicBezTo>
                    <a:pt x="21091" y="36073"/>
                    <a:pt x="20463" y="35780"/>
                    <a:pt x="20087" y="35341"/>
                  </a:cubicBezTo>
                  <a:lnTo>
                    <a:pt x="19710" y="35341"/>
                  </a:lnTo>
                  <a:cubicBezTo>
                    <a:pt x="17513" y="35383"/>
                    <a:pt x="15337" y="35383"/>
                    <a:pt x="13182" y="35571"/>
                  </a:cubicBezTo>
                  <a:cubicBezTo>
                    <a:pt x="12722" y="35592"/>
                    <a:pt x="12261" y="35592"/>
                    <a:pt x="11822" y="35592"/>
                  </a:cubicBezTo>
                  <a:cubicBezTo>
                    <a:pt x="11006" y="35592"/>
                    <a:pt x="10169" y="35571"/>
                    <a:pt x="9353" y="35550"/>
                  </a:cubicBezTo>
                  <a:cubicBezTo>
                    <a:pt x="8683" y="35592"/>
                    <a:pt x="8244" y="35634"/>
                    <a:pt x="7826" y="35906"/>
                  </a:cubicBezTo>
                  <a:close/>
                  <a:moveTo>
                    <a:pt x="56264" y="54256"/>
                  </a:moveTo>
                  <a:cubicBezTo>
                    <a:pt x="56306" y="54088"/>
                    <a:pt x="56327" y="54005"/>
                    <a:pt x="56327" y="53942"/>
                  </a:cubicBezTo>
                  <a:cubicBezTo>
                    <a:pt x="56327" y="52958"/>
                    <a:pt x="56745" y="52038"/>
                    <a:pt x="56661" y="51075"/>
                  </a:cubicBezTo>
                  <a:cubicBezTo>
                    <a:pt x="56661" y="51033"/>
                    <a:pt x="56661" y="50971"/>
                    <a:pt x="56703" y="50929"/>
                  </a:cubicBezTo>
                  <a:cubicBezTo>
                    <a:pt x="56933" y="50468"/>
                    <a:pt x="56912" y="49987"/>
                    <a:pt x="56912" y="49506"/>
                  </a:cubicBezTo>
                  <a:cubicBezTo>
                    <a:pt x="56933" y="48460"/>
                    <a:pt x="56933" y="47414"/>
                    <a:pt x="56954" y="46367"/>
                  </a:cubicBezTo>
                  <a:cubicBezTo>
                    <a:pt x="57038" y="43626"/>
                    <a:pt x="57122" y="40885"/>
                    <a:pt x="57226" y="38124"/>
                  </a:cubicBezTo>
                  <a:lnTo>
                    <a:pt x="57226" y="37705"/>
                  </a:lnTo>
                  <a:cubicBezTo>
                    <a:pt x="56745" y="37077"/>
                    <a:pt x="56180" y="36847"/>
                    <a:pt x="55490" y="36701"/>
                  </a:cubicBezTo>
                  <a:cubicBezTo>
                    <a:pt x="53711" y="36303"/>
                    <a:pt x="51933" y="36010"/>
                    <a:pt x="50133" y="35780"/>
                  </a:cubicBezTo>
                  <a:cubicBezTo>
                    <a:pt x="48669" y="35592"/>
                    <a:pt x="47204" y="35383"/>
                    <a:pt x="45739" y="35257"/>
                  </a:cubicBezTo>
                  <a:cubicBezTo>
                    <a:pt x="44881" y="35173"/>
                    <a:pt x="43982" y="34985"/>
                    <a:pt x="43145" y="35069"/>
                  </a:cubicBezTo>
                  <a:cubicBezTo>
                    <a:pt x="42747" y="35445"/>
                    <a:pt x="42433" y="35822"/>
                    <a:pt x="42036" y="36136"/>
                  </a:cubicBezTo>
                  <a:cubicBezTo>
                    <a:pt x="41638" y="36429"/>
                    <a:pt x="41178" y="36659"/>
                    <a:pt x="40655" y="37056"/>
                  </a:cubicBezTo>
                  <a:cubicBezTo>
                    <a:pt x="41157" y="37077"/>
                    <a:pt x="41471" y="37077"/>
                    <a:pt x="41806" y="37119"/>
                  </a:cubicBezTo>
                  <a:cubicBezTo>
                    <a:pt x="42308" y="37140"/>
                    <a:pt x="42852" y="37077"/>
                    <a:pt x="43333" y="37224"/>
                  </a:cubicBezTo>
                  <a:cubicBezTo>
                    <a:pt x="43982" y="37370"/>
                    <a:pt x="44609" y="37412"/>
                    <a:pt x="45258" y="37412"/>
                  </a:cubicBezTo>
                  <a:cubicBezTo>
                    <a:pt x="45969" y="37433"/>
                    <a:pt x="46681" y="37433"/>
                    <a:pt x="47392" y="37433"/>
                  </a:cubicBezTo>
                  <a:cubicBezTo>
                    <a:pt x="48292" y="37454"/>
                    <a:pt x="49233" y="37412"/>
                    <a:pt x="50154" y="37726"/>
                  </a:cubicBezTo>
                  <a:cubicBezTo>
                    <a:pt x="50949" y="37998"/>
                    <a:pt x="51786" y="38144"/>
                    <a:pt x="52581" y="38375"/>
                  </a:cubicBezTo>
                  <a:cubicBezTo>
                    <a:pt x="53272" y="38563"/>
                    <a:pt x="53920" y="38793"/>
                    <a:pt x="54632" y="38877"/>
                  </a:cubicBezTo>
                  <a:cubicBezTo>
                    <a:pt x="54987" y="38898"/>
                    <a:pt x="55176" y="39044"/>
                    <a:pt x="55176" y="39400"/>
                  </a:cubicBezTo>
                  <a:cubicBezTo>
                    <a:pt x="55197" y="40048"/>
                    <a:pt x="55239" y="40697"/>
                    <a:pt x="55071" y="41325"/>
                  </a:cubicBezTo>
                  <a:cubicBezTo>
                    <a:pt x="54987" y="41639"/>
                    <a:pt x="54967" y="41932"/>
                    <a:pt x="54883" y="42245"/>
                  </a:cubicBezTo>
                  <a:cubicBezTo>
                    <a:pt x="54736" y="42978"/>
                    <a:pt x="54778" y="43710"/>
                    <a:pt x="54778" y="44442"/>
                  </a:cubicBezTo>
                  <a:cubicBezTo>
                    <a:pt x="54778" y="46828"/>
                    <a:pt x="54736" y="49192"/>
                    <a:pt x="54736" y="51577"/>
                  </a:cubicBezTo>
                  <a:cubicBezTo>
                    <a:pt x="54736" y="52205"/>
                    <a:pt x="54674" y="52833"/>
                    <a:pt x="54506" y="53440"/>
                  </a:cubicBezTo>
                  <a:cubicBezTo>
                    <a:pt x="54443" y="53628"/>
                    <a:pt x="54464" y="53795"/>
                    <a:pt x="54443" y="54005"/>
                  </a:cubicBezTo>
                  <a:cubicBezTo>
                    <a:pt x="55050" y="54381"/>
                    <a:pt x="55636" y="54256"/>
                    <a:pt x="56264" y="54256"/>
                  </a:cubicBezTo>
                  <a:close/>
                  <a:moveTo>
                    <a:pt x="6110" y="43334"/>
                  </a:moveTo>
                  <a:cubicBezTo>
                    <a:pt x="5943" y="43417"/>
                    <a:pt x="5775" y="43417"/>
                    <a:pt x="5670" y="43501"/>
                  </a:cubicBezTo>
                  <a:cubicBezTo>
                    <a:pt x="5168" y="43857"/>
                    <a:pt x="4687" y="44254"/>
                    <a:pt x="4206" y="44652"/>
                  </a:cubicBezTo>
                  <a:cubicBezTo>
                    <a:pt x="3997" y="44798"/>
                    <a:pt x="3850" y="45007"/>
                    <a:pt x="3641" y="45154"/>
                  </a:cubicBezTo>
                  <a:cubicBezTo>
                    <a:pt x="3076" y="45489"/>
                    <a:pt x="2637" y="45907"/>
                    <a:pt x="2323" y="46451"/>
                  </a:cubicBezTo>
                  <a:cubicBezTo>
                    <a:pt x="2239" y="46619"/>
                    <a:pt x="2113" y="46744"/>
                    <a:pt x="2009" y="46849"/>
                  </a:cubicBezTo>
                  <a:cubicBezTo>
                    <a:pt x="1465" y="47414"/>
                    <a:pt x="1297" y="48125"/>
                    <a:pt x="1235" y="48857"/>
                  </a:cubicBezTo>
                  <a:cubicBezTo>
                    <a:pt x="1172" y="49590"/>
                    <a:pt x="1444" y="50280"/>
                    <a:pt x="1988" y="50761"/>
                  </a:cubicBezTo>
                  <a:cubicBezTo>
                    <a:pt x="2448" y="51180"/>
                    <a:pt x="2971" y="51556"/>
                    <a:pt x="3536" y="51808"/>
                  </a:cubicBezTo>
                  <a:cubicBezTo>
                    <a:pt x="4080" y="52100"/>
                    <a:pt x="4687" y="52289"/>
                    <a:pt x="5147" y="52707"/>
                  </a:cubicBezTo>
                  <a:cubicBezTo>
                    <a:pt x="5378" y="52917"/>
                    <a:pt x="5754" y="52791"/>
                    <a:pt x="5796" y="52435"/>
                  </a:cubicBezTo>
                  <a:cubicBezTo>
                    <a:pt x="5901" y="51870"/>
                    <a:pt x="6005" y="51264"/>
                    <a:pt x="6026" y="50657"/>
                  </a:cubicBezTo>
                  <a:cubicBezTo>
                    <a:pt x="6110" y="48397"/>
                    <a:pt x="6131" y="46137"/>
                    <a:pt x="6173" y="43857"/>
                  </a:cubicBezTo>
                  <a:cubicBezTo>
                    <a:pt x="6173" y="43731"/>
                    <a:pt x="6152" y="43585"/>
                    <a:pt x="6110" y="43334"/>
                  </a:cubicBezTo>
                  <a:close/>
                  <a:moveTo>
                    <a:pt x="58042" y="42748"/>
                  </a:moveTo>
                  <a:cubicBezTo>
                    <a:pt x="58000" y="43187"/>
                    <a:pt x="57980" y="43438"/>
                    <a:pt x="57980" y="43731"/>
                  </a:cubicBezTo>
                  <a:cubicBezTo>
                    <a:pt x="57959" y="45802"/>
                    <a:pt x="57938" y="47853"/>
                    <a:pt x="57875" y="49924"/>
                  </a:cubicBezTo>
                  <a:cubicBezTo>
                    <a:pt x="57875" y="50238"/>
                    <a:pt x="57875" y="50552"/>
                    <a:pt x="57749" y="50845"/>
                  </a:cubicBezTo>
                  <a:cubicBezTo>
                    <a:pt x="57582" y="51243"/>
                    <a:pt x="57582" y="51598"/>
                    <a:pt x="57561" y="51996"/>
                  </a:cubicBezTo>
                  <a:cubicBezTo>
                    <a:pt x="57561" y="52289"/>
                    <a:pt x="57582" y="52582"/>
                    <a:pt x="57477" y="52833"/>
                  </a:cubicBezTo>
                  <a:cubicBezTo>
                    <a:pt x="57310" y="53314"/>
                    <a:pt x="57310" y="53774"/>
                    <a:pt x="57331" y="54256"/>
                  </a:cubicBezTo>
                  <a:cubicBezTo>
                    <a:pt x="57331" y="54297"/>
                    <a:pt x="57352" y="54360"/>
                    <a:pt x="57415" y="54465"/>
                  </a:cubicBezTo>
                  <a:cubicBezTo>
                    <a:pt x="57561" y="54507"/>
                    <a:pt x="57749" y="54590"/>
                    <a:pt x="57959" y="54653"/>
                  </a:cubicBezTo>
                  <a:cubicBezTo>
                    <a:pt x="58712" y="53942"/>
                    <a:pt x="59507" y="53230"/>
                    <a:pt x="60177" y="52435"/>
                  </a:cubicBezTo>
                  <a:cubicBezTo>
                    <a:pt x="61327" y="51138"/>
                    <a:pt x="61829" y="49632"/>
                    <a:pt x="61411" y="47895"/>
                  </a:cubicBezTo>
                  <a:cubicBezTo>
                    <a:pt x="61348" y="47727"/>
                    <a:pt x="61348" y="47560"/>
                    <a:pt x="61348" y="47393"/>
                  </a:cubicBezTo>
                  <a:cubicBezTo>
                    <a:pt x="61390" y="46849"/>
                    <a:pt x="61160" y="46347"/>
                    <a:pt x="60909" y="45886"/>
                  </a:cubicBezTo>
                  <a:cubicBezTo>
                    <a:pt x="60302" y="44840"/>
                    <a:pt x="59465" y="43982"/>
                    <a:pt x="58628" y="43166"/>
                  </a:cubicBezTo>
                  <a:cubicBezTo>
                    <a:pt x="58524" y="43020"/>
                    <a:pt x="58314" y="42957"/>
                    <a:pt x="58042" y="42748"/>
                  </a:cubicBezTo>
                  <a:close/>
                  <a:moveTo>
                    <a:pt x="15149" y="25339"/>
                  </a:moveTo>
                  <a:lnTo>
                    <a:pt x="14689" y="25339"/>
                  </a:lnTo>
                  <a:cubicBezTo>
                    <a:pt x="14312" y="25297"/>
                    <a:pt x="13956" y="25423"/>
                    <a:pt x="13726" y="25716"/>
                  </a:cubicBezTo>
                  <a:cubicBezTo>
                    <a:pt x="13621" y="25841"/>
                    <a:pt x="13454" y="25946"/>
                    <a:pt x="13391" y="26072"/>
                  </a:cubicBezTo>
                  <a:cubicBezTo>
                    <a:pt x="13266" y="26281"/>
                    <a:pt x="13119" y="26532"/>
                    <a:pt x="13098" y="26762"/>
                  </a:cubicBezTo>
                  <a:cubicBezTo>
                    <a:pt x="13036" y="27411"/>
                    <a:pt x="13077" y="28038"/>
                    <a:pt x="13308" y="28666"/>
                  </a:cubicBezTo>
                  <a:cubicBezTo>
                    <a:pt x="13559" y="29336"/>
                    <a:pt x="14082" y="29712"/>
                    <a:pt x="14668" y="29963"/>
                  </a:cubicBezTo>
                  <a:cubicBezTo>
                    <a:pt x="15128" y="30173"/>
                    <a:pt x="15693" y="30235"/>
                    <a:pt x="16216" y="30340"/>
                  </a:cubicBezTo>
                  <a:cubicBezTo>
                    <a:pt x="16342" y="30361"/>
                    <a:pt x="16467" y="30319"/>
                    <a:pt x="16634" y="30319"/>
                  </a:cubicBezTo>
                  <a:cubicBezTo>
                    <a:pt x="16572" y="30068"/>
                    <a:pt x="16551" y="29921"/>
                    <a:pt x="16488" y="29754"/>
                  </a:cubicBezTo>
                  <a:cubicBezTo>
                    <a:pt x="16174" y="28896"/>
                    <a:pt x="16028" y="28017"/>
                    <a:pt x="15965" y="27097"/>
                  </a:cubicBezTo>
                  <a:cubicBezTo>
                    <a:pt x="15944" y="26406"/>
                    <a:pt x="15735" y="25883"/>
                    <a:pt x="15254" y="25444"/>
                  </a:cubicBezTo>
                  <a:cubicBezTo>
                    <a:pt x="15212" y="25444"/>
                    <a:pt x="15191" y="25423"/>
                    <a:pt x="15149" y="25339"/>
                  </a:cubicBezTo>
                  <a:close/>
                  <a:moveTo>
                    <a:pt x="48376" y="26092"/>
                  </a:moveTo>
                  <a:cubicBezTo>
                    <a:pt x="48250" y="26260"/>
                    <a:pt x="48125" y="26427"/>
                    <a:pt x="47957" y="26532"/>
                  </a:cubicBezTo>
                  <a:cubicBezTo>
                    <a:pt x="47580" y="26804"/>
                    <a:pt x="47413" y="27201"/>
                    <a:pt x="47225" y="27620"/>
                  </a:cubicBezTo>
                  <a:cubicBezTo>
                    <a:pt x="46995" y="28227"/>
                    <a:pt x="46744" y="28833"/>
                    <a:pt x="46451" y="29398"/>
                  </a:cubicBezTo>
                  <a:cubicBezTo>
                    <a:pt x="46325" y="29712"/>
                    <a:pt x="46137" y="30005"/>
                    <a:pt x="45969" y="30319"/>
                  </a:cubicBezTo>
                  <a:cubicBezTo>
                    <a:pt x="46116" y="30382"/>
                    <a:pt x="46179" y="30507"/>
                    <a:pt x="46262" y="30528"/>
                  </a:cubicBezTo>
                  <a:cubicBezTo>
                    <a:pt x="46555" y="30570"/>
                    <a:pt x="46806" y="30528"/>
                    <a:pt x="47099" y="30445"/>
                  </a:cubicBezTo>
                  <a:cubicBezTo>
                    <a:pt x="48104" y="30110"/>
                    <a:pt x="48836" y="29398"/>
                    <a:pt x="49526" y="28666"/>
                  </a:cubicBezTo>
                  <a:cubicBezTo>
                    <a:pt x="49631" y="28561"/>
                    <a:pt x="49694" y="28436"/>
                    <a:pt x="49736" y="28310"/>
                  </a:cubicBezTo>
                  <a:cubicBezTo>
                    <a:pt x="49903" y="27745"/>
                    <a:pt x="50049" y="27201"/>
                    <a:pt x="49924" y="26657"/>
                  </a:cubicBezTo>
                  <a:cubicBezTo>
                    <a:pt x="49526" y="26260"/>
                    <a:pt x="49108" y="25904"/>
                    <a:pt x="48376" y="26092"/>
                  </a:cubicBezTo>
                  <a:close/>
                  <a:moveTo>
                    <a:pt x="54423" y="57415"/>
                  </a:moveTo>
                  <a:cubicBezTo>
                    <a:pt x="54485" y="57457"/>
                    <a:pt x="54527" y="57499"/>
                    <a:pt x="54590" y="57520"/>
                  </a:cubicBezTo>
                  <a:cubicBezTo>
                    <a:pt x="54799" y="57143"/>
                    <a:pt x="55113" y="56997"/>
                    <a:pt x="55448" y="56913"/>
                  </a:cubicBezTo>
                  <a:cubicBezTo>
                    <a:pt x="55511" y="56892"/>
                    <a:pt x="55552" y="56787"/>
                    <a:pt x="55657" y="56683"/>
                  </a:cubicBezTo>
                  <a:cubicBezTo>
                    <a:pt x="55197" y="56683"/>
                    <a:pt x="54862" y="56662"/>
                    <a:pt x="54464" y="56662"/>
                  </a:cubicBezTo>
                  <a:cubicBezTo>
                    <a:pt x="54443" y="56934"/>
                    <a:pt x="54423" y="57185"/>
                    <a:pt x="54423" y="57415"/>
                  </a:cubicBezTo>
                  <a:close/>
                  <a:moveTo>
                    <a:pt x="54527" y="55030"/>
                  </a:moveTo>
                  <a:cubicBezTo>
                    <a:pt x="54443" y="55344"/>
                    <a:pt x="54527" y="55469"/>
                    <a:pt x="54736" y="55448"/>
                  </a:cubicBezTo>
                  <a:cubicBezTo>
                    <a:pt x="54967" y="55406"/>
                    <a:pt x="55218" y="55302"/>
                    <a:pt x="55531" y="55197"/>
                  </a:cubicBezTo>
                  <a:cubicBezTo>
                    <a:pt x="55134" y="55113"/>
                    <a:pt x="54841" y="55093"/>
                    <a:pt x="54527" y="5503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302;p35"/>
            <p:cNvSpPr/>
            <p:nvPr/>
          </p:nvSpPr>
          <p:spPr>
            <a:xfrm>
              <a:off x="6567150" y="2642588"/>
              <a:ext cx="348400" cy="196175"/>
            </a:xfrm>
            <a:custGeom>
              <a:avLst/>
              <a:gdLst/>
              <a:ahLst/>
              <a:cxnLst/>
              <a:rect l="l" t="t" r="r" b="b"/>
              <a:pathLst>
                <a:path w="13936" h="7847" extrusionOk="0">
                  <a:moveTo>
                    <a:pt x="460" y="1256"/>
                  </a:moveTo>
                  <a:cubicBezTo>
                    <a:pt x="293" y="1109"/>
                    <a:pt x="147" y="984"/>
                    <a:pt x="21" y="879"/>
                  </a:cubicBezTo>
                  <a:cubicBezTo>
                    <a:pt x="0" y="837"/>
                    <a:pt x="21" y="816"/>
                    <a:pt x="21" y="733"/>
                  </a:cubicBezTo>
                  <a:cubicBezTo>
                    <a:pt x="293" y="503"/>
                    <a:pt x="607" y="272"/>
                    <a:pt x="1004" y="293"/>
                  </a:cubicBezTo>
                  <a:cubicBezTo>
                    <a:pt x="1109" y="293"/>
                    <a:pt x="1256" y="293"/>
                    <a:pt x="1360" y="272"/>
                  </a:cubicBezTo>
                  <a:cubicBezTo>
                    <a:pt x="2448" y="0"/>
                    <a:pt x="3557" y="42"/>
                    <a:pt x="4645" y="42"/>
                  </a:cubicBezTo>
                  <a:cubicBezTo>
                    <a:pt x="6507" y="63"/>
                    <a:pt x="8328" y="63"/>
                    <a:pt x="10190" y="84"/>
                  </a:cubicBezTo>
                  <a:cubicBezTo>
                    <a:pt x="10587" y="84"/>
                    <a:pt x="10985" y="84"/>
                    <a:pt x="11383" y="251"/>
                  </a:cubicBezTo>
                  <a:cubicBezTo>
                    <a:pt x="11634" y="356"/>
                    <a:pt x="11927" y="314"/>
                    <a:pt x="12220" y="314"/>
                  </a:cubicBezTo>
                  <a:cubicBezTo>
                    <a:pt x="12596" y="314"/>
                    <a:pt x="12889" y="482"/>
                    <a:pt x="13224" y="649"/>
                  </a:cubicBezTo>
                  <a:cubicBezTo>
                    <a:pt x="13831" y="1005"/>
                    <a:pt x="13935" y="1465"/>
                    <a:pt x="13914" y="2072"/>
                  </a:cubicBezTo>
                  <a:cubicBezTo>
                    <a:pt x="13914" y="2490"/>
                    <a:pt x="13789" y="2825"/>
                    <a:pt x="13517" y="3139"/>
                  </a:cubicBezTo>
                  <a:cubicBezTo>
                    <a:pt x="13015" y="3788"/>
                    <a:pt x="12554" y="4478"/>
                    <a:pt x="12073" y="5127"/>
                  </a:cubicBezTo>
                  <a:cubicBezTo>
                    <a:pt x="11759" y="5608"/>
                    <a:pt x="11320" y="5964"/>
                    <a:pt x="11111" y="6508"/>
                  </a:cubicBezTo>
                  <a:cubicBezTo>
                    <a:pt x="10525" y="6989"/>
                    <a:pt x="9897" y="7303"/>
                    <a:pt x="9186" y="7491"/>
                  </a:cubicBezTo>
                  <a:cubicBezTo>
                    <a:pt x="7658" y="7847"/>
                    <a:pt x="6152" y="7679"/>
                    <a:pt x="4624" y="7596"/>
                  </a:cubicBezTo>
                  <a:cubicBezTo>
                    <a:pt x="3955" y="7554"/>
                    <a:pt x="3327" y="7219"/>
                    <a:pt x="2762" y="6842"/>
                  </a:cubicBezTo>
                  <a:cubicBezTo>
                    <a:pt x="2532" y="6654"/>
                    <a:pt x="2511" y="6257"/>
                    <a:pt x="2176" y="6068"/>
                  </a:cubicBezTo>
                  <a:cubicBezTo>
                    <a:pt x="1904" y="5943"/>
                    <a:pt x="1779" y="5608"/>
                    <a:pt x="1569" y="5357"/>
                  </a:cubicBezTo>
                  <a:cubicBezTo>
                    <a:pt x="1256" y="4980"/>
                    <a:pt x="1067" y="4520"/>
                    <a:pt x="984" y="4060"/>
                  </a:cubicBezTo>
                  <a:cubicBezTo>
                    <a:pt x="963" y="3955"/>
                    <a:pt x="942" y="3829"/>
                    <a:pt x="921" y="3746"/>
                  </a:cubicBezTo>
                  <a:cubicBezTo>
                    <a:pt x="565" y="2972"/>
                    <a:pt x="335" y="2155"/>
                    <a:pt x="460" y="1256"/>
                  </a:cubicBezTo>
                  <a:close/>
                  <a:moveTo>
                    <a:pt x="1444" y="900"/>
                  </a:moveTo>
                  <a:cubicBezTo>
                    <a:pt x="1402" y="1528"/>
                    <a:pt x="1360" y="2093"/>
                    <a:pt x="1590" y="2679"/>
                  </a:cubicBezTo>
                  <a:cubicBezTo>
                    <a:pt x="1779" y="3076"/>
                    <a:pt x="1862" y="3495"/>
                    <a:pt x="1988" y="3871"/>
                  </a:cubicBezTo>
                  <a:cubicBezTo>
                    <a:pt x="2176" y="4562"/>
                    <a:pt x="2448" y="5168"/>
                    <a:pt x="3076" y="5503"/>
                  </a:cubicBezTo>
                  <a:cubicBezTo>
                    <a:pt x="3181" y="5545"/>
                    <a:pt x="3264" y="5629"/>
                    <a:pt x="3327" y="5733"/>
                  </a:cubicBezTo>
                  <a:cubicBezTo>
                    <a:pt x="3871" y="6529"/>
                    <a:pt x="4729" y="6801"/>
                    <a:pt x="5587" y="6863"/>
                  </a:cubicBezTo>
                  <a:cubicBezTo>
                    <a:pt x="7763" y="7010"/>
                    <a:pt x="8035" y="6905"/>
                    <a:pt x="9981" y="5964"/>
                  </a:cubicBezTo>
                  <a:cubicBezTo>
                    <a:pt x="10023" y="5964"/>
                    <a:pt x="10043" y="5943"/>
                    <a:pt x="10064" y="5943"/>
                  </a:cubicBezTo>
                  <a:cubicBezTo>
                    <a:pt x="10336" y="5859"/>
                    <a:pt x="10483" y="5692"/>
                    <a:pt x="10650" y="5482"/>
                  </a:cubicBezTo>
                  <a:cubicBezTo>
                    <a:pt x="10985" y="5022"/>
                    <a:pt x="11341" y="4583"/>
                    <a:pt x="11696" y="4143"/>
                  </a:cubicBezTo>
                  <a:cubicBezTo>
                    <a:pt x="12115" y="3599"/>
                    <a:pt x="12492" y="3076"/>
                    <a:pt x="12868" y="2490"/>
                  </a:cubicBezTo>
                  <a:cubicBezTo>
                    <a:pt x="13224" y="1925"/>
                    <a:pt x="12868" y="1235"/>
                    <a:pt x="12178" y="1214"/>
                  </a:cubicBezTo>
                  <a:cubicBezTo>
                    <a:pt x="11738" y="1193"/>
                    <a:pt x="11299" y="1193"/>
                    <a:pt x="10859" y="1005"/>
                  </a:cubicBezTo>
                  <a:cubicBezTo>
                    <a:pt x="10650" y="921"/>
                    <a:pt x="10399" y="942"/>
                    <a:pt x="10169" y="921"/>
                  </a:cubicBezTo>
                  <a:cubicBezTo>
                    <a:pt x="8056" y="837"/>
                    <a:pt x="5921" y="795"/>
                    <a:pt x="3787" y="712"/>
                  </a:cubicBezTo>
                  <a:cubicBezTo>
                    <a:pt x="3034" y="649"/>
                    <a:pt x="2281" y="691"/>
                    <a:pt x="1444" y="9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303;p35"/>
            <p:cNvSpPr/>
            <p:nvPr/>
          </p:nvSpPr>
          <p:spPr>
            <a:xfrm>
              <a:off x="6866350" y="2540063"/>
              <a:ext cx="48675" cy="46575"/>
            </a:xfrm>
            <a:custGeom>
              <a:avLst/>
              <a:gdLst/>
              <a:ahLst/>
              <a:cxnLst/>
              <a:rect l="l" t="t" r="r" b="b"/>
              <a:pathLst>
                <a:path w="1947" h="1863" extrusionOk="0">
                  <a:moveTo>
                    <a:pt x="942" y="0"/>
                  </a:moveTo>
                  <a:lnTo>
                    <a:pt x="1026" y="0"/>
                  </a:lnTo>
                  <a:cubicBezTo>
                    <a:pt x="1653" y="21"/>
                    <a:pt x="1946" y="398"/>
                    <a:pt x="1800" y="1026"/>
                  </a:cubicBezTo>
                  <a:cubicBezTo>
                    <a:pt x="1737" y="1465"/>
                    <a:pt x="1235" y="1863"/>
                    <a:pt x="837" y="1842"/>
                  </a:cubicBezTo>
                  <a:cubicBezTo>
                    <a:pt x="398" y="1779"/>
                    <a:pt x="21" y="1381"/>
                    <a:pt x="0" y="921"/>
                  </a:cubicBezTo>
                  <a:cubicBezTo>
                    <a:pt x="0" y="230"/>
                    <a:pt x="252" y="0"/>
                    <a:pt x="9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304;p35"/>
            <p:cNvSpPr/>
            <p:nvPr/>
          </p:nvSpPr>
          <p:spPr>
            <a:xfrm>
              <a:off x="6514825" y="2540588"/>
              <a:ext cx="39775" cy="45000"/>
            </a:xfrm>
            <a:custGeom>
              <a:avLst/>
              <a:gdLst/>
              <a:ahLst/>
              <a:cxnLst/>
              <a:rect l="l" t="t" r="r" b="b"/>
              <a:pathLst>
                <a:path w="1591" h="1800" extrusionOk="0">
                  <a:moveTo>
                    <a:pt x="22" y="837"/>
                  </a:moveTo>
                  <a:cubicBezTo>
                    <a:pt x="43" y="733"/>
                    <a:pt x="43" y="586"/>
                    <a:pt x="105" y="398"/>
                  </a:cubicBezTo>
                  <a:cubicBezTo>
                    <a:pt x="147" y="189"/>
                    <a:pt x="315" y="63"/>
                    <a:pt x="524" y="21"/>
                  </a:cubicBezTo>
                  <a:cubicBezTo>
                    <a:pt x="670" y="0"/>
                    <a:pt x="859" y="0"/>
                    <a:pt x="1005" y="21"/>
                  </a:cubicBezTo>
                  <a:cubicBezTo>
                    <a:pt x="1298" y="63"/>
                    <a:pt x="1486" y="209"/>
                    <a:pt x="1528" y="502"/>
                  </a:cubicBezTo>
                  <a:cubicBezTo>
                    <a:pt x="1570" y="691"/>
                    <a:pt x="1591" y="900"/>
                    <a:pt x="1570" y="1067"/>
                  </a:cubicBezTo>
                  <a:cubicBezTo>
                    <a:pt x="1507" y="1590"/>
                    <a:pt x="1277" y="1800"/>
                    <a:pt x="733" y="1779"/>
                  </a:cubicBezTo>
                  <a:cubicBezTo>
                    <a:pt x="231" y="1779"/>
                    <a:pt x="22" y="1549"/>
                    <a:pt x="1" y="1046"/>
                  </a:cubicBezTo>
                  <a:cubicBezTo>
                    <a:pt x="1" y="1026"/>
                    <a:pt x="22" y="984"/>
                    <a:pt x="22" y="8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" name="Google Shape;314;p35"/>
          <p:cNvGrpSpPr/>
          <p:nvPr/>
        </p:nvGrpSpPr>
        <p:grpSpPr>
          <a:xfrm rot="625986">
            <a:off x="7603982" y="931306"/>
            <a:ext cx="482225" cy="539980"/>
            <a:chOff x="1835200" y="3337050"/>
            <a:chExt cx="279350" cy="312825"/>
          </a:xfrm>
        </p:grpSpPr>
        <p:sp>
          <p:nvSpPr>
            <p:cNvPr id="57" name="Google Shape;315;p35"/>
            <p:cNvSpPr/>
            <p:nvPr/>
          </p:nvSpPr>
          <p:spPr>
            <a:xfrm>
              <a:off x="1835200" y="333705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316;p35"/>
            <p:cNvSpPr/>
            <p:nvPr/>
          </p:nvSpPr>
          <p:spPr>
            <a:xfrm>
              <a:off x="1948725" y="3612700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317;p35"/>
            <p:cNvSpPr/>
            <p:nvPr/>
          </p:nvSpPr>
          <p:spPr>
            <a:xfrm>
              <a:off x="1926750" y="3445325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Título 1"/>
          <p:cNvSpPr txBox="1">
            <a:spLocks/>
          </p:cNvSpPr>
          <p:nvPr/>
        </p:nvSpPr>
        <p:spPr>
          <a:xfrm>
            <a:off x="5463164" y="2690979"/>
            <a:ext cx="1802509" cy="399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Patrick Hand SC"/>
              <a:buNone/>
              <a:defRPr sz="2200" b="1" i="0" u="none" strike="noStrike" cap="none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 i="0" u="none" strike="noStrike" cap="none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 i="0" u="none" strike="noStrike" cap="none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 i="0" u="none" strike="noStrike" cap="none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 i="0" u="none" strike="noStrike" cap="none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 i="0" u="none" strike="noStrike" cap="none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 i="0" u="none" strike="noStrike" cap="none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 i="0" u="none" strike="noStrike" cap="none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 i="0" u="none" strike="noStrike" cap="none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r>
              <a:rPr lang="es-MX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</a:t>
            </a:r>
            <a:r>
              <a:rPr lang="es-MX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ompetencia</a:t>
            </a:r>
            <a:endParaRPr lang="es-MX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" name="Google Shape;960;p51"/>
          <p:cNvSpPr txBox="1">
            <a:spLocks noGrp="1"/>
          </p:cNvSpPr>
          <p:nvPr>
            <p:ph type="title"/>
          </p:nvPr>
        </p:nvSpPr>
        <p:spPr>
          <a:xfrm>
            <a:off x="720100" y="445025"/>
            <a:ext cx="7704000" cy="1136100"/>
          </a:xfrm>
          <a:prstGeom prst="rect">
            <a:avLst/>
          </a:prstGeom>
        </p:spPr>
        <p:txBody>
          <a:bodyPr spcFirstLastPara="1" wrap="square" lIns="432000" tIns="91425" rIns="432000" bIns="91425" anchor="ctr" anchorCtr="0">
            <a:noAutofit/>
          </a:bodyPr>
          <a:lstStyle/>
          <a:p>
            <a:pPr lvl="0">
              <a:buSzPts val="1100"/>
            </a:pPr>
            <a:r>
              <a:rPr lang="en-GB" dirty="0" smtClean="0">
                <a:solidFill>
                  <a:schemeClr val="accent3"/>
                </a:solidFill>
              </a:rPr>
              <a:t>1.</a:t>
            </a:r>
            <a:r>
              <a:rPr lang="en-GB" dirty="0" smtClean="0"/>
              <a:t> </a:t>
            </a:r>
            <a:r>
              <a:rPr lang="es-MX" dirty="0"/>
              <a:t>Habilidades de autoestima</a:t>
            </a:r>
            <a:endParaRPr dirty="0"/>
          </a:p>
        </p:txBody>
      </p:sp>
      <p:sp>
        <p:nvSpPr>
          <p:cNvPr id="962" name="Google Shape;962;p51"/>
          <p:cNvSpPr txBox="1">
            <a:spLocks noGrp="1"/>
          </p:cNvSpPr>
          <p:nvPr>
            <p:ph type="subTitle" idx="2"/>
          </p:nvPr>
        </p:nvSpPr>
        <p:spPr>
          <a:xfrm>
            <a:off x="1021800" y="3202329"/>
            <a:ext cx="3404700" cy="6828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cxnSp>
        <p:nvCxnSpPr>
          <p:cNvPr id="974" name="Google Shape;974;p51"/>
          <p:cNvCxnSpPr/>
          <p:nvPr/>
        </p:nvCxnSpPr>
        <p:spPr>
          <a:xfrm>
            <a:off x="1095789" y="2173150"/>
            <a:ext cx="3429000" cy="0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976" name="Google Shape;976;p51"/>
          <p:cNvGrpSpPr/>
          <p:nvPr/>
        </p:nvGrpSpPr>
        <p:grpSpPr>
          <a:xfrm>
            <a:off x="5793975" y="2230500"/>
            <a:ext cx="2178175" cy="2151575"/>
            <a:chOff x="5948275" y="2297825"/>
            <a:chExt cx="2178175" cy="2151575"/>
          </a:xfrm>
        </p:grpSpPr>
        <p:sp>
          <p:nvSpPr>
            <p:cNvPr id="977" name="Google Shape;977;p51"/>
            <p:cNvSpPr/>
            <p:nvPr/>
          </p:nvSpPr>
          <p:spPr>
            <a:xfrm rot="175061">
              <a:off x="6717042" y="3312008"/>
              <a:ext cx="572749" cy="556047"/>
            </a:xfrm>
            <a:custGeom>
              <a:avLst/>
              <a:gdLst/>
              <a:ahLst/>
              <a:cxnLst/>
              <a:rect l="l" t="t" r="r" b="b"/>
              <a:pathLst>
                <a:path w="21280" h="19965" extrusionOk="0">
                  <a:moveTo>
                    <a:pt x="2867" y="16725"/>
                  </a:moveTo>
                  <a:cubicBezTo>
                    <a:pt x="3003" y="16735"/>
                    <a:pt x="3055" y="16740"/>
                    <a:pt x="3029" y="16740"/>
                  </a:cubicBezTo>
                  <a:cubicBezTo>
                    <a:pt x="3006" y="16740"/>
                    <a:pt x="2920" y="16736"/>
                    <a:pt x="2775" y="16728"/>
                  </a:cubicBezTo>
                  <a:lnTo>
                    <a:pt x="2775" y="16728"/>
                  </a:lnTo>
                  <a:cubicBezTo>
                    <a:pt x="2806" y="16728"/>
                    <a:pt x="2836" y="16727"/>
                    <a:pt x="2867" y="16725"/>
                  </a:cubicBezTo>
                  <a:close/>
                  <a:moveTo>
                    <a:pt x="14319" y="1"/>
                  </a:moveTo>
                  <a:cubicBezTo>
                    <a:pt x="14140" y="1"/>
                    <a:pt x="13950" y="23"/>
                    <a:pt x="13747" y="69"/>
                  </a:cubicBezTo>
                  <a:cubicBezTo>
                    <a:pt x="12283" y="383"/>
                    <a:pt x="11446" y="948"/>
                    <a:pt x="10483" y="2099"/>
                  </a:cubicBezTo>
                  <a:cubicBezTo>
                    <a:pt x="10044" y="2643"/>
                    <a:pt x="9772" y="3271"/>
                    <a:pt x="9667" y="3961"/>
                  </a:cubicBezTo>
                  <a:cubicBezTo>
                    <a:pt x="9563" y="4631"/>
                    <a:pt x="9667" y="5468"/>
                    <a:pt x="9353" y="6095"/>
                  </a:cubicBezTo>
                  <a:cubicBezTo>
                    <a:pt x="9332" y="6158"/>
                    <a:pt x="9353" y="6179"/>
                    <a:pt x="9416" y="6179"/>
                  </a:cubicBezTo>
                  <a:cubicBezTo>
                    <a:pt x="9353" y="6179"/>
                    <a:pt x="9311" y="6200"/>
                    <a:pt x="9207" y="6242"/>
                  </a:cubicBezTo>
                  <a:cubicBezTo>
                    <a:pt x="8977" y="6305"/>
                    <a:pt x="8726" y="6347"/>
                    <a:pt x="8495" y="6367"/>
                  </a:cubicBezTo>
                  <a:cubicBezTo>
                    <a:pt x="8366" y="6382"/>
                    <a:pt x="8249" y="6389"/>
                    <a:pt x="8142" y="6389"/>
                  </a:cubicBezTo>
                  <a:cubicBezTo>
                    <a:pt x="7612" y="6389"/>
                    <a:pt x="7312" y="6217"/>
                    <a:pt x="6738" y="5886"/>
                  </a:cubicBezTo>
                  <a:cubicBezTo>
                    <a:pt x="6696" y="5865"/>
                    <a:pt x="6633" y="5823"/>
                    <a:pt x="6591" y="5782"/>
                  </a:cubicBezTo>
                  <a:cubicBezTo>
                    <a:pt x="6550" y="5510"/>
                    <a:pt x="6529" y="5217"/>
                    <a:pt x="6487" y="4924"/>
                  </a:cubicBezTo>
                  <a:cubicBezTo>
                    <a:pt x="6298" y="4087"/>
                    <a:pt x="5880" y="3543"/>
                    <a:pt x="5190" y="3041"/>
                  </a:cubicBezTo>
                  <a:cubicBezTo>
                    <a:pt x="4951" y="2866"/>
                    <a:pt x="4701" y="2788"/>
                    <a:pt x="4447" y="2788"/>
                  </a:cubicBezTo>
                  <a:cubicBezTo>
                    <a:pt x="4367" y="2788"/>
                    <a:pt x="4287" y="2795"/>
                    <a:pt x="4206" y="2810"/>
                  </a:cubicBezTo>
                  <a:cubicBezTo>
                    <a:pt x="4206" y="2497"/>
                    <a:pt x="4185" y="2204"/>
                    <a:pt x="4143" y="1890"/>
                  </a:cubicBezTo>
                  <a:cubicBezTo>
                    <a:pt x="4081" y="1045"/>
                    <a:pt x="3472" y="627"/>
                    <a:pt x="2854" y="627"/>
                  </a:cubicBezTo>
                  <a:cubicBezTo>
                    <a:pt x="2233" y="627"/>
                    <a:pt x="1601" y="1050"/>
                    <a:pt x="1507" y="1890"/>
                  </a:cubicBezTo>
                  <a:cubicBezTo>
                    <a:pt x="1381" y="3229"/>
                    <a:pt x="1151" y="4526"/>
                    <a:pt x="984" y="5844"/>
                  </a:cubicBezTo>
                  <a:cubicBezTo>
                    <a:pt x="754" y="6619"/>
                    <a:pt x="461" y="7414"/>
                    <a:pt x="461" y="8272"/>
                  </a:cubicBezTo>
                  <a:lnTo>
                    <a:pt x="461" y="8355"/>
                  </a:lnTo>
                  <a:cubicBezTo>
                    <a:pt x="461" y="8460"/>
                    <a:pt x="440" y="8564"/>
                    <a:pt x="440" y="8669"/>
                  </a:cubicBezTo>
                  <a:cubicBezTo>
                    <a:pt x="356" y="10134"/>
                    <a:pt x="21" y="11577"/>
                    <a:pt x="21" y="13042"/>
                  </a:cubicBezTo>
                  <a:cubicBezTo>
                    <a:pt x="0" y="14444"/>
                    <a:pt x="21" y="15595"/>
                    <a:pt x="1465" y="16306"/>
                  </a:cubicBezTo>
                  <a:cubicBezTo>
                    <a:pt x="1612" y="16390"/>
                    <a:pt x="1779" y="16432"/>
                    <a:pt x="1925" y="16515"/>
                  </a:cubicBezTo>
                  <a:cubicBezTo>
                    <a:pt x="1946" y="16515"/>
                    <a:pt x="1946" y="16536"/>
                    <a:pt x="1988" y="16536"/>
                  </a:cubicBezTo>
                  <a:cubicBezTo>
                    <a:pt x="2219" y="16643"/>
                    <a:pt x="2464" y="16719"/>
                    <a:pt x="2725" y="16727"/>
                  </a:cubicBezTo>
                  <a:lnTo>
                    <a:pt x="2725" y="16727"/>
                  </a:lnTo>
                  <a:cubicBezTo>
                    <a:pt x="3288" y="17042"/>
                    <a:pt x="3684" y="17668"/>
                    <a:pt x="4081" y="18168"/>
                  </a:cubicBezTo>
                  <a:cubicBezTo>
                    <a:pt x="4810" y="19098"/>
                    <a:pt x="5587" y="19964"/>
                    <a:pt x="6771" y="19964"/>
                  </a:cubicBezTo>
                  <a:cubicBezTo>
                    <a:pt x="6946" y="19964"/>
                    <a:pt x="7130" y="19945"/>
                    <a:pt x="7324" y="19905"/>
                  </a:cubicBezTo>
                  <a:cubicBezTo>
                    <a:pt x="8537" y="19654"/>
                    <a:pt x="9353" y="18629"/>
                    <a:pt x="10567" y="18399"/>
                  </a:cubicBezTo>
                  <a:cubicBezTo>
                    <a:pt x="11969" y="18106"/>
                    <a:pt x="13392" y="17896"/>
                    <a:pt x="14814" y="17896"/>
                  </a:cubicBezTo>
                  <a:cubicBezTo>
                    <a:pt x="15289" y="17896"/>
                    <a:pt x="15809" y="17850"/>
                    <a:pt x="16315" y="17850"/>
                  </a:cubicBezTo>
                  <a:cubicBezTo>
                    <a:pt x="16567" y="17850"/>
                    <a:pt x="16816" y="17862"/>
                    <a:pt x="17053" y="17896"/>
                  </a:cubicBezTo>
                  <a:cubicBezTo>
                    <a:pt x="17702" y="18001"/>
                    <a:pt x="18330" y="18378"/>
                    <a:pt x="18957" y="18587"/>
                  </a:cubicBezTo>
                  <a:cubicBezTo>
                    <a:pt x="19132" y="18652"/>
                    <a:pt x="19303" y="18681"/>
                    <a:pt x="19467" y="18681"/>
                  </a:cubicBezTo>
                  <a:cubicBezTo>
                    <a:pt x="20359" y="18681"/>
                    <a:pt x="21045" y="17800"/>
                    <a:pt x="21133" y="16934"/>
                  </a:cubicBezTo>
                  <a:cubicBezTo>
                    <a:pt x="21280" y="15386"/>
                    <a:pt x="20840" y="13816"/>
                    <a:pt x="20192" y="12310"/>
                  </a:cubicBezTo>
                  <a:cubicBezTo>
                    <a:pt x="19501" y="10761"/>
                    <a:pt x="18811" y="9380"/>
                    <a:pt x="18350" y="7728"/>
                  </a:cubicBezTo>
                  <a:cubicBezTo>
                    <a:pt x="17827" y="5886"/>
                    <a:pt x="17283" y="4087"/>
                    <a:pt x="16677" y="2287"/>
                  </a:cubicBezTo>
                  <a:cubicBezTo>
                    <a:pt x="16292" y="1096"/>
                    <a:pt x="15586" y="1"/>
                    <a:pt x="14319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51"/>
            <p:cNvSpPr/>
            <p:nvPr/>
          </p:nvSpPr>
          <p:spPr>
            <a:xfrm>
              <a:off x="6522650" y="3312000"/>
              <a:ext cx="230174" cy="162225"/>
            </a:xfrm>
            <a:custGeom>
              <a:avLst/>
              <a:gdLst/>
              <a:ahLst/>
              <a:cxnLst/>
              <a:rect l="l" t="t" r="r" b="b"/>
              <a:pathLst>
                <a:path w="8099" h="6489" extrusionOk="0">
                  <a:moveTo>
                    <a:pt x="2951" y="0"/>
                  </a:moveTo>
                  <a:cubicBezTo>
                    <a:pt x="2649" y="0"/>
                    <a:pt x="2337" y="121"/>
                    <a:pt x="2072" y="344"/>
                  </a:cubicBezTo>
                  <a:cubicBezTo>
                    <a:pt x="1612" y="742"/>
                    <a:pt x="1466" y="1307"/>
                    <a:pt x="1319" y="1872"/>
                  </a:cubicBezTo>
                  <a:cubicBezTo>
                    <a:pt x="1215" y="2332"/>
                    <a:pt x="943" y="2709"/>
                    <a:pt x="712" y="3085"/>
                  </a:cubicBezTo>
                  <a:cubicBezTo>
                    <a:pt x="1" y="4215"/>
                    <a:pt x="922" y="5596"/>
                    <a:pt x="2177" y="5638"/>
                  </a:cubicBezTo>
                  <a:cubicBezTo>
                    <a:pt x="2805" y="5659"/>
                    <a:pt x="3412" y="5805"/>
                    <a:pt x="4018" y="5994"/>
                  </a:cubicBezTo>
                  <a:cubicBezTo>
                    <a:pt x="4524" y="6308"/>
                    <a:pt x="5110" y="6488"/>
                    <a:pt x="5712" y="6488"/>
                  </a:cubicBezTo>
                  <a:cubicBezTo>
                    <a:pt x="6032" y="6488"/>
                    <a:pt x="6356" y="6437"/>
                    <a:pt x="6676" y="6328"/>
                  </a:cubicBezTo>
                  <a:cubicBezTo>
                    <a:pt x="7889" y="5952"/>
                    <a:pt x="8098" y="4759"/>
                    <a:pt x="8015" y="3608"/>
                  </a:cubicBezTo>
                  <a:cubicBezTo>
                    <a:pt x="7931" y="2709"/>
                    <a:pt x="7889" y="1788"/>
                    <a:pt x="7094" y="1160"/>
                  </a:cubicBezTo>
                  <a:cubicBezTo>
                    <a:pt x="6320" y="512"/>
                    <a:pt x="5295" y="135"/>
                    <a:pt x="4269" y="30"/>
                  </a:cubicBezTo>
                  <a:cubicBezTo>
                    <a:pt x="4165" y="9"/>
                    <a:pt x="4060" y="9"/>
                    <a:pt x="3935" y="9"/>
                  </a:cubicBezTo>
                  <a:cubicBezTo>
                    <a:pt x="3725" y="9"/>
                    <a:pt x="3537" y="30"/>
                    <a:pt x="3391" y="93"/>
                  </a:cubicBezTo>
                  <a:cubicBezTo>
                    <a:pt x="3251" y="30"/>
                    <a:pt x="3102" y="0"/>
                    <a:pt x="2951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51"/>
            <p:cNvSpPr/>
            <p:nvPr/>
          </p:nvSpPr>
          <p:spPr>
            <a:xfrm>
              <a:off x="7158446" y="3377650"/>
              <a:ext cx="198155" cy="176131"/>
            </a:xfrm>
            <a:custGeom>
              <a:avLst/>
              <a:gdLst/>
              <a:ahLst/>
              <a:cxnLst/>
              <a:rect l="l" t="t" r="r" b="b"/>
              <a:pathLst>
                <a:path w="7513" h="6370" extrusionOk="0">
                  <a:moveTo>
                    <a:pt x="1962" y="0"/>
                  </a:moveTo>
                  <a:cubicBezTo>
                    <a:pt x="1717" y="0"/>
                    <a:pt x="1511" y="44"/>
                    <a:pt x="1319" y="131"/>
                  </a:cubicBezTo>
                  <a:cubicBezTo>
                    <a:pt x="1292" y="129"/>
                    <a:pt x="1266" y="128"/>
                    <a:pt x="1239" y="128"/>
                  </a:cubicBezTo>
                  <a:cubicBezTo>
                    <a:pt x="990" y="128"/>
                    <a:pt x="730" y="218"/>
                    <a:pt x="503" y="445"/>
                  </a:cubicBezTo>
                  <a:cubicBezTo>
                    <a:pt x="482" y="487"/>
                    <a:pt x="440" y="508"/>
                    <a:pt x="398" y="529"/>
                  </a:cubicBezTo>
                  <a:cubicBezTo>
                    <a:pt x="105" y="801"/>
                    <a:pt x="1" y="1240"/>
                    <a:pt x="105" y="1596"/>
                  </a:cubicBezTo>
                  <a:cubicBezTo>
                    <a:pt x="482" y="2747"/>
                    <a:pt x="796" y="4002"/>
                    <a:pt x="1256" y="5111"/>
                  </a:cubicBezTo>
                  <a:cubicBezTo>
                    <a:pt x="1549" y="5760"/>
                    <a:pt x="2407" y="6073"/>
                    <a:pt x="3056" y="6136"/>
                  </a:cubicBezTo>
                  <a:cubicBezTo>
                    <a:pt x="3078" y="6137"/>
                    <a:pt x="3102" y="6137"/>
                    <a:pt x="3125" y="6137"/>
                  </a:cubicBezTo>
                  <a:cubicBezTo>
                    <a:pt x="3505" y="6137"/>
                    <a:pt x="3970" y="6041"/>
                    <a:pt x="4397" y="6041"/>
                  </a:cubicBezTo>
                  <a:cubicBezTo>
                    <a:pt x="4647" y="6041"/>
                    <a:pt x="4885" y="6074"/>
                    <a:pt x="5085" y="6178"/>
                  </a:cubicBezTo>
                  <a:cubicBezTo>
                    <a:pt x="5336" y="6309"/>
                    <a:pt x="5601" y="6369"/>
                    <a:pt x="5858" y="6369"/>
                  </a:cubicBezTo>
                  <a:cubicBezTo>
                    <a:pt x="6672" y="6369"/>
                    <a:pt x="7413" y="5761"/>
                    <a:pt x="7429" y="4839"/>
                  </a:cubicBezTo>
                  <a:cubicBezTo>
                    <a:pt x="7449" y="3521"/>
                    <a:pt x="7512" y="2098"/>
                    <a:pt x="6675" y="1010"/>
                  </a:cubicBezTo>
                  <a:cubicBezTo>
                    <a:pt x="6173" y="382"/>
                    <a:pt x="5399" y="194"/>
                    <a:pt x="4625" y="194"/>
                  </a:cubicBezTo>
                  <a:cubicBezTo>
                    <a:pt x="4290" y="194"/>
                    <a:pt x="3955" y="278"/>
                    <a:pt x="3620" y="278"/>
                  </a:cubicBezTo>
                  <a:cubicBezTo>
                    <a:pt x="3601" y="278"/>
                    <a:pt x="3581" y="279"/>
                    <a:pt x="3560" y="279"/>
                  </a:cubicBezTo>
                  <a:cubicBezTo>
                    <a:pt x="3113" y="279"/>
                    <a:pt x="2596" y="66"/>
                    <a:pt x="2156" y="6"/>
                  </a:cubicBezTo>
                  <a:lnTo>
                    <a:pt x="2114" y="6"/>
                  </a:lnTo>
                  <a:cubicBezTo>
                    <a:pt x="2062" y="2"/>
                    <a:pt x="2011" y="0"/>
                    <a:pt x="1962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51"/>
            <p:cNvSpPr/>
            <p:nvPr/>
          </p:nvSpPr>
          <p:spPr>
            <a:xfrm>
              <a:off x="6407550" y="2525500"/>
              <a:ext cx="1196850" cy="951175"/>
            </a:xfrm>
            <a:custGeom>
              <a:avLst/>
              <a:gdLst/>
              <a:ahLst/>
              <a:cxnLst/>
              <a:rect l="l" t="t" r="r" b="b"/>
              <a:pathLst>
                <a:path w="47874" h="38047" extrusionOk="0">
                  <a:moveTo>
                    <a:pt x="18744" y="0"/>
                  </a:moveTo>
                  <a:cubicBezTo>
                    <a:pt x="18725" y="0"/>
                    <a:pt x="18705" y="0"/>
                    <a:pt x="18686" y="0"/>
                  </a:cubicBezTo>
                  <a:cubicBezTo>
                    <a:pt x="16468" y="21"/>
                    <a:pt x="14354" y="1318"/>
                    <a:pt x="12367" y="2176"/>
                  </a:cubicBezTo>
                  <a:cubicBezTo>
                    <a:pt x="10525" y="2950"/>
                    <a:pt x="8914" y="3662"/>
                    <a:pt x="6968" y="3662"/>
                  </a:cubicBezTo>
                  <a:cubicBezTo>
                    <a:pt x="6864" y="3641"/>
                    <a:pt x="6738" y="3641"/>
                    <a:pt x="6613" y="3641"/>
                  </a:cubicBezTo>
                  <a:lnTo>
                    <a:pt x="6215" y="3641"/>
                  </a:lnTo>
                  <a:cubicBezTo>
                    <a:pt x="5295" y="3641"/>
                    <a:pt x="4750" y="4101"/>
                    <a:pt x="4520" y="4708"/>
                  </a:cubicBezTo>
                  <a:cubicBezTo>
                    <a:pt x="3495" y="5461"/>
                    <a:pt x="2846" y="6570"/>
                    <a:pt x="2219" y="7721"/>
                  </a:cubicBezTo>
                  <a:cubicBezTo>
                    <a:pt x="1361" y="9290"/>
                    <a:pt x="315" y="10797"/>
                    <a:pt x="168" y="12638"/>
                  </a:cubicBezTo>
                  <a:cubicBezTo>
                    <a:pt x="147" y="13098"/>
                    <a:pt x="336" y="13517"/>
                    <a:pt x="649" y="13831"/>
                  </a:cubicBezTo>
                  <a:cubicBezTo>
                    <a:pt x="43" y="16614"/>
                    <a:pt x="1" y="19522"/>
                    <a:pt x="963" y="22242"/>
                  </a:cubicBezTo>
                  <a:cubicBezTo>
                    <a:pt x="2114" y="25402"/>
                    <a:pt x="4646" y="27850"/>
                    <a:pt x="7491" y="29523"/>
                  </a:cubicBezTo>
                  <a:cubicBezTo>
                    <a:pt x="10525" y="31302"/>
                    <a:pt x="14145" y="31909"/>
                    <a:pt x="17577" y="32348"/>
                  </a:cubicBezTo>
                  <a:lnTo>
                    <a:pt x="19062" y="32516"/>
                  </a:lnTo>
                  <a:cubicBezTo>
                    <a:pt x="18623" y="32641"/>
                    <a:pt x="18246" y="32976"/>
                    <a:pt x="18142" y="33520"/>
                  </a:cubicBezTo>
                  <a:cubicBezTo>
                    <a:pt x="18016" y="34399"/>
                    <a:pt x="18121" y="35131"/>
                    <a:pt x="18623" y="35863"/>
                  </a:cubicBezTo>
                  <a:cubicBezTo>
                    <a:pt x="18811" y="36135"/>
                    <a:pt x="19062" y="36428"/>
                    <a:pt x="19292" y="36700"/>
                  </a:cubicBezTo>
                  <a:cubicBezTo>
                    <a:pt x="19397" y="36805"/>
                    <a:pt x="19502" y="36930"/>
                    <a:pt x="19606" y="37056"/>
                  </a:cubicBezTo>
                  <a:cubicBezTo>
                    <a:pt x="19545" y="36989"/>
                    <a:pt x="19517" y="36963"/>
                    <a:pt x="19512" y="36963"/>
                  </a:cubicBezTo>
                  <a:cubicBezTo>
                    <a:pt x="19496" y="36963"/>
                    <a:pt x="19638" y="37151"/>
                    <a:pt x="19669" y="37182"/>
                  </a:cubicBezTo>
                  <a:cubicBezTo>
                    <a:pt x="19969" y="37781"/>
                    <a:pt x="20516" y="38046"/>
                    <a:pt x="21084" y="38046"/>
                  </a:cubicBezTo>
                  <a:cubicBezTo>
                    <a:pt x="21706" y="38046"/>
                    <a:pt x="22352" y="37728"/>
                    <a:pt x="22724" y="37182"/>
                  </a:cubicBezTo>
                  <a:cubicBezTo>
                    <a:pt x="23540" y="35968"/>
                    <a:pt x="23917" y="34441"/>
                    <a:pt x="23749" y="32997"/>
                  </a:cubicBezTo>
                  <a:cubicBezTo>
                    <a:pt x="23707" y="32829"/>
                    <a:pt x="23686" y="32662"/>
                    <a:pt x="23645" y="32516"/>
                  </a:cubicBezTo>
                  <a:cubicBezTo>
                    <a:pt x="25256" y="32369"/>
                    <a:pt x="26846" y="32097"/>
                    <a:pt x="28394" y="31616"/>
                  </a:cubicBezTo>
                  <a:cubicBezTo>
                    <a:pt x="31805" y="30611"/>
                    <a:pt x="34901" y="28666"/>
                    <a:pt x="37161" y="25925"/>
                  </a:cubicBezTo>
                  <a:cubicBezTo>
                    <a:pt x="38961" y="23728"/>
                    <a:pt x="40614" y="21091"/>
                    <a:pt x="41492" y="18308"/>
                  </a:cubicBezTo>
                  <a:cubicBezTo>
                    <a:pt x="41576" y="18392"/>
                    <a:pt x="41660" y="18476"/>
                    <a:pt x="41743" y="18518"/>
                  </a:cubicBezTo>
                  <a:cubicBezTo>
                    <a:pt x="41859" y="18617"/>
                    <a:pt x="42000" y="18742"/>
                    <a:pt x="42147" y="18841"/>
                  </a:cubicBezTo>
                  <a:lnTo>
                    <a:pt x="42147" y="18841"/>
                  </a:lnTo>
                  <a:cubicBezTo>
                    <a:pt x="42105" y="18815"/>
                    <a:pt x="42085" y="18804"/>
                    <a:pt x="42083" y="18804"/>
                  </a:cubicBezTo>
                  <a:lnTo>
                    <a:pt x="42083" y="18804"/>
                  </a:lnTo>
                  <a:cubicBezTo>
                    <a:pt x="42074" y="18804"/>
                    <a:pt x="42477" y="19067"/>
                    <a:pt x="42601" y="19145"/>
                  </a:cubicBezTo>
                  <a:cubicBezTo>
                    <a:pt x="42999" y="19438"/>
                    <a:pt x="43585" y="19564"/>
                    <a:pt x="44066" y="19585"/>
                  </a:cubicBezTo>
                  <a:cubicBezTo>
                    <a:pt x="44110" y="19587"/>
                    <a:pt x="44155" y="19588"/>
                    <a:pt x="44199" y="19588"/>
                  </a:cubicBezTo>
                  <a:cubicBezTo>
                    <a:pt x="45982" y="19588"/>
                    <a:pt x="47873" y="17970"/>
                    <a:pt x="47832" y="16132"/>
                  </a:cubicBezTo>
                  <a:cubicBezTo>
                    <a:pt x="47753" y="14243"/>
                    <a:pt x="45953" y="13469"/>
                    <a:pt x="44319" y="13469"/>
                  </a:cubicBezTo>
                  <a:cubicBezTo>
                    <a:pt x="44234" y="13469"/>
                    <a:pt x="44150" y="13471"/>
                    <a:pt x="44066" y="13475"/>
                  </a:cubicBezTo>
                  <a:cubicBezTo>
                    <a:pt x="43982" y="13475"/>
                    <a:pt x="43878" y="13496"/>
                    <a:pt x="43794" y="13496"/>
                  </a:cubicBezTo>
                  <a:cubicBezTo>
                    <a:pt x="43476" y="13178"/>
                    <a:pt x="43062" y="12969"/>
                    <a:pt x="42588" y="12969"/>
                  </a:cubicBezTo>
                  <a:cubicBezTo>
                    <a:pt x="42438" y="12969"/>
                    <a:pt x="42281" y="12990"/>
                    <a:pt x="42120" y="13036"/>
                  </a:cubicBezTo>
                  <a:cubicBezTo>
                    <a:pt x="42078" y="13057"/>
                    <a:pt x="42057" y="13057"/>
                    <a:pt x="41995" y="13078"/>
                  </a:cubicBezTo>
                  <a:cubicBezTo>
                    <a:pt x="41597" y="11299"/>
                    <a:pt x="40488" y="9855"/>
                    <a:pt x="38438" y="9102"/>
                  </a:cubicBezTo>
                  <a:cubicBezTo>
                    <a:pt x="37245" y="8663"/>
                    <a:pt x="35843" y="8642"/>
                    <a:pt x="34567" y="8537"/>
                  </a:cubicBezTo>
                  <a:cubicBezTo>
                    <a:pt x="33060" y="8391"/>
                    <a:pt x="31595" y="8056"/>
                    <a:pt x="30235" y="7344"/>
                  </a:cubicBezTo>
                  <a:cubicBezTo>
                    <a:pt x="26171" y="5302"/>
                    <a:pt x="23706" y="0"/>
                    <a:pt x="18744" y="0"/>
                  </a:cubicBezTo>
                  <a:close/>
                </a:path>
              </a:pathLst>
            </a:custGeom>
            <a:solidFill>
              <a:schemeClr val="accent1"/>
            </a:solidFill>
            <a:ln w="381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51"/>
            <p:cNvSpPr/>
            <p:nvPr/>
          </p:nvSpPr>
          <p:spPr>
            <a:xfrm>
              <a:off x="6180025" y="2450175"/>
              <a:ext cx="303400" cy="415400"/>
            </a:xfrm>
            <a:custGeom>
              <a:avLst/>
              <a:gdLst/>
              <a:ahLst/>
              <a:cxnLst/>
              <a:rect l="l" t="t" r="r" b="b"/>
              <a:pathLst>
                <a:path w="12136" h="16616" extrusionOk="0">
                  <a:moveTo>
                    <a:pt x="5236" y="1"/>
                  </a:moveTo>
                  <a:cubicBezTo>
                    <a:pt x="5118" y="1"/>
                    <a:pt x="4997" y="15"/>
                    <a:pt x="4875" y="42"/>
                  </a:cubicBezTo>
                  <a:cubicBezTo>
                    <a:pt x="4782" y="30"/>
                    <a:pt x="4688" y="25"/>
                    <a:pt x="4595" y="25"/>
                  </a:cubicBezTo>
                  <a:cubicBezTo>
                    <a:pt x="4354" y="25"/>
                    <a:pt x="4112" y="60"/>
                    <a:pt x="3871" y="105"/>
                  </a:cubicBezTo>
                  <a:cubicBezTo>
                    <a:pt x="3620" y="105"/>
                    <a:pt x="3452" y="189"/>
                    <a:pt x="3285" y="293"/>
                  </a:cubicBezTo>
                  <a:cubicBezTo>
                    <a:pt x="3267" y="292"/>
                    <a:pt x="3249" y="292"/>
                    <a:pt x="3231" y="292"/>
                  </a:cubicBezTo>
                  <a:cubicBezTo>
                    <a:pt x="2890" y="292"/>
                    <a:pt x="2523" y="476"/>
                    <a:pt x="2364" y="774"/>
                  </a:cubicBezTo>
                  <a:cubicBezTo>
                    <a:pt x="1255" y="2804"/>
                    <a:pt x="3808" y="4917"/>
                    <a:pt x="5503" y="6173"/>
                  </a:cubicBezTo>
                  <a:cubicBezTo>
                    <a:pt x="5398" y="6277"/>
                    <a:pt x="5294" y="6382"/>
                    <a:pt x="5189" y="6466"/>
                  </a:cubicBezTo>
                  <a:cubicBezTo>
                    <a:pt x="4938" y="6696"/>
                    <a:pt x="4708" y="6947"/>
                    <a:pt x="4457" y="7198"/>
                  </a:cubicBezTo>
                  <a:lnTo>
                    <a:pt x="4394" y="7282"/>
                  </a:lnTo>
                  <a:cubicBezTo>
                    <a:pt x="4310" y="7303"/>
                    <a:pt x="4227" y="7365"/>
                    <a:pt x="4122" y="7386"/>
                  </a:cubicBezTo>
                  <a:cubicBezTo>
                    <a:pt x="2971" y="7784"/>
                    <a:pt x="1590" y="8160"/>
                    <a:pt x="942" y="9290"/>
                  </a:cubicBezTo>
                  <a:cubicBezTo>
                    <a:pt x="0" y="10922"/>
                    <a:pt x="963" y="12492"/>
                    <a:pt x="2783" y="12513"/>
                  </a:cubicBezTo>
                  <a:cubicBezTo>
                    <a:pt x="2971" y="12513"/>
                    <a:pt x="3160" y="12492"/>
                    <a:pt x="3348" y="12450"/>
                  </a:cubicBezTo>
                  <a:lnTo>
                    <a:pt x="3348" y="12450"/>
                  </a:lnTo>
                  <a:cubicBezTo>
                    <a:pt x="3055" y="13245"/>
                    <a:pt x="2929" y="14103"/>
                    <a:pt x="2888" y="14919"/>
                  </a:cubicBezTo>
                  <a:cubicBezTo>
                    <a:pt x="2872" y="16060"/>
                    <a:pt x="3765" y="16615"/>
                    <a:pt x="4712" y="16615"/>
                  </a:cubicBezTo>
                  <a:cubicBezTo>
                    <a:pt x="5067" y="16615"/>
                    <a:pt x="5429" y="16537"/>
                    <a:pt x="5754" y="16383"/>
                  </a:cubicBezTo>
                  <a:cubicBezTo>
                    <a:pt x="6696" y="15902"/>
                    <a:pt x="7449" y="15065"/>
                    <a:pt x="8077" y="14207"/>
                  </a:cubicBezTo>
                  <a:cubicBezTo>
                    <a:pt x="8160" y="14082"/>
                    <a:pt x="8202" y="13956"/>
                    <a:pt x="8265" y="13810"/>
                  </a:cubicBezTo>
                  <a:cubicBezTo>
                    <a:pt x="8704" y="13224"/>
                    <a:pt x="9123" y="12596"/>
                    <a:pt x="9478" y="11969"/>
                  </a:cubicBezTo>
                  <a:cubicBezTo>
                    <a:pt x="10315" y="10567"/>
                    <a:pt x="11090" y="9186"/>
                    <a:pt x="11048" y="7491"/>
                  </a:cubicBezTo>
                  <a:cubicBezTo>
                    <a:pt x="11048" y="7177"/>
                    <a:pt x="10943" y="6884"/>
                    <a:pt x="10797" y="6654"/>
                  </a:cubicBezTo>
                  <a:cubicBezTo>
                    <a:pt x="10880" y="6319"/>
                    <a:pt x="10818" y="5943"/>
                    <a:pt x="10671" y="5629"/>
                  </a:cubicBezTo>
                  <a:cubicBezTo>
                    <a:pt x="11131" y="5378"/>
                    <a:pt x="11529" y="4980"/>
                    <a:pt x="11675" y="4373"/>
                  </a:cubicBezTo>
                  <a:cubicBezTo>
                    <a:pt x="12136" y="2804"/>
                    <a:pt x="10294" y="1988"/>
                    <a:pt x="9144" y="1528"/>
                  </a:cubicBezTo>
                  <a:cubicBezTo>
                    <a:pt x="8097" y="1088"/>
                    <a:pt x="7051" y="481"/>
                    <a:pt x="5963" y="189"/>
                  </a:cubicBezTo>
                  <a:cubicBezTo>
                    <a:pt x="5723" y="61"/>
                    <a:pt x="5483" y="1"/>
                    <a:pt x="52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51"/>
            <p:cNvSpPr/>
            <p:nvPr/>
          </p:nvSpPr>
          <p:spPr>
            <a:xfrm>
              <a:off x="6479225" y="2313075"/>
              <a:ext cx="1035975" cy="494250"/>
            </a:xfrm>
            <a:custGeom>
              <a:avLst/>
              <a:gdLst/>
              <a:ahLst/>
              <a:cxnLst/>
              <a:rect l="l" t="t" r="r" b="b"/>
              <a:pathLst>
                <a:path w="41439" h="19770" extrusionOk="0">
                  <a:moveTo>
                    <a:pt x="24925" y="962"/>
                  </a:moveTo>
                  <a:lnTo>
                    <a:pt x="24925" y="962"/>
                  </a:lnTo>
                  <a:cubicBezTo>
                    <a:pt x="24985" y="970"/>
                    <a:pt x="25047" y="978"/>
                    <a:pt x="25109" y="986"/>
                  </a:cubicBezTo>
                  <a:cubicBezTo>
                    <a:pt x="25026" y="975"/>
                    <a:pt x="24966" y="968"/>
                    <a:pt x="24925" y="962"/>
                  </a:cubicBezTo>
                  <a:close/>
                  <a:moveTo>
                    <a:pt x="18646" y="1"/>
                  </a:moveTo>
                  <a:cubicBezTo>
                    <a:pt x="17441" y="1"/>
                    <a:pt x="16148" y="370"/>
                    <a:pt x="15065" y="756"/>
                  </a:cubicBezTo>
                  <a:cubicBezTo>
                    <a:pt x="14207" y="1069"/>
                    <a:pt x="13308" y="1341"/>
                    <a:pt x="12450" y="1697"/>
                  </a:cubicBezTo>
                  <a:cubicBezTo>
                    <a:pt x="11278" y="2199"/>
                    <a:pt x="10190" y="2932"/>
                    <a:pt x="9039" y="3455"/>
                  </a:cubicBezTo>
                  <a:cubicBezTo>
                    <a:pt x="6905" y="4417"/>
                    <a:pt x="5043" y="5945"/>
                    <a:pt x="3285" y="7451"/>
                  </a:cubicBezTo>
                  <a:cubicBezTo>
                    <a:pt x="1779" y="8769"/>
                    <a:pt x="0" y="10443"/>
                    <a:pt x="335" y="12556"/>
                  </a:cubicBezTo>
                  <a:cubicBezTo>
                    <a:pt x="428" y="13146"/>
                    <a:pt x="897" y="13417"/>
                    <a:pt x="1398" y="13417"/>
                  </a:cubicBezTo>
                  <a:cubicBezTo>
                    <a:pt x="1803" y="13417"/>
                    <a:pt x="2228" y="13240"/>
                    <a:pt x="2490" y="12912"/>
                  </a:cubicBezTo>
                  <a:cubicBezTo>
                    <a:pt x="2703" y="13492"/>
                    <a:pt x="3183" y="13947"/>
                    <a:pt x="3849" y="13947"/>
                  </a:cubicBezTo>
                  <a:cubicBezTo>
                    <a:pt x="3904" y="13947"/>
                    <a:pt x="3960" y="13944"/>
                    <a:pt x="4018" y="13937"/>
                  </a:cubicBezTo>
                  <a:cubicBezTo>
                    <a:pt x="5378" y="13791"/>
                    <a:pt x="6424" y="13059"/>
                    <a:pt x="7449" y="12263"/>
                  </a:cubicBezTo>
                  <a:cubicBezTo>
                    <a:pt x="8098" y="11908"/>
                    <a:pt x="8726" y="11531"/>
                    <a:pt x="9416" y="11196"/>
                  </a:cubicBezTo>
                  <a:cubicBezTo>
                    <a:pt x="11090" y="10339"/>
                    <a:pt x="12952" y="9627"/>
                    <a:pt x="14689" y="8937"/>
                  </a:cubicBezTo>
                  <a:cubicBezTo>
                    <a:pt x="16195" y="8372"/>
                    <a:pt x="17806" y="8162"/>
                    <a:pt x="19125" y="7221"/>
                  </a:cubicBezTo>
                  <a:cubicBezTo>
                    <a:pt x="19334" y="7095"/>
                    <a:pt x="19501" y="6928"/>
                    <a:pt x="19689" y="6782"/>
                  </a:cubicBezTo>
                  <a:cubicBezTo>
                    <a:pt x="20087" y="7514"/>
                    <a:pt x="20526" y="8162"/>
                    <a:pt x="20945" y="8727"/>
                  </a:cubicBezTo>
                  <a:cubicBezTo>
                    <a:pt x="22933" y="11531"/>
                    <a:pt x="25653" y="14021"/>
                    <a:pt x="28456" y="16009"/>
                  </a:cubicBezTo>
                  <a:cubicBezTo>
                    <a:pt x="29837" y="16992"/>
                    <a:pt x="31469" y="17683"/>
                    <a:pt x="33060" y="18290"/>
                  </a:cubicBezTo>
                  <a:cubicBezTo>
                    <a:pt x="34394" y="18788"/>
                    <a:pt x="35517" y="19770"/>
                    <a:pt x="36955" y="19770"/>
                  </a:cubicBezTo>
                  <a:cubicBezTo>
                    <a:pt x="37208" y="19770"/>
                    <a:pt x="37471" y="19739"/>
                    <a:pt x="37747" y="19670"/>
                  </a:cubicBezTo>
                  <a:cubicBezTo>
                    <a:pt x="37998" y="19587"/>
                    <a:pt x="38228" y="19503"/>
                    <a:pt x="38479" y="19378"/>
                  </a:cubicBezTo>
                  <a:cubicBezTo>
                    <a:pt x="38763" y="19577"/>
                    <a:pt x="39098" y="19670"/>
                    <a:pt x="39434" y="19670"/>
                  </a:cubicBezTo>
                  <a:cubicBezTo>
                    <a:pt x="40435" y="19670"/>
                    <a:pt x="41439" y="18847"/>
                    <a:pt x="41094" y="17578"/>
                  </a:cubicBezTo>
                  <a:cubicBezTo>
                    <a:pt x="40864" y="16678"/>
                    <a:pt x="40488" y="15841"/>
                    <a:pt x="40195" y="14984"/>
                  </a:cubicBezTo>
                  <a:cubicBezTo>
                    <a:pt x="39881" y="14063"/>
                    <a:pt x="39839" y="13017"/>
                    <a:pt x="39379" y="12159"/>
                  </a:cubicBezTo>
                  <a:cubicBezTo>
                    <a:pt x="38584" y="10590"/>
                    <a:pt x="37684" y="9083"/>
                    <a:pt x="36638" y="7660"/>
                  </a:cubicBezTo>
                  <a:cubicBezTo>
                    <a:pt x="35529" y="6112"/>
                    <a:pt x="34231" y="5212"/>
                    <a:pt x="32683" y="4124"/>
                  </a:cubicBezTo>
                  <a:cubicBezTo>
                    <a:pt x="31114" y="3036"/>
                    <a:pt x="29189" y="2722"/>
                    <a:pt x="27599" y="1718"/>
                  </a:cubicBezTo>
                  <a:cubicBezTo>
                    <a:pt x="27348" y="1592"/>
                    <a:pt x="27117" y="1509"/>
                    <a:pt x="26908" y="1488"/>
                  </a:cubicBezTo>
                  <a:cubicBezTo>
                    <a:pt x="26908" y="1488"/>
                    <a:pt x="26887" y="1488"/>
                    <a:pt x="26887" y="1467"/>
                  </a:cubicBezTo>
                  <a:cubicBezTo>
                    <a:pt x="26511" y="1300"/>
                    <a:pt x="26134" y="1195"/>
                    <a:pt x="25715" y="1090"/>
                  </a:cubicBezTo>
                  <a:cubicBezTo>
                    <a:pt x="25666" y="1074"/>
                    <a:pt x="24817" y="954"/>
                    <a:pt x="24850" y="954"/>
                  </a:cubicBezTo>
                  <a:cubicBezTo>
                    <a:pt x="24854" y="954"/>
                    <a:pt x="24878" y="957"/>
                    <a:pt x="24925" y="962"/>
                  </a:cubicBezTo>
                  <a:lnTo>
                    <a:pt x="24925" y="962"/>
                  </a:lnTo>
                  <a:cubicBezTo>
                    <a:pt x="24492" y="908"/>
                    <a:pt x="24084" y="855"/>
                    <a:pt x="23644" y="818"/>
                  </a:cubicBezTo>
                  <a:cubicBezTo>
                    <a:pt x="23519" y="805"/>
                    <a:pt x="23395" y="799"/>
                    <a:pt x="23274" y="799"/>
                  </a:cubicBezTo>
                  <a:cubicBezTo>
                    <a:pt x="22607" y="799"/>
                    <a:pt x="22012" y="994"/>
                    <a:pt x="21552" y="1383"/>
                  </a:cubicBezTo>
                  <a:cubicBezTo>
                    <a:pt x="21365" y="786"/>
                    <a:pt x="20845" y="272"/>
                    <a:pt x="20275" y="272"/>
                  </a:cubicBezTo>
                  <a:cubicBezTo>
                    <a:pt x="20206" y="272"/>
                    <a:pt x="20136" y="279"/>
                    <a:pt x="20066" y="295"/>
                  </a:cubicBezTo>
                  <a:cubicBezTo>
                    <a:pt x="19794" y="149"/>
                    <a:pt x="19480" y="44"/>
                    <a:pt x="19145" y="23"/>
                  </a:cubicBezTo>
                  <a:cubicBezTo>
                    <a:pt x="18981" y="8"/>
                    <a:pt x="18815" y="1"/>
                    <a:pt x="18646" y="1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51"/>
            <p:cNvSpPr/>
            <p:nvPr/>
          </p:nvSpPr>
          <p:spPr>
            <a:xfrm>
              <a:off x="7460025" y="2769500"/>
              <a:ext cx="436800" cy="520250"/>
            </a:xfrm>
            <a:custGeom>
              <a:avLst/>
              <a:gdLst/>
              <a:ahLst/>
              <a:cxnLst/>
              <a:rect l="l" t="t" r="r" b="b"/>
              <a:pathLst>
                <a:path w="17472" h="20810" extrusionOk="0">
                  <a:moveTo>
                    <a:pt x="7524" y="0"/>
                  </a:moveTo>
                  <a:cubicBezTo>
                    <a:pt x="7106" y="0"/>
                    <a:pt x="6687" y="76"/>
                    <a:pt x="6235" y="263"/>
                  </a:cubicBezTo>
                  <a:cubicBezTo>
                    <a:pt x="5106" y="702"/>
                    <a:pt x="4373" y="1665"/>
                    <a:pt x="4687" y="2899"/>
                  </a:cubicBezTo>
                  <a:cubicBezTo>
                    <a:pt x="4830" y="3531"/>
                    <a:pt x="5490" y="3925"/>
                    <a:pt x="6104" y="3925"/>
                  </a:cubicBezTo>
                  <a:cubicBezTo>
                    <a:pt x="6120" y="3925"/>
                    <a:pt x="6136" y="3925"/>
                    <a:pt x="6152" y="3924"/>
                  </a:cubicBezTo>
                  <a:cubicBezTo>
                    <a:pt x="6654" y="4845"/>
                    <a:pt x="6717" y="5745"/>
                    <a:pt x="6507" y="6937"/>
                  </a:cubicBezTo>
                  <a:cubicBezTo>
                    <a:pt x="6298" y="8130"/>
                    <a:pt x="5252" y="9239"/>
                    <a:pt x="4101" y="9595"/>
                  </a:cubicBezTo>
                  <a:cubicBezTo>
                    <a:pt x="3139" y="9908"/>
                    <a:pt x="2093" y="9532"/>
                    <a:pt x="1151" y="10118"/>
                  </a:cubicBezTo>
                  <a:cubicBezTo>
                    <a:pt x="0" y="10808"/>
                    <a:pt x="84" y="12126"/>
                    <a:pt x="586" y="13193"/>
                  </a:cubicBezTo>
                  <a:cubicBezTo>
                    <a:pt x="670" y="15872"/>
                    <a:pt x="1737" y="19722"/>
                    <a:pt x="4478" y="20663"/>
                  </a:cubicBezTo>
                  <a:cubicBezTo>
                    <a:pt x="4770" y="20762"/>
                    <a:pt x="5068" y="20809"/>
                    <a:pt x="5359" y="20809"/>
                  </a:cubicBezTo>
                  <a:cubicBezTo>
                    <a:pt x="6612" y="20809"/>
                    <a:pt x="7742" y="19934"/>
                    <a:pt x="7742" y="18508"/>
                  </a:cubicBezTo>
                  <a:cubicBezTo>
                    <a:pt x="7742" y="18152"/>
                    <a:pt x="7742" y="17838"/>
                    <a:pt x="7721" y="17483"/>
                  </a:cubicBezTo>
                  <a:lnTo>
                    <a:pt x="7721" y="17483"/>
                  </a:lnTo>
                  <a:cubicBezTo>
                    <a:pt x="8034" y="17555"/>
                    <a:pt x="8356" y="17597"/>
                    <a:pt x="8675" y="17597"/>
                  </a:cubicBezTo>
                  <a:cubicBezTo>
                    <a:pt x="9187" y="17597"/>
                    <a:pt x="9689" y="17490"/>
                    <a:pt x="10127" y="17232"/>
                  </a:cubicBezTo>
                  <a:cubicBezTo>
                    <a:pt x="12157" y="15976"/>
                    <a:pt x="12157" y="13968"/>
                    <a:pt x="11592" y="11980"/>
                  </a:cubicBezTo>
                  <a:lnTo>
                    <a:pt x="11592" y="11980"/>
                  </a:lnTo>
                  <a:cubicBezTo>
                    <a:pt x="11676" y="12001"/>
                    <a:pt x="11780" y="12022"/>
                    <a:pt x="11843" y="12043"/>
                  </a:cubicBezTo>
                  <a:cubicBezTo>
                    <a:pt x="12253" y="12172"/>
                    <a:pt x="12663" y="12237"/>
                    <a:pt x="13063" y="12237"/>
                  </a:cubicBezTo>
                  <a:cubicBezTo>
                    <a:pt x="13826" y="12237"/>
                    <a:pt x="14552" y="12000"/>
                    <a:pt x="15170" y="11520"/>
                  </a:cubicBezTo>
                  <a:cubicBezTo>
                    <a:pt x="17032" y="10055"/>
                    <a:pt x="14124" y="6770"/>
                    <a:pt x="13098" y="5745"/>
                  </a:cubicBezTo>
                  <a:cubicBezTo>
                    <a:pt x="12973" y="5619"/>
                    <a:pt x="12847" y="5494"/>
                    <a:pt x="12722" y="5389"/>
                  </a:cubicBezTo>
                  <a:cubicBezTo>
                    <a:pt x="13203" y="5284"/>
                    <a:pt x="13684" y="5201"/>
                    <a:pt x="14207" y="5117"/>
                  </a:cubicBezTo>
                  <a:cubicBezTo>
                    <a:pt x="15400" y="4929"/>
                    <a:pt x="16593" y="4657"/>
                    <a:pt x="17053" y="3401"/>
                  </a:cubicBezTo>
                  <a:cubicBezTo>
                    <a:pt x="17471" y="2355"/>
                    <a:pt x="16655" y="1309"/>
                    <a:pt x="15672" y="1016"/>
                  </a:cubicBezTo>
                  <a:cubicBezTo>
                    <a:pt x="13496" y="367"/>
                    <a:pt x="11152" y="828"/>
                    <a:pt x="8976" y="242"/>
                  </a:cubicBezTo>
                  <a:cubicBezTo>
                    <a:pt x="8466" y="97"/>
                    <a:pt x="7996" y="0"/>
                    <a:pt x="75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51"/>
            <p:cNvSpPr/>
            <p:nvPr/>
          </p:nvSpPr>
          <p:spPr>
            <a:xfrm>
              <a:off x="6348975" y="4066875"/>
              <a:ext cx="127125" cy="218269"/>
            </a:xfrm>
            <a:custGeom>
              <a:avLst/>
              <a:gdLst/>
              <a:ahLst/>
              <a:cxnLst/>
              <a:rect l="l" t="t" r="r" b="b"/>
              <a:pathLst>
                <a:path w="5085" h="7533" extrusionOk="0">
                  <a:moveTo>
                    <a:pt x="2379" y="1"/>
                  </a:moveTo>
                  <a:cubicBezTo>
                    <a:pt x="2320" y="1"/>
                    <a:pt x="2259" y="4"/>
                    <a:pt x="2197" y="10"/>
                  </a:cubicBezTo>
                  <a:cubicBezTo>
                    <a:pt x="168" y="178"/>
                    <a:pt x="0" y="2123"/>
                    <a:pt x="314" y="3776"/>
                  </a:cubicBezTo>
                  <a:cubicBezTo>
                    <a:pt x="628" y="5367"/>
                    <a:pt x="1047" y="7375"/>
                    <a:pt x="3202" y="7522"/>
                  </a:cubicBezTo>
                  <a:cubicBezTo>
                    <a:pt x="3253" y="7529"/>
                    <a:pt x="3303" y="7533"/>
                    <a:pt x="3351" y="7533"/>
                  </a:cubicBezTo>
                  <a:cubicBezTo>
                    <a:pt x="3580" y="7533"/>
                    <a:pt x="3779" y="7454"/>
                    <a:pt x="3934" y="7333"/>
                  </a:cubicBezTo>
                  <a:cubicBezTo>
                    <a:pt x="4478" y="7166"/>
                    <a:pt x="4917" y="6664"/>
                    <a:pt x="4980" y="5911"/>
                  </a:cubicBezTo>
                  <a:cubicBezTo>
                    <a:pt x="5085" y="4844"/>
                    <a:pt x="4855" y="3672"/>
                    <a:pt x="4604" y="2626"/>
                  </a:cubicBezTo>
                  <a:cubicBezTo>
                    <a:pt x="4363" y="1524"/>
                    <a:pt x="3701" y="1"/>
                    <a:pt x="237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51"/>
            <p:cNvSpPr/>
            <p:nvPr/>
          </p:nvSpPr>
          <p:spPr>
            <a:xfrm>
              <a:off x="6741750" y="4185430"/>
              <a:ext cx="182131" cy="201850"/>
            </a:xfrm>
            <a:custGeom>
              <a:avLst/>
              <a:gdLst/>
              <a:ahLst/>
              <a:cxnLst/>
              <a:rect l="l" t="t" r="r" b="b"/>
              <a:pathLst>
                <a:path w="6801" h="8074" extrusionOk="0">
                  <a:moveTo>
                    <a:pt x="4239" y="1"/>
                  </a:moveTo>
                  <a:cubicBezTo>
                    <a:pt x="3725" y="1"/>
                    <a:pt x="3195" y="168"/>
                    <a:pt x="2699" y="400"/>
                  </a:cubicBezTo>
                  <a:cubicBezTo>
                    <a:pt x="1632" y="902"/>
                    <a:pt x="1193" y="1655"/>
                    <a:pt x="795" y="2743"/>
                  </a:cubicBezTo>
                  <a:cubicBezTo>
                    <a:pt x="419" y="3706"/>
                    <a:pt x="0" y="5066"/>
                    <a:pt x="377" y="6049"/>
                  </a:cubicBezTo>
                  <a:cubicBezTo>
                    <a:pt x="189" y="6865"/>
                    <a:pt x="502" y="7723"/>
                    <a:pt x="1423" y="7974"/>
                  </a:cubicBezTo>
                  <a:cubicBezTo>
                    <a:pt x="1701" y="8042"/>
                    <a:pt x="1970" y="8074"/>
                    <a:pt x="2230" y="8074"/>
                  </a:cubicBezTo>
                  <a:cubicBezTo>
                    <a:pt x="3968" y="8074"/>
                    <a:pt x="5290" y="6649"/>
                    <a:pt x="5963" y="5066"/>
                  </a:cubicBezTo>
                  <a:cubicBezTo>
                    <a:pt x="6570" y="3726"/>
                    <a:pt x="6800" y="1550"/>
                    <a:pt x="5545" y="483"/>
                  </a:cubicBezTo>
                  <a:cubicBezTo>
                    <a:pt x="5149" y="136"/>
                    <a:pt x="4701" y="1"/>
                    <a:pt x="423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51"/>
            <p:cNvSpPr/>
            <p:nvPr/>
          </p:nvSpPr>
          <p:spPr>
            <a:xfrm>
              <a:off x="6164325" y="3984125"/>
              <a:ext cx="479893" cy="188329"/>
            </a:xfrm>
            <a:custGeom>
              <a:avLst/>
              <a:gdLst/>
              <a:ahLst/>
              <a:cxnLst/>
              <a:rect l="l" t="t" r="r" b="b"/>
              <a:pathLst>
                <a:path w="17236" h="6554" extrusionOk="0">
                  <a:moveTo>
                    <a:pt x="4234" y="0"/>
                  </a:moveTo>
                  <a:cubicBezTo>
                    <a:pt x="3456" y="0"/>
                    <a:pt x="2688" y="51"/>
                    <a:pt x="1946" y="162"/>
                  </a:cubicBezTo>
                  <a:cubicBezTo>
                    <a:pt x="1814" y="115"/>
                    <a:pt x="1672" y="91"/>
                    <a:pt x="1529" y="91"/>
                  </a:cubicBezTo>
                  <a:cubicBezTo>
                    <a:pt x="1041" y="91"/>
                    <a:pt x="548" y="370"/>
                    <a:pt x="419" y="936"/>
                  </a:cubicBezTo>
                  <a:cubicBezTo>
                    <a:pt x="377" y="1020"/>
                    <a:pt x="356" y="1104"/>
                    <a:pt x="356" y="1166"/>
                  </a:cubicBezTo>
                  <a:cubicBezTo>
                    <a:pt x="251" y="1543"/>
                    <a:pt x="356" y="1941"/>
                    <a:pt x="565" y="2254"/>
                  </a:cubicBezTo>
                  <a:cubicBezTo>
                    <a:pt x="440" y="2945"/>
                    <a:pt x="272" y="3677"/>
                    <a:pt x="147" y="4389"/>
                  </a:cubicBezTo>
                  <a:cubicBezTo>
                    <a:pt x="0" y="5351"/>
                    <a:pt x="544" y="6230"/>
                    <a:pt x="1570" y="6251"/>
                  </a:cubicBezTo>
                  <a:cubicBezTo>
                    <a:pt x="2022" y="6259"/>
                    <a:pt x="2466" y="6281"/>
                    <a:pt x="2905" y="6281"/>
                  </a:cubicBezTo>
                  <a:cubicBezTo>
                    <a:pt x="3642" y="6281"/>
                    <a:pt x="4363" y="6218"/>
                    <a:pt x="5085" y="5916"/>
                  </a:cubicBezTo>
                  <a:cubicBezTo>
                    <a:pt x="5566" y="5707"/>
                    <a:pt x="6005" y="5393"/>
                    <a:pt x="6215" y="4891"/>
                  </a:cubicBezTo>
                  <a:cubicBezTo>
                    <a:pt x="6298" y="4703"/>
                    <a:pt x="6382" y="4472"/>
                    <a:pt x="6487" y="4263"/>
                  </a:cubicBezTo>
                  <a:lnTo>
                    <a:pt x="6487" y="4263"/>
                  </a:lnTo>
                  <a:cubicBezTo>
                    <a:pt x="6485" y="4265"/>
                    <a:pt x="6484" y="4265"/>
                    <a:pt x="6484" y="4265"/>
                  </a:cubicBezTo>
                  <a:cubicBezTo>
                    <a:pt x="6471" y="4265"/>
                    <a:pt x="6801" y="3758"/>
                    <a:pt x="6821" y="3677"/>
                  </a:cubicBezTo>
                  <a:cubicBezTo>
                    <a:pt x="6863" y="3531"/>
                    <a:pt x="6926" y="3405"/>
                    <a:pt x="6947" y="3259"/>
                  </a:cubicBezTo>
                  <a:cubicBezTo>
                    <a:pt x="7575" y="3363"/>
                    <a:pt x="8202" y="3510"/>
                    <a:pt x="8830" y="3635"/>
                  </a:cubicBezTo>
                  <a:cubicBezTo>
                    <a:pt x="10065" y="3886"/>
                    <a:pt x="11257" y="4305"/>
                    <a:pt x="12450" y="4703"/>
                  </a:cubicBezTo>
                  <a:cubicBezTo>
                    <a:pt x="12994" y="4891"/>
                    <a:pt x="13810" y="5226"/>
                    <a:pt x="14061" y="5770"/>
                  </a:cubicBezTo>
                  <a:cubicBezTo>
                    <a:pt x="14325" y="6323"/>
                    <a:pt x="14763" y="6553"/>
                    <a:pt x="15214" y="6553"/>
                  </a:cubicBezTo>
                  <a:cubicBezTo>
                    <a:pt x="16194" y="6553"/>
                    <a:pt x="17235" y="5467"/>
                    <a:pt x="16676" y="4263"/>
                  </a:cubicBezTo>
                  <a:cubicBezTo>
                    <a:pt x="15651" y="2171"/>
                    <a:pt x="12513" y="1522"/>
                    <a:pt x="10525" y="936"/>
                  </a:cubicBezTo>
                  <a:cubicBezTo>
                    <a:pt x="8591" y="384"/>
                    <a:pt x="6375" y="0"/>
                    <a:pt x="42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51"/>
            <p:cNvSpPr/>
            <p:nvPr/>
          </p:nvSpPr>
          <p:spPr>
            <a:xfrm>
              <a:off x="6611050" y="3985425"/>
              <a:ext cx="765825" cy="407275"/>
            </a:xfrm>
            <a:custGeom>
              <a:avLst/>
              <a:gdLst/>
              <a:ahLst/>
              <a:cxnLst/>
              <a:rect l="l" t="t" r="r" b="b"/>
              <a:pathLst>
                <a:path w="30633" h="16291" extrusionOk="0">
                  <a:moveTo>
                    <a:pt x="29640" y="0"/>
                  </a:moveTo>
                  <a:cubicBezTo>
                    <a:pt x="29374" y="0"/>
                    <a:pt x="29110" y="101"/>
                    <a:pt x="28937" y="315"/>
                  </a:cubicBezTo>
                  <a:cubicBezTo>
                    <a:pt x="28833" y="378"/>
                    <a:pt x="28749" y="461"/>
                    <a:pt x="28686" y="503"/>
                  </a:cubicBezTo>
                  <a:cubicBezTo>
                    <a:pt x="28519" y="671"/>
                    <a:pt x="28414" y="817"/>
                    <a:pt x="28331" y="1026"/>
                  </a:cubicBezTo>
                  <a:cubicBezTo>
                    <a:pt x="28356" y="957"/>
                    <a:pt x="28362" y="931"/>
                    <a:pt x="28358" y="931"/>
                  </a:cubicBezTo>
                  <a:lnTo>
                    <a:pt x="28358" y="931"/>
                  </a:lnTo>
                  <a:cubicBezTo>
                    <a:pt x="28348" y="931"/>
                    <a:pt x="28283" y="1066"/>
                    <a:pt x="28268" y="1110"/>
                  </a:cubicBezTo>
                  <a:cubicBezTo>
                    <a:pt x="28205" y="1194"/>
                    <a:pt x="28184" y="1256"/>
                    <a:pt x="28121" y="1361"/>
                  </a:cubicBezTo>
                  <a:cubicBezTo>
                    <a:pt x="28101" y="1445"/>
                    <a:pt x="27975" y="1675"/>
                    <a:pt x="27975" y="1738"/>
                  </a:cubicBezTo>
                  <a:cubicBezTo>
                    <a:pt x="27954" y="1759"/>
                    <a:pt x="27954" y="1780"/>
                    <a:pt x="27912" y="1842"/>
                  </a:cubicBezTo>
                  <a:cubicBezTo>
                    <a:pt x="26929" y="2303"/>
                    <a:pt x="26196" y="3474"/>
                    <a:pt x="25548" y="4269"/>
                  </a:cubicBezTo>
                  <a:cubicBezTo>
                    <a:pt x="24355" y="5713"/>
                    <a:pt x="23372" y="7282"/>
                    <a:pt x="22158" y="8684"/>
                  </a:cubicBezTo>
                  <a:cubicBezTo>
                    <a:pt x="21070" y="9961"/>
                    <a:pt x="19898" y="11091"/>
                    <a:pt x="18706" y="12283"/>
                  </a:cubicBezTo>
                  <a:cubicBezTo>
                    <a:pt x="18476" y="12513"/>
                    <a:pt x="18225" y="12764"/>
                    <a:pt x="17994" y="13036"/>
                  </a:cubicBezTo>
                  <a:cubicBezTo>
                    <a:pt x="17890" y="12890"/>
                    <a:pt x="17764" y="12764"/>
                    <a:pt x="17618" y="12702"/>
                  </a:cubicBezTo>
                  <a:cubicBezTo>
                    <a:pt x="18329" y="12492"/>
                    <a:pt x="18727" y="11551"/>
                    <a:pt x="18518" y="10860"/>
                  </a:cubicBezTo>
                  <a:cubicBezTo>
                    <a:pt x="18204" y="9793"/>
                    <a:pt x="17199" y="8454"/>
                    <a:pt x="16383" y="7701"/>
                  </a:cubicBezTo>
                  <a:cubicBezTo>
                    <a:pt x="15274" y="6676"/>
                    <a:pt x="13663" y="6320"/>
                    <a:pt x="12220" y="6027"/>
                  </a:cubicBezTo>
                  <a:cubicBezTo>
                    <a:pt x="11124" y="5813"/>
                    <a:pt x="9978" y="5745"/>
                    <a:pt x="8834" y="5745"/>
                  </a:cubicBezTo>
                  <a:cubicBezTo>
                    <a:pt x="8187" y="5745"/>
                    <a:pt x="7540" y="5767"/>
                    <a:pt x="6905" y="5797"/>
                  </a:cubicBezTo>
                  <a:cubicBezTo>
                    <a:pt x="6068" y="5818"/>
                    <a:pt x="5252" y="5902"/>
                    <a:pt x="4436" y="6027"/>
                  </a:cubicBezTo>
                  <a:cubicBezTo>
                    <a:pt x="3808" y="6090"/>
                    <a:pt x="3515" y="6550"/>
                    <a:pt x="3118" y="6885"/>
                  </a:cubicBezTo>
                  <a:lnTo>
                    <a:pt x="2992" y="7010"/>
                  </a:lnTo>
                  <a:lnTo>
                    <a:pt x="2971" y="7010"/>
                  </a:lnTo>
                  <a:cubicBezTo>
                    <a:pt x="2684" y="6795"/>
                    <a:pt x="2305" y="6642"/>
                    <a:pt x="1926" y="6642"/>
                  </a:cubicBezTo>
                  <a:cubicBezTo>
                    <a:pt x="1863" y="6642"/>
                    <a:pt x="1800" y="6646"/>
                    <a:pt x="1737" y="6655"/>
                  </a:cubicBezTo>
                  <a:cubicBezTo>
                    <a:pt x="377" y="6759"/>
                    <a:pt x="0" y="8329"/>
                    <a:pt x="921" y="9061"/>
                  </a:cubicBezTo>
                  <a:cubicBezTo>
                    <a:pt x="921" y="9103"/>
                    <a:pt x="942" y="9145"/>
                    <a:pt x="942" y="9187"/>
                  </a:cubicBezTo>
                  <a:cubicBezTo>
                    <a:pt x="1025" y="9521"/>
                    <a:pt x="1214" y="9877"/>
                    <a:pt x="1465" y="10107"/>
                  </a:cubicBezTo>
                  <a:cubicBezTo>
                    <a:pt x="1792" y="10424"/>
                    <a:pt x="2198" y="10558"/>
                    <a:pt x="2614" y="10558"/>
                  </a:cubicBezTo>
                  <a:cubicBezTo>
                    <a:pt x="3076" y="10558"/>
                    <a:pt x="3548" y="10392"/>
                    <a:pt x="3934" y="10128"/>
                  </a:cubicBezTo>
                  <a:cubicBezTo>
                    <a:pt x="4080" y="10023"/>
                    <a:pt x="4227" y="9898"/>
                    <a:pt x="4373" y="9793"/>
                  </a:cubicBezTo>
                  <a:cubicBezTo>
                    <a:pt x="4478" y="9712"/>
                    <a:pt x="4536" y="9685"/>
                    <a:pt x="4556" y="9685"/>
                  </a:cubicBezTo>
                  <a:cubicBezTo>
                    <a:pt x="4588" y="9685"/>
                    <a:pt x="4522" y="9755"/>
                    <a:pt x="4394" y="9793"/>
                  </a:cubicBezTo>
                  <a:cubicBezTo>
                    <a:pt x="4373" y="9793"/>
                    <a:pt x="4959" y="9835"/>
                    <a:pt x="5126" y="9877"/>
                  </a:cubicBezTo>
                  <a:cubicBezTo>
                    <a:pt x="5221" y="9887"/>
                    <a:pt x="5314" y="9892"/>
                    <a:pt x="5404" y="9892"/>
                  </a:cubicBezTo>
                  <a:cubicBezTo>
                    <a:pt x="6270" y="9892"/>
                    <a:pt x="6925" y="9446"/>
                    <a:pt x="7323" y="8726"/>
                  </a:cubicBezTo>
                  <a:cubicBezTo>
                    <a:pt x="8265" y="8747"/>
                    <a:pt x="9248" y="8747"/>
                    <a:pt x="10190" y="8768"/>
                  </a:cubicBezTo>
                  <a:cubicBezTo>
                    <a:pt x="10734" y="8789"/>
                    <a:pt x="11278" y="8873"/>
                    <a:pt x="11801" y="8998"/>
                  </a:cubicBezTo>
                  <a:cubicBezTo>
                    <a:pt x="11759" y="9166"/>
                    <a:pt x="11759" y="9312"/>
                    <a:pt x="11780" y="9500"/>
                  </a:cubicBezTo>
                  <a:cubicBezTo>
                    <a:pt x="11885" y="10400"/>
                    <a:pt x="12240" y="10819"/>
                    <a:pt x="12701" y="11551"/>
                  </a:cubicBezTo>
                  <a:cubicBezTo>
                    <a:pt x="12743" y="11656"/>
                    <a:pt x="12826" y="11718"/>
                    <a:pt x="12931" y="11823"/>
                  </a:cubicBezTo>
                  <a:cubicBezTo>
                    <a:pt x="12178" y="12597"/>
                    <a:pt x="12345" y="14208"/>
                    <a:pt x="13600" y="14585"/>
                  </a:cubicBezTo>
                  <a:cubicBezTo>
                    <a:pt x="14542" y="14857"/>
                    <a:pt x="15421" y="15359"/>
                    <a:pt x="16383" y="15568"/>
                  </a:cubicBezTo>
                  <a:cubicBezTo>
                    <a:pt x="16510" y="15603"/>
                    <a:pt x="16637" y="15618"/>
                    <a:pt x="16760" y="15618"/>
                  </a:cubicBezTo>
                  <a:cubicBezTo>
                    <a:pt x="16861" y="15618"/>
                    <a:pt x="16959" y="15608"/>
                    <a:pt x="17053" y="15589"/>
                  </a:cubicBezTo>
                  <a:cubicBezTo>
                    <a:pt x="17053" y="15652"/>
                    <a:pt x="17095" y="15694"/>
                    <a:pt x="17095" y="15757"/>
                  </a:cubicBezTo>
                  <a:cubicBezTo>
                    <a:pt x="17185" y="16089"/>
                    <a:pt x="17494" y="16290"/>
                    <a:pt x="17816" y="16290"/>
                  </a:cubicBezTo>
                  <a:cubicBezTo>
                    <a:pt x="17940" y="16290"/>
                    <a:pt x="18066" y="16260"/>
                    <a:pt x="18183" y="16196"/>
                  </a:cubicBezTo>
                  <a:cubicBezTo>
                    <a:pt x="19208" y="15631"/>
                    <a:pt x="20024" y="14689"/>
                    <a:pt x="20945" y="13915"/>
                  </a:cubicBezTo>
                  <a:cubicBezTo>
                    <a:pt x="22242" y="12911"/>
                    <a:pt x="23414" y="11614"/>
                    <a:pt x="24460" y="10358"/>
                  </a:cubicBezTo>
                  <a:cubicBezTo>
                    <a:pt x="25548" y="9082"/>
                    <a:pt x="26448" y="7701"/>
                    <a:pt x="27410" y="6341"/>
                  </a:cubicBezTo>
                  <a:cubicBezTo>
                    <a:pt x="27996" y="5546"/>
                    <a:pt x="29021" y="4541"/>
                    <a:pt x="29461" y="3516"/>
                  </a:cubicBezTo>
                  <a:cubicBezTo>
                    <a:pt x="29900" y="3244"/>
                    <a:pt x="30193" y="2784"/>
                    <a:pt x="30318" y="2261"/>
                  </a:cubicBezTo>
                  <a:cubicBezTo>
                    <a:pt x="30381" y="2031"/>
                    <a:pt x="30444" y="1780"/>
                    <a:pt x="30486" y="1549"/>
                  </a:cubicBezTo>
                  <a:cubicBezTo>
                    <a:pt x="30507" y="1508"/>
                    <a:pt x="30528" y="1445"/>
                    <a:pt x="30528" y="1403"/>
                  </a:cubicBezTo>
                  <a:cubicBezTo>
                    <a:pt x="30632" y="1110"/>
                    <a:pt x="30611" y="880"/>
                    <a:pt x="30570" y="671"/>
                  </a:cubicBezTo>
                  <a:cubicBezTo>
                    <a:pt x="30468" y="239"/>
                    <a:pt x="30051" y="0"/>
                    <a:pt x="2964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51"/>
            <p:cNvSpPr/>
            <p:nvPr/>
          </p:nvSpPr>
          <p:spPr>
            <a:xfrm>
              <a:off x="6155950" y="3714500"/>
              <a:ext cx="704618" cy="397832"/>
            </a:xfrm>
            <a:custGeom>
              <a:avLst/>
              <a:gdLst/>
              <a:ahLst/>
              <a:cxnLst/>
              <a:rect l="l" t="t" r="r" b="b"/>
              <a:pathLst>
                <a:path w="25716" h="14207" extrusionOk="0">
                  <a:moveTo>
                    <a:pt x="13717" y="1"/>
                  </a:moveTo>
                  <a:cubicBezTo>
                    <a:pt x="11882" y="1"/>
                    <a:pt x="10025" y="231"/>
                    <a:pt x="8265" y="585"/>
                  </a:cubicBezTo>
                  <a:cubicBezTo>
                    <a:pt x="7700" y="690"/>
                    <a:pt x="7177" y="1381"/>
                    <a:pt x="7219" y="1987"/>
                  </a:cubicBezTo>
                  <a:cubicBezTo>
                    <a:pt x="7219" y="2050"/>
                    <a:pt x="7261" y="2134"/>
                    <a:pt x="7261" y="2238"/>
                  </a:cubicBezTo>
                  <a:cubicBezTo>
                    <a:pt x="7261" y="2259"/>
                    <a:pt x="7261" y="2301"/>
                    <a:pt x="7282" y="2322"/>
                  </a:cubicBezTo>
                  <a:cubicBezTo>
                    <a:pt x="6152" y="3117"/>
                    <a:pt x="5169" y="3850"/>
                    <a:pt x="4227" y="4959"/>
                  </a:cubicBezTo>
                  <a:cubicBezTo>
                    <a:pt x="3139" y="6193"/>
                    <a:pt x="1" y="8264"/>
                    <a:pt x="2135" y="10064"/>
                  </a:cubicBezTo>
                  <a:cubicBezTo>
                    <a:pt x="2699" y="10549"/>
                    <a:pt x="3320" y="10688"/>
                    <a:pt x="3964" y="10688"/>
                  </a:cubicBezTo>
                  <a:cubicBezTo>
                    <a:pt x="4680" y="10688"/>
                    <a:pt x="5425" y="10517"/>
                    <a:pt x="6152" y="10461"/>
                  </a:cubicBezTo>
                  <a:cubicBezTo>
                    <a:pt x="6647" y="10430"/>
                    <a:pt x="7116" y="10412"/>
                    <a:pt x="7572" y="10412"/>
                  </a:cubicBezTo>
                  <a:cubicBezTo>
                    <a:pt x="8640" y="10412"/>
                    <a:pt x="9641" y="10511"/>
                    <a:pt x="10755" y="10775"/>
                  </a:cubicBezTo>
                  <a:cubicBezTo>
                    <a:pt x="11948" y="11047"/>
                    <a:pt x="13538" y="10985"/>
                    <a:pt x="14417" y="11863"/>
                  </a:cubicBezTo>
                  <a:cubicBezTo>
                    <a:pt x="14940" y="12386"/>
                    <a:pt x="14982" y="12365"/>
                    <a:pt x="15296" y="12972"/>
                  </a:cubicBezTo>
                  <a:cubicBezTo>
                    <a:pt x="15610" y="13558"/>
                    <a:pt x="16070" y="13956"/>
                    <a:pt x="16739" y="14144"/>
                  </a:cubicBezTo>
                  <a:cubicBezTo>
                    <a:pt x="16896" y="14186"/>
                    <a:pt x="17049" y="14206"/>
                    <a:pt x="17198" y="14206"/>
                  </a:cubicBezTo>
                  <a:cubicBezTo>
                    <a:pt x="17789" y="14206"/>
                    <a:pt x="18309" y="13892"/>
                    <a:pt x="18644" y="13391"/>
                  </a:cubicBezTo>
                  <a:cubicBezTo>
                    <a:pt x="19355" y="12282"/>
                    <a:pt x="20108" y="11529"/>
                    <a:pt x="21071" y="10713"/>
                  </a:cubicBezTo>
                  <a:cubicBezTo>
                    <a:pt x="21929" y="9980"/>
                    <a:pt x="22682" y="9164"/>
                    <a:pt x="23791" y="8788"/>
                  </a:cubicBezTo>
                  <a:cubicBezTo>
                    <a:pt x="24837" y="8390"/>
                    <a:pt x="25716" y="7637"/>
                    <a:pt x="25716" y="6423"/>
                  </a:cubicBezTo>
                  <a:cubicBezTo>
                    <a:pt x="25716" y="5147"/>
                    <a:pt x="24628" y="4226"/>
                    <a:pt x="23728" y="3473"/>
                  </a:cubicBezTo>
                  <a:cubicBezTo>
                    <a:pt x="21636" y="1694"/>
                    <a:pt x="19020" y="544"/>
                    <a:pt x="16300" y="167"/>
                  </a:cubicBezTo>
                  <a:cubicBezTo>
                    <a:pt x="15452" y="53"/>
                    <a:pt x="14587" y="1"/>
                    <a:pt x="1371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51"/>
            <p:cNvSpPr/>
            <p:nvPr/>
          </p:nvSpPr>
          <p:spPr>
            <a:xfrm>
              <a:off x="6622550" y="3830025"/>
              <a:ext cx="765813" cy="465926"/>
            </a:xfrm>
            <a:custGeom>
              <a:avLst/>
              <a:gdLst/>
              <a:ahLst/>
              <a:cxnLst/>
              <a:rect l="l" t="t" r="r" b="b"/>
              <a:pathLst>
                <a:path w="29210" h="15887" extrusionOk="0">
                  <a:moveTo>
                    <a:pt x="18738" y="0"/>
                  </a:moveTo>
                  <a:cubicBezTo>
                    <a:pt x="17431" y="0"/>
                    <a:pt x="16127" y="123"/>
                    <a:pt x="14835" y="233"/>
                  </a:cubicBezTo>
                  <a:cubicBezTo>
                    <a:pt x="13998" y="317"/>
                    <a:pt x="13203" y="338"/>
                    <a:pt x="12387" y="547"/>
                  </a:cubicBezTo>
                  <a:cubicBezTo>
                    <a:pt x="11634" y="735"/>
                    <a:pt x="10902" y="1070"/>
                    <a:pt x="10127" y="1154"/>
                  </a:cubicBezTo>
                  <a:cubicBezTo>
                    <a:pt x="9458" y="1195"/>
                    <a:pt x="9019" y="1593"/>
                    <a:pt x="8830" y="2095"/>
                  </a:cubicBezTo>
                  <a:cubicBezTo>
                    <a:pt x="8495" y="2221"/>
                    <a:pt x="8161" y="2409"/>
                    <a:pt x="7889" y="2597"/>
                  </a:cubicBezTo>
                  <a:cubicBezTo>
                    <a:pt x="7261" y="2953"/>
                    <a:pt x="6675" y="3455"/>
                    <a:pt x="6173" y="4020"/>
                  </a:cubicBezTo>
                  <a:cubicBezTo>
                    <a:pt x="5378" y="4962"/>
                    <a:pt x="4373" y="5673"/>
                    <a:pt x="3453" y="6489"/>
                  </a:cubicBezTo>
                  <a:cubicBezTo>
                    <a:pt x="2616" y="7200"/>
                    <a:pt x="2072" y="8163"/>
                    <a:pt x="1256" y="8895"/>
                  </a:cubicBezTo>
                  <a:cubicBezTo>
                    <a:pt x="398" y="9669"/>
                    <a:pt x="0" y="10485"/>
                    <a:pt x="231" y="11636"/>
                  </a:cubicBezTo>
                  <a:cubicBezTo>
                    <a:pt x="369" y="12331"/>
                    <a:pt x="1142" y="12881"/>
                    <a:pt x="1867" y="12881"/>
                  </a:cubicBezTo>
                  <a:cubicBezTo>
                    <a:pt x="2016" y="12881"/>
                    <a:pt x="2163" y="12858"/>
                    <a:pt x="2302" y="12808"/>
                  </a:cubicBezTo>
                  <a:cubicBezTo>
                    <a:pt x="3242" y="12455"/>
                    <a:pt x="4216" y="12349"/>
                    <a:pt x="5204" y="12349"/>
                  </a:cubicBezTo>
                  <a:cubicBezTo>
                    <a:pt x="6677" y="12349"/>
                    <a:pt x="8180" y="12586"/>
                    <a:pt x="9646" y="12599"/>
                  </a:cubicBezTo>
                  <a:cubicBezTo>
                    <a:pt x="11718" y="12641"/>
                    <a:pt x="14563" y="13185"/>
                    <a:pt x="15777" y="15047"/>
                  </a:cubicBezTo>
                  <a:cubicBezTo>
                    <a:pt x="16078" y="15521"/>
                    <a:pt x="16676" y="15886"/>
                    <a:pt x="17264" y="15886"/>
                  </a:cubicBezTo>
                  <a:cubicBezTo>
                    <a:pt x="17533" y="15886"/>
                    <a:pt x="17800" y="15810"/>
                    <a:pt x="18037" y="15633"/>
                  </a:cubicBezTo>
                  <a:cubicBezTo>
                    <a:pt x="18622" y="15214"/>
                    <a:pt x="18978" y="14754"/>
                    <a:pt x="19355" y="14147"/>
                  </a:cubicBezTo>
                  <a:cubicBezTo>
                    <a:pt x="19585" y="13791"/>
                    <a:pt x="20192" y="13226"/>
                    <a:pt x="20610" y="12871"/>
                  </a:cubicBezTo>
                  <a:cubicBezTo>
                    <a:pt x="21154" y="12390"/>
                    <a:pt x="21573" y="11929"/>
                    <a:pt x="21991" y="11301"/>
                  </a:cubicBezTo>
                  <a:cubicBezTo>
                    <a:pt x="22389" y="10716"/>
                    <a:pt x="23247" y="10234"/>
                    <a:pt x="23791" y="9774"/>
                  </a:cubicBezTo>
                  <a:cubicBezTo>
                    <a:pt x="25088" y="8707"/>
                    <a:pt x="26197" y="7431"/>
                    <a:pt x="27620" y="6531"/>
                  </a:cubicBezTo>
                  <a:cubicBezTo>
                    <a:pt x="28247" y="6154"/>
                    <a:pt x="28812" y="6008"/>
                    <a:pt x="29084" y="5213"/>
                  </a:cubicBezTo>
                  <a:cubicBezTo>
                    <a:pt x="29210" y="4480"/>
                    <a:pt x="28980" y="3685"/>
                    <a:pt x="28394" y="3162"/>
                  </a:cubicBezTo>
                  <a:cubicBezTo>
                    <a:pt x="26092" y="1028"/>
                    <a:pt x="23100" y="296"/>
                    <a:pt x="20024" y="45"/>
                  </a:cubicBezTo>
                  <a:cubicBezTo>
                    <a:pt x="19595" y="14"/>
                    <a:pt x="19167" y="0"/>
                    <a:pt x="187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51"/>
            <p:cNvSpPr/>
            <p:nvPr/>
          </p:nvSpPr>
          <p:spPr>
            <a:xfrm>
              <a:off x="6116800" y="4143325"/>
              <a:ext cx="244745" cy="61775"/>
            </a:xfrm>
            <a:custGeom>
              <a:avLst/>
              <a:gdLst/>
              <a:ahLst/>
              <a:cxnLst/>
              <a:rect l="l" t="t" r="r" b="b"/>
              <a:pathLst>
                <a:path w="9207" h="2471" extrusionOk="0">
                  <a:moveTo>
                    <a:pt x="784" y="0"/>
                  </a:moveTo>
                  <a:cubicBezTo>
                    <a:pt x="512" y="0"/>
                    <a:pt x="255" y="144"/>
                    <a:pt x="209" y="464"/>
                  </a:cubicBezTo>
                  <a:cubicBezTo>
                    <a:pt x="0" y="1866"/>
                    <a:pt x="1109" y="2306"/>
                    <a:pt x="2302" y="2431"/>
                  </a:cubicBezTo>
                  <a:cubicBezTo>
                    <a:pt x="2736" y="2459"/>
                    <a:pt x="3184" y="2471"/>
                    <a:pt x="3632" y="2471"/>
                  </a:cubicBezTo>
                  <a:cubicBezTo>
                    <a:pt x="4177" y="2471"/>
                    <a:pt x="4724" y="2454"/>
                    <a:pt x="5252" y="2431"/>
                  </a:cubicBezTo>
                  <a:cubicBezTo>
                    <a:pt x="6403" y="2347"/>
                    <a:pt x="7847" y="2452"/>
                    <a:pt x="8872" y="1824"/>
                  </a:cubicBezTo>
                  <a:cubicBezTo>
                    <a:pt x="9207" y="1615"/>
                    <a:pt x="9207" y="1155"/>
                    <a:pt x="8893" y="966"/>
                  </a:cubicBezTo>
                  <a:cubicBezTo>
                    <a:pt x="8348" y="654"/>
                    <a:pt x="7696" y="559"/>
                    <a:pt x="7016" y="559"/>
                  </a:cubicBezTo>
                  <a:cubicBezTo>
                    <a:pt x="6103" y="559"/>
                    <a:pt x="5138" y="730"/>
                    <a:pt x="4310" y="778"/>
                  </a:cubicBezTo>
                  <a:cubicBezTo>
                    <a:pt x="4149" y="791"/>
                    <a:pt x="3173" y="929"/>
                    <a:pt x="2413" y="929"/>
                  </a:cubicBezTo>
                  <a:cubicBezTo>
                    <a:pt x="1895" y="929"/>
                    <a:pt x="1477" y="865"/>
                    <a:pt x="1486" y="653"/>
                  </a:cubicBezTo>
                  <a:cubicBezTo>
                    <a:pt x="1509" y="240"/>
                    <a:pt x="1135" y="0"/>
                    <a:pt x="78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51"/>
            <p:cNvSpPr/>
            <p:nvPr/>
          </p:nvSpPr>
          <p:spPr>
            <a:xfrm>
              <a:off x="6463000" y="4165400"/>
              <a:ext cx="165845" cy="58650"/>
            </a:xfrm>
            <a:custGeom>
              <a:avLst/>
              <a:gdLst/>
              <a:ahLst/>
              <a:cxnLst/>
              <a:rect l="l" t="t" r="r" b="b"/>
              <a:pathLst>
                <a:path w="7729" h="2346" extrusionOk="0">
                  <a:moveTo>
                    <a:pt x="3258" y="1"/>
                  </a:moveTo>
                  <a:cubicBezTo>
                    <a:pt x="2015" y="1"/>
                    <a:pt x="866" y="123"/>
                    <a:pt x="524" y="193"/>
                  </a:cubicBezTo>
                  <a:cubicBezTo>
                    <a:pt x="1" y="298"/>
                    <a:pt x="43" y="1072"/>
                    <a:pt x="524" y="1218"/>
                  </a:cubicBezTo>
                  <a:cubicBezTo>
                    <a:pt x="2302" y="1658"/>
                    <a:pt x="4060" y="2076"/>
                    <a:pt x="5859" y="2327"/>
                  </a:cubicBezTo>
                  <a:cubicBezTo>
                    <a:pt x="5939" y="2339"/>
                    <a:pt x="6020" y="2346"/>
                    <a:pt x="6100" y="2346"/>
                  </a:cubicBezTo>
                  <a:cubicBezTo>
                    <a:pt x="6437" y="2346"/>
                    <a:pt x="6757" y="2226"/>
                    <a:pt x="6926" y="1888"/>
                  </a:cubicBezTo>
                  <a:cubicBezTo>
                    <a:pt x="7728" y="350"/>
                    <a:pt x="5358" y="1"/>
                    <a:pt x="325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51"/>
            <p:cNvSpPr/>
            <p:nvPr/>
          </p:nvSpPr>
          <p:spPr>
            <a:xfrm rot="862269">
              <a:off x="6646489" y="4221149"/>
              <a:ext cx="105149" cy="31603"/>
            </a:xfrm>
            <a:custGeom>
              <a:avLst/>
              <a:gdLst/>
              <a:ahLst/>
              <a:cxnLst/>
              <a:rect l="l" t="t" r="r" b="b"/>
              <a:pathLst>
                <a:path w="4206" h="2218" extrusionOk="0">
                  <a:moveTo>
                    <a:pt x="1192" y="1"/>
                  </a:moveTo>
                  <a:cubicBezTo>
                    <a:pt x="826" y="1"/>
                    <a:pt x="443" y="212"/>
                    <a:pt x="272" y="511"/>
                  </a:cubicBezTo>
                  <a:cubicBezTo>
                    <a:pt x="0" y="971"/>
                    <a:pt x="105" y="1703"/>
                    <a:pt x="628" y="1934"/>
                  </a:cubicBezTo>
                  <a:cubicBezTo>
                    <a:pt x="1164" y="2161"/>
                    <a:pt x="1734" y="2217"/>
                    <a:pt x="2305" y="2217"/>
                  </a:cubicBezTo>
                  <a:cubicBezTo>
                    <a:pt x="2626" y="2217"/>
                    <a:pt x="2948" y="2200"/>
                    <a:pt x="3264" y="2185"/>
                  </a:cubicBezTo>
                  <a:cubicBezTo>
                    <a:pt x="3955" y="2164"/>
                    <a:pt x="4206" y="1410"/>
                    <a:pt x="3787" y="929"/>
                  </a:cubicBezTo>
                  <a:cubicBezTo>
                    <a:pt x="3473" y="574"/>
                    <a:pt x="3034" y="469"/>
                    <a:pt x="2574" y="406"/>
                  </a:cubicBezTo>
                  <a:cubicBezTo>
                    <a:pt x="2197" y="364"/>
                    <a:pt x="1988" y="385"/>
                    <a:pt x="1674" y="155"/>
                  </a:cubicBezTo>
                  <a:cubicBezTo>
                    <a:pt x="1533" y="48"/>
                    <a:pt x="1364" y="1"/>
                    <a:pt x="119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51"/>
            <p:cNvSpPr/>
            <p:nvPr/>
          </p:nvSpPr>
          <p:spPr>
            <a:xfrm>
              <a:off x="6885675" y="4320675"/>
              <a:ext cx="198150" cy="109975"/>
            </a:xfrm>
            <a:custGeom>
              <a:avLst/>
              <a:gdLst/>
              <a:ahLst/>
              <a:cxnLst/>
              <a:rect l="l" t="t" r="r" b="b"/>
              <a:pathLst>
                <a:path w="7926" h="4399" extrusionOk="0">
                  <a:moveTo>
                    <a:pt x="1011" y="0"/>
                  </a:moveTo>
                  <a:cubicBezTo>
                    <a:pt x="1" y="0"/>
                    <a:pt x="26" y="1616"/>
                    <a:pt x="1088" y="1677"/>
                  </a:cubicBezTo>
                  <a:cubicBezTo>
                    <a:pt x="2176" y="1782"/>
                    <a:pt x="3180" y="2681"/>
                    <a:pt x="4164" y="3121"/>
                  </a:cubicBezTo>
                  <a:cubicBezTo>
                    <a:pt x="4875" y="3435"/>
                    <a:pt x="5482" y="3853"/>
                    <a:pt x="6131" y="4251"/>
                  </a:cubicBezTo>
                  <a:cubicBezTo>
                    <a:pt x="6313" y="4353"/>
                    <a:pt x="6506" y="4399"/>
                    <a:pt x="6690" y="4399"/>
                  </a:cubicBezTo>
                  <a:cubicBezTo>
                    <a:pt x="7370" y="4399"/>
                    <a:pt x="7925" y="3775"/>
                    <a:pt x="7365" y="3100"/>
                  </a:cubicBezTo>
                  <a:cubicBezTo>
                    <a:pt x="7316" y="3039"/>
                    <a:pt x="7218" y="3006"/>
                    <a:pt x="7124" y="3006"/>
                  </a:cubicBezTo>
                  <a:cubicBezTo>
                    <a:pt x="7056" y="3006"/>
                    <a:pt x="6990" y="3023"/>
                    <a:pt x="6947" y="3058"/>
                  </a:cubicBezTo>
                  <a:cubicBezTo>
                    <a:pt x="6905" y="3058"/>
                    <a:pt x="6905" y="3079"/>
                    <a:pt x="6884" y="3079"/>
                  </a:cubicBezTo>
                  <a:cubicBezTo>
                    <a:pt x="6737" y="2953"/>
                    <a:pt x="6591" y="2807"/>
                    <a:pt x="6486" y="2681"/>
                  </a:cubicBezTo>
                  <a:cubicBezTo>
                    <a:pt x="6110" y="2263"/>
                    <a:pt x="5503" y="1970"/>
                    <a:pt x="5001" y="1719"/>
                  </a:cubicBezTo>
                  <a:cubicBezTo>
                    <a:pt x="3766" y="1007"/>
                    <a:pt x="2511" y="150"/>
                    <a:pt x="1088" y="3"/>
                  </a:cubicBezTo>
                  <a:cubicBezTo>
                    <a:pt x="1062" y="1"/>
                    <a:pt x="1036" y="0"/>
                    <a:pt x="1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51"/>
            <p:cNvSpPr/>
            <p:nvPr/>
          </p:nvSpPr>
          <p:spPr>
            <a:xfrm>
              <a:off x="6437375" y="2553575"/>
              <a:ext cx="73825" cy="110300"/>
            </a:xfrm>
            <a:custGeom>
              <a:avLst/>
              <a:gdLst/>
              <a:ahLst/>
              <a:cxnLst/>
              <a:rect l="l" t="t" r="r" b="b"/>
              <a:pathLst>
                <a:path w="2953" h="4412" extrusionOk="0">
                  <a:moveTo>
                    <a:pt x="1965" y="0"/>
                  </a:moveTo>
                  <a:cubicBezTo>
                    <a:pt x="1898" y="0"/>
                    <a:pt x="1829" y="9"/>
                    <a:pt x="1758" y="28"/>
                  </a:cubicBezTo>
                  <a:cubicBezTo>
                    <a:pt x="900" y="237"/>
                    <a:pt x="503" y="823"/>
                    <a:pt x="210" y="1618"/>
                  </a:cubicBezTo>
                  <a:cubicBezTo>
                    <a:pt x="84" y="2016"/>
                    <a:pt x="21" y="2434"/>
                    <a:pt x="0" y="2832"/>
                  </a:cubicBezTo>
                  <a:cubicBezTo>
                    <a:pt x="0" y="3076"/>
                    <a:pt x="60" y="3379"/>
                    <a:pt x="178" y="3588"/>
                  </a:cubicBezTo>
                  <a:lnTo>
                    <a:pt x="178" y="3588"/>
                  </a:lnTo>
                  <a:cubicBezTo>
                    <a:pt x="173" y="3585"/>
                    <a:pt x="168" y="3585"/>
                    <a:pt x="168" y="3585"/>
                  </a:cubicBezTo>
                  <a:lnTo>
                    <a:pt x="168" y="3585"/>
                  </a:lnTo>
                  <a:cubicBezTo>
                    <a:pt x="189" y="3606"/>
                    <a:pt x="210" y="3669"/>
                    <a:pt x="210" y="3690"/>
                  </a:cubicBezTo>
                  <a:cubicBezTo>
                    <a:pt x="388" y="4171"/>
                    <a:pt x="780" y="4412"/>
                    <a:pt x="1177" y="4412"/>
                  </a:cubicBezTo>
                  <a:cubicBezTo>
                    <a:pt x="1575" y="4412"/>
                    <a:pt x="1978" y="4171"/>
                    <a:pt x="2177" y="3690"/>
                  </a:cubicBezTo>
                  <a:cubicBezTo>
                    <a:pt x="2197" y="3648"/>
                    <a:pt x="2197" y="3585"/>
                    <a:pt x="2218" y="3522"/>
                  </a:cubicBezTo>
                  <a:cubicBezTo>
                    <a:pt x="2239" y="3477"/>
                    <a:pt x="2247" y="3460"/>
                    <a:pt x="2249" y="3460"/>
                  </a:cubicBezTo>
                  <a:lnTo>
                    <a:pt x="2249" y="3460"/>
                  </a:lnTo>
                  <a:cubicBezTo>
                    <a:pt x="2253" y="3460"/>
                    <a:pt x="2196" y="3605"/>
                    <a:pt x="2208" y="3605"/>
                  </a:cubicBezTo>
                  <a:cubicBezTo>
                    <a:pt x="2212" y="3605"/>
                    <a:pt x="2227" y="3583"/>
                    <a:pt x="2260" y="3522"/>
                  </a:cubicBezTo>
                  <a:cubicBezTo>
                    <a:pt x="2428" y="3188"/>
                    <a:pt x="2428" y="2769"/>
                    <a:pt x="2469" y="2392"/>
                  </a:cubicBezTo>
                  <a:cubicBezTo>
                    <a:pt x="2469" y="2288"/>
                    <a:pt x="2469" y="2141"/>
                    <a:pt x="2490" y="2037"/>
                  </a:cubicBezTo>
                  <a:cubicBezTo>
                    <a:pt x="2490" y="1953"/>
                    <a:pt x="2511" y="1890"/>
                    <a:pt x="2511" y="1807"/>
                  </a:cubicBezTo>
                  <a:lnTo>
                    <a:pt x="2511" y="1807"/>
                  </a:lnTo>
                  <a:cubicBezTo>
                    <a:pt x="2501" y="1856"/>
                    <a:pt x="2496" y="1883"/>
                    <a:pt x="2496" y="1883"/>
                  </a:cubicBezTo>
                  <a:cubicBezTo>
                    <a:pt x="2495" y="1883"/>
                    <a:pt x="2500" y="1851"/>
                    <a:pt x="2511" y="1786"/>
                  </a:cubicBezTo>
                  <a:cubicBezTo>
                    <a:pt x="2532" y="1618"/>
                    <a:pt x="2574" y="1430"/>
                    <a:pt x="2595" y="1283"/>
                  </a:cubicBezTo>
                  <a:lnTo>
                    <a:pt x="2595" y="1242"/>
                  </a:lnTo>
                  <a:cubicBezTo>
                    <a:pt x="2953" y="714"/>
                    <a:pt x="2565" y="0"/>
                    <a:pt x="1965" y="0"/>
                  </a:cubicBezTo>
                  <a:close/>
                </a:path>
              </a:pathLst>
            </a:custGeom>
            <a:solidFill>
              <a:srgbClr val="E546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51"/>
            <p:cNvSpPr/>
            <p:nvPr/>
          </p:nvSpPr>
          <p:spPr>
            <a:xfrm>
              <a:off x="6440125" y="2641075"/>
              <a:ext cx="1450" cy="1625"/>
            </a:xfrm>
            <a:custGeom>
              <a:avLst/>
              <a:gdLst/>
              <a:ahLst/>
              <a:cxnLst/>
              <a:rect l="l" t="t" r="r" b="b"/>
              <a:pathLst>
                <a:path w="58" h="65" extrusionOk="0">
                  <a:moveTo>
                    <a:pt x="3" y="0"/>
                  </a:moveTo>
                  <a:cubicBezTo>
                    <a:pt x="1" y="0"/>
                    <a:pt x="23" y="29"/>
                    <a:pt x="58" y="64"/>
                  </a:cubicBezTo>
                  <a:cubicBezTo>
                    <a:pt x="21" y="18"/>
                    <a:pt x="4" y="0"/>
                    <a:pt x="3" y="0"/>
                  </a:cubicBezTo>
                  <a:close/>
                </a:path>
              </a:pathLst>
            </a:custGeom>
            <a:solidFill>
              <a:srgbClr val="E546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51"/>
            <p:cNvSpPr/>
            <p:nvPr/>
          </p:nvSpPr>
          <p:spPr>
            <a:xfrm>
              <a:off x="7449500" y="2712900"/>
              <a:ext cx="149150" cy="149900"/>
            </a:xfrm>
            <a:custGeom>
              <a:avLst/>
              <a:gdLst/>
              <a:ahLst/>
              <a:cxnLst/>
              <a:rect l="l" t="t" r="r" b="b"/>
              <a:pathLst>
                <a:path w="5966" h="5996" extrusionOk="0">
                  <a:moveTo>
                    <a:pt x="3653" y="1"/>
                  </a:moveTo>
                  <a:cubicBezTo>
                    <a:pt x="3403" y="1"/>
                    <a:pt x="3156" y="126"/>
                    <a:pt x="2995" y="413"/>
                  </a:cubicBezTo>
                  <a:cubicBezTo>
                    <a:pt x="2639" y="957"/>
                    <a:pt x="2262" y="1480"/>
                    <a:pt x="2095" y="2129"/>
                  </a:cubicBezTo>
                  <a:cubicBezTo>
                    <a:pt x="1990" y="2527"/>
                    <a:pt x="1949" y="2945"/>
                    <a:pt x="1907" y="3364"/>
                  </a:cubicBezTo>
                  <a:lnTo>
                    <a:pt x="1802" y="3364"/>
                  </a:lnTo>
                  <a:cubicBezTo>
                    <a:pt x="1783" y="3363"/>
                    <a:pt x="1765" y="3362"/>
                    <a:pt x="1746" y="3362"/>
                  </a:cubicBezTo>
                  <a:cubicBezTo>
                    <a:pt x="329" y="3362"/>
                    <a:pt x="1" y="5710"/>
                    <a:pt x="1467" y="5958"/>
                  </a:cubicBezTo>
                  <a:cubicBezTo>
                    <a:pt x="1641" y="5983"/>
                    <a:pt x="1809" y="5996"/>
                    <a:pt x="1971" y="5996"/>
                  </a:cubicBezTo>
                  <a:cubicBezTo>
                    <a:pt x="2744" y="5996"/>
                    <a:pt x="3386" y="5718"/>
                    <a:pt x="3957" y="5268"/>
                  </a:cubicBezTo>
                  <a:cubicBezTo>
                    <a:pt x="4355" y="5142"/>
                    <a:pt x="4690" y="4828"/>
                    <a:pt x="4794" y="4410"/>
                  </a:cubicBezTo>
                  <a:cubicBezTo>
                    <a:pt x="5234" y="3803"/>
                    <a:pt x="5568" y="3133"/>
                    <a:pt x="5819" y="2422"/>
                  </a:cubicBezTo>
                  <a:cubicBezTo>
                    <a:pt x="5966" y="1815"/>
                    <a:pt x="5652" y="1146"/>
                    <a:pt x="5129" y="832"/>
                  </a:cubicBezTo>
                  <a:cubicBezTo>
                    <a:pt x="4920" y="685"/>
                    <a:pt x="4710" y="644"/>
                    <a:pt x="4501" y="644"/>
                  </a:cubicBezTo>
                  <a:cubicBezTo>
                    <a:pt x="4501" y="623"/>
                    <a:pt x="4501" y="581"/>
                    <a:pt x="4480" y="581"/>
                  </a:cubicBezTo>
                  <a:cubicBezTo>
                    <a:pt x="4325" y="222"/>
                    <a:pt x="3986" y="1"/>
                    <a:pt x="3653" y="1"/>
                  </a:cubicBezTo>
                  <a:close/>
                </a:path>
              </a:pathLst>
            </a:custGeom>
            <a:solidFill>
              <a:srgbClr val="E546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51"/>
            <p:cNvSpPr/>
            <p:nvPr/>
          </p:nvSpPr>
          <p:spPr>
            <a:xfrm>
              <a:off x="6583325" y="2726875"/>
              <a:ext cx="45525" cy="57625"/>
            </a:xfrm>
            <a:custGeom>
              <a:avLst/>
              <a:gdLst/>
              <a:ahLst/>
              <a:cxnLst/>
              <a:rect l="l" t="t" r="r" b="b"/>
              <a:pathLst>
                <a:path w="1821" h="2305" extrusionOk="0">
                  <a:moveTo>
                    <a:pt x="1067" y="1"/>
                  </a:moveTo>
                  <a:cubicBezTo>
                    <a:pt x="649" y="1"/>
                    <a:pt x="419" y="315"/>
                    <a:pt x="335" y="691"/>
                  </a:cubicBezTo>
                  <a:cubicBezTo>
                    <a:pt x="314" y="712"/>
                    <a:pt x="314" y="733"/>
                    <a:pt x="293" y="754"/>
                  </a:cubicBezTo>
                  <a:cubicBezTo>
                    <a:pt x="188" y="921"/>
                    <a:pt x="105" y="1110"/>
                    <a:pt x="84" y="1277"/>
                  </a:cubicBezTo>
                  <a:cubicBezTo>
                    <a:pt x="0" y="1738"/>
                    <a:pt x="188" y="2177"/>
                    <a:pt x="649" y="2282"/>
                  </a:cubicBezTo>
                  <a:cubicBezTo>
                    <a:pt x="715" y="2297"/>
                    <a:pt x="781" y="2305"/>
                    <a:pt x="846" y="2305"/>
                  </a:cubicBezTo>
                  <a:cubicBezTo>
                    <a:pt x="1295" y="2305"/>
                    <a:pt x="1695" y="1944"/>
                    <a:pt x="1695" y="1486"/>
                  </a:cubicBezTo>
                  <a:lnTo>
                    <a:pt x="1695" y="1445"/>
                  </a:lnTo>
                  <a:cubicBezTo>
                    <a:pt x="1716" y="1382"/>
                    <a:pt x="1716" y="1340"/>
                    <a:pt x="1758" y="1277"/>
                  </a:cubicBezTo>
                  <a:cubicBezTo>
                    <a:pt x="1800" y="1152"/>
                    <a:pt x="1821" y="942"/>
                    <a:pt x="1800" y="733"/>
                  </a:cubicBezTo>
                  <a:cubicBezTo>
                    <a:pt x="1779" y="336"/>
                    <a:pt x="1486" y="1"/>
                    <a:pt x="1067" y="1"/>
                  </a:cubicBezTo>
                  <a:close/>
                </a:path>
              </a:pathLst>
            </a:custGeom>
            <a:solidFill>
              <a:srgbClr val="4631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51"/>
            <p:cNvSpPr/>
            <p:nvPr/>
          </p:nvSpPr>
          <p:spPr>
            <a:xfrm>
              <a:off x="7077125" y="2773250"/>
              <a:ext cx="46050" cy="53050"/>
            </a:xfrm>
            <a:custGeom>
              <a:avLst/>
              <a:gdLst/>
              <a:ahLst/>
              <a:cxnLst/>
              <a:rect l="l" t="t" r="r" b="b"/>
              <a:pathLst>
                <a:path w="1842" h="2122" extrusionOk="0">
                  <a:moveTo>
                    <a:pt x="782" y="1"/>
                  </a:moveTo>
                  <a:cubicBezTo>
                    <a:pt x="590" y="1"/>
                    <a:pt x="380" y="128"/>
                    <a:pt x="251" y="238"/>
                  </a:cubicBezTo>
                  <a:cubicBezTo>
                    <a:pt x="105" y="406"/>
                    <a:pt x="21" y="594"/>
                    <a:pt x="21" y="845"/>
                  </a:cubicBezTo>
                  <a:cubicBezTo>
                    <a:pt x="21" y="971"/>
                    <a:pt x="0" y="1096"/>
                    <a:pt x="0" y="1243"/>
                  </a:cubicBezTo>
                  <a:cubicBezTo>
                    <a:pt x="0" y="1305"/>
                    <a:pt x="21" y="1389"/>
                    <a:pt x="21" y="1473"/>
                  </a:cubicBezTo>
                  <a:cubicBezTo>
                    <a:pt x="63" y="1619"/>
                    <a:pt x="126" y="1724"/>
                    <a:pt x="251" y="1849"/>
                  </a:cubicBezTo>
                  <a:cubicBezTo>
                    <a:pt x="419" y="2017"/>
                    <a:pt x="649" y="2121"/>
                    <a:pt x="858" y="2121"/>
                  </a:cubicBezTo>
                  <a:cubicBezTo>
                    <a:pt x="1088" y="2121"/>
                    <a:pt x="1297" y="2017"/>
                    <a:pt x="1444" y="1849"/>
                  </a:cubicBezTo>
                  <a:lnTo>
                    <a:pt x="1590" y="1682"/>
                  </a:lnTo>
                  <a:cubicBezTo>
                    <a:pt x="1653" y="1577"/>
                    <a:pt x="1695" y="1452"/>
                    <a:pt x="1695" y="1305"/>
                  </a:cubicBezTo>
                  <a:cubicBezTo>
                    <a:pt x="1799" y="1138"/>
                    <a:pt x="1841" y="971"/>
                    <a:pt x="1841" y="824"/>
                  </a:cubicBezTo>
                  <a:cubicBezTo>
                    <a:pt x="1841" y="615"/>
                    <a:pt x="1779" y="406"/>
                    <a:pt x="1611" y="259"/>
                  </a:cubicBezTo>
                  <a:cubicBezTo>
                    <a:pt x="1486" y="134"/>
                    <a:pt x="1318" y="92"/>
                    <a:pt x="1172" y="50"/>
                  </a:cubicBezTo>
                  <a:cubicBezTo>
                    <a:pt x="1067" y="29"/>
                    <a:pt x="963" y="8"/>
                    <a:pt x="858" y="8"/>
                  </a:cubicBezTo>
                  <a:cubicBezTo>
                    <a:pt x="833" y="3"/>
                    <a:pt x="808" y="1"/>
                    <a:pt x="782" y="1"/>
                  </a:cubicBezTo>
                  <a:close/>
                </a:path>
              </a:pathLst>
            </a:custGeom>
            <a:solidFill>
              <a:srgbClr val="4631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51"/>
            <p:cNvSpPr/>
            <p:nvPr/>
          </p:nvSpPr>
          <p:spPr>
            <a:xfrm>
              <a:off x="5948275" y="2297825"/>
              <a:ext cx="2178175" cy="2151575"/>
            </a:xfrm>
            <a:custGeom>
              <a:avLst/>
              <a:gdLst/>
              <a:ahLst/>
              <a:cxnLst/>
              <a:rect l="l" t="t" r="r" b="b"/>
              <a:pathLst>
                <a:path w="87127" h="86063" extrusionOk="0">
                  <a:moveTo>
                    <a:pt x="21529" y="10767"/>
                  </a:moveTo>
                  <a:cubicBezTo>
                    <a:pt x="21558" y="10767"/>
                    <a:pt x="21587" y="10772"/>
                    <a:pt x="21615" y="10781"/>
                  </a:cubicBezTo>
                  <a:lnTo>
                    <a:pt x="21636" y="10781"/>
                  </a:lnTo>
                  <a:cubicBezTo>
                    <a:pt x="21197" y="11534"/>
                    <a:pt x="20799" y="12329"/>
                    <a:pt x="20904" y="12769"/>
                  </a:cubicBezTo>
                  <a:cubicBezTo>
                    <a:pt x="20778" y="12936"/>
                    <a:pt x="20778" y="13166"/>
                    <a:pt x="20862" y="13355"/>
                  </a:cubicBezTo>
                  <a:cubicBezTo>
                    <a:pt x="20904" y="13397"/>
                    <a:pt x="20925" y="13418"/>
                    <a:pt x="20945" y="13480"/>
                  </a:cubicBezTo>
                  <a:cubicBezTo>
                    <a:pt x="20841" y="13585"/>
                    <a:pt x="20736" y="13669"/>
                    <a:pt x="20632" y="13773"/>
                  </a:cubicBezTo>
                  <a:cubicBezTo>
                    <a:pt x="20590" y="13690"/>
                    <a:pt x="20506" y="13585"/>
                    <a:pt x="20422" y="13480"/>
                  </a:cubicBezTo>
                  <a:cubicBezTo>
                    <a:pt x="20171" y="13104"/>
                    <a:pt x="20276" y="12853"/>
                    <a:pt x="20464" y="12455"/>
                  </a:cubicBezTo>
                  <a:cubicBezTo>
                    <a:pt x="20632" y="12037"/>
                    <a:pt x="20736" y="11618"/>
                    <a:pt x="20987" y="11221"/>
                  </a:cubicBezTo>
                  <a:cubicBezTo>
                    <a:pt x="21080" y="11035"/>
                    <a:pt x="21304" y="10767"/>
                    <a:pt x="21529" y="10767"/>
                  </a:cubicBezTo>
                  <a:close/>
                  <a:moveTo>
                    <a:pt x="13891" y="6606"/>
                  </a:moveTo>
                  <a:cubicBezTo>
                    <a:pt x="14602" y="6606"/>
                    <a:pt x="15361" y="7112"/>
                    <a:pt x="15924" y="7433"/>
                  </a:cubicBezTo>
                  <a:cubicBezTo>
                    <a:pt x="16677" y="7873"/>
                    <a:pt x="17493" y="8291"/>
                    <a:pt x="18246" y="8752"/>
                  </a:cubicBezTo>
                  <a:cubicBezTo>
                    <a:pt x="18707" y="9003"/>
                    <a:pt x="19062" y="9275"/>
                    <a:pt x="19397" y="9651"/>
                  </a:cubicBezTo>
                  <a:cubicBezTo>
                    <a:pt x="19585" y="9840"/>
                    <a:pt x="19753" y="10049"/>
                    <a:pt x="19920" y="10216"/>
                  </a:cubicBezTo>
                  <a:cubicBezTo>
                    <a:pt x="19606" y="10572"/>
                    <a:pt x="19397" y="11053"/>
                    <a:pt x="19230" y="11513"/>
                  </a:cubicBezTo>
                  <a:cubicBezTo>
                    <a:pt x="18958" y="12225"/>
                    <a:pt x="18518" y="12894"/>
                    <a:pt x="18832" y="13669"/>
                  </a:cubicBezTo>
                  <a:cubicBezTo>
                    <a:pt x="19020" y="14108"/>
                    <a:pt x="19292" y="14464"/>
                    <a:pt x="19711" y="14631"/>
                  </a:cubicBezTo>
                  <a:cubicBezTo>
                    <a:pt x="19669" y="14673"/>
                    <a:pt x="19648" y="14736"/>
                    <a:pt x="19585" y="14778"/>
                  </a:cubicBezTo>
                  <a:cubicBezTo>
                    <a:pt x="18435" y="16347"/>
                    <a:pt x="17744" y="18104"/>
                    <a:pt x="17179" y="19883"/>
                  </a:cubicBezTo>
                  <a:cubicBezTo>
                    <a:pt x="17116" y="20113"/>
                    <a:pt x="17054" y="20385"/>
                    <a:pt x="16970" y="20636"/>
                  </a:cubicBezTo>
                  <a:cubicBezTo>
                    <a:pt x="16531" y="20804"/>
                    <a:pt x="16112" y="20929"/>
                    <a:pt x="15610" y="20950"/>
                  </a:cubicBezTo>
                  <a:cubicBezTo>
                    <a:pt x="15137" y="20991"/>
                    <a:pt x="14647" y="21014"/>
                    <a:pt x="14161" y="21014"/>
                  </a:cubicBezTo>
                  <a:cubicBezTo>
                    <a:pt x="13895" y="21014"/>
                    <a:pt x="13631" y="21007"/>
                    <a:pt x="13371" y="20992"/>
                  </a:cubicBezTo>
                  <a:cubicBezTo>
                    <a:pt x="12660" y="20929"/>
                    <a:pt x="13476" y="19883"/>
                    <a:pt x="13664" y="19485"/>
                  </a:cubicBezTo>
                  <a:cubicBezTo>
                    <a:pt x="13831" y="19130"/>
                    <a:pt x="14459" y="18544"/>
                    <a:pt x="14417" y="17811"/>
                  </a:cubicBezTo>
                  <a:cubicBezTo>
                    <a:pt x="14374" y="16940"/>
                    <a:pt x="13836" y="16758"/>
                    <a:pt x="13172" y="16758"/>
                  </a:cubicBezTo>
                  <a:cubicBezTo>
                    <a:pt x="12698" y="16758"/>
                    <a:pt x="12159" y="16851"/>
                    <a:pt x="11690" y="16851"/>
                  </a:cubicBezTo>
                  <a:cubicBezTo>
                    <a:pt x="11240" y="16851"/>
                    <a:pt x="10854" y="16765"/>
                    <a:pt x="10651" y="16431"/>
                  </a:cubicBezTo>
                  <a:cubicBezTo>
                    <a:pt x="10442" y="16096"/>
                    <a:pt x="11049" y="15384"/>
                    <a:pt x="11216" y="15154"/>
                  </a:cubicBezTo>
                  <a:cubicBezTo>
                    <a:pt x="11572" y="14715"/>
                    <a:pt x="12011" y="14317"/>
                    <a:pt x="12471" y="14024"/>
                  </a:cubicBezTo>
                  <a:cubicBezTo>
                    <a:pt x="13371" y="13501"/>
                    <a:pt x="15338" y="13041"/>
                    <a:pt x="15275" y="11702"/>
                  </a:cubicBezTo>
                  <a:cubicBezTo>
                    <a:pt x="15233" y="10363"/>
                    <a:pt x="13706" y="9798"/>
                    <a:pt x="12890" y="8961"/>
                  </a:cubicBezTo>
                  <a:cubicBezTo>
                    <a:pt x="12576" y="8647"/>
                    <a:pt x="12367" y="8249"/>
                    <a:pt x="12346" y="7810"/>
                  </a:cubicBezTo>
                  <a:cubicBezTo>
                    <a:pt x="12325" y="7287"/>
                    <a:pt x="12869" y="6973"/>
                    <a:pt x="13266" y="6764"/>
                  </a:cubicBezTo>
                  <a:cubicBezTo>
                    <a:pt x="13466" y="6652"/>
                    <a:pt x="13676" y="6606"/>
                    <a:pt x="13891" y="6606"/>
                  </a:cubicBezTo>
                  <a:close/>
                  <a:moveTo>
                    <a:pt x="62960" y="17142"/>
                  </a:moveTo>
                  <a:lnTo>
                    <a:pt x="62960" y="17142"/>
                  </a:lnTo>
                  <a:cubicBezTo>
                    <a:pt x="63190" y="17267"/>
                    <a:pt x="63379" y="17498"/>
                    <a:pt x="63630" y="17644"/>
                  </a:cubicBezTo>
                  <a:cubicBezTo>
                    <a:pt x="64048" y="17895"/>
                    <a:pt x="64508" y="18083"/>
                    <a:pt x="64718" y="18586"/>
                  </a:cubicBezTo>
                  <a:cubicBezTo>
                    <a:pt x="65052" y="19423"/>
                    <a:pt x="64718" y="20280"/>
                    <a:pt x="64215" y="20929"/>
                  </a:cubicBezTo>
                  <a:lnTo>
                    <a:pt x="63985" y="20929"/>
                  </a:lnTo>
                  <a:cubicBezTo>
                    <a:pt x="63274" y="20950"/>
                    <a:pt x="62374" y="21201"/>
                    <a:pt x="61726" y="21473"/>
                  </a:cubicBezTo>
                  <a:cubicBezTo>
                    <a:pt x="61495" y="21578"/>
                    <a:pt x="61286" y="21724"/>
                    <a:pt x="61098" y="21850"/>
                  </a:cubicBezTo>
                  <a:cubicBezTo>
                    <a:pt x="61056" y="21452"/>
                    <a:pt x="60993" y="21034"/>
                    <a:pt x="60951" y="20636"/>
                  </a:cubicBezTo>
                  <a:cubicBezTo>
                    <a:pt x="61182" y="20594"/>
                    <a:pt x="61474" y="20511"/>
                    <a:pt x="61726" y="20427"/>
                  </a:cubicBezTo>
                  <a:cubicBezTo>
                    <a:pt x="61746" y="20490"/>
                    <a:pt x="61746" y="20532"/>
                    <a:pt x="61788" y="20615"/>
                  </a:cubicBezTo>
                  <a:cubicBezTo>
                    <a:pt x="61872" y="20887"/>
                    <a:pt x="62113" y="21023"/>
                    <a:pt x="62351" y="21023"/>
                  </a:cubicBezTo>
                  <a:cubicBezTo>
                    <a:pt x="62589" y="21023"/>
                    <a:pt x="62824" y="20887"/>
                    <a:pt x="62897" y="20615"/>
                  </a:cubicBezTo>
                  <a:cubicBezTo>
                    <a:pt x="63274" y="19423"/>
                    <a:pt x="63086" y="18314"/>
                    <a:pt x="62960" y="17142"/>
                  </a:cubicBezTo>
                  <a:close/>
                  <a:moveTo>
                    <a:pt x="63985" y="22247"/>
                  </a:moveTo>
                  <a:cubicBezTo>
                    <a:pt x="65178" y="22247"/>
                    <a:pt x="65973" y="23147"/>
                    <a:pt x="66182" y="24256"/>
                  </a:cubicBezTo>
                  <a:cubicBezTo>
                    <a:pt x="66412" y="25386"/>
                    <a:pt x="65827" y="26558"/>
                    <a:pt x="65052" y="27332"/>
                  </a:cubicBezTo>
                  <a:cubicBezTo>
                    <a:pt x="64048" y="28315"/>
                    <a:pt x="62563" y="28273"/>
                    <a:pt x="61286" y="28315"/>
                  </a:cubicBezTo>
                  <a:lnTo>
                    <a:pt x="61182" y="28315"/>
                  </a:lnTo>
                  <a:cubicBezTo>
                    <a:pt x="61391" y="26578"/>
                    <a:pt x="61391" y="24821"/>
                    <a:pt x="61223" y="23084"/>
                  </a:cubicBezTo>
                  <a:cubicBezTo>
                    <a:pt x="61788" y="22289"/>
                    <a:pt x="63107" y="22268"/>
                    <a:pt x="63985" y="22247"/>
                  </a:cubicBezTo>
                  <a:close/>
                  <a:moveTo>
                    <a:pt x="71492" y="19296"/>
                  </a:moveTo>
                  <a:cubicBezTo>
                    <a:pt x="72995" y="19296"/>
                    <a:pt x="74514" y="19510"/>
                    <a:pt x="75828" y="20280"/>
                  </a:cubicBezTo>
                  <a:cubicBezTo>
                    <a:pt x="76435" y="20636"/>
                    <a:pt x="77314" y="21013"/>
                    <a:pt x="77397" y="21829"/>
                  </a:cubicBezTo>
                  <a:cubicBezTo>
                    <a:pt x="77481" y="22687"/>
                    <a:pt x="76142" y="23126"/>
                    <a:pt x="75514" y="23293"/>
                  </a:cubicBezTo>
                  <a:cubicBezTo>
                    <a:pt x="74363" y="23607"/>
                    <a:pt x="72962" y="24172"/>
                    <a:pt x="73317" y="25616"/>
                  </a:cubicBezTo>
                  <a:cubicBezTo>
                    <a:pt x="73673" y="27102"/>
                    <a:pt x="75472" y="27687"/>
                    <a:pt x="76267" y="28859"/>
                  </a:cubicBezTo>
                  <a:cubicBezTo>
                    <a:pt x="76707" y="29529"/>
                    <a:pt x="75849" y="30407"/>
                    <a:pt x="75242" y="30638"/>
                  </a:cubicBezTo>
                  <a:cubicBezTo>
                    <a:pt x="74887" y="30763"/>
                    <a:pt x="74510" y="30931"/>
                    <a:pt x="74154" y="31014"/>
                  </a:cubicBezTo>
                  <a:cubicBezTo>
                    <a:pt x="74026" y="31048"/>
                    <a:pt x="73897" y="31060"/>
                    <a:pt x="73769" y="31060"/>
                  </a:cubicBezTo>
                  <a:cubicBezTo>
                    <a:pt x="73500" y="31060"/>
                    <a:pt x="73231" y="31008"/>
                    <a:pt x="72962" y="30993"/>
                  </a:cubicBezTo>
                  <a:cubicBezTo>
                    <a:pt x="72936" y="30992"/>
                    <a:pt x="72911" y="30992"/>
                    <a:pt x="72886" y="30992"/>
                  </a:cubicBezTo>
                  <a:cubicBezTo>
                    <a:pt x="72052" y="30992"/>
                    <a:pt x="71536" y="31665"/>
                    <a:pt x="71455" y="32437"/>
                  </a:cubicBezTo>
                  <a:cubicBezTo>
                    <a:pt x="71392" y="33148"/>
                    <a:pt x="71811" y="33923"/>
                    <a:pt x="71874" y="34634"/>
                  </a:cubicBezTo>
                  <a:cubicBezTo>
                    <a:pt x="71936" y="35387"/>
                    <a:pt x="71371" y="35764"/>
                    <a:pt x="70806" y="36078"/>
                  </a:cubicBezTo>
                  <a:cubicBezTo>
                    <a:pt x="70543" y="36216"/>
                    <a:pt x="70097" y="36428"/>
                    <a:pt x="69728" y="36428"/>
                  </a:cubicBezTo>
                  <a:cubicBezTo>
                    <a:pt x="69539" y="36428"/>
                    <a:pt x="69371" y="36373"/>
                    <a:pt x="69258" y="36224"/>
                  </a:cubicBezTo>
                  <a:cubicBezTo>
                    <a:pt x="69136" y="36064"/>
                    <a:pt x="68969" y="35996"/>
                    <a:pt x="68796" y="35996"/>
                  </a:cubicBezTo>
                  <a:cubicBezTo>
                    <a:pt x="68406" y="35996"/>
                    <a:pt x="67988" y="36341"/>
                    <a:pt x="68003" y="36747"/>
                  </a:cubicBezTo>
                  <a:cubicBezTo>
                    <a:pt x="68024" y="37208"/>
                    <a:pt x="68128" y="37773"/>
                    <a:pt x="67919" y="38191"/>
                  </a:cubicBezTo>
                  <a:cubicBezTo>
                    <a:pt x="67668" y="38693"/>
                    <a:pt x="67480" y="38840"/>
                    <a:pt x="66977" y="39049"/>
                  </a:cubicBezTo>
                  <a:cubicBezTo>
                    <a:pt x="66641" y="39190"/>
                    <a:pt x="66335" y="39255"/>
                    <a:pt x="66051" y="39255"/>
                  </a:cubicBezTo>
                  <a:cubicBezTo>
                    <a:pt x="65362" y="39255"/>
                    <a:pt x="64799" y="38870"/>
                    <a:pt x="64236" y="38233"/>
                  </a:cubicBezTo>
                  <a:cubicBezTo>
                    <a:pt x="63588" y="37480"/>
                    <a:pt x="62939" y="36392"/>
                    <a:pt x="62625" y="35450"/>
                  </a:cubicBezTo>
                  <a:cubicBezTo>
                    <a:pt x="62437" y="34864"/>
                    <a:pt x="62270" y="34299"/>
                    <a:pt x="62144" y="33713"/>
                  </a:cubicBezTo>
                  <a:cubicBezTo>
                    <a:pt x="62102" y="33358"/>
                    <a:pt x="62039" y="33002"/>
                    <a:pt x="61935" y="32667"/>
                  </a:cubicBezTo>
                  <a:cubicBezTo>
                    <a:pt x="61809" y="32228"/>
                    <a:pt x="61516" y="31642"/>
                    <a:pt x="61516" y="31182"/>
                  </a:cubicBezTo>
                  <a:cubicBezTo>
                    <a:pt x="61516" y="30889"/>
                    <a:pt x="61516" y="30596"/>
                    <a:pt x="61537" y="30324"/>
                  </a:cubicBezTo>
                  <a:cubicBezTo>
                    <a:pt x="61537" y="30135"/>
                    <a:pt x="61579" y="29926"/>
                    <a:pt x="61600" y="29738"/>
                  </a:cubicBezTo>
                  <a:cubicBezTo>
                    <a:pt x="61621" y="29654"/>
                    <a:pt x="61621" y="29591"/>
                    <a:pt x="61642" y="29508"/>
                  </a:cubicBezTo>
                  <a:cubicBezTo>
                    <a:pt x="62119" y="29791"/>
                    <a:pt x="62630" y="29915"/>
                    <a:pt x="63149" y="29915"/>
                  </a:cubicBezTo>
                  <a:cubicBezTo>
                    <a:pt x="64201" y="29915"/>
                    <a:pt x="65285" y="29406"/>
                    <a:pt x="66182" y="28692"/>
                  </a:cubicBezTo>
                  <a:cubicBezTo>
                    <a:pt x="67668" y="27520"/>
                    <a:pt x="68170" y="25365"/>
                    <a:pt x="67752" y="23586"/>
                  </a:cubicBezTo>
                  <a:cubicBezTo>
                    <a:pt x="67480" y="22540"/>
                    <a:pt x="66747" y="21745"/>
                    <a:pt x="65806" y="21285"/>
                  </a:cubicBezTo>
                  <a:cubicBezTo>
                    <a:pt x="65889" y="21201"/>
                    <a:pt x="65973" y="21055"/>
                    <a:pt x="66015" y="20908"/>
                  </a:cubicBezTo>
                  <a:cubicBezTo>
                    <a:pt x="66182" y="20573"/>
                    <a:pt x="66245" y="20197"/>
                    <a:pt x="66287" y="19799"/>
                  </a:cubicBezTo>
                  <a:cubicBezTo>
                    <a:pt x="67605" y="19213"/>
                    <a:pt x="69153" y="19381"/>
                    <a:pt x="70618" y="19318"/>
                  </a:cubicBezTo>
                  <a:cubicBezTo>
                    <a:pt x="70908" y="19304"/>
                    <a:pt x="71200" y="19296"/>
                    <a:pt x="71492" y="19296"/>
                  </a:cubicBezTo>
                  <a:close/>
                  <a:moveTo>
                    <a:pt x="25758" y="40409"/>
                  </a:moveTo>
                  <a:cubicBezTo>
                    <a:pt x="27787" y="41476"/>
                    <a:pt x="29984" y="42208"/>
                    <a:pt x="32202" y="42731"/>
                  </a:cubicBezTo>
                  <a:cubicBezTo>
                    <a:pt x="32077" y="43024"/>
                    <a:pt x="31993" y="43317"/>
                    <a:pt x="31888" y="43631"/>
                  </a:cubicBezTo>
                  <a:cubicBezTo>
                    <a:pt x="31679" y="44447"/>
                    <a:pt x="31407" y="45242"/>
                    <a:pt x="31198" y="46058"/>
                  </a:cubicBezTo>
                  <a:cubicBezTo>
                    <a:pt x="31135" y="46351"/>
                    <a:pt x="31072" y="46602"/>
                    <a:pt x="30989" y="46895"/>
                  </a:cubicBezTo>
                  <a:cubicBezTo>
                    <a:pt x="30944" y="46898"/>
                    <a:pt x="30899" y="46899"/>
                    <a:pt x="30854" y="46899"/>
                  </a:cubicBezTo>
                  <a:cubicBezTo>
                    <a:pt x="29660" y="46899"/>
                    <a:pt x="28665" y="46110"/>
                    <a:pt x="27515" y="45807"/>
                  </a:cubicBezTo>
                  <a:cubicBezTo>
                    <a:pt x="26595" y="45577"/>
                    <a:pt x="25716" y="45284"/>
                    <a:pt x="24858" y="44887"/>
                  </a:cubicBezTo>
                  <a:cubicBezTo>
                    <a:pt x="24482" y="44698"/>
                    <a:pt x="24084" y="44531"/>
                    <a:pt x="23812" y="44196"/>
                  </a:cubicBezTo>
                  <a:lnTo>
                    <a:pt x="23770" y="44175"/>
                  </a:lnTo>
                  <a:cubicBezTo>
                    <a:pt x="23875" y="43820"/>
                    <a:pt x="24335" y="43443"/>
                    <a:pt x="24565" y="43150"/>
                  </a:cubicBezTo>
                  <a:cubicBezTo>
                    <a:pt x="25130" y="42480"/>
                    <a:pt x="25570" y="41413"/>
                    <a:pt x="25758" y="40409"/>
                  </a:cubicBezTo>
                  <a:close/>
                  <a:moveTo>
                    <a:pt x="36847" y="43527"/>
                  </a:moveTo>
                  <a:cubicBezTo>
                    <a:pt x="38142" y="43639"/>
                    <a:pt x="39454" y="43718"/>
                    <a:pt x="40782" y="43718"/>
                  </a:cubicBezTo>
                  <a:cubicBezTo>
                    <a:pt x="40935" y="43718"/>
                    <a:pt x="41088" y="43717"/>
                    <a:pt x="41241" y="43715"/>
                  </a:cubicBezTo>
                  <a:lnTo>
                    <a:pt x="41241" y="43715"/>
                  </a:lnTo>
                  <a:cubicBezTo>
                    <a:pt x="41095" y="44761"/>
                    <a:pt x="41032" y="45870"/>
                    <a:pt x="40237" y="46686"/>
                  </a:cubicBezTo>
                  <a:cubicBezTo>
                    <a:pt x="40061" y="46856"/>
                    <a:pt x="39872" y="46922"/>
                    <a:pt x="39681" y="46922"/>
                  </a:cubicBezTo>
                  <a:cubicBezTo>
                    <a:pt x="39261" y="46922"/>
                    <a:pt x="38831" y="46602"/>
                    <a:pt x="38500" y="46372"/>
                  </a:cubicBezTo>
                  <a:cubicBezTo>
                    <a:pt x="37642" y="45765"/>
                    <a:pt x="36806" y="44698"/>
                    <a:pt x="36847" y="43610"/>
                  </a:cubicBezTo>
                  <a:lnTo>
                    <a:pt x="36847" y="43527"/>
                  </a:lnTo>
                  <a:close/>
                  <a:moveTo>
                    <a:pt x="48021" y="42773"/>
                  </a:moveTo>
                  <a:cubicBezTo>
                    <a:pt x="48083" y="42815"/>
                    <a:pt x="48125" y="42878"/>
                    <a:pt x="48230" y="42920"/>
                  </a:cubicBezTo>
                  <a:cubicBezTo>
                    <a:pt x="49966" y="43506"/>
                    <a:pt x="51703" y="43527"/>
                    <a:pt x="53482" y="43757"/>
                  </a:cubicBezTo>
                  <a:cubicBezTo>
                    <a:pt x="54360" y="43861"/>
                    <a:pt x="55135" y="44029"/>
                    <a:pt x="55951" y="44343"/>
                  </a:cubicBezTo>
                  <a:cubicBezTo>
                    <a:pt x="56264" y="44468"/>
                    <a:pt x="55972" y="44740"/>
                    <a:pt x="55888" y="44991"/>
                  </a:cubicBezTo>
                  <a:cubicBezTo>
                    <a:pt x="55783" y="45326"/>
                    <a:pt x="55574" y="45786"/>
                    <a:pt x="55574" y="46142"/>
                  </a:cubicBezTo>
                  <a:cubicBezTo>
                    <a:pt x="55553" y="46561"/>
                    <a:pt x="55553" y="46979"/>
                    <a:pt x="55511" y="47418"/>
                  </a:cubicBezTo>
                  <a:cubicBezTo>
                    <a:pt x="55448" y="47900"/>
                    <a:pt x="55260" y="48360"/>
                    <a:pt x="55260" y="48841"/>
                  </a:cubicBezTo>
                  <a:cubicBezTo>
                    <a:pt x="55260" y="48982"/>
                    <a:pt x="55221" y="49513"/>
                    <a:pt x="55406" y="49513"/>
                  </a:cubicBezTo>
                  <a:cubicBezTo>
                    <a:pt x="55409" y="49513"/>
                    <a:pt x="55412" y="49513"/>
                    <a:pt x="55415" y="49513"/>
                  </a:cubicBezTo>
                  <a:lnTo>
                    <a:pt x="55415" y="49513"/>
                  </a:lnTo>
                  <a:cubicBezTo>
                    <a:pt x="55377" y="49518"/>
                    <a:pt x="55339" y="49520"/>
                    <a:pt x="55301" y="49520"/>
                  </a:cubicBezTo>
                  <a:cubicBezTo>
                    <a:pt x="55076" y="49520"/>
                    <a:pt x="54862" y="49435"/>
                    <a:pt x="54632" y="49364"/>
                  </a:cubicBezTo>
                  <a:cubicBezTo>
                    <a:pt x="54088" y="49197"/>
                    <a:pt x="53544" y="48967"/>
                    <a:pt x="53000" y="48778"/>
                  </a:cubicBezTo>
                  <a:cubicBezTo>
                    <a:pt x="52268" y="48527"/>
                    <a:pt x="51557" y="48130"/>
                    <a:pt x="50803" y="47962"/>
                  </a:cubicBezTo>
                  <a:cubicBezTo>
                    <a:pt x="50767" y="47957"/>
                    <a:pt x="50730" y="47955"/>
                    <a:pt x="50694" y="47955"/>
                  </a:cubicBezTo>
                  <a:cubicBezTo>
                    <a:pt x="50586" y="47955"/>
                    <a:pt x="50484" y="47978"/>
                    <a:pt x="50406" y="48025"/>
                  </a:cubicBezTo>
                  <a:cubicBezTo>
                    <a:pt x="50218" y="47565"/>
                    <a:pt x="50008" y="47105"/>
                    <a:pt x="49820" y="46665"/>
                  </a:cubicBezTo>
                  <a:cubicBezTo>
                    <a:pt x="49234" y="45305"/>
                    <a:pt x="48523" y="44071"/>
                    <a:pt x="47728" y="42836"/>
                  </a:cubicBezTo>
                  <a:cubicBezTo>
                    <a:pt x="47832" y="42815"/>
                    <a:pt x="47916" y="42794"/>
                    <a:pt x="48021" y="42773"/>
                  </a:cubicBezTo>
                  <a:close/>
                  <a:moveTo>
                    <a:pt x="32977" y="42899"/>
                  </a:moveTo>
                  <a:cubicBezTo>
                    <a:pt x="33186" y="42962"/>
                    <a:pt x="33395" y="42983"/>
                    <a:pt x="33646" y="43024"/>
                  </a:cubicBezTo>
                  <a:cubicBezTo>
                    <a:pt x="34441" y="43192"/>
                    <a:pt x="35257" y="43317"/>
                    <a:pt x="36073" y="43401"/>
                  </a:cubicBezTo>
                  <a:cubicBezTo>
                    <a:pt x="36073" y="43422"/>
                    <a:pt x="36073" y="43422"/>
                    <a:pt x="36031" y="43443"/>
                  </a:cubicBezTo>
                  <a:cubicBezTo>
                    <a:pt x="35787" y="45307"/>
                    <a:pt x="37558" y="48136"/>
                    <a:pt x="39622" y="48136"/>
                  </a:cubicBezTo>
                  <a:cubicBezTo>
                    <a:pt x="39852" y="48136"/>
                    <a:pt x="40086" y="48101"/>
                    <a:pt x="40321" y="48025"/>
                  </a:cubicBezTo>
                  <a:cubicBezTo>
                    <a:pt x="41241" y="47732"/>
                    <a:pt x="41764" y="46853"/>
                    <a:pt x="42078" y="46017"/>
                  </a:cubicBezTo>
                  <a:cubicBezTo>
                    <a:pt x="42371" y="45305"/>
                    <a:pt x="42580" y="44405"/>
                    <a:pt x="42580" y="43610"/>
                  </a:cubicBezTo>
                  <a:cubicBezTo>
                    <a:pt x="43982" y="43527"/>
                    <a:pt x="45384" y="43317"/>
                    <a:pt x="46765" y="43024"/>
                  </a:cubicBezTo>
                  <a:cubicBezTo>
                    <a:pt x="48418" y="45640"/>
                    <a:pt x="49318" y="48737"/>
                    <a:pt x="50427" y="51582"/>
                  </a:cubicBezTo>
                  <a:cubicBezTo>
                    <a:pt x="51034" y="53151"/>
                    <a:pt x="51431" y="54721"/>
                    <a:pt x="51766" y="56311"/>
                  </a:cubicBezTo>
                  <a:cubicBezTo>
                    <a:pt x="51954" y="57148"/>
                    <a:pt x="52122" y="58027"/>
                    <a:pt x="52226" y="58864"/>
                  </a:cubicBezTo>
                  <a:cubicBezTo>
                    <a:pt x="52310" y="59596"/>
                    <a:pt x="52226" y="60265"/>
                    <a:pt x="52519" y="60914"/>
                  </a:cubicBezTo>
                  <a:cubicBezTo>
                    <a:pt x="51098" y="60305"/>
                    <a:pt x="49578" y="59972"/>
                    <a:pt x="48017" y="59972"/>
                  </a:cubicBezTo>
                  <a:cubicBezTo>
                    <a:pt x="47969" y="59972"/>
                    <a:pt x="47922" y="59972"/>
                    <a:pt x="47874" y="59973"/>
                  </a:cubicBezTo>
                  <a:cubicBezTo>
                    <a:pt x="45845" y="60014"/>
                    <a:pt x="43815" y="60286"/>
                    <a:pt x="41848" y="60705"/>
                  </a:cubicBezTo>
                  <a:cubicBezTo>
                    <a:pt x="40927" y="60914"/>
                    <a:pt x="40028" y="61165"/>
                    <a:pt x="39128" y="61395"/>
                  </a:cubicBezTo>
                  <a:cubicBezTo>
                    <a:pt x="38689" y="61521"/>
                    <a:pt x="38249" y="61626"/>
                    <a:pt x="37789" y="61751"/>
                  </a:cubicBezTo>
                  <a:cubicBezTo>
                    <a:pt x="37642" y="61814"/>
                    <a:pt x="37517" y="61856"/>
                    <a:pt x="37370" y="61939"/>
                  </a:cubicBezTo>
                  <a:cubicBezTo>
                    <a:pt x="37119" y="61542"/>
                    <a:pt x="36785" y="61186"/>
                    <a:pt x="36534" y="60872"/>
                  </a:cubicBezTo>
                  <a:cubicBezTo>
                    <a:pt x="35864" y="60035"/>
                    <a:pt x="35027" y="59449"/>
                    <a:pt x="34085" y="58989"/>
                  </a:cubicBezTo>
                  <a:cubicBezTo>
                    <a:pt x="33081" y="58466"/>
                    <a:pt x="32098" y="57901"/>
                    <a:pt x="31093" y="57420"/>
                  </a:cubicBezTo>
                  <a:cubicBezTo>
                    <a:pt x="31093" y="57232"/>
                    <a:pt x="31135" y="57085"/>
                    <a:pt x="31135" y="56897"/>
                  </a:cubicBezTo>
                  <a:cubicBezTo>
                    <a:pt x="31282" y="55181"/>
                    <a:pt x="31554" y="53486"/>
                    <a:pt x="31721" y="51770"/>
                  </a:cubicBezTo>
                  <a:cubicBezTo>
                    <a:pt x="31909" y="50034"/>
                    <a:pt x="32098" y="48360"/>
                    <a:pt x="32412" y="46665"/>
                  </a:cubicBezTo>
                  <a:cubicBezTo>
                    <a:pt x="32537" y="45912"/>
                    <a:pt x="32809" y="45096"/>
                    <a:pt x="32851" y="44301"/>
                  </a:cubicBezTo>
                  <a:cubicBezTo>
                    <a:pt x="32872" y="43840"/>
                    <a:pt x="32914" y="43359"/>
                    <a:pt x="32977" y="42899"/>
                  </a:cubicBezTo>
                  <a:close/>
                  <a:moveTo>
                    <a:pt x="23613" y="57104"/>
                  </a:moveTo>
                  <a:cubicBezTo>
                    <a:pt x="23672" y="57104"/>
                    <a:pt x="23731" y="57105"/>
                    <a:pt x="23791" y="57106"/>
                  </a:cubicBezTo>
                  <a:cubicBezTo>
                    <a:pt x="24879" y="57127"/>
                    <a:pt x="25946" y="57294"/>
                    <a:pt x="26992" y="57524"/>
                  </a:cubicBezTo>
                  <a:cubicBezTo>
                    <a:pt x="29001" y="57985"/>
                    <a:pt x="30780" y="59031"/>
                    <a:pt x="32579" y="60035"/>
                  </a:cubicBezTo>
                  <a:cubicBezTo>
                    <a:pt x="33416" y="60496"/>
                    <a:pt x="34253" y="60872"/>
                    <a:pt x="34943" y="61542"/>
                  </a:cubicBezTo>
                  <a:cubicBezTo>
                    <a:pt x="35278" y="61877"/>
                    <a:pt x="35550" y="62337"/>
                    <a:pt x="35864" y="62734"/>
                  </a:cubicBezTo>
                  <a:cubicBezTo>
                    <a:pt x="35718" y="62734"/>
                    <a:pt x="35571" y="62776"/>
                    <a:pt x="35445" y="62902"/>
                  </a:cubicBezTo>
                  <a:cubicBezTo>
                    <a:pt x="34609" y="63927"/>
                    <a:pt x="33604" y="64743"/>
                    <a:pt x="32558" y="65517"/>
                  </a:cubicBezTo>
                  <a:cubicBezTo>
                    <a:pt x="31616" y="66229"/>
                    <a:pt x="30989" y="67296"/>
                    <a:pt x="30173" y="68133"/>
                  </a:cubicBezTo>
                  <a:cubicBezTo>
                    <a:pt x="29336" y="69012"/>
                    <a:pt x="28478" y="69807"/>
                    <a:pt x="27767" y="70790"/>
                  </a:cubicBezTo>
                  <a:cubicBezTo>
                    <a:pt x="27495" y="71209"/>
                    <a:pt x="27223" y="71648"/>
                    <a:pt x="26971" y="72066"/>
                  </a:cubicBezTo>
                  <a:cubicBezTo>
                    <a:pt x="26867" y="72171"/>
                    <a:pt x="26804" y="72213"/>
                    <a:pt x="26762" y="72297"/>
                  </a:cubicBezTo>
                  <a:cubicBezTo>
                    <a:pt x="25779" y="71146"/>
                    <a:pt x="24921" y="69911"/>
                    <a:pt x="23728" y="69012"/>
                  </a:cubicBezTo>
                  <a:cubicBezTo>
                    <a:pt x="22285" y="67903"/>
                    <a:pt x="20590" y="67191"/>
                    <a:pt x="18832" y="66815"/>
                  </a:cubicBezTo>
                  <a:cubicBezTo>
                    <a:pt x="17826" y="66593"/>
                    <a:pt x="16796" y="66518"/>
                    <a:pt x="15762" y="66518"/>
                  </a:cubicBezTo>
                  <a:cubicBezTo>
                    <a:pt x="14839" y="66518"/>
                    <a:pt x="13912" y="66578"/>
                    <a:pt x="12994" y="66647"/>
                  </a:cubicBezTo>
                  <a:cubicBezTo>
                    <a:pt x="12053" y="66731"/>
                    <a:pt x="11090" y="66877"/>
                    <a:pt x="10149" y="66919"/>
                  </a:cubicBezTo>
                  <a:cubicBezTo>
                    <a:pt x="10044" y="66919"/>
                    <a:pt x="9919" y="66940"/>
                    <a:pt x="9793" y="66940"/>
                  </a:cubicBezTo>
                  <a:cubicBezTo>
                    <a:pt x="10044" y="66563"/>
                    <a:pt x="10274" y="66208"/>
                    <a:pt x="10546" y="65873"/>
                  </a:cubicBezTo>
                  <a:cubicBezTo>
                    <a:pt x="11153" y="64973"/>
                    <a:pt x="11906" y="64199"/>
                    <a:pt x="12471" y="63299"/>
                  </a:cubicBezTo>
                  <a:cubicBezTo>
                    <a:pt x="13099" y="62337"/>
                    <a:pt x="13790" y="61416"/>
                    <a:pt x="14522" y="60537"/>
                  </a:cubicBezTo>
                  <a:cubicBezTo>
                    <a:pt x="15171" y="59721"/>
                    <a:pt x="15715" y="58801"/>
                    <a:pt x="16405" y="58027"/>
                  </a:cubicBezTo>
                  <a:cubicBezTo>
                    <a:pt x="16426" y="58027"/>
                    <a:pt x="16468" y="58027"/>
                    <a:pt x="16510" y="57985"/>
                  </a:cubicBezTo>
                  <a:cubicBezTo>
                    <a:pt x="16928" y="57880"/>
                    <a:pt x="17347" y="57797"/>
                    <a:pt x="17765" y="57755"/>
                  </a:cubicBezTo>
                  <a:cubicBezTo>
                    <a:pt x="18748" y="57608"/>
                    <a:pt x="19753" y="57608"/>
                    <a:pt x="20736" y="57441"/>
                  </a:cubicBezTo>
                  <a:cubicBezTo>
                    <a:pt x="21703" y="57263"/>
                    <a:pt x="22633" y="57104"/>
                    <a:pt x="23613" y="57104"/>
                  </a:cubicBezTo>
                  <a:close/>
                  <a:moveTo>
                    <a:pt x="9479" y="70957"/>
                  </a:moveTo>
                  <a:cubicBezTo>
                    <a:pt x="10463" y="71125"/>
                    <a:pt x="11467" y="71229"/>
                    <a:pt x="12450" y="71418"/>
                  </a:cubicBezTo>
                  <a:cubicBezTo>
                    <a:pt x="12739" y="71464"/>
                    <a:pt x="13019" y="71485"/>
                    <a:pt x="13293" y="71485"/>
                  </a:cubicBezTo>
                  <a:cubicBezTo>
                    <a:pt x="14010" y="71485"/>
                    <a:pt x="14689" y="71343"/>
                    <a:pt x="15401" y="71146"/>
                  </a:cubicBezTo>
                  <a:lnTo>
                    <a:pt x="15401" y="71146"/>
                  </a:lnTo>
                  <a:cubicBezTo>
                    <a:pt x="15087" y="71564"/>
                    <a:pt x="14919" y="72066"/>
                    <a:pt x="14836" y="72631"/>
                  </a:cubicBezTo>
                  <a:cubicBezTo>
                    <a:pt x="14836" y="72569"/>
                    <a:pt x="14773" y="72506"/>
                    <a:pt x="14710" y="72485"/>
                  </a:cubicBezTo>
                  <a:cubicBezTo>
                    <a:pt x="13894" y="72108"/>
                    <a:pt x="13057" y="72087"/>
                    <a:pt x="12158" y="72087"/>
                  </a:cubicBezTo>
                  <a:cubicBezTo>
                    <a:pt x="11279" y="72087"/>
                    <a:pt x="10316" y="72150"/>
                    <a:pt x="9437" y="72380"/>
                  </a:cubicBezTo>
                  <a:cubicBezTo>
                    <a:pt x="9417" y="72380"/>
                    <a:pt x="9396" y="72401"/>
                    <a:pt x="9396" y="72401"/>
                  </a:cubicBezTo>
                  <a:lnTo>
                    <a:pt x="9396" y="72380"/>
                  </a:lnTo>
                  <a:cubicBezTo>
                    <a:pt x="9375" y="72297"/>
                    <a:pt x="8998" y="71962"/>
                    <a:pt x="8873" y="71836"/>
                  </a:cubicBezTo>
                  <a:cubicBezTo>
                    <a:pt x="8998" y="71732"/>
                    <a:pt x="9103" y="71627"/>
                    <a:pt x="9207" y="71481"/>
                  </a:cubicBezTo>
                  <a:cubicBezTo>
                    <a:pt x="9333" y="71334"/>
                    <a:pt x="9417" y="71146"/>
                    <a:pt x="9479" y="70957"/>
                  </a:cubicBezTo>
                  <a:close/>
                  <a:moveTo>
                    <a:pt x="9500" y="72589"/>
                  </a:moveTo>
                  <a:lnTo>
                    <a:pt x="9500" y="72589"/>
                  </a:lnTo>
                  <a:cubicBezTo>
                    <a:pt x="10036" y="72720"/>
                    <a:pt x="10602" y="72740"/>
                    <a:pt x="11164" y="72740"/>
                  </a:cubicBezTo>
                  <a:cubicBezTo>
                    <a:pt x="11413" y="72740"/>
                    <a:pt x="11662" y="72736"/>
                    <a:pt x="11906" y="72736"/>
                  </a:cubicBezTo>
                  <a:cubicBezTo>
                    <a:pt x="12785" y="72736"/>
                    <a:pt x="13685" y="72903"/>
                    <a:pt x="14606" y="72924"/>
                  </a:cubicBezTo>
                  <a:cubicBezTo>
                    <a:pt x="14710" y="72924"/>
                    <a:pt x="14773" y="72841"/>
                    <a:pt x="14836" y="72778"/>
                  </a:cubicBezTo>
                  <a:lnTo>
                    <a:pt x="14836" y="72778"/>
                  </a:lnTo>
                  <a:cubicBezTo>
                    <a:pt x="14815" y="73050"/>
                    <a:pt x="14773" y="73343"/>
                    <a:pt x="14773" y="73636"/>
                  </a:cubicBezTo>
                  <a:cubicBezTo>
                    <a:pt x="14020" y="73678"/>
                    <a:pt x="13287" y="73761"/>
                    <a:pt x="12534" y="73866"/>
                  </a:cubicBezTo>
                  <a:cubicBezTo>
                    <a:pt x="12011" y="73950"/>
                    <a:pt x="11488" y="73991"/>
                    <a:pt x="10986" y="74138"/>
                  </a:cubicBezTo>
                  <a:cubicBezTo>
                    <a:pt x="10777" y="74180"/>
                    <a:pt x="10588" y="74201"/>
                    <a:pt x="10379" y="74263"/>
                  </a:cubicBezTo>
                  <a:cubicBezTo>
                    <a:pt x="10308" y="74107"/>
                    <a:pt x="10121" y="73970"/>
                    <a:pt x="9917" y="73970"/>
                  </a:cubicBezTo>
                  <a:cubicBezTo>
                    <a:pt x="9821" y="73970"/>
                    <a:pt x="9720" y="74001"/>
                    <a:pt x="9626" y="74075"/>
                  </a:cubicBezTo>
                  <a:lnTo>
                    <a:pt x="9479" y="74242"/>
                  </a:lnTo>
                  <a:cubicBezTo>
                    <a:pt x="9417" y="74180"/>
                    <a:pt x="9396" y="74138"/>
                    <a:pt x="9333" y="74075"/>
                  </a:cubicBezTo>
                  <a:cubicBezTo>
                    <a:pt x="9417" y="73887"/>
                    <a:pt x="9521" y="73719"/>
                    <a:pt x="9584" y="73531"/>
                  </a:cubicBezTo>
                  <a:cubicBezTo>
                    <a:pt x="9689" y="73217"/>
                    <a:pt x="9605" y="72903"/>
                    <a:pt x="9500" y="72589"/>
                  </a:cubicBezTo>
                  <a:close/>
                  <a:moveTo>
                    <a:pt x="15509" y="68276"/>
                  </a:moveTo>
                  <a:cubicBezTo>
                    <a:pt x="16122" y="68276"/>
                    <a:pt x="16729" y="68298"/>
                    <a:pt x="17326" y="68342"/>
                  </a:cubicBezTo>
                  <a:cubicBezTo>
                    <a:pt x="19104" y="68509"/>
                    <a:pt x="20820" y="69158"/>
                    <a:pt x="22305" y="70121"/>
                  </a:cubicBezTo>
                  <a:cubicBezTo>
                    <a:pt x="23875" y="71146"/>
                    <a:pt x="24754" y="72841"/>
                    <a:pt x="26051" y="74117"/>
                  </a:cubicBezTo>
                  <a:cubicBezTo>
                    <a:pt x="26072" y="74180"/>
                    <a:pt x="26134" y="74222"/>
                    <a:pt x="26176" y="74284"/>
                  </a:cubicBezTo>
                  <a:cubicBezTo>
                    <a:pt x="26134" y="74452"/>
                    <a:pt x="26114" y="74619"/>
                    <a:pt x="26072" y="74786"/>
                  </a:cubicBezTo>
                  <a:cubicBezTo>
                    <a:pt x="25507" y="74326"/>
                    <a:pt x="24774" y="74033"/>
                    <a:pt x="24063" y="73845"/>
                  </a:cubicBezTo>
                  <a:cubicBezTo>
                    <a:pt x="23080" y="73552"/>
                    <a:pt x="22033" y="73447"/>
                    <a:pt x="20987" y="73426"/>
                  </a:cubicBezTo>
                  <a:cubicBezTo>
                    <a:pt x="20244" y="71841"/>
                    <a:pt x="18928" y="70113"/>
                    <a:pt x="17377" y="70113"/>
                  </a:cubicBezTo>
                  <a:cubicBezTo>
                    <a:pt x="16963" y="70113"/>
                    <a:pt x="16532" y="70236"/>
                    <a:pt x="16091" y="70518"/>
                  </a:cubicBezTo>
                  <a:cubicBezTo>
                    <a:pt x="16028" y="70539"/>
                    <a:pt x="15987" y="70602"/>
                    <a:pt x="15903" y="70644"/>
                  </a:cubicBezTo>
                  <a:cubicBezTo>
                    <a:pt x="15882" y="70581"/>
                    <a:pt x="15798" y="70518"/>
                    <a:pt x="15715" y="70497"/>
                  </a:cubicBezTo>
                  <a:cubicBezTo>
                    <a:pt x="15313" y="70402"/>
                    <a:pt x="14911" y="70376"/>
                    <a:pt x="14509" y="70376"/>
                  </a:cubicBezTo>
                  <a:cubicBezTo>
                    <a:pt x="14016" y="70376"/>
                    <a:pt x="13522" y="70415"/>
                    <a:pt x="13026" y="70415"/>
                  </a:cubicBezTo>
                  <a:cubicBezTo>
                    <a:pt x="12765" y="70415"/>
                    <a:pt x="12504" y="70404"/>
                    <a:pt x="12241" y="70372"/>
                  </a:cubicBezTo>
                  <a:cubicBezTo>
                    <a:pt x="11697" y="70288"/>
                    <a:pt x="11174" y="70309"/>
                    <a:pt x="10630" y="70288"/>
                  </a:cubicBezTo>
                  <a:cubicBezTo>
                    <a:pt x="10170" y="70267"/>
                    <a:pt x="9751" y="70225"/>
                    <a:pt x="9312" y="70225"/>
                  </a:cubicBezTo>
                  <a:cubicBezTo>
                    <a:pt x="9228" y="70100"/>
                    <a:pt x="9124" y="69995"/>
                    <a:pt x="9019" y="69890"/>
                  </a:cubicBezTo>
                  <a:cubicBezTo>
                    <a:pt x="8768" y="69681"/>
                    <a:pt x="8454" y="69535"/>
                    <a:pt x="8182" y="69346"/>
                  </a:cubicBezTo>
                  <a:cubicBezTo>
                    <a:pt x="7952" y="69179"/>
                    <a:pt x="8475" y="68865"/>
                    <a:pt x="8663" y="68719"/>
                  </a:cubicBezTo>
                  <a:cubicBezTo>
                    <a:pt x="8898" y="68753"/>
                    <a:pt x="9145" y="68767"/>
                    <a:pt x="9394" y="68767"/>
                  </a:cubicBezTo>
                  <a:cubicBezTo>
                    <a:pt x="10054" y="68767"/>
                    <a:pt x="10738" y="68669"/>
                    <a:pt x="11300" y="68593"/>
                  </a:cubicBezTo>
                  <a:cubicBezTo>
                    <a:pt x="12670" y="68389"/>
                    <a:pt x="14102" y="68276"/>
                    <a:pt x="15509" y="68276"/>
                  </a:cubicBezTo>
                  <a:close/>
                  <a:moveTo>
                    <a:pt x="8036" y="74305"/>
                  </a:moveTo>
                  <a:cubicBezTo>
                    <a:pt x="8056" y="74368"/>
                    <a:pt x="8056" y="74410"/>
                    <a:pt x="8119" y="74494"/>
                  </a:cubicBezTo>
                  <a:cubicBezTo>
                    <a:pt x="8391" y="74975"/>
                    <a:pt x="8663" y="75100"/>
                    <a:pt x="9165" y="75247"/>
                  </a:cubicBezTo>
                  <a:cubicBezTo>
                    <a:pt x="9214" y="75261"/>
                    <a:pt x="9260" y="75268"/>
                    <a:pt x="9302" y="75268"/>
                  </a:cubicBezTo>
                  <a:cubicBezTo>
                    <a:pt x="9441" y="75268"/>
                    <a:pt x="9546" y="75197"/>
                    <a:pt x="9626" y="75100"/>
                  </a:cubicBezTo>
                  <a:cubicBezTo>
                    <a:pt x="9869" y="75195"/>
                    <a:pt x="10130" y="75220"/>
                    <a:pt x="10386" y="75220"/>
                  </a:cubicBezTo>
                  <a:cubicBezTo>
                    <a:pt x="10526" y="75220"/>
                    <a:pt x="10664" y="75212"/>
                    <a:pt x="10797" y="75205"/>
                  </a:cubicBezTo>
                  <a:cubicBezTo>
                    <a:pt x="12158" y="75142"/>
                    <a:pt x="13518" y="75038"/>
                    <a:pt x="14878" y="74975"/>
                  </a:cubicBezTo>
                  <a:cubicBezTo>
                    <a:pt x="14919" y="75142"/>
                    <a:pt x="14940" y="75330"/>
                    <a:pt x="14961" y="75498"/>
                  </a:cubicBezTo>
                  <a:cubicBezTo>
                    <a:pt x="13162" y="75602"/>
                    <a:pt x="11362" y="75728"/>
                    <a:pt x="9542" y="75770"/>
                  </a:cubicBezTo>
                  <a:cubicBezTo>
                    <a:pt x="9260" y="75791"/>
                    <a:pt x="8920" y="75833"/>
                    <a:pt x="8585" y="75833"/>
                  </a:cubicBezTo>
                  <a:cubicBezTo>
                    <a:pt x="8250" y="75833"/>
                    <a:pt x="7920" y="75791"/>
                    <a:pt x="7659" y="75644"/>
                  </a:cubicBezTo>
                  <a:cubicBezTo>
                    <a:pt x="7345" y="75498"/>
                    <a:pt x="7345" y="74870"/>
                    <a:pt x="7554" y="74661"/>
                  </a:cubicBezTo>
                  <a:cubicBezTo>
                    <a:pt x="7701" y="74514"/>
                    <a:pt x="7847" y="74410"/>
                    <a:pt x="8036" y="74305"/>
                  </a:cubicBezTo>
                  <a:close/>
                  <a:moveTo>
                    <a:pt x="21510" y="74870"/>
                  </a:moveTo>
                  <a:cubicBezTo>
                    <a:pt x="21929" y="74891"/>
                    <a:pt x="22305" y="74933"/>
                    <a:pt x="22703" y="74996"/>
                  </a:cubicBezTo>
                  <a:cubicBezTo>
                    <a:pt x="23707" y="75142"/>
                    <a:pt x="24607" y="75456"/>
                    <a:pt x="25423" y="76063"/>
                  </a:cubicBezTo>
                  <a:cubicBezTo>
                    <a:pt x="25737" y="76335"/>
                    <a:pt x="26030" y="76607"/>
                    <a:pt x="26365" y="76774"/>
                  </a:cubicBezTo>
                  <a:cubicBezTo>
                    <a:pt x="26302" y="76795"/>
                    <a:pt x="26281" y="76816"/>
                    <a:pt x="26239" y="76858"/>
                  </a:cubicBezTo>
                  <a:cubicBezTo>
                    <a:pt x="25842" y="76439"/>
                    <a:pt x="25486" y="76167"/>
                    <a:pt x="24900" y="76021"/>
                  </a:cubicBezTo>
                  <a:cubicBezTo>
                    <a:pt x="24147" y="75812"/>
                    <a:pt x="23352" y="75686"/>
                    <a:pt x="22577" y="75498"/>
                  </a:cubicBezTo>
                  <a:cubicBezTo>
                    <a:pt x="22264" y="75414"/>
                    <a:pt x="21908" y="75351"/>
                    <a:pt x="21615" y="75330"/>
                  </a:cubicBezTo>
                  <a:cubicBezTo>
                    <a:pt x="21573" y="75163"/>
                    <a:pt x="21531" y="75017"/>
                    <a:pt x="21510" y="74870"/>
                  </a:cubicBezTo>
                  <a:close/>
                  <a:moveTo>
                    <a:pt x="21741" y="76460"/>
                  </a:moveTo>
                  <a:lnTo>
                    <a:pt x="21741" y="76460"/>
                  </a:lnTo>
                  <a:cubicBezTo>
                    <a:pt x="21950" y="76481"/>
                    <a:pt x="22138" y="76502"/>
                    <a:pt x="22347" y="76544"/>
                  </a:cubicBezTo>
                  <a:cubicBezTo>
                    <a:pt x="22305" y="76565"/>
                    <a:pt x="22285" y="76586"/>
                    <a:pt x="22243" y="76607"/>
                  </a:cubicBezTo>
                  <a:cubicBezTo>
                    <a:pt x="22075" y="76774"/>
                    <a:pt x="21929" y="76963"/>
                    <a:pt x="21741" y="77088"/>
                  </a:cubicBezTo>
                  <a:cubicBezTo>
                    <a:pt x="21761" y="76879"/>
                    <a:pt x="21761" y="76670"/>
                    <a:pt x="21741" y="76460"/>
                  </a:cubicBezTo>
                  <a:close/>
                  <a:moveTo>
                    <a:pt x="47572" y="61639"/>
                  </a:moveTo>
                  <a:cubicBezTo>
                    <a:pt x="49253" y="61639"/>
                    <a:pt x="50978" y="61963"/>
                    <a:pt x="52456" y="62693"/>
                  </a:cubicBezTo>
                  <a:cubicBezTo>
                    <a:pt x="53377" y="63111"/>
                    <a:pt x="54172" y="63781"/>
                    <a:pt x="54925" y="64408"/>
                  </a:cubicBezTo>
                  <a:cubicBezTo>
                    <a:pt x="55302" y="64722"/>
                    <a:pt x="55658" y="65036"/>
                    <a:pt x="55972" y="65371"/>
                  </a:cubicBezTo>
                  <a:cubicBezTo>
                    <a:pt x="56097" y="65496"/>
                    <a:pt x="56202" y="65622"/>
                    <a:pt x="56348" y="65768"/>
                  </a:cubicBezTo>
                  <a:cubicBezTo>
                    <a:pt x="56245" y="65830"/>
                    <a:pt x="56162" y="65973"/>
                    <a:pt x="56140" y="66098"/>
                  </a:cubicBezTo>
                  <a:lnTo>
                    <a:pt x="56140" y="66098"/>
                  </a:lnTo>
                  <a:cubicBezTo>
                    <a:pt x="56140" y="66091"/>
                    <a:pt x="56138" y="66088"/>
                    <a:pt x="56132" y="66088"/>
                  </a:cubicBezTo>
                  <a:cubicBezTo>
                    <a:pt x="56086" y="66088"/>
                    <a:pt x="55838" y="66318"/>
                    <a:pt x="55783" y="66354"/>
                  </a:cubicBezTo>
                  <a:cubicBezTo>
                    <a:pt x="55616" y="66501"/>
                    <a:pt x="55448" y="66647"/>
                    <a:pt x="55302" y="66815"/>
                  </a:cubicBezTo>
                  <a:cubicBezTo>
                    <a:pt x="54842" y="67296"/>
                    <a:pt x="54402" y="67882"/>
                    <a:pt x="54047" y="68426"/>
                  </a:cubicBezTo>
                  <a:cubicBezTo>
                    <a:pt x="53335" y="69556"/>
                    <a:pt x="52791" y="70748"/>
                    <a:pt x="51871" y="71732"/>
                  </a:cubicBezTo>
                  <a:cubicBezTo>
                    <a:pt x="50845" y="72799"/>
                    <a:pt x="49966" y="74033"/>
                    <a:pt x="49046" y="75184"/>
                  </a:cubicBezTo>
                  <a:cubicBezTo>
                    <a:pt x="48606" y="75728"/>
                    <a:pt x="48125" y="76272"/>
                    <a:pt x="47707" y="76858"/>
                  </a:cubicBezTo>
                  <a:cubicBezTo>
                    <a:pt x="47518" y="77109"/>
                    <a:pt x="47351" y="77381"/>
                    <a:pt x="47142" y="77611"/>
                  </a:cubicBezTo>
                  <a:cubicBezTo>
                    <a:pt x="46995" y="77758"/>
                    <a:pt x="46953" y="78030"/>
                    <a:pt x="46849" y="78239"/>
                  </a:cubicBezTo>
                  <a:cubicBezTo>
                    <a:pt x="46556" y="77967"/>
                    <a:pt x="46242" y="77758"/>
                    <a:pt x="45991" y="77590"/>
                  </a:cubicBezTo>
                  <a:cubicBezTo>
                    <a:pt x="45217" y="77067"/>
                    <a:pt x="44589" y="76356"/>
                    <a:pt x="43836" y="75812"/>
                  </a:cubicBezTo>
                  <a:cubicBezTo>
                    <a:pt x="43062" y="75226"/>
                    <a:pt x="42288" y="74933"/>
                    <a:pt x="41430" y="74556"/>
                  </a:cubicBezTo>
                  <a:cubicBezTo>
                    <a:pt x="40593" y="74159"/>
                    <a:pt x="39777" y="73761"/>
                    <a:pt x="38898" y="73510"/>
                  </a:cubicBezTo>
                  <a:cubicBezTo>
                    <a:pt x="37341" y="73003"/>
                    <a:pt x="35696" y="72700"/>
                    <a:pt x="34074" y="72700"/>
                  </a:cubicBezTo>
                  <a:cubicBezTo>
                    <a:pt x="33756" y="72700"/>
                    <a:pt x="33439" y="72712"/>
                    <a:pt x="33123" y="72736"/>
                  </a:cubicBezTo>
                  <a:cubicBezTo>
                    <a:pt x="32202" y="72820"/>
                    <a:pt x="31240" y="72945"/>
                    <a:pt x="30319" y="73134"/>
                  </a:cubicBezTo>
                  <a:cubicBezTo>
                    <a:pt x="29461" y="73301"/>
                    <a:pt x="28624" y="73636"/>
                    <a:pt x="27746" y="73782"/>
                  </a:cubicBezTo>
                  <a:cubicBezTo>
                    <a:pt x="28206" y="73259"/>
                    <a:pt x="28520" y="72589"/>
                    <a:pt x="28875" y="72045"/>
                  </a:cubicBezTo>
                  <a:cubicBezTo>
                    <a:pt x="29566" y="70999"/>
                    <a:pt x="30361" y="70121"/>
                    <a:pt x="31198" y="69221"/>
                  </a:cubicBezTo>
                  <a:cubicBezTo>
                    <a:pt x="32014" y="68321"/>
                    <a:pt x="32579" y="67170"/>
                    <a:pt x="33500" y="66396"/>
                  </a:cubicBezTo>
                  <a:cubicBezTo>
                    <a:pt x="34462" y="65580"/>
                    <a:pt x="35445" y="64722"/>
                    <a:pt x="36220" y="63739"/>
                  </a:cubicBezTo>
                  <a:cubicBezTo>
                    <a:pt x="36324" y="63613"/>
                    <a:pt x="36345" y="63488"/>
                    <a:pt x="36345" y="63383"/>
                  </a:cubicBezTo>
                  <a:cubicBezTo>
                    <a:pt x="36429" y="63425"/>
                    <a:pt x="36534" y="63488"/>
                    <a:pt x="36638" y="63488"/>
                  </a:cubicBezTo>
                  <a:cubicBezTo>
                    <a:pt x="36705" y="63492"/>
                    <a:pt x="36770" y="63494"/>
                    <a:pt x="36834" y="63494"/>
                  </a:cubicBezTo>
                  <a:cubicBezTo>
                    <a:pt x="37091" y="63494"/>
                    <a:pt x="37329" y="63454"/>
                    <a:pt x="37580" y="63320"/>
                  </a:cubicBezTo>
                  <a:cubicBezTo>
                    <a:pt x="37768" y="63258"/>
                    <a:pt x="37894" y="63174"/>
                    <a:pt x="38061" y="63069"/>
                  </a:cubicBezTo>
                  <a:cubicBezTo>
                    <a:pt x="38082" y="63048"/>
                    <a:pt x="38542" y="63006"/>
                    <a:pt x="38626" y="63006"/>
                  </a:cubicBezTo>
                  <a:cubicBezTo>
                    <a:pt x="39526" y="62839"/>
                    <a:pt x="40425" y="62651"/>
                    <a:pt x="41325" y="62442"/>
                  </a:cubicBezTo>
                  <a:cubicBezTo>
                    <a:pt x="43229" y="62002"/>
                    <a:pt x="45196" y="61730"/>
                    <a:pt x="47121" y="61646"/>
                  </a:cubicBezTo>
                  <a:cubicBezTo>
                    <a:pt x="47271" y="61641"/>
                    <a:pt x="47421" y="61639"/>
                    <a:pt x="47572" y="61639"/>
                  </a:cubicBezTo>
                  <a:close/>
                  <a:moveTo>
                    <a:pt x="17303" y="71639"/>
                  </a:moveTo>
                  <a:cubicBezTo>
                    <a:pt x="18286" y="71639"/>
                    <a:pt x="19512" y="74020"/>
                    <a:pt x="19732" y="74577"/>
                  </a:cubicBezTo>
                  <a:cubicBezTo>
                    <a:pt x="20088" y="75519"/>
                    <a:pt x="20297" y="76586"/>
                    <a:pt x="20004" y="77548"/>
                  </a:cubicBezTo>
                  <a:cubicBezTo>
                    <a:pt x="19795" y="78218"/>
                    <a:pt x="19230" y="78427"/>
                    <a:pt x="18623" y="78448"/>
                  </a:cubicBezTo>
                  <a:cubicBezTo>
                    <a:pt x="18267" y="78385"/>
                    <a:pt x="17849" y="78385"/>
                    <a:pt x="17577" y="78343"/>
                  </a:cubicBezTo>
                  <a:cubicBezTo>
                    <a:pt x="17535" y="78343"/>
                    <a:pt x="17472" y="78323"/>
                    <a:pt x="17388" y="78281"/>
                  </a:cubicBezTo>
                  <a:cubicBezTo>
                    <a:pt x="17033" y="77486"/>
                    <a:pt x="16719" y="76272"/>
                    <a:pt x="16635" y="75979"/>
                  </a:cubicBezTo>
                  <a:cubicBezTo>
                    <a:pt x="16342" y="74828"/>
                    <a:pt x="16028" y="73217"/>
                    <a:pt x="16656" y="72108"/>
                  </a:cubicBezTo>
                  <a:cubicBezTo>
                    <a:pt x="16846" y="71776"/>
                    <a:pt x="17068" y="71639"/>
                    <a:pt x="17303" y="71639"/>
                  </a:cubicBezTo>
                  <a:close/>
                  <a:moveTo>
                    <a:pt x="29168" y="77632"/>
                  </a:moveTo>
                  <a:cubicBezTo>
                    <a:pt x="29671" y="77653"/>
                    <a:pt x="30131" y="77716"/>
                    <a:pt x="30654" y="77799"/>
                  </a:cubicBezTo>
                  <a:cubicBezTo>
                    <a:pt x="30968" y="77841"/>
                    <a:pt x="31282" y="77925"/>
                    <a:pt x="31616" y="78009"/>
                  </a:cubicBezTo>
                  <a:cubicBezTo>
                    <a:pt x="31575" y="78176"/>
                    <a:pt x="31512" y="78364"/>
                    <a:pt x="31470" y="78532"/>
                  </a:cubicBezTo>
                  <a:cubicBezTo>
                    <a:pt x="30717" y="78239"/>
                    <a:pt x="29922" y="77946"/>
                    <a:pt x="29168" y="77632"/>
                  </a:cubicBezTo>
                  <a:close/>
                  <a:moveTo>
                    <a:pt x="33638" y="73589"/>
                  </a:moveTo>
                  <a:cubicBezTo>
                    <a:pt x="35345" y="73589"/>
                    <a:pt x="37049" y="74057"/>
                    <a:pt x="38647" y="74661"/>
                  </a:cubicBezTo>
                  <a:cubicBezTo>
                    <a:pt x="39421" y="74933"/>
                    <a:pt x="40091" y="75330"/>
                    <a:pt x="40823" y="75728"/>
                  </a:cubicBezTo>
                  <a:cubicBezTo>
                    <a:pt x="41220" y="75937"/>
                    <a:pt x="41660" y="76063"/>
                    <a:pt x="42057" y="76272"/>
                  </a:cubicBezTo>
                  <a:cubicBezTo>
                    <a:pt x="42476" y="76481"/>
                    <a:pt x="42832" y="76816"/>
                    <a:pt x="43208" y="77130"/>
                  </a:cubicBezTo>
                  <a:cubicBezTo>
                    <a:pt x="43920" y="77716"/>
                    <a:pt x="44505" y="78385"/>
                    <a:pt x="45238" y="78971"/>
                  </a:cubicBezTo>
                  <a:cubicBezTo>
                    <a:pt x="45447" y="79118"/>
                    <a:pt x="45656" y="79327"/>
                    <a:pt x="45865" y="79515"/>
                  </a:cubicBezTo>
                  <a:cubicBezTo>
                    <a:pt x="45552" y="79683"/>
                    <a:pt x="45301" y="79745"/>
                    <a:pt x="44924" y="79829"/>
                  </a:cubicBezTo>
                  <a:cubicBezTo>
                    <a:pt x="44673" y="79850"/>
                    <a:pt x="44401" y="79913"/>
                    <a:pt x="44233" y="80038"/>
                  </a:cubicBezTo>
                  <a:cubicBezTo>
                    <a:pt x="43648" y="80373"/>
                    <a:pt x="43689" y="81064"/>
                    <a:pt x="44024" y="81566"/>
                  </a:cubicBezTo>
                  <a:cubicBezTo>
                    <a:pt x="43961" y="81587"/>
                    <a:pt x="43920" y="81587"/>
                    <a:pt x="43899" y="81608"/>
                  </a:cubicBezTo>
                  <a:cubicBezTo>
                    <a:pt x="43606" y="81712"/>
                    <a:pt x="43313" y="81880"/>
                    <a:pt x="43124" y="82131"/>
                  </a:cubicBezTo>
                  <a:cubicBezTo>
                    <a:pt x="43104" y="82193"/>
                    <a:pt x="43083" y="82214"/>
                    <a:pt x="43062" y="82256"/>
                  </a:cubicBezTo>
                  <a:lnTo>
                    <a:pt x="42580" y="82026"/>
                  </a:lnTo>
                  <a:cubicBezTo>
                    <a:pt x="41806" y="81628"/>
                    <a:pt x="41199" y="80875"/>
                    <a:pt x="40467" y="80415"/>
                  </a:cubicBezTo>
                  <a:cubicBezTo>
                    <a:pt x="40049" y="80143"/>
                    <a:pt x="39630" y="79913"/>
                    <a:pt x="39191" y="79683"/>
                  </a:cubicBezTo>
                  <a:cubicBezTo>
                    <a:pt x="39295" y="79201"/>
                    <a:pt x="39337" y="78699"/>
                    <a:pt x="39316" y="78239"/>
                  </a:cubicBezTo>
                  <a:lnTo>
                    <a:pt x="39316" y="78239"/>
                  </a:lnTo>
                  <a:cubicBezTo>
                    <a:pt x="39337" y="78260"/>
                    <a:pt x="39400" y="78260"/>
                    <a:pt x="39421" y="78281"/>
                  </a:cubicBezTo>
                  <a:cubicBezTo>
                    <a:pt x="40781" y="78950"/>
                    <a:pt x="41806" y="80059"/>
                    <a:pt x="43083" y="80854"/>
                  </a:cubicBezTo>
                  <a:cubicBezTo>
                    <a:pt x="43138" y="80890"/>
                    <a:pt x="43194" y="80905"/>
                    <a:pt x="43249" y="80905"/>
                  </a:cubicBezTo>
                  <a:cubicBezTo>
                    <a:pt x="43483" y="80905"/>
                    <a:pt x="43675" y="80619"/>
                    <a:pt x="43522" y="80415"/>
                  </a:cubicBezTo>
                  <a:cubicBezTo>
                    <a:pt x="42664" y="79055"/>
                    <a:pt x="41116" y="78030"/>
                    <a:pt x="39672" y="77381"/>
                  </a:cubicBezTo>
                  <a:cubicBezTo>
                    <a:pt x="39505" y="77297"/>
                    <a:pt x="39337" y="77214"/>
                    <a:pt x="39149" y="77130"/>
                  </a:cubicBezTo>
                  <a:cubicBezTo>
                    <a:pt x="39128" y="77067"/>
                    <a:pt x="39107" y="76983"/>
                    <a:pt x="39107" y="76921"/>
                  </a:cubicBezTo>
                  <a:cubicBezTo>
                    <a:pt x="38772" y="75958"/>
                    <a:pt x="37998" y="75310"/>
                    <a:pt x="37036" y="75017"/>
                  </a:cubicBezTo>
                  <a:cubicBezTo>
                    <a:pt x="36549" y="74865"/>
                    <a:pt x="36034" y="74768"/>
                    <a:pt x="35526" y="74768"/>
                  </a:cubicBezTo>
                  <a:cubicBezTo>
                    <a:pt x="35401" y="74768"/>
                    <a:pt x="35276" y="74774"/>
                    <a:pt x="35153" y="74786"/>
                  </a:cubicBezTo>
                  <a:cubicBezTo>
                    <a:pt x="34420" y="74828"/>
                    <a:pt x="33876" y="75226"/>
                    <a:pt x="33290" y="75623"/>
                  </a:cubicBezTo>
                  <a:cubicBezTo>
                    <a:pt x="32872" y="75916"/>
                    <a:pt x="32558" y="76272"/>
                    <a:pt x="32286" y="76670"/>
                  </a:cubicBezTo>
                  <a:cubicBezTo>
                    <a:pt x="31287" y="76406"/>
                    <a:pt x="30278" y="76253"/>
                    <a:pt x="29285" y="76253"/>
                  </a:cubicBezTo>
                  <a:cubicBezTo>
                    <a:pt x="28781" y="76253"/>
                    <a:pt x="28281" y="76292"/>
                    <a:pt x="27787" y="76377"/>
                  </a:cubicBezTo>
                  <a:cubicBezTo>
                    <a:pt x="27808" y="76126"/>
                    <a:pt x="27725" y="75854"/>
                    <a:pt x="27474" y="75728"/>
                  </a:cubicBezTo>
                  <a:cubicBezTo>
                    <a:pt x="27432" y="75707"/>
                    <a:pt x="27390" y="75707"/>
                    <a:pt x="27369" y="75665"/>
                  </a:cubicBezTo>
                  <a:cubicBezTo>
                    <a:pt x="27306" y="75247"/>
                    <a:pt x="27118" y="74724"/>
                    <a:pt x="27202" y="74305"/>
                  </a:cubicBezTo>
                  <a:cubicBezTo>
                    <a:pt x="27327" y="74242"/>
                    <a:pt x="27432" y="74159"/>
                    <a:pt x="27536" y="74054"/>
                  </a:cubicBezTo>
                  <a:cubicBezTo>
                    <a:pt x="27608" y="74056"/>
                    <a:pt x="27680" y="74057"/>
                    <a:pt x="27753" y="74057"/>
                  </a:cubicBezTo>
                  <a:cubicBezTo>
                    <a:pt x="28371" y="74057"/>
                    <a:pt x="28987" y="73980"/>
                    <a:pt x="29587" y="73887"/>
                  </a:cubicBezTo>
                  <a:cubicBezTo>
                    <a:pt x="30633" y="73719"/>
                    <a:pt x="31679" y="73740"/>
                    <a:pt x="32725" y="73636"/>
                  </a:cubicBezTo>
                  <a:cubicBezTo>
                    <a:pt x="33029" y="73604"/>
                    <a:pt x="33334" y="73589"/>
                    <a:pt x="33638" y="73589"/>
                  </a:cubicBezTo>
                  <a:close/>
                  <a:moveTo>
                    <a:pt x="35431" y="76188"/>
                  </a:moveTo>
                  <a:cubicBezTo>
                    <a:pt x="35575" y="76188"/>
                    <a:pt x="35720" y="76202"/>
                    <a:pt x="35864" y="76230"/>
                  </a:cubicBezTo>
                  <a:cubicBezTo>
                    <a:pt x="36596" y="76356"/>
                    <a:pt x="37224" y="76544"/>
                    <a:pt x="37580" y="77214"/>
                  </a:cubicBezTo>
                  <a:cubicBezTo>
                    <a:pt x="38207" y="78364"/>
                    <a:pt x="37538" y="80101"/>
                    <a:pt x="36889" y="81064"/>
                  </a:cubicBezTo>
                  <a:cubicBezTo>
                    <a:pt x="36429" y="81712"/>
                    <a:pt x="35697" y="82340"/>
                    <a:pt x="34922" y="82528"/>
                  </a:cubicBezTo>
                  <a:cubicBezTo>
                    <a:pt x="34749" y="82574"/>
                    <a:pt x="34557" y="82598"/>
                    <a:pt x="34361" y="82598"/>
                  </a:cubicBezTo>
                  <a:cubicBezTo>
                    <a:pt x="33752" y="82598"/>
                    <a:pt x="33099" y="82370"/>
                    <a:pt x="32830" y="81880"/>
                  </a:cubicBezTo>
                  <a:cubicBezTo>
                    <a:pt x="32767" y="81796"/>
                    <a:pt x="32725" y="81712"/>
                    <a:pt x="32663" y="81670"/>
                  </a:cubicBezTo>
                  <a:cubicBezTo>
                    <a:pt x="32621" y="81210"/>
                    <a:pt x="32558" y="80771"/>
                    <a:pt x="32537" y="80415"/>
                  </a:cubicBezTo>
                  <a:cubicBezTo>
                    <a:pt x="32516" y="79327"/>
                    <a:pt x="32746" y="78260"/>
                    <a:pt x="33353" y="77339"/>
                  </a:cubicBezTo>
                  <a:cubicBezTo>
                    <a:pt x="33833" y="76628"/>
                    <a:pt x="34616" y="76188"/>
                    <a:pt x="35431" y="76188"/>
                  </a:cubicBezTo>
                  <a:close/>
                  <a:moveTo>
                    <a:pt x="55992" y="68133"/>
                  </a:moveTo>
                  <a:cubicBezTo>
                    <a:pt x="56013" y="68363"/>
                    <a:pt x="56097" y="68614"/>
                    <a:pt x="56264" y="68740"/>
                  </a:cubicBezTo>
                  <a:cubicBezTo>
                    <a:pt x="56285" y="68760"/>
                    <a:pt x="56327" y="68802"/>
                    <a:pt x="56369" y="68823"/>
                  </a:cubicBezTo>
                  <a:cubicBezTo>
                    <a:pt x="56411" y="68865"/>
                    <a:pt x="56411" y="68907"/>
                    <a:pt x="56432" y="68907"/>
                  </a:cubicBezTo>
                  <a:lnTo>
                    <a:pt x="56285" y="69284"/>
                  </a:lnTo>
                  <a:cubicBezTo>
                    <a:pt x="55825" y="70204"/>
                    <a:pt x="54716" y="71146"/>
                    <a:pt x="54319" y="72213"/>
                  </a:cubicBezTo>
                  <a:cubicBezTo>
                    <a:pt x="54277" y="72276"/>
                    <a:pt x="54214" y="72317"/>
                    <a:pt x="54193" y="72380"/>
                  </a:cubicBezTo>
                  <a:cubicBezTo>
                    <a:pt x="53963" y="72778"/>
                    <a:pt x="53586" y="72945"/>
                    <a:pt x="53377" y="73364"/>
                  </a:cubicBezTo>
                  <a:cubicBezTo>
                    <a:pt x="53084" y="73929"/>
                    <a:pt x="52707" y="74347"/>
                    <a:pt x="52331" y="74828"/>
                  </a:cubicBezTo>
                  <a:cubicBezTo>
                    <a:pt x="51619" y="75854"/>
                    <a:pt x="50950" y="76879"/>
                    <a:pt x="50050" y="77758"/>
                  </a:cubicBezTo>
                  <a:cubicBezTo>
                    <a:pt x="49590" y="78239"/>
                    <a:pt x="49088" y="78595"/>
                    <a:pt x="48648" y="79097"/>
                  </a:cubicBezTo>
                  <a:cubicBezTo>
                    <a:pt x="48167" y="79599"/>
                    <a:pt x="47749" y="80143"/>
                    <a:pt x="47330" y="80687"/>
                  </a:cubicBezTo>
                  <a:cubicBezTo>
                    <a:pt x="46953" y="81189"/>
                    <a:pt x="46598" y="81712"/>
                    <a:pt x="46221" y="82214"/>
                  </a:cubicBezTo>
                  <a:lnTo>
                    <a:pt x="46179" y="82235"/>
                  </a:lnTo>
                  <a:cubicBezTo>
                    <a:pt x="46075" y="82361"/>
                    <a:pt x="45949" y="82465"/>
                    <a:pt x="45845" y="82612"/>
                  </a:cubicBezTo>
                  <a:cubicBezTo>
                    <a:pt x="45593" y="82884"/>
                    <a:pt x="45384" y="83177"/>
                    <a:pt x="45175" y="83491"/>
                  </a:cubicBezTo>
                  <a:cubicBezTo>
                    <a:pt x="45133" y="83512"/>
                    <a:pt x="45112" y="83553"/>
                    <a:pt x="45091" y="83553"/>
                  </a:cubicBezTo>
                  <a:lnTo>
                    <a:pt x="45029" y="83553"/>
                  </a:lnTo>
                  <a:cubicBezTo>
                    <a:pt x="45008" y="83553"/>
                    <a:pt x="44987" y="83553"/>
                    <a:pt x="44966" y="83574"/>
                  </a:cubicBezTo>
                  <a:lnTo>
                    <a:pt x="44924" y="83574"/>
                  </a:lnTo>
                  <a:cubicBezTo>
                    <a:pt x="44861" y="83574"/>
                    <a:pt x="44777" y="83553"/>
                    <a:pt x="44673" y="83553"/>
                  </a:cubicBezTo>
                  <a:lnTo>
                    <a:pt x="44505" y="83553"/>
                  </a:lnTo>
                  <a:lnTo>
                    <a:pt x="44505" y="83386"/>
                  </a:lnTo>
                  <a:cubicBezTo>
                    <a:pt x="44505" y="83386"/>
                    <a:pt x="44547" y="83240"/>
                    <a:pt x="44547" y="83198"/>
                  </a:cubicBezTo>
                  <a:cubicBezTo>
                    <a:pt x="44568" y="83093"/>
                    <a:pt x="44568" y="82989"/>
                    <a:pt x="44568" y="82884"/>
                  </a:cubicBezTo>
                  <a:cubicBezTo>
                    <a:pt x="44568" y="82842"/>
                    <a:pt x="44568" y="82821"/>
                    <a:pt x="44547" y="82758"/>
                  </a:cubicBezTo>
                  <a:cubicBezTo>
                    <a:pt x="44736" y="82717"/>
                    <a:pt x="44903" y="82633"/>
                    <a:pt x="45070" y="82507"/>
                  </a:cubicBezTo>
                  <a:cubicBezTo>
                    <a:pt x="45531" y="82047"/>
                    <a:pt x="45405" y="81377"/>
                    <a:pt x="45070" y="80896"/>
                  </a:cubicBezTo>
                  <a:cubicBezTo>
                    <a:pt x="45133" y="80875"/>
                    <a:pt x="45196" y="80875"/>
                    <a:pt x="45301" y="80854"/>
                  </a:cubicBezTo>
                  <a:cubicBezTo>
                    <a:pt x="45719" y="80792"/>
                    <a:pt x="46054" y="80561"/>
                    <a:pt x="46430" y="80352"/>
                  </a:cubicBezTo>
                  <a:cubicBezTo>
                    <a:pt x="46640" y="80248"/>
                    <a:pt x="46681" y="80059"/>
                    <a:pt x="46681" y="79913"/>
                  </a:cubicBezTo>
                  <a:cubicBezTo>
                    <a:pt x="46807" y="79913"/>
                    <a:pt x="46953" y="79850"/>
                    <a:pt x="47100" y="79787"/>
                  </a:cubicBezTo>
                  <a:cubicBezTo>
                    <a:pt x="47288" y="79683"/>
                    <a:pt x="47393" y="79452"/>
                    <a:pt x="47393" y="79285"/>
                  </a:cubicBezTo>
                  <a:cubicBezTo>
                    <a:pt x="47393" y="79160"/>
                    <a:pt x="47372" y="79055"/>
                    <a:pt x="47309" y="78908"/>
                  </a:cubicBezTo>
                  <a:cubicBezTo>
                    <a:pt x="47497" y="78783"/>
                    <a:pt x="47623" y="78595"/>
                    <a:pt x="47770" y="78427"/>
                  </a:cubicBezTo>
                  <a:cubicBezTo>
                    <a:pt x="48209" y="77820"/>
                    <a:pt x="48837" y="77297"/>
                    <a:pt x="49339" y="76711"/>
                  </a:cubicBezTo>
                  <a:cubicBezTo>
                    <a:pt x="50448" y="75456"/>
                    <a:pt x="51578" y="74201"/>
                    <a:pt x="52687" y="72924"/>
                  </a:cubicBezTo>
                  <a:cubicBezTo>
                    <a:pt x="53649" y="71794"/>
                    <a:pt x="54381" y="70644"/>
                    <a:pt x="55135" y="69367"/>
                  </a:cubicBezTo>
                  <a:cubicBezTo>
                    <a:pt x="55365" y="68970"/>
                    <a:pt x="55679" y="68530"/>
                    <a:pt x="55992" y="68133"/>
                  </a:cubicBezTo>
                  <a:close/>
                  <a:moveTo>
                    <a:pt x="38647" y="81105"/>
                  </a:moveTo>
                  <a:cubicBezTo>
                    <a:pt x="38919" y="81273"/>
                    <a:pt x="39212" y="81419"/>
                    <a:pt x="39463" y="81587"/>
                  </a:cubicBezTo>
                  <a:cubicBezTo>
                    <a:pt x="40718" y="82340"/>
                    <a:pt x="41827" y="83784"/>
                    <a:pt x="43313" y="84035"/>
                  </a:cubicBezTo>
                  <a:lnTo>
                    <a:pt x="43522" y="84035"/>
                  </a:lnTo>
                  <a:cubicBezTo>
                    <a:pt x="43585" y="84202"/>
                    <a:pt x="43689" y="84328"/>
                    <a:pt x="43836" y="84453"/>
                  </a:cubicBezTo>
                  <a:cubicBezTo>
                    <a:pt x="43940" y="84537"/>
                    <a:pt x="44108" y="84621"/>
                    <a:pt x="44233" y="84641"/>
                  </a:cubicBezTo>
                  <a:cubicBezTo>
                    <a:pt x="44150" y="84767"/>
                    <a:pt x="44171" y="84934"/>
                    <a:pt x="44275" y="85060"/>
                  </a:cubicBezTo>
                  <a:cubicBezTo>
                    <a:pt x="44275" y="85061"/>
                    <a:pt x="44275" y="85062"/>
                    <a:pt x="44276" y="85064"/>
                  </a:cubicBezTo>
                  <a:lnTo>
                    <a:pt x="44276" y="85064"/>
                  </a:lnTo>
                  <a:cubicBezTo>
                    <a:pt x="43877" y="84885"/>
                    <a:pt x="43013" y="84220"/>
                    <a:pt x="42832" y="84139"/>
                  </a:cubicBezTo>
                  <a:cubicBezTo>
                    <a:pt x="41325" y="83344"/>
                    <a:pt x="39881" y="82424"/>
                    <a:pt x="38333" y="81670"/>
                  </a:cubicBezTo>
                  <a:lnTo>
                    <a:pt x="38647" y="81105"/>
                  </a:lnTo>
                  <a:close/>
                  <a:moveTo>
                    <a:pt x="45071" y="0"/>
                  </a:moveTo>
                  <a:cubicBezTo>
                    <a:pt x="44820" y="0"/>
                    <a:pt x="44568" y="10"/>
                    <a:pt x="44317" y="26"/>
                  </a:cubicBezTo>
                  <a:cubicBezTo>
                    <a:pt x="44045" y="68"/>
                    <a:pt x="43731" y="26"/>
                    <a:pt x="43459" y="89"/>
                  </a:cubicBezTo>
                  <a:cubicBezTo>
                    <a:pt x="43271" y="131"/>
                    <a:pt x="43041" y="236"/>
                    <a:pt x="42811" y="298"/>
                  </a:cubicBezTo>
                  <a:cubicBezTo>
                    <a:pt x="42301" y="380"/>
                    <a:pt x="42506" y="1116"/>
                    <a:pt x="42981" y="1116"/>
                  </a:cubicBezTo>
                  <a:cubicBezTo>
                    <a:pt x="42994" y="1116"/>
                    <a:pt x="43007" y="1116"/>
                    <a:pt x="43020" y="1114"/>
                  </a:cubicBezTo>
                  <a:cubicBezTo>
                    <a:pt x="43426" y="1056"/>
                    <a:pt x="43761" y="945"/>
                    <a:pt x="44173" y="945"/>
                  </a:cubicBezTo>
                  <a:cubicBezTo>
                    <a:pt x="44206" y="945"/>
                    <a:pt x="44241" y="945"/>
                    <a:pt x="44275" y="947"/>
                  </a:cubicBezTo>
                  <a:cubicBezTo>
                    <a:pt x="44924" y="968"/>
                    <a:pt x="45552" y="1073"/>
                    <a:pt x="46179" y="1219"/>
                  </a:cubicBezTo>
                  <a:cubicBezTo>
                    <a:pt x="47539" y="1491"/>
                    <a:pt x="48837" y="1993"/>
                    <a:pt x="50134" y="2433"/>
                  </a:cubicBezTo>
                  <a:cubicBezTo>
                    <a:pt x="50762" y="2684"/>
                    <a:pt x="51410" y="2893"/>
                    <a:pt x="52080" y="3039"/>
                  </a:cubicBezTo>
                  <a:cubicBezTo>
                    <a:pt x="52666" y="3207"/>
                    <a:pt x="53272" y="3646"/>
                    <a:pt x="53816" y="3981"/>
                  </a:cubicBezTo>
                  <a:cubicBezTo>
                    <a:pt x="54946" y="4713"/>
                    <a:pt x="56118" y="5550"/>
                    <a:pt x="57101" y="6471"/>
                  </a:cubicBezTo>
                  <a:cubicBezTo>
                    <a:pt x="58922" y="8187"/>
                    <a:pt x="60240" y="10467"/>
                    <a:pt x="60826" y="12936"/>
                  </a:cubicBezTo>
                  <a:cubicBezTo>
                    <a:pt x="60993" y="13522"/>
                    <a:pt x="61035" y="14150"/>
                    <a:pt x="61202" y="14757"/>
                  </a:cubicBezTo>
                  <a:cubicBezTo>
                    <a:pt x="61349" y="15384"/>
                    <a:pt x="61433" y="15991"/>
                    <a:pt x="61454" y="16640"/>
                  </a:cubicBezTo>
                  <a:cubicBezTo>
                    <a:pt x="61495" y="17267"/>
                    <a:pt x="61642" y="17895"/>
                    <a:pt x="61642" y="18523"/>
                  </a:cubicBezTo>
                  <a:cubicBezTo>
                    <a:pt x="61642" y="18900"/>
                    <a:pt x="61642" y="19234"/>
                    <a:pt x="61663" y="19569"/>
                  </a:cubicBezTo>
                  <a:lnTo>
                    <a:pt x="60805" y="19423"/>
                  </a:lnTo>
                  <a:cubicBezTo>
                    <a:pt x="60679" y="18837"/>
                    <a:pt x="60512" y="18272"/>
                    <a:pt x="60303" y="17707"/>
                  </a:cubicBezTo>
                  <a:cubicBezTo>
                    <a:pt x="60196" y="17417"/>
                    <a:pt x="59916" y="17270"/>
                    <a:pt x="59647" y="17270"/>
                  </a:cubicBezTo>
                  <a:cubicBezTo>
                    <a:pt x="59334" y="17270"/>
                    <a:pt x="59036" y="17469"/>
                    <a:pt x="59047" y="17874"/>
                  </a:cubicBezTo>
                  <a:cubicBezTo>
                    <a:pt x="59089" y="18314"/>
                    <a:pt x="59110" y="18753"/>
                    <a:pt x="59152" y="19213"/>
                  </a:cubicBezTo>
                  <a:cubicBezTo>
                    <a:pt x="57834" y="19067"/>
                    <a:pt x="56474" y="19004"/>
                    <a:pt x="55135" y="18711"/>
                  </a:cubicBezTo>
                  <a:cubicBezTo>
                    <a:pt x="52812" y="18209"/>
                    <a:pt x="50678" y="17184"/>
                    <a:pt x="48648" y="15991"/>
                  </a:cubicBezTo>
                  <a:cubicBezTo>
                    <a:pt x="46849" y="14924"/>
                    <a:pt x="45259" y="13522"/>
                    <a:pt x="43794" y="12037"/>
                  </a:cubicBezTo>
                  <a:cubicBezTo>
                    <a:pt x="43020" y="11262"/>
                    <a:pt x="42350" y="10467"/>
                    <a:pt x="41723" y="9588"/>
                  </a:cubicBezTo>
                  <a:cubicBezTo>
                    <a:pt x="41513" y="9296"/>
                    <a:pt x="41304" y="8982"/>
                    <a:pt x="41095" y="8689"/>
                  </a:cubicBezTo>
                  <a:cubicBezTo>
                    <a:pt x="41011" y="8542"/>
                    <a:pt x="40927" y="8396"/>
                    <a:pt x="40865" y="8249"/>
                  </a:cubicBezTo>
                  <a:cubicBezTo>
                    <a:pt x="40676" y="7852"/>
                    <a:pt x="40614" y="7412"/>
                    <a:pt x="40383" y="7078"/>
                  </a:cubicBezTo>
                  <a:cubicBezTo>
                    <a:pt x="40288" y="6939"/>
                    <a:pt x="40143" y="6866"/>
                    <a:pt x="40002" y="6866"/>
                  </a:cubicBezTo>
                  <a:cubicBezTo>
                    <a:pt x="39866" y="6866"/>
                    <a:pt x="39733" y="6934"/>
                    <a:pt x="39651" y="7078"/>
                  </a:cubicBezTo>
                  <a:cubicBezTo>
                    <a:pt x="39191" y="7831"/>
                    <a:pt x="39651" y="8898"/>
                    <a:pt x="40049" y="9609"/>
                  </a:cubicBezTo>
                  <a:cubicBezTo>
                    <a:pt x="40342" y="10133"/>
                    <a:pt x="40802" y="10990"/>
                    <a:pt x="41409" y="11367"/>
                  </a:cubicBezTo>
                  <a:cubicBezTo>
                    <a:pt x="41702" y="11744"/>
                    <a:pt x="42016" y="12141"/>
                    <a:pt x="42350" y="12518"/>
                  </a:cubicBezTo>
                  <a:cubicBezTo>
                    <a:pt x="43899" y="14213"/>
                    <a:pt x="45593" y="15761"/>
                    <a:pt x="47518" y="17016"/>
                  </a:cubicBezTo>
                  <a:cubicBezTo>
                    <a:pt x="49590" y="18335"/>
                    <a:pt x="51871" y="19444"/>
                    <a:pt x="54277" y="20071"/>
                  </a:cubicBezTo>
                  <a:cubicBezTo>
                    <a:pt x="55720" y="20446"/>
                    <a:pt x="57297" y="20754"/>
                    <a:pt x="58858" y="20754"/>
                  </a:cubicBezTo>
                  <a:cubicBezTo>
                    <a:pt x="59040" y="20754"/>
                    <a:pt x="59222" y="20750"/>
                    <a:pt x="59403" y="20741"/>
                  </a:cubicBezTo>
                  <a:cubicBezTo>
                    <a:pt x="59550" y="21766"/>
                    <a:pt x="59717" y="22791"/>
                    <a:pt x="59759" y="23837"/>
                  </a:cubicBezTo>
                  <a:cubicBezTo>
                    <a:pt x="59905" y="25867"/>
                    <a:pt x="59801" y="27897"/>
                    <a:pt x="59298" y="29884"/>
                  </a:cubicBezTo>
                  <a:cubicBezTo>
                    <a:pt x="58441" y="33358"/>
                    <a:pt x="56369" y="36517"/>
                    <a:pt x="53419" y="38526"/>
                  </a:cubicBezTo>
                  <a:cubicBezTo>
                    <a:pt x="49746" y="41037"/>
                    <a:pt x="45177" y="41988"/>
                    <a:pt x="40639" y="41988"/>
                  </a:cubicBezTo>
                  <a:cubicBezTo>
                    <a:pt x="38068" y="41988"/>
                    <a:pt x="35507" y="41683"/>
                    <a:pt x="33123" y="41183"/>
                  </a:cubicBezTo>
                  <a:cubicBezTo>
                    <a:pt x="29922" y="40493"/>
                    <a:pt x="26846" y="39300"/>
                    <a:pt x="24189" y="37354"/>
                  </a:cubicBezTo>
                  <a:cubicBezTo>
                    <a:pt x="21657" y="35534"/>
                    <a:pt x="19899" y="32772"/>
                    <a:pt x="18958" y="29843"/>
                  </a:cubicBezTo>
                  <a:cubicBezTo>
                    <a:pt x="17974" y="26788"/>
                    <a:pt x="17891" y="23545"/>
                    <a:pt x="18602" y="20427"/>
                  </a:cubicBezTo>
                  <a:cubicBezTo>
                    <a:pt x="19000" y="18711"/>
                    <a:pt x="19481" y="17121"/>
                    <a:pt x="20360" y="15573"/>
                  </a:cubicBezTo>
                  <a:cubicBezTo>
                    <a:pt x="20694" y="14966"/>
                    <a:pt x="21113" y="14401"/>
                    <a:pt x="21573" y="13836"/>
                  </a:cubicBezTo>
                  <a:cubicBezTo>
                    <a:pt x="21866" y="14003"/>
                    <a:pt x="22180" y="14087"/>
                    <a:pt x="22515" y="14129"/>
                  </a:cubicBezTo>
                  <a:cubicBezTo>
                    <a:pt x="23088" y="14189"/>
                    <a:pt x="23597" y="14282"/>
                    <a:pt x="24142" y="14282"/>
                  </a:cubicBezTo>
                  <a:cubicBezTo>
                    <a:pt x="24352" y="14282"/>
                    <a:pt x="24568" y="14268"/>
                    <a:pt x="24795" y="14234"/>
                  </a:cubicBezTo>
                  <a:cubicBezTo>
                    <a:pt x="26532" y="13982"/>
                    <a:pt x="28269" y="13606"/>
                    <a:pt x="29922" y="13062"/>
                  </a:cubicBezTo>
                  <a:cubicBezTo>
                    <a:pt x="31512" y="12539"/>
                    <a:pt x="33060" y="11911"/>
                    <a:pt x="34650" y="11367"/>
                  </a:cubicBezTo>
                  <a:cubicBezTo>
                    <a:pt x="35466" y="11074"/>
                    <a:pt x="36262" y="10677"/>
                    <a:pt x="37036" y="10321"/>
                  </a:cubicBezTo>
                  <a:cubicBezTo>
                    <a:pt x="37852" y="9923"/>
                    <a:pt x="38772" y="9421"/>
                    <a:pt x="39358" y="8772"/>
                  </a:cubicBezTo>
                  <a:cubicBezTo>
                    <a:pt x="39559" y="8551"/>
                    <a:pt x="39451" y="8080"/>
                    <a:pt x="39127" y="8080"/>
                  </a:cubicBezTo>
                  <a:cubicBezTo>
                    <a:pt x="39114" y="8080"/>
                    <a:pt x="39100" y="8080"/>
                    <a:pt x="39086" y="8082"/>
                  </a:cubicBezTo>
                  <a:cubicBezTo>
                    <a:pt x="38354" y="8166"/>
                    <a:pt x="37642" y="8459"/>
                    <a:pt x="36952" y="8752"/>
                  </a:cubicBezTo>
                  <a:lnTo>
                    <a:pt x="34692" y="9693"/>
                  </a:lnTo>
                  <a:cubicBezTo>
                    <a:pt x="33186" y="10258"/>
                    <a:pt x="31679" y="10781"/>
                    <a:pt x="30152" y="11367"/>
                  </a:cubicBezTo>
                  <a:cubicBezTo>
                    <a:pt x="28687" y="11890"/>
                    <a:pt x="27223" y="12162"/>
                    <a:pt x="25716" y="12539"/>
                  </a:cubicBezTo>
                  <a:cubicBezTo>
                    <a:pt x="24963" y="12727"/>
                    <a:pt x="24251" y="12873"/>
                    <a:pt x="23456" y="12873"/>
                  </a:cubicBezTo>
                  <a:cubicBezTo>
                    <a:pt x="23171" y="12873"/>
                    <a:pt x="22886" y="12787"/>
                    <a:pt x="22600" y="12787"/>
                  </a:cubicBezTo>
                  <a:cubicBezTo>
                    <a:pt x="22572" y="12787"/>
                    <a:pt x="22543" y="12788"/>
                    <a:pt x="22515" y="12790"/>
                  </a:cubicBezTo>
                  <a:cubicBezTo>
                    <a:pt x="22460" y="12799"/>
                    <a:pt x="22404" y="12803"/>
                    <a:pt x="22347" y="12803"/>
                  </a:cubicBezTo>
                  <a:cubicBezTo>
                    <a:pt x="22146" y="12803"/>
                    <a:pt x="21941" y="12751"/>
                    <a:pt x="21761" y="12685"/>
                  </a:cubicBezTo>
                  <a:cubicBezTo>
                    <a:pt x="21741" y="12664"/>
                    <a:pt x="21678" y="12643"/>
                    <a:pt x="21636" y="12643"/>
                  </a:cubicBezTo>
                  <a:cubicBezTo>
                    <a:pt x="21636" y="12622"/>
                    <a:pt x="21657" y="12581"/>
                    <a:pt x="21657" y="12539"/>
                  </a:cubicBezTo>
                  <a:cubicBezTo>
                    <a:pt x="21678" y="12518"/>
                    <a:pt x="21678" y="12476"/>
                    <a:pt x="21720" y="12434"/>
                  </a:cubicBezTo>
                  <a:cubicBezTo>
                    <a:pt x="21845" y="12246"/>
                    <a:pt x="21950" y="12057"/>
                    <a:pt x="22075" y="11848"/>
                  </a:cubicBezTo>
                  <a:cubicBezTo>
                    <a:pt x="22494" y="10969"/>
                    <a:pt x="23121" y="10216"/>
                    <a:pt x="23812" y="9505"/>
                  </a:cubicBezTo>
                  <a:cubicBezTo>
                    <a:pt x="23854" y="9442"/>
                    <a:pt x="23917" y="9400"/>
                    <a:pt x="23979" y="9337"/>
                  </a:cubicBezTo>
                  <a:cubicBezTo>
                    <a:pt x="24189" y="9065"/>
                    <a:pt x="24398" y="8793"/>
                    <a:pt x="24649" y="8542"/>
                  </a:cubicBezTo>
                  <a:cubicBezTo>
                    <a:pt x="26134" y="7036"/>
                    <a:pt x="27746" y="5822"/>
                    <a:pt x="29524" y="4692"/>
                  </a:cubicBezTo>
                  <a:cubicBezTo>
                    <a:pt x="31156" y="3667"/>
                    <a:pt x="32977" y="2642"/>
                    <a:pt x="34901" y="2286"/>
                  </a:cubicBezTo>
                  <a:cubicBezTo>
                    <a:pt x="35948" y="2077"/>
                    <a:pt x="37015" y="1972"/>
                    <a:pt x="38082" y="1868"/>
                  </a:cubicBezTo>
                  <a:cubicBezTo>
                    <a:pt x="39107" y="1784"/>
                    <a:pt x="40153" y="1805"/>
                    <a:pt x="41137" y="1533"/>
                  </a:cubicBezTo>
                  <a:cubicBezTo>
                    <a:pt x="41513" y="1428"/>
                    <a:pt x="41513" y="905"/>
                    <a:pt x="41137" y="801"/>
                  </a:cubicBezTo>
                  <a:cubicBezTo>
                    <a:pt x="40611" y="638"/>
                    <a:pt x="40063" y="585"/>
                    <a:pt x="39512" y="585"/>
                  </a:cubicBezTo>
                  <a:cubicBezTo>
                    <a:pt x="38856" y="585"/>
                    <a:pt x="38195" y="660"/>
                    <a:pt x="37559" y="717"/>
                  </a:cubicBezTo>
                  <a:cubicBezTo>
                    <a:pt x="36387" y="821"/>
                    <a:pt x="35236" y="968"/>
                    <a:pt x="34085" y="1219"/>
                  </a:cubicBezTo>
                  <a:cubicBezTo>
                    <a:pt x="33039" y="1428"/>
                    <a:pt x="31972" y="1993"/>
                    <a:pt x="31031" y="2474"/>
                  </a:cubicBezTo>
                  <a:cubicBezTo>
                    <a:pt x="29943" y="3018"/>
                    <a:pt x="28938" y="3646"/>
                    <a:pt x="27913" y="4316"/>
                  </a:cubicBezTo>
                  <a:cubicBezTo>
                    <a:pt x="26051" y="5571"/>
                    <a:pt x="24189" y="7099"/>
                    <a:pt x="22996" y="9003"/>
                  </a:cubicBezTo>
                  <a:cubicBezTo>
                    <a:pt x="22912" y="9128"/>
                    <a:pt x="22703" y="9421"/>
                    <a:pt x="22452" y="9819"/>
                  </a:cubicBezTo>
                  <a:cubicBezTo>
                    <a:pt x="22143" y="9636"/>
                    <a:pt x="21844" y="9482"/>
                    <a:pt x="21523" y="9482"/>
                  </a:cubicBezTo>
                  <a:cubicBezTo>
                    <a:pt x="21365" y="9482"/>
                    <a:pt x="21202" y="9520"/>
                    <a:pt x="21029" y="9609"/>
                  </a:cubicBezTo>
                  <a:cubicBezTo>
                    <a:pt x="20778" y="9086"/>
                    <a:pt x="20401" y="8584"/>
                    <a:pt x="19962" y="8249"/>
                  </a:cubicBezTo>
                  <a:cubicBezTo>
                    <a:pt x="19125" y="7601"/>
                    <a:pt x="18163" y="7224"/>
                    <a:pt x="17263" y="6659"/>
                  </a:cubicBezTo>
                  <a:cubicBezTo>
                    <a:pt x="16255" y="6002"/>
                    <a:pt x="15165" y="5395"/>
                    <a:pt x="14030" y="5395"/>
                  </a:cubicBezTo>
                  <a:cubicBezTo>
                    <a:pt x="13539" y="5395"/>
                    <a:pt x="13039" y="5509"/>
                    <a:pt x="12534" y="5780"/>
                  </a:cubicBezTo>
                  <a:cubicBezTo>
                    <a:pt x="10777" y="6764"/>
                    <a:pt x="10902" y="8647"/>
                    <a:pt x="12116" y="9965"/>
                  </a:cubicBezTo>
                  <a:cubicBezTo>
                    <a:pt x="12534" y="10425"/>
                    <a:pt x="13057" y="10739"/>
                    <a:pt x="13518" y="11095"/>
                  </a:cubicBezTo>
                  <a:cubicBezTo>
                    <a:pt x="13727" y="11262"/>
                    <a:pt x="14020" y="11472"/>
                    <a:pt x="14103" y="11702"/>
                  </a:cubicBezTo>
                  <a:cubicBezTo>
                    <a:pt x="14187" y="11890"/>
                    <a:pt x="13622" y="12141"/>
                    <a:pt x="13518" y="12204"/>
                  </a:cubicBezTo>
                  <a:cubicBezTo>
                    <a:pt x="12430" y="12832"/>
                    <a:pt x="11425" y="13208"/>
                    <a:pt x="10525" y="14150"/>
                  </a:cubicBezTo>
                  <a:cubicBezTo>
                    <a:pt x="9730" y="14966"/>
                    <a:pt x="8956" y="16305"/>
                    <a:pt x="9730" y="17372"/>
                  </a:cubicBezTo>
                  <a:cubicBezTo>
                    <a:pt x="10170" y="17979"/>
                    <a:pt x="10881" y="18272"/>
                    <a:pt x="11634" y="18293"/>
                  </a:cubicBezTo>
                  <a:cubicBezTo>
                    <a:pt x="11670" y="18295"/>
                    <a:pt x="11706" y="18295"/>
                    <a:pt x="11742" y="18295"/>
                  </a:cubicBezTo>
                  <a:cubicBezTo>
                    <a:pt x="12107" y="18295"/>
                    <a:pt x="12488" y="18207"/>
                    <a:pt x="12869" y="18188"/>
                  </a:cubicBezTo>
                  <a:lnTo>
                    <a:pt x="12974" y="18188"/>
                  </a:lnTo>
                  <a:cubicBezTo>
                    <a:pt x="12932" y="18272"/>
                    <a:pt x="12848" y="18314"/>
                    <a:pt x="12785" y="18376"/>
                  </a:cubicBezTo>
                  <a:cubicBezTo>
                    <a:pt x="11906" y="19360"/>
                    <a:pt x="11007" y="21578"/>
                    <a:pt x="12639" y="22310"/>
                  </a:cubicBezTo>
                  <a:cubicBezTo>
                    <a:pt x="13088" y="22514"/>
                    <a:pt x="13603" y="22569"/>
                    <a:pt x="14124" y="22569"/>
                  </a:cubicBezTo>
                  <a:cubicBezTo>
                    <a:pt x="14669" y="22569"/>
                    <a:pt x="15222" y="22509"/>
                    <a:pt x="15715" y="22498"/>
                  </a:cubicBezTo>
                  <a:cubicBezTo>
                    <a:pt x="16070" y="22498"/>
                    <a:pt x="16405" y="22457"/>
                    <a:pt x="16740" y="22373"/>
                  </a:cubicBezTo>
                  <a:lnTo>
                    <a:pt x="16740" y="22373"/>
                  </a:lnTo>
                  <a:cubicBezTo>
                    <a:pt x="16342" y="25093"/>
                    <a:pt x="16635" y="27918"/>
                    <a:pt x="17451" y="30533"/>
                  </a:cubicBezTo>
                  <a:cubicBezTo>
                    <a:pt x="18497" y="33965"/>
                    <a:pt x="20590" y="36894"/>
                    <a:pt x="23498" y="38986"/>
                  </a:cubicBezTo>
                  <a:cubicBezTo>
                    <a:pt x="23938" y="39300"/>
                    <a:pt x="24377" y="39614"/>
                    <a:pt x="24858" y="39865"/>
                  </a:cubicBezTo>
                  <a:cubicBezTo>
                    <a:pt x="24670" y="40346"/>
                    <a:pt x="24440" y="40807"/>
                    <a:pt x="24230" y="41225"/>
                  </a:cubicBezTo>
                  <a:cubicBezTo>
                    <a:pt x="24147" y="41099"/>
                    <a:pt x="23979" y="40974"/>
                    <a:pt x="23812" y="40890"/>
                  </a:cubicBezTo>
                  <a:cubicBezTo>
                    <a:pt x="22829" y="40493"/>
                    <a:pt x="21866" y="40137"/>
                    <a:pt x="21008" y="39530"/>
                  </a:cubicBezTo>
                  <a:cubicBezTo>
                    <a:pt x="19941" y="38819"/>
                    <a:pt x="18958" y="38045"/>
                    <a:pt x="17870" y="37375"/>
                  </a:cubicBezTo>
                  <a:cubicBezTo>
                    <a:pt x="16761" y="36705"/>
                    <a:pt x="15756" y="35764"/>
                    <a:pt x="14815" y="34864"/>
                  </a:cubicBezTo>
                  <a:cubicBezTo>
                    <a:pt x="13831" y="33965"/>
                    <a:pt x="12743" y="33148"/>
                    <a:pt x="11739" y="32228"/>
                  </a:cubicBezTo>
                  <a:cubicBezTo>
                    <a:pt x="9919" y="30554"/>
                    <a:pt x="8747" y="28483"/>
                    <a:pt x="7429" y="26411"/>
                  </a:cubicBezTo>
                  <a:cubicBezTo>
                    <a:pt x="6717" y="25323"/>
                    <a:pt x="5985" y="24277"/>
                    <a:pt x="5399" y="23126"/>
                  </a:cubicBezTo>
                  <a:cubicBezTo>
                    <a:pt x="5085" y="22519"/>
                    <a:pt x="4709" y="21954"/>
                    <a:pt x="4499" y="21327"/>
                  </a:cubicBezTo>
                  <a:cubicBezTo>
                    <a:pt x="4771" y="21117"/>
                    <a:pt x="4981" y="20845"/>
                    <a:pt x="5148" y="20511"/>
                  </a:cubicBezTo>
                  <a:cubicBezTo>
                    <a:pt x="5357" y="20113"/>
                    <a:pt x="5713" y="19548"/>
                    <a:pt x="5818" y="18983"/>
                  </a:cubicBezTo>
                  <a:cubicBezTo>
                    <a:pt x="6257" y="18125"/>
                    <a:pt x="6090" y="16891"/>
                    <a:pt x="5985" y="15949"/>
                  </a:cubicBezTo>
                  <a:cubicBezTo>
                    <a:pt x="5954" y="15677"/>
                    <a:pt x="5760" y="15541"/>
                    <a:pt x="5564" y="15541"/>
                  </a:cubicBezTo>
                  <a:cubicBezTo>
                    <a:pt x="5368" y="15541"/>
                    <a:pt x="5169" y="15677"/>
                    <a:pt x="5127" y="15949"/>
                  </a:cubicBezTo>
                  <a:cubicBezTo>
                    <a:pt x="5043" y="16472"/>
                    <a:pt x="5023" y="17037"/>
                    <a:pt x="5002" y="17581"/>
                  </a:cubicBezTo>
                  <a:cubicBezTo>
                    <a:pt x="5002" y="17665"/>
                    <a:pt x="4981" y="17728"/>
                    <a:pt x="4939" y="17811"/>
                  </a:cubicBezTo>
                  <a:cubicBezTo>
                    <a:pt x="4918" y="17811"/>
                    <a:pt x="4897" y="17832"/>
                    <a:pt x="4876" y="17874"/>
                  </a:cubicBezTo>
                  <a:cubicBezTo>
                    <a:pt x="4395" y="18188"/>
                    <a:pt x="4416" y="18607"/>
                    <a:pt x="4207" y="19088"/>
                  </a:cubicBezTo>
                  <a:cubicBezTo>
                    <a:pt x="4165" y="18941"/>
                    <a:pt x="4102" y="18774"/>
                    <a:pt x="4060" y="18648"/>
                  </a:cubicBezTo>
                  <a:cubicBezTo>
                    <a:pt x="3683" y="17728"/>
                    <a:pt x="3370" y="16786"/>
                    <a:pt x="3307" y="15803"/>
                  </a:cubicBezTo>
                  <a:cubicBezTo>
                    <a:pt x="3275" y="15473"/>
                    <a:pt x="3011" y="15301"/>
                    <a:pt x="2756" y="15301"/>
                  </a:cubicBezTo>
                  <a:cubicBezTo>
                    <a:pt x="2509" y="15301"/>
                    <a:pt x="2271" y="15463"/>
                    <a:pt x="2261" y="15803"/>
                  </a:cubicBezTo>
                  <a:cubicBezTo>
                    <a:pt x="2219" y="16765"/>
                    <a:pt x="2302" y="17937"/>
                    <a:pt x="2721" y="18837"/>
                  </a:cubicBezTo>
                  <a:cubicBezTo>
                    <a:pt x="2909" y="19234"/>
                    <a:pt x="2993" y="19590"/>
                    <a:pt x="2930" y="20008"/>
                  </a:cubicBezTo>
                  <a:cubicBezTo>
                    <a:pt x="2616" y="19820"/>
                    <a:pt x="2323" y="19548"/>
                    <a:pt x="2177" y="19339"/>
                  </a:cubicBezTo>
                  <a:cubicBezTo>
                    <a:pt x="1779" y="18774"/>
                    <a:pt x="1340" y="18188"/>
                    <a:pt x="1277" y="17498"/>
                  </a:cubicBezTo>
                  <a:cubicBezTo>
                    <a:pt x="1256" y="17090"/>
                    <a:pt x="932" y="16886"/>
                    <a:pt x="618" y="16886"/>
                  </a:cubicBezTo>
                  <a:cubicBezTo>
                    <a:pt x="304" y="16886"/>
                    <a:pt x="1" y="17090"/>
                    <a:pt x="22" y="17498"/>
                  </a:cubicBezTo>
                  <a:cubicBezTo>
                    <a:pt x="106" y="19172"/>
                    <a:pt x="1633" y="21431"/>
                    <a:pt x="3370" y="21661"/>
                  </a:cubicBezTo>
                  <a:lnTo>
                    <a:pt x="3579" y="21661"/>
                  </a:lnTo>
                  <a:cubicBezTo>
                    <a:pt x="4039" y="23461"/>
                    <a:pt x="5106" y="25135"/>
                    <a:pt x="5985" y="26683"/>
                  </a:cubicBezTo>
                  <a:cubicBezTo>
                    <a:pt x="7324" y="28985"/>
                    <a:pt x="8433" y="31370"/>
                    <a:pt x="10379" y="33253"/>
                  </a:cubicBezTo>
                  <a:cubicBezTo>
                    <a:pt x="11404" y="34237"/>
                    <a:pt x="12576" y="35073"/>
                    <a:pt x="13601" y="36099"/>
                  </a:cubicBezTo>
                  <a:cubicBezTo>
                    <a:pt x="14543" y="37040"/>
                    <a:pt x="15652" y="38066"/>
                    <a:pt x="16803" y="38735"/>
                  </a:cubicBezTo>
                  <a:cubicBezTo>
                    <a:pt x="17974" y="39446"/>
                    <a:pt x="19041" y="40221"/>
                    <a:pt x="20150" y="41016"/>
                  </a:cubicBezTo>
                  <a:cubicBezTo>
                    <a:pt x="21113" y="41685"/>
                    <a:pt x="22264" y="42083"/>
                    <a:pt x="23352" y="42480"/>
                  </a:cubicBezTo>
                  <a:cubicBezTo>
                    <a:pt x="23101" y="42794"/>
                    <a:pt x="22808" y="43108"/>
                    <a:pt x="22598" y="43464"/>
                  </a:cubicBezTo>
                  <a:cubicBezTo>
                    <a:pt x="21950" y="44615"/>
                    <a:pt x="22996" y="45535"/>
                    <a:pt x="23938" y="46058"/>
                  </a:cubicBezTo>
                  <a:cubicBezTo>
                    <a:pt x="24921" y="46581"/>
                    <a:pt x="26051" y="46916"/>
                    <a:pt x="27118" y="47209"/>
                  </a:cubicBezTo>
                  <a:cubicBezTo>
                    <a:pt x="28324" y="47536"/>
                    <a:pt x="29450" y="48382"/>
                    <a:pt x="30730" y="48382"/>
                  </a:cubicBezTo>
                  <a:cubicBezTo>
                    <a:pt x="30760" y="48382"/>
                    <a:pt x="30791" y="48382"/>
                    <a:pt x="30821" y="48381"/>
                  </a:cubicBezTo>
                  <a:lnTo>
                    <a:pt x="30821" y="48381"/>
                  </a:lnTo>
                  <a:cubicBezTo>
                    <a:pt x="30612" y="49532"/>
                    <a:pt x="30445" y="50682"/>
                    <a:pt x="30298" y="51875"/>
                  </a:cubicBezTo>
                  <a:cubicBezTo>
                    <a:pt x="30089" y="53465"/>
                    <a:pt x="29712" y="55076"/>
                    <a:pt x="29608" y="56708"/>
                  </a:cubicBezTo>
                  <a:cubicBezTo>
                    <a:pt x="29001" y="56436"/>
                    <a:pt x="28373" y="56227"/>
                    <a:pt x="27725" y="56060"/>
                  </a:cubicBezTo>
                  <a:cubicBezTo>
                    <a:pt x="26498" y="55748"/>
                    <a:pt x="25288" y="55602"/>
                    <a:pt x="24084" y="55602"/>
                  </a:cubicBezTo>
                  <a:cubicBezTo>
                    <a:pt x="22945" y="55602"/>
                    <a:pt x="21812" y="55732"/>
                    <a:pt x="20673" y="55976"/>
                  </a:cubicBezTo>
                  <a:cubicBezTo>
                    <a:pt x="19544" y="56206"/>
                    <a:pt x="18393" y="56290"/>
                    <a:pt x="17263" y="56583"/>
                  </a:cubicBezTo>
                  <a:cubicBezTo>
                    <a:pt x="16531" y="56750"/>
                    <a:pt x="15547" y="57001"/>
                    <a:pt x="14961" y="57462"/>
                  </a:cubicBezTo>
                  <a:cubicBezTo>
                    <a:pt x="14836" y="57566"/>
                    <a:pt x="14815" y="57776"/>
                    <a:pt x="14836" y="57943"/>
                  </a:cubicBezTo>
                  <a:cubicBezTo>
                    <a:pt x="14857" y="58048"/>
                    <a:pt x="14919" y="58110"/>
                    <a:pt x="14961" y="58194"/>
                  </a:cubicBezTo>
                  <a:cubicBezTo>
                    <a:pt x="14627" y="58633"/>
                    <a:pt x="14250" y="59052"/>
                    <a:pt x="13831" y="59449"/>
                  </a:cubicBezTo>
                  <a:cubicBezTo>
                    <a:pt x="12994" y="60203"/>
                    <a:pt x="12262" y="61040"/>
                    <a:pt x="11572" y="61939"/>
                  </a:cubicBezTo>
                  <a:cubicBezTo>
                    <a:pt x="10881" y="62797"/>
                    <a:pt x="10212" y="63634"/>
                    <a:pt x="9521" y="64471"/>
                  </a:cubicBezTo>
                  <a:cubicBezTo>
                    <a:pt x="8852" y="65308"/>
                    <a:pt x="8328" y="66271"/>
                    <a:pt x="7450" y="66961"/>
                  </a:cubicBezTo>
                  <a:cubicBezTo>
                    <a:pt x="7115" y="67212"/>
                    <a:pt x="7115" y="67903"/>
                    <a:pt x="7450" y="68196"/>
                  </a:cubicBezTo>
                  <a:cubicBezTo>
                    <a:pt x="7596" y="68300"/>
                    <a:pt x="7743" y="68363"/>
                    <a:pt x="7868" y="68447"/>
                  </a:cubicBezTo>
                  <a:cubicBezTo>
                    <a:pt x="7387" y="68823"/>
                    <a:pt x="6906" y="69137"/>
                    <a:pt x="7282" y="69911"/>
                  </a:cubicBezTo>
                  <a:cubicBezTo>
                    <a:pt x="7429" y="70246"/>
                    <a:pt x="7847" y="70455"/>
                    <a:pt x="8140" y="70644"/>
                  </a:cubicBezTo>
                  <a:cubicBezTo>
                    <a:pt x="8182" y="70665"/>
                    <a:pt x="8224" y="70706"/>
                    <a:pt x="8266" y="70727"/>
                  </a:cubicBezTo>
                  <a:cubicBezTo>
                    <a:pt x="8266" y="70748"/>
                    <a:pt x="8245" y="70748"/>
                    <a:pt x="8224" y="70769"/>
                  </a:cubicBezTo>
                  <a:cubicBezTo>
                    <a:pt x="8077" y="70874"/>
                    <a:pt x="7931" y="70957"/>
                    <a:pt x="7826" y="71083"/>
                  </a:cubicBezTo>
                  <a:cubicBezTo>
                    <a:pt x="7596" y="71376"/>
                    <a:pt x="7533" y="71815"/>
                    <a:pt x="7638" y="72192"/>
                  </a:cubicBezTo>
                  <a:cubicBezTo>
                    <a:pt x="7743" y="72506"/>
                    <a:pt x="8454" y="72841"/>
                    <a:pt x="8391" y="73154"/>
                  </a:cubicBezTo>
                  <a:cubicBezTo>
                    <a:pt x="8370" y="73259"/>
                    <a:pt x="8328" y="73364"/>
                    <a:pt x="8266" y="73468"/>
                  </a:cubicBezTo>
                  <a:cubicBezTo>
                    <a:pt x="7659" y="73803"/>
                    <a:pt x="7010" y="73740"/>
                    <a:pt x="6613" y="74389"/>
                  </a:cubicBezTo>
                  <a:cubicBezTo>
                    <a:pt x="6257" y="74975"/>
                    <a:pt x="6571" y="75875"/>
                    <a:pt x="7010" y="76293"/>
                  </a:cubicBezTo>
                  <a:cubicBezTo>
                    <a:pt x="7492" y="76732"/>
                    <a:pt x="8245" y="76732"/>
                    <a:pt x="8873" y="76732"/>
                  </a:cubicBezTo>
                  <a:cubicBezTo>
                    <a:pt x="10044" y="76732"/>
                    <a:pt x="11216" y="76670"/>
                    <a:pt x="12409" y="76586"/>
                  </a:cubicBezTo>
                  <a:cubicBezTo>
                    <a:pt x="13350" y="76523"/>
                    <a:pt x="14292" y="76481"/>
                    <a:pt x="15254" y="76419"/>
                  </a:cubicBezTo>
                  <a:cubicBezTo>
                    <a:pt x="15579" y="77717"/>
                    <a:pt x="16297" y="79919"/>
                    <a:pt x="17732" y="79919"/>
                  </a:cubicBezTo>
                  <a:cubicBezTo>
                    <a:pt x="17777" y="79919"/>
                    <a:pt x="17823" y="79917"/>
                    <a:pt x="17870" y="79913"/>
                  </a:cubicBezTo>
                  <a:cubicBezTo>
                    <a:pt x="17912" y="79934"/>
                    <a:pt x="17974" y="79934"/>
                    <a:pt x="18058" y="79955"/>
                  </a:cubicBezTo>
                  <a:cubicBezTo>
                    <a:pt x="18266" y="79985"/>
                    <a:pt x="18474" y="80001"/>
                    <a:pt x="18680" y="80001"/>
                  </a:cubicBezTo>
                  <a:cubicBezTo>
                    <a:pt x="19322" y="80001"/>
                    <a:pt x="19941" y="79848"/>
                    <a:pt x="20464" y="79515"/>
                  </a:cubicBezTo>
                  <a:cubicBezTo>
                    <a:pt x="20527" y="79515"/>
                    <a:pt x="20590" y="79494"/>
                    <a:pt x="20632" y="79452"/>
                  </a:cubicBezTo>
                  <a:cubicBezTo>
                    <a:pt x="20945" y="79348"/>
                    <a:pt x="21217" y="79201"/>
                    <a:pt x="21469" y="78992"/>
                  </a:cubicBezTo>
                  <a:cubicBezTo>
                    <a:pt x="21761" y="78783"/>
                    <a:pt x="21971" y="78511"/>
                    <a:pt x="22159" y="78239"/>
                  </a:cubicBezTo>
                  <a:cubicBezTo>
                    <a:pt x="22305" y="78176"/>
                    <a:pt x="22494" y="78092"/>
                    <a:pt x="22661" y="77967"/>
                  </a:cubicBezTo>
                  <a:cubicBezTo>
                    <a:pt x="23121" y="77611"/>
                    <a:pt x="23498" y="77193"/>
                    <a:pt x="23854" y="76774"/>
                  </a:cubicBezTo>
                  <a:lnTo>
                    <a:pt x="23854" y="76732"/>
                  </a:lnTo>
                  <a:cubicBezTo>
                    <a:pt x="24482" y="76816"/>
                    <a:pt x="25109" y="76942"/>
                    <a:pt x="25507" y="77423"/>
                  </a:cubicBezTo>
                  <a:cubicBezTo>
                    <a:pt x="25598" y="77525"/>
                    <a:pt x="25725" y="77572"/>
                    <a:pt x="25847" y="77572"/>
                  </a:cubicBezTo>
                  <a:cubicBezTo>
                    <a:pt x="25976" y="77572"/>
                    <a:pt x="26101" y="77519"/>
                    <a:pt x="26176" y="77423"/>
                  </a:cubicBezTo>
                  <a:lnTo>
                    <a:pt x="26239" y="77360"/>
                  </a:lnTo>
                  <a:cubicBezTo>
                    <a:pt x="26260" y="77402"/>
                    <a:pt x="26323" y="77423"/>
                    <a:pt x="26365" y="77444"/>
                  </a:cubicBezTo>
                  <a:cubicBezTo>
                    <a:pt x="26699" y="77569"/>
                    <a:pt x="27076" y="77611"/>
                    <a:pt x="27432" y="77632"/>
                  </a:cubicBezTo>
                  <a:cubicBezTo>
                    <a:pt x="28687" y="78343"/>
                    <a:pt x="30005" y="78888"/>
                    <a:pt x="31303" y="79432"/>
                  </a:cubicBezTo>
                  <a:cubicBezTo>
                    <a:pt x="31261" y="80038"/>
                    <a:pt x="31303" y="80582"/>
                    <a:pt x="31386" y="81189"/>
                  </a:cubicBezTo>
                  <a:cubicBezTo>
                    <a:pt x="31407" y="81419"/>
                    <a:pt x="31470" y="81712"/>
                    <a:pt x="31491" y="81963"/>
                  </a:cubicBezTo>
                  <a:cubicBezTo>
                    <a:pt x="31449" y="82110"/>
                    <a:pt x="31449" y="82235"/>
                    <a:pt x="31449" y="82361"/>
                  </a:cubicBezTo>
                  <a:cubicBezTo>
                    <a:pt x="31491" y="82758"/>
                    <a:pt x="31679" y="83051"/>
                    <a:pt x="31909" y="83281"/>
                  </a:cubicBezTo>
                  <a:cubicBezTo>
                    <a:pt x="31930" y="83302"/>
                    <a:pt x="31972" y="83365"/>
                    <a:pt x="31993" y="83386"/>
                  </a:cubicBezTo>
                  <a:cubicBezTo>
                    <a:pt x="32014" y="83428"/>
                    <a:pt x="32077" y="83428"/>
                    <a:pt x="32119" y="83470"/>
                  </a:cubicBezTo>
                  <a:cubicBezTo>
                    <a:pt x="32663" y="83846"/>
                    <a:pt x="33437" y="84014"/>
                    <a:pt x="34065" y="84035"/>
                  </a:cubicBezTo>
                  <a:cubicBezTo>
                    <a:pt x="34797" y="84035"/>
                    <a:pt x="35341" y="84014"/>
                    <a:pt x="36010" y="83721"/>
                  </a:cubicBezTo>
                  <a:cubicBezTo>
                    <a:pt x="36638" y="83470"/>
                    <a:pt x="37203" y="82905"/>
                    <a:pt x="37663" y="82445"/>
                  </a:cubicBezTo>
                  <a:cubicBezTo>
                    <a:pt x="37873" y="82235"/>
                    <a:pt x="38040" y="82005"/>
                    <a:pt x="38207" y="81754"/>
                  </a:cubicBezTo>
                  <a:lnTo>
                    <a:pt x="38207" y="81754"/>
                  </a:lnTo>
                  <a:cubicBezTo>
                    <a:pt x="38103" y="82026"/>
                    <a:pt x="37998" y="82256"/>
                    <a:pt x="37852" y="82486"/>
                  </a:cubicBezTo>
                  <a:cubicBezTo>
                    <a:pt x="38040" y="82570"/>
                    <a:pt x="38186" y="82675"/>
                    <a:pt x="38375" y="82758"/>
                  </a:cubicBezTo>
                  <a:cubicBezTo>
                    <a:pt x="39233" y="83198"/>
                    <a:pt x="40091" y="83679"/>
                    <a:pt x="40927" y="84160"/>
                  </a:cubicBezTo>
                  <a:cubicBezTo>
                    <a:pt x="41325" y="84411"/>
                    <a:pt x="41723" y="84621"/>
                    <a:pt x="42120" y="84851"/>
                  </a:cubicBezTo>
                  <a:cubicBezTo>
                    <a:pt x="42455" y="85060"/>
                    <a:pt x="42999" y="85269"/>
                    <a:pt x="43292" y="85520"/>
                  </a:cubicBezTo>
                  <a:cubicBezTo>
                    <a:pt x="43601" y="85829"/>
                    <a:pt x="43923" y="86063"/>
                    <a:pt x="44316" y="86063"/>
                  </a:cubicBezTo>
                  <a:cubicBezTo>
                    <a:pt x="44429" y="86063"/>
                    <a:pt x="44547" y="86043"/>
                    <a:pt x="44673" y="86002"/>
                  </a:cubicBezTo>
                  <a:cubicBezTo>
                    <a:pt x="45196" y="85813"/>
                    <a:pt x="45614" y="85186"/>
                    <a:pt x="45824" y="84725"/>
                  </a:cubicBezTo>
                  <a:cubicBezTo>
                    <a:pt x="45886" y="84641"/>
                    <a:pt x="45886" y="84537"/>
                    <a:pt x="45845" y="84453"/>
                  </a:cubicBezTo>
                  <a:cubicBezTo>
                    <a:pt x="46054" y="84202"/>
                    <a:pt x="46263" y="83930"/>
                    <a:pt x="46368" y="83784"/>
                  </a:cubicBezTo>
                  <a:cubicBezTo>
                    <a:pt x="46828" y="83219"/>
                    <a:pt x="47372" y="82737"/>
                    <a:pt x="47916" y="82277"/>
                  </a:cubicBezTo>
                  <a:cubicBezTo>
                    <a:pt x="48418" y="81859"/>
                    <a:pt x="48795" y="81503"/>
                    <a:pt x="48983" y="80854"/>
                  </a:cubicBezTo>
                  <a:cubicBezTo>
                    <a:pt x="49025" y="80771"/>
                    <a:pt x="49025" y="80687"/>
                    <a:pt x="48983" y="80603"/>
                  </a:cubicBezTo>
                  <a:cubicBezTo>
                    <a:pt x="49611" y="79955"/>
                    <a:pt x="50259" y="79306"/>
                    <a:pt x="50971" y="78699"/>
                  </a:cubicBezTo>
                  <a:cubicBezTo>
                    <a:pt x="51996" y="77820"/>
                    <a:pt x="52728" y="76607"/>
                    <a:pt x="53482" y="75519"/>
                  </a:cubicBezTo>
                  <a:cubicBezTo>
                    <a:pt x="53670" y="75247"/>
                    <a:pt x="53879" y="75017"/>
                    <a:pt x="54068" y="74745"/>
                  </a:cubicBezTo>
                  <a:cubicBezTo>
                    <a:pt x="54256" y="74514"/>
                    <a:pt x="54381" y="74075"/>
                    <a:pt x="54591" y="73887"/>
                  </a:cubicBezTo>
                  <a:cubicBezTo>
                    <a:pt x="54632" y="73845"/>
                    <a:pt x="54695" y="73803"/>
                    <a:pt x="54737" y="73761"/>
                  </a:cubicBezTo>
                  <a:cubicBezTo>
                    <a:pt x="54800" y="73761"/>
                    <a:pt x="54842" y="73740"/>
                    <a:pt x="54904" y="73698"/>
                  </a:cubicBezTo>
                  <a:cubicBezTo>
                    <a:pt x="55574" y="73322"/>
                    <a:pt x="55867" y="72443"/>
                    <a:pt x="56306" y="71815"/>
                  </a:cubicBezTo>
                  <a:cubicBezTo>
                    <a:pt x="56578" y="71460"/>
                    <a:pt x="56871" y="71146"/>
                    <a:pt x="57122" y="70769"/>
                  </a:cubicBezTo>
                  <a:cubicBezTo>
                    <a:pt x="57415" y="70393"/>
                    <a:pt x="57562" y="69974"/>
                    <a:pt x="57750" y="69556"/>
                  </a:cubicBezTo>
                  <a:cubicBezTo>
                    <a:pt x="58064" y="68865"/>
                    <a:pt x="57980" y="68196"/>
                    <a:pt x="57353" y="67714"/>
                  </a:cubicBezTo>
                  <a:lnTo>
                    <a:pt x="57353" y="67714"/>
                  </a:lnTo>
                  <a:cubicBezTo>
                    <a:pt x="57451" y="67782"/>
                    <a:pt x="57492" y="67815"/>
                    <a:pt x="57507" y="67815"/>
                  </a:cubicBezTo>
                  <a:cubicBezTo>
                    <a:pt x="57534" y="67815"/>
                    <a:pt x="57480" y="67713"/>
                    <a:pt x="57520" y="67526"/>
                  </a:cubicBezTo>
                  <a:cubicBezTo>
                    <a:pt x="57562" y="67359"/>
                    <a:pt x="57604" y="67149"/>
                    <a:pt x="57645" y="66961"/>
                  </a:cubicBezTo>
                  <a:cubicBezTo>
                    <a:pt x="57708" y="66668"/>
                    <a:pt x="57729" y="66438"/>
                    <a:pt x="57666" y="66166"/>
                  </a:cubicBezTo>
                  <a:cubicBezTo>
                    <a:pt x="57980" y="65915"/>
                    <a:pt x="58085" y="65413"/>
                    <a:pt x="57771" y="65015"/>
                  </a:cubicBezTo>
                  <a:cubicBezTo>
                    <a:pt x="56495" y="63488"/>
                    <a:pt x="54925" y="62170"/>
                    <a:pt x="53147" y="61249"/>
                  </a:cubicBezTo>
                  <a:cubicBezTo>
                    <a:pt x="53251" y="61228"/>
                    <a:pt x="53356" y="61144"/>
                    <a:pt x="53419" y="61040"/>
                  </a:cubicBezTo>
                  <a:cubicBezTo>
                    <a:pt x="54068" y="59680"/>
                    <a:pt x="53482" y="57838"/>
                    <a:pt x="53210" y="56416"/>
                  </a:cubicBezTo>
                  <a:cubicBezTo>
                    <a:pt x="52854" y="54742"/>
                    <a:pt x="52477" y="53047"/>
                    <a:pt x="51787" y="51478"/>
                  </a:cubicBezTo>
                  <a:lnTo>
                    <a:pt x="51075" y="49741"/>
                  </a:lnTo>
                  <a:lnTo>
                    <a:pt x="51075" y="49741"/>
                  </a:lnTo>
                  <a:cubicBezTo>
                    <a:pt x="51431" y="49929"/>
                    <a:pt x="51808" y="50055"/>
                    <a:pt x="52205" y="50201"/>
                  </a:cubicBezTo>
                  <a:cubicBezTo>
                    <a:pt x="52917" y="50431"/>
                    <a:pt x="53628" y="50724"/>
                    <a:pt x="54360" y="50934"/>
                  </a:cubicBezTo>
                  <a:cubicBezTo>
                    <a:pt x="54643" y="51002"/>
                    <a:pt x="54951" y="51060"/>
                    <a:pt x="55250" y="51060"/>
                  </a:cubicBezTo>
                  <a:cubicBezTo>
                    <a:pt x="55681" y="51060"/>
                    <a:pt x="56094" y="50940"/>
                    <a:pt x="56390" y="50557"/>
                  </a:cubicBezTo>
                  <a:cubicBezTo>
                    <a:pt x="56662" y="50201"/>
                    <a:pt x="56725" y="49804"/>
                    <a:pt x="56725" y="49364"/>
                  </a:cubicBezTo>
                  <a:cubicBezTo>
                    <a:pt x="56704" y="48778"/>
                    <a:pt x="56767" y="48255"/>
                    <a:pt x="56788" y="47690"/>
                  </a:cubicBezTo>
                  <a:lnTo>
                    <a:pt x="56788" y="47418"/>
                  </a:lnTo>
                  <a:cubicBezTo>
                    <a:pt x="58852" y="47955"/>
                    <a:pt x="61017" y="48037"/>
                    <a:pt x="63175" y="48037"/>
                  </a:cubicBezTo>
                  <a:cubicBezTo>
                    <a:pt x="63796" y="48037"/>
                    <a:pt x="64415" y="48030"/>
                    <a:pt x="65031" y="48025"/>
                  </a:cubicBezTo>
                  <a:cubicBezTo>
                    <a:pt x="68003" y="47962"/>
                    <a:pt x="71016" y="47586"/>
                    <a:pt x="73778" y="46456"/>
                  </a:cubicBezTo>
                  <a:cubicBezTo>
                    <a:pt x="76351" y="45410"/>
                    <a:pt x="78695" y="44154"/>
                    <a:pt x="80766" y="42313"/>
                  </a:cubicBezTo>
                  <a:cubicBezTo>
                    <a:pt x="81791" y="41413"/>
                    <a:pt x="82628" y="40325"/>
                    <a:pt x="83235" y="39112"/>
                  </a:cubicBezTo>
                  <a:cubicBezTo>
                    <a:pt x="83654" y="38275"/>
                    <a:pt x="84030" y="37291"/>
                    <a:pt x="84177" y="36329"/>
                  </a:cubicBezTo>
                  <a:cubicBezTo>
                    <a:pt x="84762" y="36224"/>
                    <a:pt x="85327" y="35931"/>
                    <a:pt x="85788" y="35576"/>
                  </a:cubicBezTo>
                  <a:cubicBezTo>
                    <a:pt x="86206" y="35241"/>
                    <a:pt x="86332" y="34676"/>
                    <a:pt x="86541" y="34195"/>
                  </a:cubicBezTo>
                  <a:cubicBezTo>
                    <a:pt x="86792" y="33504"/>
                    <a:pt x="87127" y="32856"/>
                    <a:pt x="86939" y="32186"/>
                  </a:cubicBezTo>
                  <a:cubicBezTo>
                    <a:pt x="86859" y="31883"/>
                    <a:pt x="86598" y="31721"/>
                    <a:pt x="86331" y="31721"/>
                  </a:cubicBezTo>
                  <a:cubicBezTo>
                    <a:pt x="86175" y="31721"/>
                    <a:pt x="86016" y="31777"/>
                    <a:pt x="85892" y="31893"/>
                  </a:cubicBezTo>
                  <a:cubicBezTo>
                    <a:pt x="85181" y="32563"/>
                    <a:pt x="85181" y="33881"/>
                    <a:pt x="84553" y="34446"/>
                  </a:cubicBezTo>
                  <a:cubicBezTo>
                    <a:pt x="84595" y="34195"/>
                    <a:pt x="84595" y="33965"/>
                    <a:pt x="84616" y="33776"/>
                  </a:cubicBezTo>
                  <a:cubicBezTo>
                    <a:pt x="84700" y="32688"/>
                    <a:pt x="84407" y="31726"/>
                    <a:pt x="84030" y="30742"/>
                  </a:cubicBezTo>
                  <a:cubicBezTo>
                    <a:pt x="83945" y="30530"/>
                    <a:pt x="83763" y="30435"/>
                    <a:pt x="83587" y="30435"/>
                  </a:cubicBezTo>
                  <a:cubicBezTo>
                    <a:pt x="83330" y="30435"/>
                    <a:pt x="83085" y="30637"/>
                    <a:pt x="83172" y="30972"/>
                  </a:cubicBezTo>
                  <a:cubicBezTo>
                    <a:pt x="83402" y="31809"/>
                    <a:pt x="83465" y="32646"/>
                    <a:pt x="83381" y="33504"/>
                  </a:cubicBezTo>
                  <a:cubicBezTo>
                    <a:pt x="83361" y="33818"/>
                    <a:pt x="83256" y="34237"/>
                    <a:pt x="83151" y="34655"/>
                  </a:cubicBezTo>
                  <a:cubicBezTo>
                    <a:pt x="81770" y="34299"/>
                    <a:pt x="81185" y="33148"/>
                    <a:pt x="80850" y="31809"/>
                  </a:cubicBezTo>
                  <a:cubicBezTo>
                    <a:pt x="80797" y="31598"/>
                    <a:pt x="80594" y="31488"/>
                    <a:pt x="80398" y="31488"/>
                  </a:cubicBezTo>
                  <a:cubicBezTo>
                    <a:pt x="80207" y="31488"/>
                    <a:pt x="80023" y="31592"/>
                    <a:pt x="79992" y="31809"/>
                  </a:cubicBezTo>
                  <a:cubicBezTo>
                    <a:pt x="79573" y="33839"/>
                    <a:pt x="80724" y="35450"/>
                    <a:pt x="82545" y="36099"/>
                  </a:cubicBezTo>
                  <a:cubicBezTo>
                    <a:pt x="82252" y="36852"/>
                    <a:pt x="82042" y="37689"/>
                    <a:pt x="81687" y="38400"/>
                  </a:cubicBezTo>
                  <a:cubicBezTo>
                    <a:pt x="81143" y="39530"/>
                    <a:pt x="80327" y="40388"/>
                    <a:pt x="79406" y="41204"/>
                  </a:cubicBezTo>
                  <a:cubicBezTo>
                    <a:pt x="77523" y="42899"/>
                    <a:pt x="75242" y="44050"/>
                    <a:pt x="72920" y="44970"/>
                  </a:cubicBezTo>
                  <a:cubicBezTo>
                    <a:pt x="70430" y="45954"/>
                    <a:pt x="67752" y="46247"/>
                    <a:pt x="65073" y="46351"/>
                  </a:cubicBezTo>
                  <a:cubicBezTo>
                    <a:pt x="63975" y="46394"/>
                    <a:pt x="62852" y="46443"/>
                    <a:pt x="61728" y="46443"/>
                  </a:cubicBezTo>
                  <a:cubicBezTo>
                    <a:pt x="60092" y="46443"/>
                    <a:pt x="58455" y="46338"/>
                    <a:pt x="56892" y="45954"/>
                  </a:cubicBezTo>
                  <a:cubicBezTo>
                    <a:pt x="56892" y="45933"/>
                    <a:pt x="56892" y="45870"/>
                    <a:pt x="56913" y="45849"/>
                  </a:cubicBezTo>
                  <a:cubicBezTo>
                    <a:pt x="56997" y="45493"/>
                    <a:pt x="57227" y="44866"/>
                    <a:pt x="57143" y="44510"/>
                  </a:cubicBezTo>
                  <a:cubicBezTo>
                    <a:pt x="56934" y="43715"/>
                    <a:pt x="56202" y="43464"/>
                    <a:pt x="55469" y="43255"/>
                  </a:cubicBezTo>
                  <a:cubicBezTo>
                    <a:pt x="55009" y="43108"/>
                    <a:pt x="54486" y="43045"/>
                    <a:pt x="53984" y="43004"/>
                  </a:cubicBezTo>
                  <a:cubicBezTo>
                    <a:pt x="53377" y="42920"/>
                    <a:pt x="52749" y="42794"/>
                    <a:pt x="52163" y="42794"/>
                  </a:cubicBezTo>
                  <a:cubicBezTo>
                    <a:pt x="51180" y="42794"/>
                    <a:pt x="50238" y="42669"/>
                    <a:pt x="49297" y="42439"/>
                  </a:cubicBezTo>
                  <a:cubicBezTo>
                    <a:pt x="50950" y="41874"/>
                    <a:pt x="52519" y="41141"/>
                    <a:pt x="54005" y="40200"/>
                  </a:cubicBezTo>
                  <a:cubicBezTo>
                    <a:pt x="57018" y="38254"/>
                    <a:pt x="59026" y="35387"/>
                    <a:pt x="60324" y="32060"/>
                  </a:cubicBezTo>
                  <a:cubicBezTo>
                    <a:pt x="60345" y="31998"/>
                    <a:pt x="60366" y="31893"/>
                    <a:pt x="60428" y="31809"/>
                  </a:cubicBezTo>
                  <a:cubicBezTo>
                    <a:pt x="60449" y="31935"/>
                    <a:pt x="60470" y="32060"/>
                    <a:pt x="60533" y="32207"/>
                  </a:cubicBezTo>
                  <a:cubicBezTo>
                    <a:pt x="60282" y="32981"/>
                    <a:pt x="60366" y="33692"/>
                    <a:pt x="60554" y="34488"/>
                  </a:cubicBezTo>
                  <a:cubicBezTo>
                    <a:pt x="60700" y="35157"/>
                    <a:pt x="60889" y="36015"/>
                    <a:pt x="61265" y="36622"/>
                  </a:cubicBezTo>
                  <a:cubicBezTo>
                    <a:pt x="61998" y="37940"/>
                    <a:pt x="62646" y="39300"/>
                    <a:pt x="63818" y="40263"/>
                  </a:cubicBezTo>
                  <a:cubicBezTo>
                    <a:pt x="64449" y="40780"/>
                    <a:pt x="65151" y="41000"/>
                    <a:pt x="65864" y="41000"/>
                  </a:cubicBezTo>
                  <a:cubicBezTo>
                    <a:pt x="66594" y="41000"/>
                    <a:pt x="67336" y="40769"/>
                    <a:pt x="68024" y="40388"/>
                  </a:cubicBezTo>
                  <a:cubicBezTo>
                    <a:pt x="68965" y="39865"/>
                    <a:pt x="69321" y="38986"/>
                    <a:pt x="69446" y="38045"/>
                  </a:cubicBezTo>
                  <a:cubicBezTo>
                    <a:pt x="69540" y="38057"/>
                    <a:pt x="69635" y="38063"/>
                    <a:pt x="69732" y="38063"/>
                  </a:cubicBezTo>
                  <a:cubicBezTo>
                    <a:pt x="70435" y="38063"/>
                    <a:pt x="71206" y="37751"/>
                    <a:pt x="71832" y="37438"/>
                  </a:cubicBezTo>
                  <a:cubicBezTo>
                    <a:pt x="72418" y="37124"/>
                    <a:pt x="72920" y="36685"/>
                    <a:pt x="73254" y="36078"/>
                  </a:cubicBezTo>
                  <a:cubicBezTo>
                    <a:pt x="73715" y="35262"/>
                    <a:pt x="73547" y="34320"/>
                    <a:pt x="73401" y="33483"/>
                  </a:cubicBezTo>
                  <a:cubicBezTo>
                    <a:pt x="73338" y="33232"/>
                    <a:pt x="73234" y="32939"/>
                    <a:pt x="73192" y="32667"/>
                  </a:cubicBezTo>
                  <a:cubicBezTo>
                    <a:pt x="73296" y="32667"/>
                    <a:pt x="73401" y="32709"/>
                    <a:pt x="73506" y="32730"/>
                  </a:cubicBezTo>
                  <a:cubicBezTo>
                    <a:pt x="73654" y="32745"/>
                    <a:pt x="73781" y="32760"/>
                    <a:pt x="73916" y="32760"/>
                  </a:cubicBezTo>
                  <a:cubicBezTo>
                    <a:pt x="73972" y="32760"/>
                    <a:pt x="74030" y="32757"/>
                    <a:pt x="74091" y="32751"/>
                  </a:cubicBezTo>
                  <a:cubicBezTo>
                    <a:pt x="74887" y="32709"/>
                    <a:pt x="75828" y="32332"/>
                    <a:pt x="76498" y="31935"/>
                  </a:cubicBezTo>
                  <a:cubicBezTo>
                    <a:pt x="77209" y="31496"/>
                    <a:pt x="77690" y="30784"/>
                    <a:pt x="78004" y="30031"/>
                  </a:cubicBezTo>
                  <a:cubicBezTo>
                    <a:pt x="78339" y="29194"/>
                    <a:pt x="77962" y="28273"/>
                    <a:pt x="77418" y="27625"/>
                  </a:cubicBezTo>
                  <a:cubicBezTo>
                    <a:pt x="76916" y="27081"/>
                    <a:pt x="76288" y="26641"/>
                    <a:pt x="75744" y="26139"/>
                  </a:cubicBezTo>
                  <a:cubicBezTo>
                    <a:pt x="75493" y="25909"/>
                    <a:pt x="75221" y="25658"/>
                    <a:pt x="75012" y="25344"/>
                  </a:cubicBezTo>
                  <a:cubicBezTo>
                    <a:pt x="74991" y="25302"/>
                    <a:pt x="74991" y="25281"/>
                    <a:pt x="74970" y="25239"/>
                  </a:cubicBezTo>
                  <a:cubicBezTo>
                    <a:pt x="75075" y="25177"/>
                    <a:pt x="75221" y="25135"/>
                    <a:pt x="75326" y="25093"/>
                  </a:cubicBezTo>
                  <a:cubicBezTo>
                    <a:pt x="76770" y="24549"/>
                    <a:pt x="78485" y="24151"/>
                    <a:pt x="78946" y="22415"/>
                  </a:cubicBezTo>
                  <a:cubicBezTo>
                    <a:pt x="79385" y="20636"/>
                    <a:pt x="77544" y="19569"/>
                    <a:pt x="76267" y="18900"/>
                  </a:cubicBezTo>
                  <a:cubicBezTo>
                    <a:pt x="74963" y="18213"/>
                    <a:pt x="73420" y="17991"/>
                    <a:pt x="71926" y="17991"/>
                  </a:cubicBezTo>
                  <a:cubicBezTo>
                    <a:pt x="71599" y="17991"/>
                    <a:pt x="71273" y="18002"/>
                    <a:pt x="70953" y="18021"/>
                  </a:cubicBezTo>
                  <a:cubicBezTo>
                    <a:pt x="69363" y="18125"/>
                    <a:pt x="67772" y="18104"/>
                    <a:pt x="66329" y="18711"/>
                  </a:cubicBezTo>
                  <a:cubicBezTo>
                    <a:pt x="66308" y="18607"/>
                    <a:pt x="66308" y="18502"/>
                    <a:pt x="66287" y="18376"/>
                  </a:cubicBezTo>
                  <a:cubicBezTo>
                    <a:pt x="66120" y="17665"/>
                    <a:pt x="65513" y="17037"/>
                    <a:pt x="64927" y="16703"/>
                  </a:cubicBezTo>
                  <a:cubicBezTo>
                    <a:pt x="64320" y="16347"/>
                    <a:pt x="63692" y="15887"/>
                    <a:pt x="63002" y="15803"/>
                  </a:cubicBezTo>
                  <a:cubicBezTo>
                    <a:pt x="62960" y="15301"/>
                    <a:pt x="62855" y="14840"/>
                    <a:pt x="62730" y="14338"/>
                  </a:cubicBezTo>
                  <a:cubicBezTo>
                    <a:pt x="62542" y="13669"/>
                    <a:pt x="62458" y="12978"/>
                    <a:pt x="62270" y="12309"/>
                  </a:cubicBezTo>
                  <a:cubicBezTo>
                    <a:pt x="61600" y="9609"/>
                    <a:pt x="60010" y="7182"/>
                    <a:pt x="57959" y="5299"/>
                  </a:cubicBezTo>
                  <a:cubicBezTo>
                    <a:pt x="56934" y="4358"/>
                    <a:pt x="55720" y="3542"/>
                    <a:pt x="54528" y="2788"/>
                  </a:cubicBezTo>
                  <a:cubicBezTo>
                    <a:pt x="53251" y="1972"/>
                    <a:pt x="51912" y="1638"/>
                    <a:pt x="50510" y="1177"/>
                  </a:cubicBezTo>
                  <a:cubicBezTo>
                    <a:pt x="49088" y="738"/>
                    <a:pt x="47728" y="298"/>
                    <a:pt x="46263" y="89"/>
                  </a:cubicBezTo>
                  <a:cubicBezTo>
                    <a:pt x="45866" y="25"/>
                    <a:pt x="45468" y="0"/>
                    <a:pt x="450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51"/>
            <p:cNvSpPr/>
            <p:nvPr/>
          </p:nvSpPr>
          <p:spPr>
            <a:xfrm>
              <a:off x="6330675" y="3827250"/>
              <a:ext cx="284050" cy="89900"/>
            </a:xfrm>
            <a:custGeom>
              <a:avLst/>
              <a:gdLst/>
              <a:ahLst/>
              <a:cxnLst/>
              <a:rect l="l" t="t" r="r" b="b"/>
              <a:pathLst>
                <a:path w="11362" h="3596" extrusionOk="0">
                  <a:moveTo>
                    <a:pt x="2365" y="0"/>
                  </a:moveTo>
                  <a:cubicBezTo>
                    <a:pt x="1582" y="0"/>
                    <a:pt x="798" y="762"/>
                    <a:pt x="209" y="1160"/>
                  </a:cubicBezTo>
                  <a:cubicBezTo>
                    <a:pt x="0" y="1317"/>
                    <a:pt x="139" y="1619"/>
                    <a:pt x="337" y="1619"/>
                  </a:cubicBezTo>
                  <a:cubicBezTo>
                    <a:pt x="376" y="1619"/>
                    <a:pt x="418" y="1606"/>
                    <a:pt x="460" y="1578"/>
                  </a:cubicBezTo>
                  <a:cubicBezTo>
                    <a:pt x="1071" y="1126"/>
                    <a:pt x="1514" y="525"/>
                    <a:pt x="2296" y="525"/>
                  </a:cubicBezTo>
                  <a:cubicBezTo>
                    <a:pt x="2345" y="525"/>
                    <a:pt x="2396" y="527"/>
                    <a:pt x="2448" y="532"/>
                  </a:cubicBezTo>
                  <a:cubicBezTo>
                    <a:pt x="3411" y="616"/>
                    <a:pt x="2929" y="1620"/>
                    <a:pt x="3411" y="2081"/>
                  </a:cubicBezTo>
                  <a:cubicBezTo>
                    <a:pt x="3644" y="2314"/>
                    <a:pt x="3903" y="2423"/>
                    <a:pt x="4171" y="2423"/>
                  </a:cubicBezTo>
                  <a:cubicBezTo>
                    <a:pt x="4432" y="2423"/>
                    <a:pt x="4701" y="2319"/>
                    <a:pt x="4959" y="2122"/>
                  </a:cubicBezTo>
                  <a:cubicBezTo>
                    <a:pt x="5185" y="1936"/>
                    <a:pt x="5530" y="1902"/>
                    <a:pt x="5886" y="1902"/>
                  </a:cubicBezTo>
                  <a:cubicBezTo>
                    <a:pt x="6089" y="1902"/>
                    <a:pt x="6296" y="1913"/>
                    <a:pt x="6486" y="1913"/>
                  </a:cubicBezTo>
                  <a:cubicBezTo>
                    <a:pt x="6675" y="2248"/>
                    <a:pt x="6737" y="2604"/>
                    <a:pt x="7072" y="2855"/>
                  </a:cubicBezTo>
                  <a:cubicBezTo>
                    <a:pt x="7200" y="2955"/>
                    <a:pt x="7351" y="2994"/>
                    <a:pt x="7510" y="2994"/>
                  </a:cubicBezTo>
                  <a:cubicBezTo>
                    <a:pt x="7847" y="2994"/>
                    <a:pt x="8218" y="2822"/>
                    <a:pt x="8474" y="2708"/>
                  </a:cubicBezTo>
                  <a:cubicBezTo>
                    <a:pt x="8659" y="2616"/>
                    <a:pt x="8848" y="2571"/>
                    <a:pt x="9029" y="2571"/>
                  </a:cubicBezTo>
                  <a:cubicBezTo>
                    <a:pt x="9424" y="2571"/>
                    <a:pt x="9787" y="2782"/>
                    <a:pt x="10002" y="3169"/>
                  </a:cubicBezTo>
                  <a:cubicBezTo>
                    <a:pt x="10163" y="3476"/>
                    <a:pt x="10425" y="3596"/>
                    <a:pt x="10728" y="3596"/>
                  </a:cubicBezTo>
                  <a:cubicBezTo>
                    <a:pt x="10818" y="3596"/>
                    <a:pt x="10911" y="3585"/>
                    <a:pt x="11006" y="3566"/>
                  </a:cubicBezTo>
                  <a:cubicBezTo>
                    <a:pt x="11362" y="3482"/>
                    <a:pt x="11299" y="3022"/>
                    <a:pt x="11048" y="2918"/>
                  </a:cubicBezTo>
                  <a:cubicBezTo>
                    <a:pt x="10566" y="2750"/>
                    <a:pt x="10399" y="2311"/>
                    <a:pt x="9981" y="2081"/>
                  </a:cubicBezTo>
                  <a:cubicBezTo>
                    <a:pt x="9688" y="1918"/>
                    <a:pt x="9231" y="1768"/>
                    <a:pt x="8846" y="1768"/>
                  </a:cubicBezTo>
                  <a:cubicBezTo>
                    <a:pt x="8735" y="1768"/>
                    <a:pt x="8630" y="1781"/>
                    <a:pt x="8537" y="1809"/>
                  </a:cubicBezTo>
                  <a:cubicBezTo>
                    <a:pt x="8244" y="1892"/>
                    <a:pt x="7993" y="2081"/>
                    <a:pt x="7700" y="2185"/>
                  </a:cubicBezTo>
                  <a:cubicBezTo>
                    <a:pt x="7677" y="2192"/>
                    <a:pt x="7654" y="2196"/>
                    <a:pt x="7632" y="2196"/>
                  </a:cubicBezTo>
                  <a:cubicBezTo>
                    <a:pt x="7342" y="2196"/>
                    <a:pt x="7188" y="1586"/>
                    <a:pt x="7051" y="1411"/>
                  </a:cubicBezTo>
                  <a:cubicBezTo>
                    <a:pt x="6875" y="1199"/>
                    <a:pt x="6566" y="1153"/>
                    <a:pt x="6244" y="1153"/>
                  </a:cubicBezTo>
                  <a:cubicBezTo>
                    <a:pt x="5993" y="1153"/>
                    <a:pt x="5734" y="1181"/>
                    <a:pt x="5524" y="1181"/>
                  </a:cubicBezTo>
                  <a:cubicBezTo>
                    <a:pt x="5412" y="1181"/>
                    <a:pt x="5271" y="1157"/>
                    <a:pt x="5135" y="1157"/>
                  </a:cubicBezTo>
                  <a:cubicBezTo>
                    <a:pt x="5016" y="1157"/>
                    <a:pt x="4900" y="1175"/>
                    <a:pt x="4812" y="1244"/>
                  </a:cubicBezTo>
                  <a:cubicBezTo>
                    <a:pt x="4644" y="1342"/>
                    <a:pt x="4352" y="1639"/>
                    <a:pt x="4122" y="1639"/>
                  </a:cubicBezTo>
                  <a:cubicBezTo>
                    <a:pt x="4010" y="1639"/>
                    <a:pt x="3912" y="1568"/>
                    <a:pt x="3850" y="1369"/>
                  </a:cubicBezTo>
                  <a:cubicBezTo>
                    <a:pt x="3745" y="1055"/>
                    <a:pt x="3850" y="1034"/>
                    <a:pt x="3599" y="825"/>
                  </a:cubicBezTo>
                  <a:cubicBezTo>
                    <a:pt x="3411" y="658"/>
                    <a:pt x="3285" y="428"/>
                    <a:pt x="3097" y="260"/>
                  </a:cubicBezTo>
                  <a:cubicBezTo>
                    <a:pt x="2857" y="75"/>
                    <a:pt x="2611" y="0"/>
                    <a:pt x="23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51"/>
            <p:cNvSpPr/>
            <p:nvPr/>
          </p:nvSpPr>
          <p:spPr>
            <a:xfrm>
              <a:off x="6431850" y="3773825"/>
              <a:ext cx="256525" cy="105025"/>
            </a:xfrm>
            <a:custGeom>
              <a:avLst/>
              <a:gdLst/>
              <a:ahLst/>
              <a:cxnLst/>
              <a:rect l="l" t="t" r="r" b="b"/>
              <a:pathLst>
                <a:path w="10261" h="4201" extrusionOk="0">
                  <a:moveTo>
                    <a:pt x="4065" y="1"/>
                  </a:moveTo>
                  <a:cubicBezTo>
                    <a:pt x="3484" y="1"/>
                    <a:pt x="2855" y="315"/>
                    <a:pt x="2314" y="409"/>
                  </a:cubicBezTo>
                  <a:cubicBezTo>
                    <a:pt x="2167" y="439"/>
                    <a:pt x="2020" y="448"/>
                    <a:pt x="1874" y="448"/>
                  </a:cubicBezTo>
                  <a:cubicBezTo>
                    <a:pt x="1610" y="448"/>
                    <a:pt x="1348" y="417"/>
                    <a:pt x="1099" y="417"/>
                  </a:cubicBezTo>
                  <a:cubicBezTo>
                    <a:pt x="699" y="417"/>
                    <a:pt x="331" y="497"/>
                    <a:pt x="33" y="912"/>
                  </a:cubicBezTo>
                  <a:cubicBezTo>
                    <a:pt x="1" y="944"/>
                    <a:pt x="57" y="1015"/>
                    <a:pt x="103" y="1015"/>
                  </a:cubicBezTo>
                  <a:cubicBezTo>
                    <a:pt x="116" y="1015"/>
                    <a:pt x="129" y="1009"/>
                    <a:pt x="138" y="995"/>
                  </a:cubicBezTo>
                  <a:cubicBezTo>
                    <a:pt x="366" y="734"/>
                    <a:pt x="571" y="640"/>
                    <a:pt x="764" y="640"/>
                  </a:cubicBezTo>
                  <a:cubicBezTo>
                    <a:pt x="1189" y="640"/>
                    <a:pt x="1560" y="1096"/>
                    <a:pt x="2021" y="1225"/>
                  </a:cubicBezTo>
                  <a:cubicBezTo>
                    <a:pt x="2153" y="1259"/>
                    <a:pt x="2278" y="1273"/>
                    <a:pt x="2399" y="1273"/>
                  </a:cubicBezTo>
                  <a:cubicBezTo>
                    <a:pt x="2660" y="1273"/>
                    <a:pt x="2907" y="1207"/>
                    <a:pt x="3193" y="1121"/>
                  </a:cubicBezTo>
                  <a:cubicBezTo>
                    <a:pt x="3444" y="1037"/>
                    <a:pt x="3695" y="953"/>
                    <a:pt x="3967" y="953"/>
                  </a:cubicBezTo>
                  <a:cubicBezTo>
                    <a:pt x="3979" y="953"/>
                    <a:pt x="3991" y="952"/>
                    <a:pt x="4002" y="952"/>
                  </a:cubicBezTo>
                  <a:cubicBezTo>
                    <a:pt x="4330" y="952"/>
                    <a:pt x="4433" y="1233"/>
                    <a:pt x="4595" y="1456"/>
                  </a:cubicBezTo>
                  <a:cubicBezTo>
                    <a:pt x="4867" y="1895"/>
                    <a:pt x="5452" y="2293"/>
                    <a:pt x="5955" y="2481"/>
                  </a:cubicBezTo>
                  <a:cubicBezTo>
                    <a:pt x="6499" y="2690"/>
                    <a:pt x="7168" y="2460"/>
                    <a:pt x="7649" y="2878"/>
                  </a:cubicBezTo>
                  <a:cubicBezTo>
                    <a:pt x="8068" y="3213"/>
                    <a:pt x="8110" y="3778"/>
                    <a:pt x="8612" y="4092"/>
                  </a:cubicBezTo>
                  <a:cubicBezTo>
                    <a:pt x="8754" y="4163"/>
                    <a:pt x="8957" y="4200"/>
                    <a:pt x="9165" y="4200"/>
                  </a:cubicBezTo>
                  <a:cubicBezTo>
                    <a:pt x="9696" y="4200"/>
                    <a:pt x="10260" y="3957"/>
                    <a:pt x="9930" y="3402"/>
                  </a:cubicBezTo>
                  <a:cubicBezTo>
                    <a:pt x="9742" y="3109"/>
                    <a:pt x="9365" y="3171"/>
                    <a:pt x="9135" y="2941"/>
                  </a:cubicBezTo>
                  <a:cubicBezTo>
                    <a:pt x="8947" y="2774"/>
                    <a:pt x="8842" y="2460"/>
                    <a:pt x="8696" y="2272"/>
                  </a:cubicBezTo>
                  <a:cubicBezTo>
                    <a:pt x="8507" y="2000"/>
                    <a:pt x="8298" y="1853"/>
                    <a:pt x="8047" y="1686"/>
                  </a:cubicBezTo>
                  <a:cubicBezTo>
                    <a:pt x="7566" y="1414"/>
                    <a:pt x="7001" y="1414"/>
                    <a:pt x="6478" y="1414"/>
                  </a:cubicBezTo>
                  <a:cubicBezTo>
                    <a:pt x="6227" y="1414"/>
                    <a:pt x="5871" y="1100"/>
                    <a:pt x="5662" y="953"/>
                  </a:cubicBezTo>
                  <a:cubicBezTo>
                    <a:pt x="5369" y="807"/>
                    <a:pt x="5180" y="598"/>
                    <a:pt x="4950" y="368"/>
                  </a:cubicBezTo>
                  <a:cubicBezTo>
                    <a:pt x="4684" y="94"/>
                    <a:pt x="4382" y="1"/>
                    <a:pt x="40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51"/>
            <p:cNvSpPr/>
            <p:nvPr/>
          </p:nvSpPr>
          <p:spPr>
            <a:xfrm>
              <a:off x="6780100" y="4036475"/>
              <a:ext cx="303850" cy="113200"/>
            </a:xfrm>
            <a:custGeom>
              <a:avLst/>
              <a:gdLst/>
              <a:ahLst/>
              <a:cxnLst/>
              <a:rect l="l" t="t" r="r" b="b"/>
              <a:pathLst>
                <a:path w="12154" h="4528" extrusionOk="0">
                  <a:moveTo>
                    <a:pt x="2766" y="1"/>
                  </a:moveTo>
                  <a:cubicBezTo>
                    <a:pt x="1816" y="1"/>
                    <a:pt x="858" y="625"/>
                    <a:pt x="227" y="1202"/>
                  </a:cubicBezTo>
                  <a:cubicBezTo>
                    <a:pt x="1" y="1412"/>
                    <a:pt x="223" y="1709"/>
                    <a:pt x="452" y="1709"/>
                  </a:cubicBezTo>
                  <a:cubicBezTo>
                    <a:pt x="519" y="1709"/>
                    <a:pt x="588" y="1683"/>
                    <a:pt x="645" y="1621"/>
                  </a:cubicBezTo>
                  <a:cubicBezTo>
                    <a:pt x="1105" y="1181"/>
                    <a:pt x="1628" y="847"/>
                    <a:pt x="2214" y="658"/>
                  </a:cubicBezTo>
                  <a:cubicBezTo>
                    <a:pt x="2383" y="599"/>
                    <a:pt x="2531" y="572"/>
                    <a:pt x="2663" y="572"/>
                  </a:cubicBezTo>
                  <a:cubicBezTo>
                    <a:pt x="3189" y="572"/>
                    <a:pt x="3470" y="994"/>
                    <a:pt x="3805" y="1495"/>
                  </a:cubicBezTo>
                  <a:cubicBezTo>
                    <a:pt x="4008" y="1801"/>
                    <a:pt x="4471" y="2186"/>
                    <a:pt x="4882" y="2186"/>
                  </a:cubicBezTo>
                  <a:cubicBezTo>
                    <a:pt x="4892" y="2186"/>
                    <a:pt x="4903" y="2186"/>
                    <a:pt x="4913" y="2186"/>
                  </a:cubicBezTo>
                  <a:cubicBezTo>
                    <a:pt x="5400" y="2144"/>
                    <a:pt x="5849" y="1973"/>
                    <a:pt x="6298" y="1973"/>
                  </a:cubicBezTo>
                  <a:cubicBezTo>
                    <a:pt x="6525" y="1973"/>
                    <a:pt x="6753" y="2017"/>
                    <a:pt x="6985" y="2144"/>
                  </a:cubicBezTo>
                  <a:cubicBezTo>
                    <a:pt x="7215" y="2290"/>
                    <a:pt x="7382" y="2541"/>
                    <a:pt x="7529" y="2751"/>
                  </a:cubicBezTo>
                  <a:cubicBezTo>
                    <a:pt x="7717" y="2960"/>
                    <a:pt x="7968" y="3064"/>
                    <a:pt x="8240" y="3169"/>
                  </a:cubicBezTo>
                  <a:cubicBezTo>
                    <a:pt x="8333" y="3205"/>
                    <a:pt x="8428" y="3219"/>
                    <a:pt x="8522" y="3219"/>
                  </a:cubicBezTo>
                  <a:cubicBezTo>
                    <a:pt x="8837" y="3219"/>
                    <a:pt x="9155" y="3066"/>
                    <a:pt x="9441" y="3066"/>
                  </a:cubicBezTo>
                  <a:cubicBezTo>
                    <a:pt x="9572" y="3066"/>
                    <a:pt x="9696" y="3098"/>
                    <a:pt x="9810" y="3190"/>
                  </a:cubicBezTo>
                  <a:cubicBezTo>
                    <a:pt x="10308" y="3619"/>
                    <a:pt x="10749" y="4527"/>
                    <a:pt x="11435" y="4527"/>
                  </a:cubicBezTo>
                  <a:cubicBezTo>
                    <a:pt x="11585" y="4527"/>
                    <a:pt x="11746" y="4484"/>
                    <a:pt x="11923" y="4383"/>
                  </a:cubicBezTo>
                  <a:cubicBezTo>
                    <a:pt x="12090" y="4215"/>
                    <a:pt x="12153" y="3860"/>
                    <a:pt x="11944" y="3692"/>
                  </a:cubicBezTo>
                  <a:cubicBezTo>
                    <a:pt x="11588" y="3399"/>
                    <a:pt x="11191" y="3232"/>
                    <a:pt x="10856" y="2876"/>
                  </a:cubicBezTo>
                  <a:cubicBezTo>
                    <a:pt x="10521" y="2541"/>
                    <a:pt x="10186" y="2248"/>
                    <a:pt x="9747" y="2081"/>
                  </a:cubicBezTo>
                  <a:cubicBezTo>
                    <a:pt x="9644" y="2040"/>
                    <a:pt x="9541" y="2025"/>
                    <a:pt x="9440" y="2025"/>
                  </a:cubicBezTo>
                  <a:cubicBezTo>
                    <a:pt x="9141" y="2025"/>
                    <a:pt x="8849" y="2156"/>
                    <a:pt x="8585" y="2156"/>
                  </a:cubicBezTo>
                  <a:cubicBezTo>
                    <a:pt x="8389" y="2156"/>
                    <a:pt x="8209" y="2084"/>
                    <a:pt x="8052" y="1830"/>
                  </a:cubicBezTo>
                  <a:cubicBezTo>
                    <a:pt x="7759" y="1370"/>
                    <a:pt x="7048" y="1056"/>
                    <a:pt x="6525" y="972"/>
                  </a:cubicBezTo>
                  <a:cubicBezTo>
                    <a:pt x="6456" y="963"/>
                    <a:pt x="6386" y="960"/>
                    <a:pt x="6316" y="960"/>
                  </a:cubicBezTo>
                  <a:cubicBezTo>
                    <a:pt x="5951" y="960"/>
                    <a:pt x="5564" y="1059"/>
                    <a:pt x="5207" y="1059"/>
                  </a:cubicBezTo>
                  <a:cubicBezTo>
                    <a:pt x="4981" y="1059"/>
                    <a:pt x="4767" y="1019"/>
                    <a:pt x="4579" y="888"/>
                  </a:cubicBezTo>
                  <a:cubicBezTo>
                    <a:pt x="4097" y="575"/>
                    <a:pt x="3784" y="219"/>
                    <a:pt x="3219" y="51"/>
                  </a:cubicBezTo>
                  <a:cubicBezTo>
                    <a:pt x="3069" y="17"/>
                    <a:pt x="2917" y="1"/>
                    <a:pt x="27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51"/>
            <p:cNvSpPr/>
            <p:nvPr/>
          </p:nvSpPr>
          <p:spPr>
            <a:xfrm>
              <a:off x="6885750" y="3950350"/>
              <a:ext cx="209700" cy="69775"/>
            </a:xfrm>
            <a:custGeom>
              <a:avLst/>
              <a:gdLst/>
              <a:ahLst/>
              <a:cxnLst/>
              <a:rect l="l" t="t" r="r" b="b"/>
              <a:pathLst>
                <a:path w="8388" h="2791" extrusionOk="0">
                  <a:moveTo>
                    <a:pt x="2621" y="1"/>
                  </a:moveTo>
                  <a:cubicBezTo>
                    <a:pt x="1903" y="1"/>
                    <a:pt x="1222" y="219"/>
                    <a:pt x="541" y="400"/>
                  </a:cubicBezTo>
                  <a:cubicBezTo>
                    <a:pt x="1" y="535"/>
                    <a:pt x="172" y="1274"/>
                    <a:pt x="645" y="1274"/>
                  </a:cubicBezTo>
                  <a:cubicBezTo>
                    <a:pt x="685" y="1274"/>
                    <a:pt x="727" y="1269"/>
                    <a:pt x="771" y="1258"/>
                  </a:cubicBezTo>
                  <a:cubicBezTo>
                    <a:pt x="1148" y="1153"/>
                    <a:pt x="1524" y="1027"/>
                    <a:pt x="1922" y="923"/>
                  </a:cubicBezTo>
                  <a:cubicBezTo>
                    <a:pt x="2071" y="884"/>
                    <a:pt x="2199" y="866"/>
                    <a:pt x="2312" y="866"/>
                  </a:cubicBezTo>
                  <a:cubicBezTo>
                    <a:pt x="2694" y="866"/>
                    <a:pt x="2913" y="1075"/>
                    <a:pt x="3219" y="1446"/>
                  </a:cubicBezTo>
                  <a:cubicBezTo>
                    <a:pt x="3349" y="1600"/>
                    <a:pt x="3600" y="1633"/>
                    <a:pt x="3853" y="1633"/>
                  </a:cubicBezTo>
                  <a:cubicBezTo>
                    <a:pt x="4048" y="1633"/>
                    <a:pt x="4245" y="1613"/>
                    <a:pt x="4391" y="1613"/>
                  </a:cubicBezTo>
                  <a:cubicBezTo>
                    <a:pt x="4577" y="1613"/>
                    <a:pt x="4771" y="1605"/>
                    <a:pt x="4966" y="1605"/>
                  </a:cubicBezTo>
                  <a:cubicBezTo>
                    <a:pt x="5210" y="1605"/>
                    <a:pt x="5456" y="1618"/>
                    <a:pt x="5688" y="1676"/>
                  </a:cubicBezTo>
                  <a:cubicBezTo>
                    <a:pt x="5793" y="2136"/>
                    <a:pt x="6023" y="2513"/>
                    <a:pt x="6546" y="2659"/>
                  </a:cubicBezTo>
                  <a:cubicBezTo>
                    <a:pt x="6786" y="2733"/>
                    <a:pt x="7062" y="2791"/>
                    <a:pt x="7331" y="2791"/>
                  </a:cubicBezTo>
                  <a:cubicBezTo>
                    <a:pt x="7671" y="2791"/>
                    <a:pt x="7998" y="2698"/>
                    <a:pt x="8220" y="2429"/>
                  </a:cubicBezTo>
                  <a:cubicBezTo>
                    <a:pt x="8387" y="2241"/>
                    <a:pt x="8387" y="1990"/>
                    <a:pt x="8199" y="1781"/>
                  </a:cubicBezTo>
                  <a:cubicBezTo>
                    <a:pt x="7864" y="1383"/>
                    <a:pt x="7341" y="1404"/>
                    <a:pt x="6860" y="1362"/>
                  </a:cubicBezTo>
                  <a:cubicBezTo>
                    <a:pt x="6672" y="944"/>
                    <a:pt x="6421" y="735"/>
                    <a:pt x="5897" y="567"/>
                  </a:cubicBezTo>
                  <a:cubicBezTo>
                    <a:pt x="5512" y="468"/>
                    <a:pt x="5082" y="442"/>
                    <a:pt x="4657" y="442"/>
                  </a:cubicBezTo>
                  <a:cubicBezTo>
                    <a:pt x="4366" y="442"/>
                    <a:pt x="4077" y="454"/>
                    <a:pt x="3805" y="462"/>
                  </a:cubicBezTo>
                  <a:cubicBezTo>
                    <a:pt x="3491" y="211"/>
                    <a:pt x="3198" y="23"/>
                    <a:pt x="2717" y="2"/>
                  </a:cubicBezTo>
                  <a:cubicBezTo>
                    <a:pt x="2685" y="1"/>
                    <a:pt x="2653" y="1"/>
                    <a:pt x="26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51"/>
            <p:cNvSpPr/>
            <p:nvPr/>
          </p:nvSpPr>
          <p:spPr>
            <a:xfrm>
              <a:off x="6946350" y="3895950"/>
              <a:ext cx="232800" cy="48775"/>
            </a:xfrm>
            <a:custGeom>
              <a:avLst/>
              <a:gdLst/>
              <a:ahLst/>
              <a:cxnLst/>
              <a:rect l="l" t="t" r="r" b="b"/>
              <a:pathLst>
                <a:path w="9312" h="1951" extrusionOk="0">
                  <a:moveTo>
                    <a:pt x="6281" y="1"/>
                  </a:moveTo>
                  <a:cubicBezTo>
                    <a:pt x="6013" y="1"/>
                    <a:pt x="5738" y="36"/>
                    <a:pt x="5440" y="107"/>
                  </a:cubicBezTo>
                  <a:cubicBezTo>
                    <a:pt x="5262" y="150"/>
                    <a:pt x="5083" y="166"/>
                    <a:pt x="4904" y="166"/>
                  </a:cubicBezTo>
                  <a:cubicBezTo>
                    <a:pt x="4560" y="166"/>
                    <a:pt x="4215" y="106"/>
                    <a:pt x="3871" y="65"/>
                  </a:cubicBezTo>
                  <a:cubicBezTo>
                    <a:pt x="3821" y="56"/>
                    <a:pt x="3773" y="52"/>
                    <a:pt x="3726" y="52"/>
                  </a:cubicBezTo>
                  <a:cubicBezTo>
                    <a:pt x="3410" y="52"/>
                    <a:pt x="3137" y="226"/>
                    <a:pt x="2839" y="226"/>
                  </a:cubicBezTo>
                  <a:cubicBezTo>
                    <a:pt x="2766" y="226"/>
                    <a:pt x="2692" y="216"/>
                    <a:pt x="2616" y="190"/>
                  </a:cubicBezTo>
                  <a:cubicBezTo>
                    <a:pt x="2272" y="79"/>
                    <a:pt x="1940" y="45"/>
                    <a:pt x="1607" y="45"/>
                  </a:cubicBezTo>
                  <a:cubicBezTo>
                    <a:pt x="1130" y="45"/>
                    <a:pt x="653" y="115"/>
                    <a:pt x="147" y="128"/>
                  </a:cubicBezTo>
                  <a:cubicBezTo>
                    <a:pt x="0" y="128"/>
                    <a:pt x="0" y="358"/>
                    <a:pt x="147" y="358"/>
                  </a:cubicBezTo>
                  <a:cubicBezTo>
                    <a:pt x="691" y="400"/>
                    <a:pt x="1256" y="400"/>
                    <a:pt x="1779" y="462"/>
                  </a:cubicBezTo>
                  <a:cubicBezTo>
                    <a:pt x="2093" y="525"/>
                    <a:pt x="2239" y="986"/>
                    <a:pt x="2553" y="1090"/>
                  </a:cubicBezTo>
                  <a:cubicBezTo>
                    <a:pt x="2665" y="1122"/>
                    <a:pt x="2786" y="1136"/>
                    <a:pt x="2909" y="1136"/>
                  </a:cubicBezTo>
                  <a:cubicBezTo>
                    <a:pt x="3108" y="1136"/>
                    <a:pt x="3313" y="1100"/>
                    <a:pt x="3494" y="1048"/>
                  </a:cubicBezTo>
                  <a:cubicBezTo>
                    <a:pt x="4080" y="881"/>
                    <a:pt x="4561" y="755"/>
                    <a:pt x="5168" y="755"/>
                  </a:cubicBezTo>
                  <a:cubicBezTo>
                    <a:pt x="5901" y="776"/>
                    <a:pt x="6968" y="714"/>
                    <a:pt x="7449" y="1341"/>
                  </a:cubicBezTo>
                  <a:cubicBezTo>
                    <a:pt x="7743" y="1723"/>
                    <a:pt x="8088" y="1951"/>
                    <a:pt x="8485" y="1951"/>
                  </a:cubicBezTo>
                  <a:cubicBezTo>
                    <a:pt x="8654" y="1951"/>
                    <a:pt x="8831" y="1910"/>
                    <a:pt x="9018" y="1822"/>
                  </a:cubicBezTo>
                  <a:cubicBezTo>
                    <a:pt x="9311" y="1760"/>
                    <a:pt x="9248" y="1341"/>
                    <a:pt x="9039" y="1216"/>
                  </a:cubicBezTo>
                  <a:cubicBezTo>
                    <a:pt x="8579" y="923"/>
                    <a:pt x="8160" y="504"/>
                    <a:pt x="7637" y="295"/>
                  </a:cubicBezTo>
                  <a:cubicBezTo>
                    <a:pt x="7153" y="99"/>
                    <a:pt x="6727" y="1"/>
                    <a:pt x="62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51"/>
            <p:cNvSpPr/>
            <p:nvPr/>
          </p:nvSpPr>
          <p:spPr>
            <a:xfrm>
              <a:off x="6399700" y="2828975"/>
              <a:ext cx="190975" cy="176125"/>
            </a:xfrm>
            <a:custGeom>
              <a:avLst/>
              <a:gdLst/>
              <a:ahLst/>
              <a:cxnLst/>
              <a:rect l="l" t="t" r="r" b="b"/>
              <a:pathLst>
                <a:path w="7639" h="7045" extrusionOk="0">
                  <a:moveTo>
                    <a:pt x="4020" y="0"/>
                  </a:moveTo>
                  <a:cubicBezTo>
                    <a:pt x="3406" y="0"/>
                    <a:pt x="2769" y="164"/>
                    <a:pt x="2156" y="478"/>
                  </a:cubicBezTo>
                  <a:cubicBezTo>
                    <a:pt x="1905" y="604"/>
                    <a:pt x="1675" y="750"/>
                    <a:pt x="1466" y="939"/>
                  </a:cubicBezTo>
                  <a:cubicBezTo>
                    <a:pt x="1194" y="1127"/>
                    <a:pt x="963" y="1357"/>
                    <a:pt x="796" y="1650"/>
                  </a:cubicBezTo>
                  <a:cubicBezTo>
                    <a:pt x="231" y="2466"/>
                    <a:pt x="1" y="3470"/>
                    <a:pt x="231" y="4475"/>
                  </a:cubicBezTo>
                  <a:cubicBezTo>
                    <a:pt x="357" y="4998"/>
                    <a:pt x="587" y="5416"/>
                    <a:pt x="880" y="5730"/>
                  </a:cubicBezTo>
                  <a:cubicBezTo>
                    <a:pt x="1005" y="5939"/>
                    <a:pt x="1194" y="6148"/>
                    <a:pt x="1403" y="6316"/>
                  </a:cubicBezTo>
                  <a:cubicBezTo>
                    <a:pt x="1997" y="6820"/>
                    <a:pt x="2699" y="7045"/>
                    <a:pt x="3416" y="7045"/>
                  </a:cubicBezTo>
                  <a:cubicBezTo>
                    <a:pt x="3533" y="7045"/>
                    <a:pt x="3650" y="7039"/>
                    <a:pt x="3767" y="7027"/>
                  </a:cubicBezTo>
                  <a:cubicBezTo>
                    <a:pt x="3835" y="7040"/>
                    <a:pt x="3904" y="7045"/>
                    <a:pt x="3975" y="7045"/>
                  </a:cubicBezTo>
                  <a:cubicBezTo>
                    <a:pt x="4146" y="7045"/>
                    <a:pt x="4328" y="7015"/>
                    <a:pt x="4520" y="6985"/>
                  </a:cubicBezTo>
                  <a:cubicBezTo>
                    <a:pt x="4960" y="6881"/>
                    <a:pt x="5336" y="6672"/>
                    <a:pt x="5671" y="6379"/>
                  </a:cubicBezTo>
                  <a:cubicBezTo>
                    <a:pt x="5881" y="6253"/>
                    <a:pt x="6090" y="6086"/>
                    <a:pt x="6278" y="5918"/>
                  </a:cubicBezTo>
                  <a:cubicBezTo>
                    <a:pt x="7450" y="4788"/>
                    <a:pt x="7638" y="2780"/>
                    <a:pt x="6697" y="1420"/>
                  </a:cubicBezTo>
                  <a:cubicBezTo>
                    <a:pt x="6004" y="453"/>
                    <a:pt x="5042" y="0"/>
                    <a:pt x="402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51"/>
            <p:cNvSpPr/>
            <p:nvPr/>
          </p:nvSpPr>
          <p:spPr>
            <a:xfrm>
              <a:off x="7162900" y="2891625"/>
              <a:ext cx="258425" cy="236625"/>
            </a:xfrm>
            <a:custGeom>
              <a:avLst/>
              <a:gdLst/>
              <a:ahLst/>
              <a:cxnLst/>
              <a:rect l="l" t="t" r="r" b="b"/>
              <a:pathLst>
                <a:path w="10337" h="9465" extrusionOk="0">
                  <a:moveTo>
                    <a:pt x="5082" y="1"/>
                  </a:moveTo>
                  <a:cubicBezTo>
                    <a:pt x="2856" y="1"/>
                    <a:pt x="824" y="1622"/>
                    <a:pt x="210" y="3789"/>
                  </a:cubicBezTo>
                  <a:cubicBezTo>
                    <a:pt x="1" y="4563"/>
                    <a:pt x="42" y="5295"/>
                    <a:pt x="252" y="5986"/>
                  </a:cubicBezTo>
                  <a:cubicBezTo>
                    <a:pt x="377" y="6927"/>
                    <a:pt x="817" y="7744"/>
                    <a:pt x="1674" y="8455"/>
                  </a:cubicBezTo>
                  <a:cubicBezTo>
                    <a:pt x="2449" y="9083"/>
                    <a:pt x="3286" y="9396"/>
                    <a:pt x="4122" y="9417"/>
                  </a:cubicBezTo>
                  <a:cubicBezTo>
                    <a:pt x="4321" y="9449"/>
                    <a:pt x="4522" y="9464"/>
                    <a:pt x="4725" y="9464"/>
                  </a:cubicBezTo>
                  <a:cubicBezTo>
                    <a:pt x="5868" y="9464"/>
                    <a:pt x="7041" y="8973"/>
                    <a:pt x="7805" y="8120"/>
                  </a:cubicBezTo>
                  <a:cubicBezTo>
                    <a:pt x="7993" y="7911"/>
                    <a:pt x="8119" y="7702"/>
                    <a:pt x="8244" y="7451"/>
                  </a:cubicBezTo>
                  <a:cubicBezTo>
                    <a:pt x="8433" y="7241"/>
                    <a:pt x="8579" y="7032"/>
                    <a:pt x="8726" y="6823"/>
                  </a:cubicBezTo>
                  <a:cubicBezTo>
                    <a:pt x="10337" y="4417"/>
                    <a:pt x="9040" y="818"/>
                    <a:pt x="6152" y="127"/>
                  </a:cubicBezTo>
                  <a:cubicBezTo>
                    <a:pt x="5794" y="41"/>
                    <a:pt x="5436" y="1"/>
                    <a:pt x="508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51"/>
            <p:cNvSpPr/>
            <p:nvPr/>
          </p:nvSpPr>
          <p:spPr>
            <a:xfrm rot="509414">
              <a:off x="6628090" y="2955867"/>
              <a:ext cx="479645" cy="258549"/>
            </a:xfrm>
            <a:custGeom>
              <a:avLst/>
              <a:gdLst/>
              <a:ahLst/>
              <a:cxnLst/>
              <a:rect l="l" t="t" r="r" b="b"/>
              <a:pathLst>
                <a:path w="12199" h="7952" extrusionOk="0">
                  <a:moveTo>
                    <a:pt x="12136" y="210"/>
                  </a:moveTo>
                  <a:cubicBezTo>
                    <a:pt x="12178" y="691"/>
                    <a:pt x="12199" y="1110"/>
                    <a:pt x="11990" y="1486"/>
                  </a:cubicBezTo>
                  <a:cubicBezTo>
                    <a:pt x="11906" y="1654"/>
                    <a:pt x="11906" y="1842"/>
                    <a:pt x="11864" y="2009"/>
                  </a:cubicBezTo>
                  <a:lnTo>
                    <a:pt x="11467" y="3202"/>
                  </a:lnTo>
                  <a:cubicBezTo>
                    <a:pt x="11446" y="3265"/>
                    <a:pt x="11383" y="3349"/>
                    <a:pt x="11362" y="3432"/>
                  </a:cubicBezTo>
                  <a:cubicBezTo>
                    <a:pt x="11090" y="4395"/>
                    <a:pt x="10462" y="5106"/>
                    <a:pt x="9730" y="5734"/>
                  </a:cubicBezTo>
                  <a:cubicBezTo>
                    <a:pt x="9416" y="5985"/>
                    <a:pt x="9102" y="6278"/>
                    <a:pt x="8830" y="6592"/>
                  </a:cubicBezTo>
                  <a:cubicBezTo>
                    <a:pt x="8203" y="7282"/>
                    <a:pt x="7407" y="7554"/>
                    <a:pt x="6529" y="7638"/>
                  </a:cubicBezTo>
                  <a:cubicBezTo>
                    <a:pt x="6236" y="7659"/>
                    <a:pt x="5922" y="7742"/>
                    <a:pt x="5629" y="7805"/>
                  </a:cubicBezTo>
                  <a:cubicBezTo>
                    <a:pt x="4897" y="7952"/>
                    <a:pt x="4269" y="7847"/>
                    <a:pt x="3599" y="7491"/>
                  </a:cubicBezTo>
                  <a:cubicBezTo>
                    <a:pt x="2407" y="6801"/>
                    <a:pt x="1549" y="5838"/>
                    <a:pt x="691" y="4834"/>
                  </a:cubicBezTo>
                  <a:cubicBezTo>
                    <a:pt x="210" y="4290"/>
                    <a:pt x="1" y="3579"/>
                    <a:pt x="147" y="2784"/>
                  </a:cubicBezTo>
                  <a:cubicBezTo>
                    <a:pt x="628" y="2491"/>
                    <a:pt x="1193" y="2219"/>
                    <a:pt x="1737" y="2051"/>
                  </a:cubicBezTo>
                  <a:cubicBezTo>
                    <a:pt x="2616" y="1758"/>
                    <a:pt x="3495" y="1444"/>
                    <a:pt x="4374" y="1152"/>
                  </a:cubicBezTo>
                  <a:cubicBezTo>
                    <a:pt x="4687" y="1047"/>
                    <a:pt x="5001" y="963"/>
                    <a:pt x="5336" y="963"/>
                  </a:cubicBezTo>
                  <a:cubicBezTo>
                    <a:pt x="5796" y="942"/>
                    <a:pt x="6236" y="900"/>
                    <a:pt x="6675" y="754"/>
                  </a:cubicBezTo>
                  <a:cubicBezTo>
                    <a:pt x="7261" y="608"/>
                    <a:pt x="7826" y="440"/>
                    <a:pt x="8454" y="503"/>
                  </a:cubicBezTo>
                  <a:cubicBezTo>
                    <a:pt x="8621" y="503"/>
                    <a:pt x="8768" y="482"/>
                    <a:pt x="8893" y="440"/>
                  </a:cubicBezTo>
                  <a:cubicBezTo>
                    <a:pt x="9416" y="273"/>
                    <a:pt x="9939" y="273"/>
                    <a:pt x="10504" y="294"/>
                  </a:cubicBezTo>
                  <a:cubicBezTo>
                    <a:pt x="10755" y="294"/>
                    <a:pt x="11027" y="210"/>
                    <a:pt x="11278" y="168"/>
                  </a:cubicBezTo>
                  <a:cubicBezTo>
                    <a:pt x="11508" y="84"/>
                    <a:pt x="11801" y="1"/>
                    <a:pt x="12136" y="21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51"/>
            <p:cNvSpPr/>
            <p:nvPr/>
          </p:nvSpPr>
          <p:spPr>
            <a:xfrm>
              <a:off x="6588025" y="2923500"/>
              <a:ext cx="541425" cy="297525"/>
            </a:xfrm>
            <a:custGeom>
              <a:avLst/>
              <a:gdLst/>
              <a:ahLst/>
              <a:cxnLst/>
              <a:rect l="l" t="t" r="r" b="b"/>
              <a:pathLst>
                <a:path w="21657" h="11901" extrusionOk="0">
                  <a:moveTo>
                    <a:pt x="1863" y="1007"/>
                  </a:moveTo>
                  <a:cubicBezTo>
                    <a:pt x="3976" y="1332"/>
                    <a:pt x="6105" y="1436"/>
                    <a:pt x="8234" y="1436"/>
                  </a:cubicBezTo>
                  <a:cubicBezTo>
                    <a:pt x="10363" y="1436"/>
                    <a:pt x="12492" y="1332"/>
                    <a:pt x="14605" y="1238"/>
                  </a:cubicBezTo>
                  <a:cubicBezTo>
                    <a:pt x="15139" y="1217"/>
                    <a:pt x="15667" y="1206"/>
                    <a:pt x="16198" y="1206"/>
                  </a:cubicBezTo>
                  <a:cubicBezTo>
                    <a:pt x="16729" y="1206"/>
                    <a:pt x="17262" y="1217"/>
                    <a:pt x="17806" y="1238"/>
                  </a:cubicBezTo>
                  <a:cubicBezTo>
                    <a:pt x="17842" y="1239"/>
                    <a:pt x="17879" y="1239"/>
                    <a:pt x="17917" y="1239"/>
                  </a:cubicBezTo>
                  <a:cubicBezTo>
                    <a:pt x="18125" y="1239"/>
                    <a:pt x="18375" y="1226"/>
                    <a:pt x="18634" y="1226"/>
                  </a:cubicBezTo>
                  <a:cubicBezTo>
                    <a:pt x="19319" y="1226"/>
                    <a:pt x="20072" y="1314"/>
                    <a:pt x="20317" y="1949"/>
                  </a:cubicBezTo>
                  <a:cubicBezTo>
                    <a:pt x="20506" y="2326"/>
                    <a:pt x="20213" y="2912"/>
                    <a:pt x="20129" y="3330"/>
                  </a:cubicBezTo>
                  <a:cubicBezTo>
                    <a:pt x="20024" y="3832"/>
                    <a:pt x="19899" y="4292"/>
                    <a:pt x="19731" y="4774"/>
                  </a:cubicBezTo>
                  <a:cubicBezTo>
                    <a:pt x="19397" y="5820"/>
                    <a:pt x="18853" y="6782"/>
                    <a:pt x="18246" y="7682"/>
                  </a:cubicBezTo>
                  <a:cubicBezTo>
                    <a:pt x="17032" y="9419"/>
                    <a:pt x="15421" y="10339"/>
                    <a:pt x="13371" y="10528"/>
                  </a:cubicBezTo>
                  <a:cubicBezTo>
                    <a:pt x="13132" y="10550"/>
                    <a:pt x="12892" y="10559"/>
                    <a:pt x="12651" y="10559"/>
                  </a:cubicBezTo>
                  <a:cubicBezTo>
                    <a:pt x="11983" y="10559"/>
                    <a:pt x="11306" y="10490"/>
                    <a:pt x="10630" y="10444"/>
                  </a:cubicBezTo>
                  <a:cubicBezTo>
                    <a:pt x="9563" y="10423"/>
                    <a:pt x="8495" y="10256"/>
                    <a:pt x="7470" y="9984"/>
                  </a:cubicBezTo>
                  <a:cubicBezTo>
                    <a:pt x="5608" y="9461"/>
                    <a:pt x="4102" y="8121"/>
                    <a:pt x="2993" y="6448"/>
                  </a:cubicBezTo>
                  <a:cubicBezTo>
                    <a:pt x="2490" y="5694"/>
                    <a:pt x="2135" y="4878"/>
                    <a:pt x="1905" y="3979"/>
                  </a:cubicBezTo>
                  <a:cubicBezTo>
                    <a:pt x="1800" y="3560"/>
                    <a:pt x="1737" y="3142"/>
                    <a:pt x="1716" y="2702"/>
                  </a:cubicBezTo>
                  <a:cubicBezTo>
                    <a:pt x="1695" y="2200"/>
                    <a:pt x="1842" y="1740"/>
                    <a:pt x="1863" y="1259"/>
                  </a:cubicBezTo>
                  <a:lnTo>
                    <a:pt x="1863" y="1007"/>
                  </a:lnTo>
                  <a:close/>
                  <a:moveTo>
                    <a:pt x="1270" y="0"/>
                  </a:moveTo>
                  <a:cubicBezTo>
                    <a:pt x="942" y="0"/>
                    <a:pt x="739" y="393"/>
                    <a:pt x="858" y="673"/>
                  </a:cubicBezTo>
                  <a:cubicBezTo>
                    <a:pt x="0" y="1886"/>
                    <a:pt x="377" y="3916"/>
                    <a:pt x="837" y="5213"/>
                  </a:cubicBezTo>
                  <a:cubicBezTo>
                    <a:pt x="1423" y="6971"/>
                    <a:pt x="2553" y="8519"/>
                    <a:pt x="3913" y="9670"/>
                  </a:cubicBezTo>
                  <a:cubicBezTo>
                    <a:pt x="5420" y="10946"/>
                    <a:pt x="7261" y="11511"/>
                    <a:pt x="9165" y="11720"/>
                  </a:cubicBezTo>
                  <a:cubicBezTo>
                    <a:pt x="10071" y="11823"/>
                    <a:pt x="11022" y="11901"/>
                    <a:pt x="11972" y="11901"/>
                  </a:cubicBezTo>
                  <a:cubicBezTo>
                    <a:pt x="12952" y="11901"/>
                    <a:pt x="13931" y="11818"/>
                    <a:pt x="14856" y="11595"/>
                  </a:cubicBezTo>
                  <a:cubicBezTo>
                    <a:pt x="16635" y="11176"/>
                    <a:pt x="18016" y="10026"/>
                    <a:pt x="19104" y="8477"/>
                  </a:cubicBezTo>
                  <a:cubicBezTo>
                    <a:pt x="20317" y="6782"/>
                    <a:pt x="20840" y="4983"/>
                    <a:pt x="21384" y="2974"/>
                  </a:cubicBezTo>
                  <a:cubicBezTo>
                    <a:pt x="21656" y="2137"/>
                    <a:pt x="21468" y="1363"/>
                    <a:pt x="20903" y="715"/>
                  </a:cubicBezTo>
                  <a:cubicBezTo>
                    <a:pt x="20443" y="150"/>
                    <a:pt x="19501" y="108"/>
                    <a:pt x="18853" y="87"/>
                  </a:cubicBezTo>
                  <a:cubicBezTo>
                    <a:pt x="18176" y="61"/>
                    <a:pt x="17506" y="49"/>
                    <a:pt x="16839" y="49"/>
                  </a:cubicBezTo>
                  <a:cubicBezTo>
                    <a:pt x="15380" y="49"/>
                    <a:pt x="13935" y="105"/>
                    <a:pt x="12471" y="191"/>
                  </a:cubicBezTo>
                  <a:cubicBezTo>
                    <a:pt x="10630" y="307"/>
                    <a:pt x="8767" y="411"/>
                    <a:pt x="6903" y="411"/>
                  </a:cubicBezTo>
                  <a:cubicBezTo>
                    <a:pt x="5038" y="411"/>
                    <a:pt x="3170" y="307"/>
                    <a:pt x="1319" y="3"/>
                  </a:cubicBezTo>
                  <a:cubicBezTo>
                    <a:pt x="1302" y="1"/>
                    <a:pt x="1286" y="0"/>
                    <a:pt x="12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9" name="Google Shape;1009;p51"/>
          <p:cNvGrpSpPr/>
          <p:nvPr/>
        </p:nvGrpSpPr>
        <p:grpSpPr>
          <a:xfrm>
            <a:off x="7332725" y="3892938"/>
            <a:ext cx="639425" cy="489125"/>
            <a:chOff x="6368425" y="4496988"/>
            <a:chExt cx="639425" cy="489125"/>
          </a:xfrm>
        </p:grpSpPr>
        <p:sp>
          <p:nvSpPr>
            <p:cNvPr id="1010" name="Google Shape;1010;p51"/>
            <p:cNvSpPr/>
            <p:nvPr/>
          </p:nvSpPr>
          <p:spPr>
            <a:xfrm>
              <a:off x="6790225" y="4710413"/>
              <a:ext cx="177350" cy="192000"/>
            </a:xfrm>
            <a:custGeom>
              <a:avLst/>
              <a:gdLst/>
              <a:ahLst/>
              <a:cxnLst/>
              <a:rect l="l" t="t" r="r" b="b"/>
              <a:pathLst>
                <a:path w="7094" h="7680" extrusionOk="0">
                  <a:moveTo>
                    <a:pt x="1423" y="1"/>
                  </a:moveTo>
                  <a:cubicBezTo>
                    <a:pt x="1946" y="398"/>
                    <a:pt x="2197" y="900"/>
                    <a:pt x="2490" y="1361"/>
                  </a:cubicBezTo>
                  <a:cubicBezTo>
                    <a:pt x="2616" y="1570"/>
                    <a:pt x="2699" y="1821"/>
                    <a:pt x="2888" y="1988"/>
                  </a:cubicBezTo>
                  <a:cubicBezTo>
                    <a:pt x="3473" y="2595"/>
                    <a:pt x="4059" y="3244"/>
                    <a:pt x="4520" y="3955"/>
                  </a:cubicBezTo>
                  <a:cubicBezTo>
                    <a:pt x="4771" y="4269"/>
                    <a:pt x="5001" y="4583"/>
                    <a:pt x="5231" y="4918"/>
                  </a:cubicBezTo>
                  <a:cubicBezTo>
                    <a:pt x="5524" y="5315"/>
                    <a:pt x="5775" y="5713"/>
                    <a:pt x="6173" y="6027"/>
                  </a:cubicBezTo>
                  <a:cubicBezTo>
                    <a:pt x="6549" y="6320"/>
                    <a:pt x="6779" y="6759"/>
                    <a:pt x="7093" y="7115"/>
                  </a:cubicBezTo>
                  <a:cubicBezTo>
                    <a:pt x="6445" y="7680"/>
                    <a:pt x="5670" y="7470"/>
                    <a:pt x="4938" y="7596"/>
                  </a:cubicBezTo>
                  <a:cubicBezTo>
                    <a:pt x="4248" y="6947"/>
                    <a:pt x="3557" y="6257"/>
                    <a:pt x="3034" y="5441"/>
                  </a:cubicBezTo>
                  <a:cubicBezTo>
                    <a:pt x="2323" y="4374"/>
                    <a:pt x="1548" y="3349"/>
                    <a:pt x="816" y="2302"/>
                  </a:cubicBezTo>
                  <a:cubicBezTo>
                    <a:pt x="691" y="2135"/>
                    <a:pt x="544" y="1988"/>
                    <a:pt x="398" y="1821"/>
                  </a:cubicBezTo>
                  <a:cubicBezTo>
                    <a:pt x="0" y="1361"/>
                    <a:pt x="0" y="1235"/>
                    <a:pt x="230" y="775"/>
                  </a:cubicBezTo>
                  <a:cubicBezTo>
                    <a:pt x="439" y="356"/>
                    <a:pt x="711" y="64"/>
                    <a:pt x="1235" y="210"/>
                  </a:cubicBezTo>
                  <a:cubicBezTo>
                    <a:pt x="1235" y="189"/>
                    <a:pt x="1318" y="84"/>
                    <a:pt x="14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51"/>
            <p:cNvSpPr/>
            <p:nvPr/>
          </p:nvSpPr>
          <p:spPr>
            <a:xfrm>
              <a:off x="6763025" y="4681638"/>
              <a:ext cx="244825" cy="304475"/>
            </a:xfrm>
            <a:custGeom>
              <a:avLst/>
              <a:gdLst/>
              <a:ahLst/>
              <a:cxnLst/>
              <a:rect l="l" t="t" r="r" b="b"/>
              <a:pathLst>
                <a:path w="9793" h="12179" extrusionOk="0">
                  <a:moveTo>
                    <a:pt x="1883" y="1"/>
                  </a:moveTo>
                  <a:cubicBezTo>
                    <a:pt x="2783" y="419"/>
                    <a:pt x="3473" y="1089"/>
                    <a:pt x="3976" y="1884"/>
                  </a:cubicBezTo>
                  <a:cubicBezTo>
                    <a:pt x="4289" y="2407"/>
                    <a:pt x="4708" y="2826"/>
                    <a:pt x="5126" y="3286"/>
                  </a:cubicBezTo>
                  <a:cubicBezTo>
                    <a:pt x="5775" y="3956"/>
                    <a:pt x="6403" y="4667"/>
                    <a:pt x="6905" y="5483"/>
                  </a:cubicBezTo>
                  <a:cubicBezTo>
                    <a:pt x="7135" y="5860"/>
                    <a:pt x="7365" y="6257"/>
                    <a:pt x="7805" y="6466"/>
                  </a:cubicBezTo>
                  <a:cubicBezTo>
                    <a:pt x="7909" y="6529"/>
                    <a:pt x="7993" y="6634"/>
                    <a:pt x="8077" y="6696"/>
                  </a:cubicBezTo>
                  <a:cubicBezTo>
                    <a:pt x="8537" y="7324"/>
                    <a:pt x="9018" y="7952"/>
                    <a:pt x="9458" y="8580"/>
                  </a:cubicBezTo>
                  <a:cubicBezTo>
                    <a:pt x="9332" y="9249"/>
                    <a:pt x="9332" y="9835"/>
                    <a:pt x="9625" y="10421"/>
                  </a:cubicBezTo>
                  <a:cubicBezTo>
                    <a:pt x="9792" y="10818"/>
                    <a:pt x="9750" y="11258"/>
                    <a:pt x="9750" y="11676"/>
                  </a:cubicBezTo>
                  <a:cubicBezTo>
                    <a:pt x="9750" y="11990"/>
                    <a:pt x="9478" y="12178"/>
                    <a:pt x="9165" y="12116"/>
                  </a:cubicBezTo>
                  <a:cubicBezTo>
                    <a:pt x="8955" y="12074"/>
                    <a:pt x="8746" y="11990"/>
                    <a:pt x="8621" y="11823"/>
                  </a:cubicBezTo>
                  <a:cubicBezTo>
                    <a:pt x="8411" y="11593"/>
                    <a:pt x="8160" y="11488"/>
                    <a:pt x="7867" y="11362"/>
                  </a:cubicBezTo>
                  <a:cubicBezTo>
                    <a:pt x="6905" y="10944"/>
                    <a:pt x="6173" y="10191"/>
                    <a:pt x="5461" y="9458"/>
                  </a:cubicBezTo>
                  <a:cubicBezTo>
                    <a:pt x="5356" y="9354"/>
                    <a:pt x="5294" y="9186"/>
                    <a:pt x="5231" y="9061"/>
                  </a:cubicBezTo>
                  <a:cubicBezTo>
                    <a:pt x="5168" y="8956"/>
                    <a:pt x="5126" y="8831"/>
                    <a:pt x="5022" y="8768"/>
                  </a:cubicBezTo>
                  <a:cubicBezTo>
                    <a:pt x="4394" y="8412"/>
                    <a:pt x="4017" y="7805"/>
                    <a:pt x="3620" y="7220"/>
                  </a:cubicBezTo>
                  <a:cubicBezTo>
                    <a:pt x="3369" y="6864"/>
                    <a:pt x="3139" y="6466"/>
                    <a:pt x="2846" y="6111"/>
                  </a:cubicBezTo>
                  <a:cubicBezTo>
                    <a:pt x="2574" y="5734"/>
                    <a:pt x="2260" y="5399"/>
                    <a:pt x="1988" y="5064"/>
                  </a:cubicBezTo>
                  <a:cubicBezTo>
                    <a:pt x="1486" y="4458"/>
                    <a:pt x="963" y="3851"/>
                    <a:pt x="460" y="3223"/>
                  </a:cubicBezTo>
                  <a:cubicBezTo>
                    <a:pt x="105" y="2763"/>
                    <a:pt x="0" y="2177"/>
                    <a:pt x="167" y="1654"/>
                  </a:cubicBezTo>
                  <a:cubicBezTo>
                    <a:pt x="335" y="1194"/>
                    <a:pt x="628" y="733"/>
                    <a:pt x="1067" y="461"/>
                  </a:cubicBezTo>
                  <a:cubicBezTo>
                    <a:pt x="1318" y="315"/>
                    <a:pt x="1569" y="189"/>
                    <a:pt x="1883" y="1"/>
                  </a:cubicBezTo>
                  <a:close/>
                  <a:moveTo>
                    <a:pt x="2511" y="1152"/>
                  </a:moveTo>
                  <a:cubicBezTo>
                    <a:pt x="2406" y="1235"/>
                    <a:pt x="2323" y="1340"/>
                    <a:pt x="2260" y="1340"/>
                  </a:cubicBezTo>
                  <a:cubicBezTo>
                    <a:pt x="1737" y="1194"/>
                    <a:pt x="1486" y="1466"/>
                    <a:pt x="1276" y="1884"/>
                  </a:cubicBezTo>
                  <a:cubicBezTo>
                    <a:pt x="1046" y="2365"/>
                    <a:pt x="1046" y="2512"/>
                    <a:pt x="1423" y="2930"/>
                  </a:cubicBezTo>
                  <a:cubicBezTo>
                    <a:pt x="1569" y="3098"/>
                    <a:pt x="1716" y="3244"/>
                    <a:pt x="1841" y="3432"/>
                  </a:cubicBezTo>
                  <a:cubicBezTo>
                    <a:pt x="2615" y="4479"/>
                    <a:pt x="3369" y="5504"/>
                    <a:pt x="4080" y="6571"/>
                  </a:cubicBezTo>
                  <a:cubicBezTo>
                    <a:pt x="4624" y="7408"/>
                    <a:pt x="5294" y="8098"/>
                    <a:pt x="5984" y="8726"/>
                  </a:cubicBezTo>
                  <a:cubicBezTo>
                    <a:pt x="6717" y="8580"/>
                    <a:pt x="7470" y="8768"/>
                    <a:pt x="8118" y="8245"/>
                  </a:cubicBezTo>
                  <a:cubicBezTo>
                    <a:pt x="7825" y="7889"/>
                    <a:pt x="7595" y="7408"/>
                    <a:pt x="7198" y="7157"/>
                  </a:cubicBezTo>
                  <a:cubicBezTo>
                    <a:pt x="6779" y="6843"/>
                    <a:pt x="6549" y="6445"/>
                    <a:pt x="6256" y="6048"/>
                  </a:cubicBezTo>
                  <a:cubicBezTo>
                    <a:pt x="6026" y="5734"/>
                    <a:pt x="5796" y="5420"/>
                    <a:pt x="5566" y="5085"/>
                  </a:cubicBezTo>
                  <a:cubicBezTo>
                    <a:pt x="5064" y="4374"/>
                    <a:pt x="4520" y="3746"/>
                    <a:pt x="3913" y="3119"/>
                  </a:cubicBezTo>
                  <a:cubicBezTo>
                    <a:pt x="3766" y="2972"/>
                    <a:pt x="3662" y="2700"/>
                    <a:pt x="3515" y="2491"/>
                  </a:cubicBezTo>
                  <a:cubicBezTo>
                    <a:pt x="3264" y="2051"/>
                    <a:pt x="2992" y="1549"/>
                    <a:pt x="2511" y="1152"/>
                  </a:cubicBezTo>
                  <a:close/>
                  <a:moveTo>
                    <a:pt x="8495" y="11090"/>
                  </a:moveTo>
                  <a:cubicBezTo>
                    <a:pt x="8851" y="10860"/>
                    <a:pt x="8851" y="10567"/>
                    <a:pt x="8788" y="10316"/>
                  </a:cubicBezTo>
                  <a:cubicBezTo>
                    <a:pt x="8683" y="9982"/>
                    <a:pt x="8579" y="9626"/>
                    <a:pt x="8432" y="9291"/>
                  </a:cubicBezTo>
                  <a:cubicBezTo>
                    <a:pt x="8411" y="9291"/>
                    <a:pt x="8390" y="9249"/>
                    <a:pt x="8349" y="9270"/>
                  </a:cubicBezTo>
                  <a:cubicBezTo>
                    <a:pt x="7805" y="9375"/>
                    <a:pt x="7261" y="9479"/>
                    <a:pt x="6633" y="9584"/>
                  </a:cubicBezTo>
                  <a:cubicBezTo>
                    <a:pt x="7135" y="10295"/>
                    <a:pt x="7972" y="10505"/>
                    <a:pt x="8495" y="110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12" name="Google Shape;1012;p51"/>
            <p:cNvGrpSpPr/>
            <p:nvPr/>
          </p:nvGrpSpPr>
          <p:grpSpPr>
            <a:xfrm>
              <a:off x="6368425" y="4496988"/>
              <a:ext cx="182575" cy="327500"/>
              <a:chOff x="6368425" y="4496988"/>
              <a:chExt cx="182575" cy="327500"/>
            </a:xfrm>
          </p:grpSpPr>
          <p:sp>
            <p:nvSpPr>
              <p:cNvPr id="1013" name="Google Shape;1013;p51"/>
              <p:cNvSpPr/>
              <p:nvPr/>
            </p:nvSpPr>
            <p:spPr>
              <a:xfrm>
                <a:off x="6388825" y="4580688"/>
                <a:ext cx="131850" cy="225475"/>
              </a:xfrm>
              <a:custGeom>
                <a:avLst/>
                <a:gdLst/>
                <a:ahLst/>
                <a:cxnLst/>
                <a:rect l="l" t="t" r="r" b="b"/>
                <a:pathLst>
                  <a:path w="5274" h="9019" extrusionOk="0">
                    <a:moveTo>
                      <a:pt x="3976" y="1"/>
                    </a:moveTo>
                    <a:cubicBezTo>
                      <a:pt x="4311" y="1"/>
                      <a:pt x="4625" y="43"/>
                      <a:pt x="4855" y="335"/>
                    </a:cubicBezTo>
                    <a:cubicBezTo>
                      <a:pt x="5273" y="775"/>
                      <a:pt x="5210" y="1319"/>
                      <a:pt x="5001" y="1779"/>
                    </a:cubicBezTo>
                    <a:cubicBezTo>
                      <a:pt x="4792" y="2219"/>
                      <a:pt x="4729" y="2721"/>
                      <a:pt x="4541" y="3139"/>
                    </a:cubicBezTo>
                    <a:cubicBezTo>
                      <a:pt x="4311" y="3704"/>
                      <a:pt x="4227" y="4311"/>
                      <a:pt x="4081" y="4876"/>
                    </a:cubicBezTo>
                    <a:cubicBezTo>
                      <a:pt x="3913" y="5357"/>
                      <a:pt x="3662" y="5797"/>
                      <a:pt x="3432" y="6278"/>
                    </a:cubicBezTo>
                    <a:cubicBezTo>
                      <a:pt x="3265" y="6592"/>
                      <a:pt x="3118" y="6905"/>
                      <a:pt x="2972" y="7261"/>
                    </a:cubicBezTo>
                    <a:cubicBezTo>
                      <a:pt x="2804" y="7784"/>
                      <a:pt x="2658" y="8370"/>
                      <a:pt x="2114" y="8705"/>
                    </a:cubicBezTo>
                    <a:cubicBezTo>
                      <a:pt x="1863" y="8851"/>
                      <a:pt x="1591" y="9019"/>
                      <a:pt x="1277" y="8956"/>
                    </a:cubicBezTo>
                    <a:cubicBezTo>
                      <a:pt x="942" y="8914"/>
                      <a:pt x="628" y="8851"/>
                      <a:pt x="314" y="8789"/>
                    </a:cubicBezTo>
                    <a:cubicBezTo>
                      <a:pt x="105" y="8726"/>
                      <a:pt x="0" y="8433"/>
                      <a:pt x="126" y="8266"/>
                    </a:cubicBezTo>
                    <a:cubicBezTo>
                      <a:pt x="419" y="7868"/>
                      <a:pt x="461" y="7408"/>
                      <a:pt x="565" y="6968"/>
                    </a:cubicBezTo>
                    <a:cubicBezTo>
                      <a:pt x="586" y="6843"/>
                      <a:pt x="628" y="6738"/>
                      <a:pt x="670" y="6633"/>
                    </a:cubicBezTo>
                    <a:cubicBezTo>
                      <a:pt x="1360" y="4981"/>
                      <a:pt x="2030" y="3307"/>
                      <a:pt x="2741" y="1675"/>
                    </a:cubicBezTo>
                    <a:cubicBezTo>
                      <a:pt x="3076" y="670"/>
                      <a:pt x="3118" y="691"/>
                      <a:pt x="397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4" name="Google Shape;1014;p51"/>
              <p:cNvSpPr/>
              <p:nvPr/>
            </p:nvSpPr>
            <p:spPr>
              <a:xfrm>
                <a:off x="6368425" y="4496988"/>
                <a:ext cx="182575" cy="327500"/>
              </a:xfrm>
              <a:custGeom>
                <a:avLst/>
                <a:gdLst/>
                <a:ahLst/>
                <a:cxnLst/>
                <a:rect l="l" t="t" r="r" b="b"/>
                <a:pathLst>
                  <a:path w="7303" h="13100" extrusionOk="0">
                    <a:moveTo>
                      <a:pt x="7240" y="1173"/>
                    </a:moveTo>
                    <a:cubicBezTo>
                      <a:pt x="7135" y="2010"/>
                      <a:pt x="7073" y="2930"/>
                      <a:pt x="6968" y="3809"/>
                    </a:cubicBezTo>
                    <a:cubicBezTo>
                      <a:pt x="6926" y="4123"/>
                      <a:pt x="6884" y="4395"/>
                      <a:pt x="6654" y="4646"/>
                    </a:cubicBezTo>
                    <a:cubicBezTo>
                      <a:pt x="6508" y="4771"/>
                      <a:pt x="6570" y="5064"/>
                      <a:pt x="6466" y="5253"/>
                    </a:cubicBezTo>
                    <a:cubicBezTo>
                      <a:pt x="6047" y="5901"/>
                      <a:pt x="6194" y="6738"/>
                      <a:pt x="5754" y="7387"/>
                    </a:cubicBezTo>
                    <a:cubicBezTo>
                      <a:pt x="5713" y="7492"/>
                      <a:pt x="5650" y="7638"/>
                      <a:pt x="5671" y="7743"/>
                    </a:cubicBezTo>
                    <a:cubicBezTo>
                      <a:pt x="5754" y="8433"/>
                      <a:pt x="5252" y="8998"/>
                      <a:pt x="5148" y="9647"/>
                    </a:cubicBezTo>
                    <a:cubicBezTo>
                      <a:pt x="5127" y="9772"/>
                      <a:pt x="5001" y="9898"/>
                      <a:pt x="4917" y="10044"/>
                    </a:cubicBezTo>
                    <a:cubicBezTo>
                      <a:pt x="4729" y="10379"/>
                      <a:pt x="4541" y="10693"/>
                      <a:pt x="4457" y="11111"/>
                    </a:cubicBezTo>
                    <a:cubicBezTo>
                      <a:pt x="4206" y="11969"/>
                      <a:pt x="3767" y="12722"/>
                      <a:pt x="2804" y="12994"/>
                    </a:cubicBezTo>
                    <a:cubicBezTo>
                      <a:pt x="2616" y="13036"/>
                      <a:pt x="2428" y="13099"/>
                      <a:pt x="2281" y="13099"/>
                    </a:cubicBezTo>
                    <a:cubicBezTo>
                      <a:pt x="1779" y="13078"/>
                      <a:pt x="1319" y="13015"/>
                      <a:pt x="816" y="12974"/>
                    </a:cubicBezTo>
                    <a:cubicBezTo>
                      <a:pt x="419" y="12911"/>
                      <a:pt x="189" y="12681"/>
                      <a:pt x="168" y="12304"/>
                    </a:cubicBezTo>
                    <a:cubicBezTo>
                      <a:pt x="105" y="11865"/>
                      <a:pt x="0" y="11404"/>
                      <a:pt x="272" y="10986"/>
                    </a:cubicBezTo>
                    <a:cubicBezTo>
                      <a:pt x="335" y="10839"/>
                      <a:pt x="419" y="10693"/>
                      <a:pt x="419" y="10567"/>
                    </a:cubicBezTo>
                    <a:cubicBezTo>
                      <a:pt x="440" y="9898"/>
                      <a:pt x="796" y="9333"/>
                      <a:pt x="1047" y="8747"/>
                    </a:cubicBezTo>
                    <a:cubicBezTo>
                      <a:pt x="1444" y="7868"/>
                      <a:pt x="1800" y="6948"/>
                      <a:pt x="2197" y="6069"/>
                    </a:cubicBezTo>
                    <a:cubicBezTo>
                      <a:pt x="2469" y="5483"/>
                      <a:pt x="2720" y="4876"/>
                      <a:pt x="3013" y="4311"/>
                    </a:cubicBezTo>
                    <a:cubicBezTo>
                      <a:pt x="3160" y="3997"/>
                      <a:pt x="3411" y="3704"/>
                      <a:pt x="3641" y="3411"/>
                    </a:cubicBezTo>
                    <a:cubicBezTo>
                      <a:pt x="3850" y="3160"/>
                      <a:pt x="4101" y="2951"/>
                      <a:pt x="4206" y="2616"/>
                    </a:cubicBezTo>
                    <a:cubicBezTo>
                      <a:pt x="4269" y="2428"/>
                      <a:pt x="4499" y="2303"/>
                      <a:pt x="4625" y="2135"/>
                    </a:cubicBezTo>
                    <a:cubicBezTo>
                      <a:pt x="4897" y="1842"/>
                      <a:pt x="5210" y="1570"/>
                      <a:pt x="5399" y="1214"/>
                    </a:cubicBezTo>
                    <a:cubicBezTo>
                      <a:pt x="5629" y="754"/>
                      <a:pt x="6047" y="482"/>
                      <a:pt x="6466" y="252"/>
                    </a:cubicBezTo>
                    <a:cubicBezTo>
                      <a:pt x="6926" y="1"/>
                      <a:pt x="7303" y="231"/>
                      <a:pt x="7282" y="775"/>
                    </a:cubicBezTo>
                    <a:cubicBezTo>
                      <a:pt x="7282" y="901"/>
                      <a:pt x="7240" y="984"/>
                      <a:pt x="7240" y="1173"/>
                    </a:cubicBezTo>
                    <a:close/>
                    <a:moveTo>
                      <a:pt x="4792" y="3349"/>
                    </a:moveTo>
                    <a:cubicBezTo>
                      <a:pt x="3934" y="4039"/>
                      <a:pt x="3892" y="4039"/>
                      <a:pt x="3495" y="4960"/>
                    </a:cubicBezTo>
                    <a:cubicBezTo>
                      <a:pt x="2804" y="6613"/>
                      <a:pt x="2135" y="8287"/>
                      <a:pt x="1444" y="9940"/>
                    </a:cubicBezTo>
                    <a:cubicBezTo>
                      <a:pt x="1381" y="10044"/>
                      <a:pt x="1360" y="10170"/>
                      <a:pt x="1340" y="10274"/>
                    </a:cubicBezTo>
                    <a:cubicBezTo>
                      <a:pt x="1256" y="10714"/>
                      <a:pt x="1172" y="11153"/>
                      <a:pt x="879" y="11551"/>
                    </a:cubicBezTo>
                    <a:cubicBezTo>
                      <a:pt x="754" y="11739"/>
                      <a:pt x="858" y="12032"/>
                      <a:pt x="1068" y="12074"/>
                    </a:cubicBezTo>
                    <a:cubicBezTo>
                      <a:pt x="1381" y="12158"/>
                      <a:pt x="1716" y="12199"/>
                      <a:pt x="2030" y="12262"/>
                    </a:cubicBezTo>
                    <a:cubicBezTo>
                      <a:pt x="2344" y="12304"/>
                      <a:pt x="2616" y="12178"/>
                      <a:pt x="2867" y="11990"/>
                    </a:cubicBezTo>
                    <a:cubicBezTo>
                      <a:pt x="3432" y="11655"/>
                      <a:pt x="3557" y="11090"/>
                      <a:pt x="3746" y="10567"/>
                    </a:cubicBezTo>
                    <a:cubicBezTo>
                      <a:pt x="3871" y="10212"/>
                      <a:pt x="4018" y="9898"/>
                      <a:pt x="4185" y="9563"/>
                    </a:cubicBezTo>
                    <a:cubicBezTo>
                      <a:pt x="4415" y="9124"/>
                      <a:pt x="4708" y="8684"/>
                      <a:pt x="4834" y="8182"/>
                    </a:cubicBezTo>
                    <a:cubicBezTo>
                      <a:pt x="5022" y="7596"/>
                      <a:pt x="5064" y="7010"/>
                      <a:pt x="5315" y="6424"/>
                    </a:cubicBezTo>
                    <a:cubicBezTo>
                      <a:pt x="5482" y="6006"/>
                      <a:pt x="5545" y="5504"/>
                      <a:pt x="5754" y="5064"/>
                    </a:cubicBezTo>
                    <a:cubicBezTo>
                      <a:pt x="5985" y="4625"/>
                      <a:pt x="6068" y="4081"/>
                      <a:pt x="5629" y="3621"/>
                    </a:cubicBezTo>
                    <a:cubicBezTo>
                      <a:pt x="5420" y="3391"/>
                      <a:pt x="5106" y="3349"/>
                      <a:pt x="4792" y="3349"/>
                    </a:cubicBezTo>
                    <a:close/>
                    <a:moveTo>
                      <a:pt x="6277" y="3098"/>
                    </a:moveTo>
                    <a:cubicBezTo>
                      <a:pt x="6361" y="2637"/>
                      <a:pt x="6487" y="2198"/>
                      <a:pt x="6403" y="1696"/>
                    </a:cubicBezTo>
                    <a:cubicBezTo>
                      <a:pt x="5922" y="1821"/>
                      <a:pt x="5775" y="1926"/>
                      <a:pt x="5336" y="2742"/>
                    </a:cubicBezTo>
                    <a:cubicBezTo>
                      <a:pt x="5650" y="2847"/>
                      <a:pt x="5943" y="2972"/>
                      <a:pt x="6277" y="309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" name="Subtítulo 2"/>
          <p:cNvSpPr>
            <a:spLocks noGrp="1"/>
          </p:cNvSpPr>
          <p:nvPr>
            <p:ph type="subTitle" idx="2"/>
          </p:nvPr>
        </p:nvSpPr>
        <p:spPr>
          <a:xfrm>
            <a:off x="720100" y="1789893"/>
            <a:ext cx="3865152" cy="1970031"/>
          </a:xfrm>
        </p:spPr>
        <p:txBody>
          <a:bodyPr/>
          <a:lstStyle/>
          <a:p>
            <a:r>
              <a:rPr lang="es-MX" sz="2000" dirty="0" smtClean="0"/>
              <a:t>      La </a:t>
            </a:r>
            <a:r>
              <a:rPr lang="es-MX" sz="2000" dirty="0"/>
              <a:t>autoestima es en definitiva un juicio sobre la propia valía según dice </a:t>
            </a:r>
            <a:r>
              <a:rPr lang="es-MX" sz="2000" dirty="0" err="1"/>
              <a:t>L´ecuyer</a:t>
            </a:r>
            <a:r>
              <a:rPr lang="es-MX" sz="2000" dirty="0"/>
              <a:t> (1984) que implica aspectos fundamentales de la auto imagen además de las propias aspiraciones, intereses, sentimientos, cualidades, defectos etc..</a:t>
            </a:r>
          </a:p>
        </p:txBody>
      </p:sp>
      <p:grpSp>
        <p:nvGrpSpPr>
          <p:cNvPr id="65" name="Google Shape;415;p38"/>
          <p:cNvGrpSpPr/>
          <p:nvPr/>
        </p:nvGrpSpPr>
        <p:grpSpPr>
          <a:xfrm>
            <a:off x="478125" y="325325"/>
            <a:ext cx="741250" cy="792000"/>
            <a:chOff x="-3118700" y="2365900"/>
            <a:chExt cx="741250" cy="792000"/>
          </a:xfrm>
        </p:grpSpPr>
        <p:sp>
          <p:nvSpPr>
            <p:cNvPr id="66" name="Google Shape;416;p38"/>
            <p:cNvSpPr/>
            <p:nvPr/>
          </p:nvSpPr>
          <p:spPr>
            <a:xfrm>
              <a:off x="-2848250" y="2598675"/>
              <a:ext cx="266800" cy="290350"/>
            </a:xfrm>
            <a:custGeom>
              <a:avLst/>
              <a:gdLst/>
              <a:ahLst/>
              <a:cxnLst/>
              <a:rect l="l" t="t" r="r" b="b"/>
              <a:pathLst>
                <a:path w="10672" h="11614" extrusionOk="0">
                  <a:moveTo>
                    <a:pt x="3139" y="1005"/>
                  </a:moveTo>
                  <a:cubicBezTo>
                    <a:pt x="3013" y="775"/>
                    <a:pt x="2929" y="628"/>
                    <a:pt x="2846" y="503"/>
                  </a:cubicBezTo>
                  <a:cubicBezTo>
                    <a:pt x="2950" y="419"/>
                    <a:pt x="3034" y="315"/>
                    <a:pt x="3139" y="294"/>
                  </a:cubicBezTo>
                  <a:cubicBezTo>
                    <a:pt x="4394" y="105"/>
                    <a:pt x="5649" y="1"/>
                    <a:pt x="6779" y="817"/>
                  </a:cubicBezTo>
                  <a:cubicBezTo>
                    <a:pt x="7030" y="1005"/>
                    <a:pt x="7302" y="1193"/>
                    <a:pt x="7553" y="1340"/>
                  </a:cubicBezTo>
                  <a:cubicBezTo>
                    <a:pt x="8118" y="1675"/>
                    <a:pt x="8516" y="2135"/>
                    <a:pt x="8872" y="2679"/>
                  </a:cubicBezTo>
                  <a:cubicBezTo>
                    <a:pt x="9227" y="3286"/>
                    <a:pt x="9625" y="3872"/>
                    <a:pt x="10022" y="4457"/>
                  </a:cubicBezTo>
                  <a:cubicBezTo>
                    <a:pt x="10441" y="5106"/>
                    <a:pt x="10671" y="5797"/>
                    <a:pt x="10650" y="6571"/>
                  </a:cubicBezTo>
                  <a:cubicBezTo>
                    <a:pt x="10608" y="7115"/>
                    <a:pt x="10650" y="7680"/>
                    <a:pt x="10587" y="8224"/>
                  </a:cubicBezTo>
                  <a:cubicBezTo>
                    <a:pt x="10546" y="8872"/>
                    <a:pt x="10294" y="9416"/>
                    <a:pt x="9813" y="9898"/>
                  </a:cubicBezTo>
                  <a:cubicBezTo>
                    <a:pt x="9123" y="10525"/>
                    <a:pt x="8390" y="11048"/>
                    <a:pt x="7470" y="11237"/>
                  </a:cubicBezTo>
                  <a:cubicBezTo>
                    <a:pt x="6926" y="11362"/>
                    <a:pt x="6403" y="11488"/>
                    <a:pt x="5859" y="11551"/>
                  </a:cubicBezTo>
                  <a:cubicBezTo>
                    <a:pt x="5147" y="11613"/>
                    <a:pt x="4478" y="11509"/>
                    <a:pt x="3787" y="11258"/>
                  </a:cubicBezTo>
                  <a:cubicBezTo>
                    <a:pt x="2636" y="10818"/>
                    <a:pt x="1758" y="10107"/>
                    <a:pt x="942" y="9207"/>
                  </a:cubicBezTo>
                  <a:cubicBezTo>
                    <a:pt x="628" y="8872"/>
                    <a:pt x="419" y="8538"/>
                    <a:pt x="439" y="8056"/>
                  </a:cubicBezTo>
                  <a:cubicBezTo>
                    <a:pt x="439" y="7805"/>
                    <a:pt x="439" y="7491"/>
                    <a:pt x="377" y="7261"/>
                  </a:cubicBezTo>
                  <a:cubicBezTo>
                    <a:pt x="0" y="6257"/>
                    <a:pt x="230" y="5294"/>
                    <a:pt x="544" y="4353"/>
                  </a:cubicBezTo>
                  <a:cubicBezTo>
                    <a:pt x="1046" y="2888"/>
                    <a:pt x="1067" y="2888"/>
                    <a:pt x="2323" y="1758"/>
                  </a:cubicBezTo>
                  <a:cubicBezTo>
                    <a:pt x="2574" y="1549"/>
                    <a:pt x="2825" y="1298"/>
                    <a:pt x="3139" y="10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417;p38"/>
            <p:cNvSpPr/>
            <p:nvPr/>
          </p:nvSpPr>
          <p:spPr>
            <a:xfrm>
              <a:off x="-2877550" y="2577750"/>
              <a:ext cx="325375" cy="344750"/>
            </a:xfrm>
            <a:custGeom>
              <a:avLst/>
              <a:gdLst/>
              <a:ahLst/>
              <a:cxnLst/>
              <a:rect l="l" t="t" r="r" b="b"/>
              <a:pathLst>
                <a:path w="13015" h="13790" extrusionOk="0">
                  <a:moveTo>
                    <a:pt x="12868" y="7889"/>
                  </a:moveTo>
                  <a:cubicBezTo>
                    <a:pt x="12910" y="8789"/>
                    <a:pt x="13015" y="9563"/>
                    <a:pt x="12701" y="10253"/>
                  </a:cubicBezTo>
                  <a:cubicBezTo>
                    <a:pt x="12575" y="10546"/>
                    <a:pt x="12471" y="10860"/>
                    <a:pt x="12262" y="11090"/>
                  </a:cubicBezTo>
                  <a:cubicBezTo>
                    <a:pt x="11404" y="12095"/>
                    <a:pt x="10399" y="12932"/>
                    <a:pt x="9081" y="13245"/>
                  </a:cubicBezTo>
                  <a:cubicBezTo>
                    <a:pt x="8495" y="13371"/>
                    <a:pt x="7930" y="13559"/>
                    <a:pt x="7345" y="13643"/>
                  </a:cubicBezTo>
                  <a:cubicBezTo>
                    <a:pt x="6277" y="13789"/>
                    <a:pt x="5252" y="13643"/>
                    <a:pt x="4227" y="13245"/>
                  </a:cubicBezTo>
                  <a:cubicBezTo>
                    <a:pt x="2867" y="12722"/>
                    <a:pt x="1904" y="11802"/>
                    <a:pt x="963" y="10776"/>
                  </a:cubicBezTo>
                  <a:cubicBezTo>
                    <a:pt x="775" y="10567"/>
                    <a:pt x="607" y="10337"/>
                    <a:pt x="523" y="10086"/>
                  </a:cubicBezTo>
                  <a:cubicBezTo>
                    <a:pt x="231" y="9061"/>
                    <a:pt x="0" y="8015"/>
                    <a:pt x="21" y="6947"/>
                  </a:cubicBezTo>
                  <a:cubicBezTo>
                    <a:pt x="42" y="5650"/>
                    <a:pt x="544" y="4478"/>
                    <a:pt x="1047" y="3307"/>
                  </a:cubicBezTo>
                  <a:cubicBezTo>
                    <a:pt x="1088" y="3181"/>
                    <a:pt x="1193" y="3014"/>
                    <a:pt x="1298" y="2909"/>
                  </a:cubicBezTo>
                  <a:cubicBezTo>
                    <a:pt x="1695" y="2553"/>
                    <a:pt x="2218" y="2240"/>
                    <a:pt x="2511" y="1779"/>
                  </a:cubicBezTo>
                  <a:cubicBezTo>
                    <a:pt x="2804" y="1340"/>
                    <a:pt x="3181" y="1026"/>
                    <a:pt x="3578" y="712"/>
                  </a:cubicBezTo>
                  <a:cubicBezTo>
                    <a:pt x="3976" y="377"/>
                    <a:pt x="4478" y="210"/>
                    <a:pt x="5001" y="168"/>
                  </a:cubicBezTo>
                  <a:cubicBezTo>
                    <a:pt x="6424" y="1"/>
                    <a:pt x="7721" y="315"/>
                    <a:pt x="8914" y="1152"/>
                  </a:cubicBezTo>
                  <a:cubicBezTo>
                    <a:pt x="9772" y="1758"/>
                    <a:pt x="10546" y="2386"/>
                    <a:pt x="11090" y="3307"/>
                  </a:cubicBezTo>
                  <a:cubicBezTo>
                    <a:pt x="11383" y="3767"/>
                    <a:pt x="11697" y="4227"/>
                    <a:pt x="12031" y="4667"/>
                  </a:cubicBezTo>
                  <a:cubicBezTo>
                    <a:pt x="12638" y="5504"/>
                    <a:pt x="12952" y="6424"/>
                    <a:pt x="12889" y="7429"/>
                  </a:cubicBezTo>
                  <a:cubicBezTo>
                    <a:pt x="12868" y="7638"/>
                    <a:pt x="12868" y="7847"/>
                    <a:pt x="12868" y="7889"/>
                  </a:cubicBezTo>
                  <a:close/>
                  <a:moveTo>
                    <a:pt x="4311" y="1842"/>
                  </a:moveTo>
                  <a:cubicBezTo>
                    <a:pt x="3997" y="2156"/>
                    <a:pt x="3746" y="2386"/>
                    <a:pt x="3474" y="2616"/>
                  </a:cubicBezTo>
                  <a:cubicBezTo>
                    <a:pt x="2239" y="3746"/>
                    <a:pt x="2218" y="3725"/>
                    <a:pt x="1695" y="5211"/>
                  </a:cubicBezTo>
                  <a:cubicBezTo>
                    <a:pt x="1381" y="6152"/>
                    <a:pt x="1151" y="7094"/>
                    <a:pt x="1507" y="8119"/>
                  </a:cubicBezTo>
                  <a:cubicBezTo>
                    <a:pt x="1611" y="8370"/>
                    <a:pt x="1611" y="8663"/>
                    <a:pt x="1591" y="8935"/>
                  </a:cubicBezTo>
                  <a:cubicBezTo>
                    <a:pt x="1591" y="9396"/>
                    <a:pt x="1800" y="9730"/>
                    <a:pt x="2093" y="10086"/>
                  </a:cubicBezTo>
                  <a:cubicBezTo>
                    <a:pt x="2909" y="10965"/>
                    <a:pt x="3788" y="11697"/>
                    <a:pt x="4938" y="12116"/>
                  </a:cubicBezTo>
                  <a:cubicBezTo>
                    <a:pt x="5650" y="12388"/>
                    <a:pt x="6298" y="12492"/>
                    <a:pt x="7010" y="12409"/>
                  </a:cubicBezTo>
                  <a:cubicBezTo>
                    <a:pt x="7554" y="12325"/>
                    <a:pt x="8098" y="12199"/>
                    <a:pt x="8621" y="12095"/>
                  </a:cubicBezTo>
                  <a:cubicBezTo>
                    <a:pt x="9542" y="11885"/>
                    <a:pt x="10274" y="11383"/>
                    <a:pt x="10943" y="10756"/>
                  </a:cubicBezTo>
                  <a:cubicBezTo>
                    <a:pt x="11446" y="10295"/>
                    <a:pt x="11676" y="9730"/>
                    <a:pt x="11738" y="9082"/>
                  </a:cubicBezTo>
                  <a:cubicBezTo>
                    <a:pt x="11759" y="8538"/>
                    <a:pt x="11759" y="7994"/>
                    <a:pt x="11780" y="7429"/>
                  </a:cubicBezTo>
                  <a:cubicBezTo>
                    <a:pt x="11822" y="6655"/>
                    <a:pt x="11571" y="5964"/>
                    <a:pt x="11153" y="5315"/>
                  </a:cubicBezTo>
                  <a:cubicBezTo>
                    <a:pt x="10776" y="4709"/>
                    <a:pt x="10378" y="4144"/>
                    <a:pt x="10002" y="3537"/>
                  </a:cubicBezTo>
                  <a:cubicBezTo>
                    <a:pt x="9667" y="2993"/>
                    <a:pt x="9249" y="2512"/>
                    <a:pt x="8705" y="2198"/>
                  </a:cubicBezTo>
                  <a:cubicBezTo>
                    <a:pt x="8433" y="2051"/>
                    <a:pt x="8181" y="1863"/>
                    <a:pt x="7909" y="1675"/>
                  </a:cubicBezTo>
                  <a:cubicBezTo>
                    <a:pt x="6801" y="859"/>
                    <a:pt x="5545" y="984"/>
                    <a:pt x="4290" y="1152"/>
                  </a:cubicBezTo>
                  <a:cubicBezTo>
                    <a:pt x="4185" y="1193"/>
                    <a:pt x="4101" y="1298"/>
                    <a:pt x="3997" y="1361"/>
                  </a:cubicBezTo>
                  <a:cubicBezTo>
                    <a:pt x="4101" y="1465"/>
                    <a:pt x="4185" y="1612"/>
                    <a:pt x="4311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418;p38"/>
            <p:cNvSpPr/>
            <p:nvPr/>
          </p:nvSpPr>
          <p:spPr>
            <a:xfrm>
              <a:off x="-3102475" y="2877500"/>
              <a:ext cx="144400" cy="69050"/>
            </a:xfrm>
            <a:custGeom>
              <a:avLst/>
              <a:gdLst/>
              <a:ahLst/>
              <a:cxnLst/>
              <a:rect l="l" t="t" r="r" b="b"/>
              <a:pathLst>
                <a:path w="5776" h="2762" extrusionOk="0">
                  <a:moveTo>
                    <a:pt x="1256" y="2762"/>
                  </a:moveTo>
                  <a:cubicBezTo>
                    <a:pt x="1025" y="2720"/>
                    <a:pt x="816" y="2699"/>
                    <a:pt x="628" y="2636"/>
                  </a:cubicBezTo>
                  <a:cubicBezTo>
                    <a:pt x="209" y="2511"/>
                    <a:pt x="0" y="1946"/>
                    <a:pt x="293" y="1569"/>
                  </a:cubicBezTo>
                  <a:cubicBezTo>
                    <a:pt x="398" y="1423"/>
                    <a:pt x="649" y="1297"/>
                    <a:pt x="774" y="1339"/>
                  </a:cubicBezTo>
                  <a:cubicBezTo>
                    <a:pt x="1716" y="1653"/>
                    <a:pt x="2490" y="1276"/>
                    <a:pt x="3181" y="732"/>
                  </a:cubicBezTo>
                  <a:cubicBezTo>
                    <a:pt x="3766" y="293"/>
                    <a:pt x="4436" y="84"/>
                    <a:pt x="5147" y="21"/>
                  </a:cubicBezTo>
                  <a:cubicBezTo>
                    <a:pt x="5545" y="0"/>
                    <a:pt x="5775" y="356"/>
                    <a:pt x="5629" y="732"/>
                  </a:cubicBezTo>
                  <a:cubicBezTo>
                    <a:pt x="5482" y="983"/>
                    <a:pt x="5315" y="1193"/>
                    <a:pt x="5022" y="1255"/>
                  </a:cubicBezTo>
                  <a:cubicBezTo>
                    <a:pt x="4436" y="1360"/>
                    <a:pt x="3976" y="1653"/>
                    <a:pt x="3557" y="1988"/>
                  </a:cubicBezTo>
                  <a:cubicBezTo>
                    <a:pt x="2825" y="2553"/>
                    <a:pt x="1988" y="2553"/>
                    <a:pt x="1256" y="2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419;p38"/>
            <p:cNvSpPr/>
            <p:nvPr/>
          </p:nvSpPr>
          <p:spPr>
            <a:xfrm>
              <a:off x="-2830475" y="2365900"/>
              <a:ext cx="54950" cy="134475"/>
            </a:xfrm>
            <a:custGeom>
              <a:avLst/>
              <a:gdLst/>
              <a:ahLst/>
              <a:cxnLst/>
              <a:rect l="l" t="t" r="r" b="b"/>
              <a:pathLst>
                <a:path w="2198" h="5379" extrusionOk="0">
                  <a:moveTo>
                    <a:pt x="837" y="5127"/>
                  </a:moveTo>
                  <a:cubicBezTo>
                    <a:pt x="314" y="4165"/>
                    <a:pt x="189" y="3118"/>
                    <a:pt x="231" y="2051"/>
                  </a:cubicBezTo>
                  <a:cubicBezTo>
                    <a:pt x="252" y="1716"/>
                    <a:pt x="147" y="1340"/>
                    <a:pt x="105" y="1005"/>
                  </a:cubicBezTo>
                  <a:cubicBezTo>
                    <a:pt x="84" y="838"/>
                    <a:pt x="21" y="691"/>
                    <a:pt x="0" y="566"/>
                  </a:cubicBezTo>
                  <a:cubicBezTo>
                    <a:pt x="0" y="294"/>
                    <a:pt x="105" y="64"/>
                    <a:pt x="356" y="43"/>
                  </a:cubicBezTo>
                  <a:cubicBezTo>
                    <a:pt x="524" y="1"/>
                    <a:pt x="775" y="84"/>
                    <a:pt x="879" y="189"/>
                  </a:cubicBezTo>
                  <a:cubicBezTo>
                    <a:pt x="1172" y="503"/>
                    <a:pt x="1381" y="900"/>
                    <a:pt x="1402" y="1340"/>
                  </a:cubicBezTo>
                  <a:cubicBezTo>
                    <a:pt x="1402" y="1549"/>
                    <a:pt x="1444" y="1737"/>
                    <a:pt x="1444" y="1947"/>
                  </a:cubicBezTo>
                  <a:cubicBezTo>
                    <a:pt x="1361" y="2867"/>
                    <a:pt x="1549" y="3725"/>
                    <a:pt x="2009" y="4541"/>
                  </a:cubicBezTo>
                  <a:cubicBezTo>
                    <a:pt x="2197" y="4876"/>
                    <a:pt x="2072" y="5127"/>
                    <a:pt x="1695" y="5273"/>
                  </a:cubicBezTo>
                  <a:cubicBezTo>
                    <a:pt x="1381" y="5378"/>
                    <a:pt x="1068" y="5336"/>
                    <a:pt x="837" y="5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420;p38"/>
            <p:cNvSpPr/>
            <p:nvPr/>
          </p:nvSpPr>
          <p:spPr>
            <a:xfrm>
              <a:off x="-3118700" y="2615950"/>
              <a:ext cx="139700" cy="50750"/>
            </a:xfrm>
            <a:custGeom>
              <a:avLst/>
              <a:gdLst/>
              <a:ahLst/>
              <a:cxnLst/>
              <a:rect l="l" t="t" r="r" b="b"/>
              <a:pathLst>
                <a:path w="5588" h="2030" extrusionOk="0">
                  <a:moveTo>
                    <a:pt x="3662" y="1862"/>
                  </a:moveTo>
                  <a:cubicBezTo>
                    <a:pt x="2407" y="2030"/>
                    <a:pt x="1382" y="1339"/>
                    <a:pt x="273" y="879"/>
                  </a:cubicBezTo>
                  <a:cubicBezTo>
                    <a:pt x="147" y="837"/>
                    <a:pt x="1" y="565"/>
                    <a:pt x="21" y="440"/>
                  </a:cubicBezTo>
                  <a:cubicBezTo>
                    <a:pt x="42" y="293"/>
                    <a:pt x="231" y="126"/>
                    <a:pt x="419" y="42"/>
                  </a:cubicBezTo>
                  <a:cubicBezTo>
                    <a:pt x="545" y="0"/>
                    <a:pt x="733" y="0"/>
                    <a:pt x="879" y="21"/>
                  </a:cubicBezTo>
                  <a:cubicBezTo>
                    <a:pt x="1151" y="84"/>
                    <a:pt x="1423" y="126"/>
                    <a:pt x="1674" y="251"/>
                  </a:cubicBezTo>
                  <a:cubicBezTo>
                    <a:pt x="2428" y="670"/>
                    <a:pt x="3265" y="649"/>
                    <a:pt x="4081" y="649"/>
                  </a:cubicBezTo>
                  <a:cubicBezTo>
                    <a:pt x="4415" y="649"/>
                    <a:pt x="4771" y="670"/>
                    <a:pt x="5127" y="733"/>
                  </a:cubicBezTo>
                  <a:cubicBezTo>
                    <a:pt x="5357" y="753"/>
                    <a:pt x="5587" y="1067"/>
                    <a:pt x="5503" y="1214"/>
                  </a:cubicBezTo>
                  <a:cubicBezTo>
                    <a:pt x="5441" y="1381"/>
                    <a:pt x="5294" y="1611"/>
                    <a:pt x="5148" y="1653"/>
                  </a:cubicBezTo>
                  <a:cubicBezTo>
                    <a:pt x="4667" y="1758"/>
                    <a:pt x="4143" y="1779"/>
                    <a:pt x="3662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421;p38"/>
            <p:cNvSpPr/>
            <p:nvPr/>
          </p:nvSpPr>
          <p:spPr>
            <a:xfrm>
              <a:off x="-2646875" y="2412450"/>
              <a:ext cx="59150" cy="106225"/>
            </a:xfrm>
            <a:custGeom>
              <a:avLst/>
              <a:gdLst/>
              <a:ahLst/>
              <a:cxnLst/>
              <a:rect l="l" t="t" r="r" b="b"/>
              <a:pathLst>
                <a:path w="2366" h="4249" extrusionOk="0">
                  <a:moveTo>
                    <a:pt x="2365" y="1256"/>
                  </a:moveTo>
                  <a:cubicBezTo>
                    <a:pt x="2051" y="2282"/>
                    <a:pt x="1633" y="3223"/>
                    <a:pt x="942" y="3997"/>
                  </a:cubicBezTo>
                  <a:cubicBezTo>
                    <a:pt x="733" y="4248"/>
                    <a:pt x="273" y="4102"/>
                    <a:pt x="126" y="3830"/>
                  </a:cubicBezTo>
                  <a:cubicBezTo>
                    <a:pt x="63" y="3621"/>
                    <a:pt x="1" y="3349"/>
                    <a:pt x="63" y="3139"/>
                  </a:cubicBezTo>
                  <a:cubicBezTo>
                    <a:pt x="126" y="2847"/>
                    <a:pt x="294" y="2575"/>
                    <a:pt x="419" y="2282"/>
                  </a:cubicBezTo>
                  <a:cubicBezTo>
                    <a:pt x="712" y="1675"/>
                    <a:pt x="1068" y="1131"/>
                    <a:pt x="1172" y="440"/>
                  </a:cubicBezTo>
                  <a:cubicBezTo>
                    <a:pt x="1193" y="189"/>
                    <a:pt x="1403" y="1"/>
                    <a:pt x="1675" y="64"/>
                  </a:cubicBezTo>
                  <a:cubicBezTo>
                    <a:pt x="1821" y="85"/>
                    <a:pt x="2030" y="231"/>
                    <a:pt x="2093" y="398"/>
                  </a:cubicBezTo>
                  <a:cubicBezTo>
                    <a:pt x="2281" y="691"/>
                    <a:pt x="2302" y="1005"/>
                    <a:pt x="2365" y="1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422;p38"/>
            <p:cNvSpPr/>
            <p:nvPr/>
          </p:nvSpPr>
          <p:spPr>
            <a:xfrm>
              <a:off x="-2480525" y="2633725"/>
              <a:ext cx="103075" cy="53375"/>
            </a:xfrm>
            <a:custGeom>
              <a:avLst/>
              <a:gdLst/>
              <a:ahLst/>
              <a:cxnLst/>
              <a:rect l="l" t="t" r="r" b="b"/>
              <a:pathLst>
                <a:path w="4123" h="2135" extrusionOk="0">
                  <a:moveTo>
                    <a:pt x="1151" y="2135"/>
                  </a:moveTo>
                  <a:cubicBezTo>
                    <a:pt x="858" y="2093"/>
                    <a:pt x="586" y="2051"/>
                    <a:pt x="335" y="1947"/>
                  </a:cubicBezTo>
                  <a:cubicBezTo>
                    <a:pt x="147" y="1905"/>
                    <a:pt x="0" y="1716"/>
                    <a:pt x="42" y="1507"/>
                  </a:cubicBezTo>
                  <a:cubicBezTo>
                    <a:pt x="63" y="1382"/>
                    <a:pt x="210" y="1193"/>
                    <a:pt x="335" y="1172"/>
                  </a:cubicBezTo>
                  <a:cubicBezTo>
                    <a:pt x="1277" y="1005"/>
                    <a:pt x="2093" y="482"/>
                    <a:pt x="2909" y="105"/>
                  </a:cubicBezTo>
                  <a:cubicBezTo>
                    <a:pt x="3160" y="1"/>
                    <a:pt x="3432" y="1"/>
                    <a:pt x="3704" y="42"/>
                  </a:cubicBezTo>
                  <a:cubicBezTo>
                    <a:pt x="4018" y="105"/>
                    <a:pt x="4122" y="628"/>
                    <a:pt x="3871" y="796"/>
                  </a:cubicBezTo>
                  <a:cubicBezTo>
                    <a:pt x="3683" y="963"/>
                    <a:pt x="3474" y="1068"/>
                    <a:pt x="3264" y="1193"/>
                  </a:cubicBezTo>
                  <a:cubicBezTo>
                    <a:pt x="2762" y="1465"/>
                    <a:pt x="2302" y="1695"/>
                    <a:pt x="1800" y="1926"/>
                  </a:cubicBezTo>
                  <a:cubicBezTo>
                    <a:pt x="1611" y="2030"/>
                    <a:pt x="1381" y="2093"/>
                    <a:pt x="1151" y="2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423;p38"/>
            <p:cNvSpPr/>
            <p:nvPr/>
          </p:nvSpPr>
          <p:spPr>
            <a:xfrm>
              <a:off x="-2797525" y="3065275"/>
              <a:ext cx="46050" cy="92625"/>
            </a:xfrm>
            <a:custGeom>
              <a:avLst/>
              <a:gdLst/>
              <a:ahLst/>
              <a:cxnLst/>
              <a:rect l="l" t="t" r="r" b="b"/>
              <a:pathLst>
                <a:path w="1842" h="3705" extrusionOk="0">
                  <a:moveTo>
                    <a:pt x="1842" y="963"/>
                  </a:moveTo>
                  <a:cubicBezTo>
                    <a:pt x="1842" y="1089"/>
                    <a:pt x="1842" y="1172"/>
                    <a:pt x="1821" y="1256"/>
                  </a:cubicBezTo>
                  <a:cubicBezTo>
                    <a:pt x="1716" y="1905"/>
                    <a:pt x="1633" y="2574"/>
                    <a:pt x="1528" y="3244"/>
                  </a:cubicBezTo>
                  <a:cubicBezTo>
                    <a:pt x="1465" y="3495"/>
                    <a:pt x="1319" y="3704"/>
                    <a:pt x="1047" y="3683"/>
                  </a:cubicBezTo>
                  <a:cubicBezTo>
                    <a:pt x="838" y="3683"/>
                    <a:pt x="566" y="3599"/>
                    <a:pt x="419" y="3453"/>
                  </a:cubicBezTo>
                  <a:cubicBezTo>
                    <a:pt x="168" y="3160"/>
                    <a:pt x="1" y="2783"/>
                    <a:pt x="189" y="2344"/>
                  </a:cubicBezTo>
                  <a:cubicBezTo>
                    <a:pt x="461" y="1695"/>
                    <a:pt x="649" y="1005"/>
                    <a:pt x="900" y="335"/>
                  </a:cubicBezTo>
                  <a:cubicBezTo>
                    <a:pt x="942" y="210"/>
                    <a:pt x="1172" y="42"/>
                    <a:pt x="1340" y="22"/>
                  </a:cubicBezTo>
                  <a:cubicBezTo>
                    <a:pt x="1549" y="1"/>
                    <a:pt x="1695" y="168"/>
                    <a:pt x="1737" y="377"/>
                  </a:cubicBezTo>
                  <a:cubicBezTo>
                    <a:pt x="1800" y="628"/>
                    <a:pt x="1821" y="796"/>
                    <a:pt x="1842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424;p38"/>
            <p:cNvSpPr/>
            <p:nvPr/>
          </p:nvSpPr>
          <p:spPr>
            <a:xfrm>
              <a:off x="-2633800" y="3047500"/>
              <a:ext cx="65950" cy="71675"/>
            </a:xfrm>
            <a:custGeom>
              <a:avLst/>
              <a:gdLst/>
              <a:ahLst/>
              <a:cxnLst/>
              <a:rect l="l" t="t" r="r" b="b"/>
              <a:pathLst>
                <a:path w="2638" h="2867" extrusionOk="0">
                  <a:moveTo>
                    <a:pt x="1" y="670"/>
                  </a:moveTo>
                  <a:cubicBezTo>
                    <a:pt x="608" y="42"/>
                    <a:pt x="1131" y="0"/>
                    <a:pt x="1528" y="628"/>
                  </a:cubicBezTo>
                  <a:cubicBezTo>
                    <a:pt x="1800" y="1088"/>
                    <a:pt x="2114" y="1549"/>
                    <a:pt x="2491" y="1967"/>
                  </a:cubicBezTo>
                  <a:cubicBezTo>
                    <a:pt x="2574" y="2030"/>
                    <a:pt x="2637" y="2176"/>
                    <a:pt x="2616" y="2281"/>
                  </a:cubicBezTo>
                  <a:cubicBezTo>
                    <a:pt x="2595" y="2448"/>
                    <a:pt x="2512" y="2658"/>
                    <a:pt x="2407" y="2762"/>
                  </a:cubicBezTo>
                  <a:cubicBezTo>
                    <a:pt x="2323" y="2846"/>
                    <a:pt x="2072" y="2867"/>
                    <a:pt x="1968" y="2804"/>
                  </a:cubicBezTo>
                  <a:cubicBezTo>
                    <a:pt x="1591" y="2511"/>
                    <a:pt x="1214" y="2218"/>
                    <a:pt x="900" y="1862"/>
                  </a:cubicBezTo>
                  <a:cubicBezTo>
                    <a:pt x="587" y="1507"/>
                    <a:pt x="294" y="1067"/>
                    <a:pt x="1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425;p38"/>
            <p:cNvSpPr/>
            <p:nvPr/>
          </p:nvSpPr>
          <p:spPr>
            <a:xfrm>
              <a:off x="-2507725" y="2909400"/>
              <a:ext cx="75350" cy="59650"/>
            </a:xfrm>
            <a:custGeom>
              <a:avLst/>
              <a:gdLst/>
              <a:ahLst/>
              <a:cxnLst/>
              <a:rect l="l" t="t" r="r" b="b"/>
              <a:pathLst>
                <a:path w="3014" h="2386" extrusionOk="0">
                  <a:moveTo>
                    <a:pt x="2992" y="1842"/>
                  </a:moveTo>
                  <a:cubicBezTo>
                    <a:pt x="3013" y="2093"/>
                    <a:pt x="2720" y="2386"/>
                    <a:pt x="2469" y="2323"/>
                  </a:cubicBezTo>
                  <a:cubicBezTo>
                    <a:pt x="2302" y="2302"/>
                    <a:pt x="2135" y="2281"/>
                    <a:pt x="2051" y="2176"/>
                  </a:cubicBezTo>
                  <a:cubicBezTo>
                    <a:pt x="1611" y="1674"/>
                    <a:pt x="1005" y="1360"/>
                    <a:pt x="440" y="984"/>
                  </a:cubicBezTo>
                  <a:cubicBezTo>
                    <a:pt x="314" y="921"/>
                    <a:pt x="210" y="775"/>
                    <a:pt x="105" y="670"/>
                  </a:cubicBezTo>
                  <a:cubicBezTo>
                    <a:pt x="0" y="544"/>
                    <a:pt x="84" y="231"/>
                    <a:pt x="231" y="147"/>
                  </a:cubicBezTo>
                  <a:cubicBezTo>
                    <a:pt x="377" y="105"/>
                    <a:pt x="544" y="0"/>
                    <a:pt x="691" y="21"/>
                  </a:cubicBezTo>
                  <a:cubicBezTo>
                    <a:pt x="1653" y="231"/>
                    <a:pt x="2365" y="775"/>
                    <a:pt x="2909" y="1591"/>
                  </a:cubicBezTo>
                  <a:cubicBezTo>
                    <a:pt x="2971" y="1674"/>
                    <a:pt x="2971" y="1758"/>
                    <a:pt x="2992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833338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3" name="Google Shape;1583;p61"/>
          <p:cNvGraphicFramePr/>
          <p:nvPr>
            <p:extLst>
              <p:ext uri="{D42A27DB-BD31-4B8C-83A1-F6EECF244321}">
                <p14:modId xmlns:p14="http://schemas.microsoft.com/office/powerpoint/2010/main" val="3322541490"/>
              </p:ext>
            </p:extLst>
          </p:nvPr>
        </p:nvGraphicFramePr>
        <p:xfrm>
          <a:off x="3080403" y="1019837"/>
          <a:ext cx="3086700" cy="3756475"/>
        </p:xfrm>
        <a:graphic>
          <a:graphicData uri="http://schemas.openxmlformats.org/drawingml/2006/table">
            <a:tbl>
              <a:tblPr>
                <a:noFill/>
                <a:tableStyleId>{E8AD96FD-C316-4CC9-9BA8-B8137E8B114E}</a:tableStyleId>
              </a:tblPr>
              <a:tblGrid>
                <a:gridCol w="308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7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 dirty="0" err="1" smtClean="0">
                          <a:solidFill>
                            <a:schemeClr val="accent3"/>
                          </a:solidFill>
                          <a:latin typeface="Patrick Hand SC"/>
                          <a:ea typeface="Patrick Hand SC"/>
                          <a:cs typeface="Patrick Hand SC"/>
                          <a:sym typeface="Patrick Hand SC"/>
                        </a:rPr>
                        <a:t>autoestima</a:t>
                      </a:r>
                      <a:endParaRPr sz="2000" b="1" dirty="0">
                        <a:solidFill>
                          <a:schemeClr val="accent3"/>
                        </a:solidFill>
                        <a:latin typeface="Patrick Hand SC"/>
                        <a:ea typeface="Patrick Hand SC"/>
                        <a:cs typeface="Patrick Hand SC"/>
                        <a:sym typeface="Patrick Hand SC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Conoce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las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partes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de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su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cabeza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Representa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la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cara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mediante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un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dibujo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Reconoce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la expression de content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en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la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cara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1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Se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reconoce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, se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dibuja</a:t>
                      </a:r>
                      <a:r>
                        <a:rPr lang="en-GB" baseline="0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y </a:t>
                      </a:r>
                      <a:r>
                        <a:rPr lang="en-GB" baseline="0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dibuja</a:t>
                      </a:r>
                      <a:r>
                        <a:rPr lang="en-GB" baseline="0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a </a:t>
                      </a:r>
                      <a:r>
                        <a:rPr lang="en-GB" baseline="0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su</a:t>
                      </a:r>
                      <a:r>
                        <a:rPr lang="en-GB" baseline="0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baseline="0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familia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180000" marR="18000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1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Saluda cordialmente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180000" marR="18000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008035"/>
                  </a:ext>
                </a:extLst>
              </a:tr>
              <a:tr h="651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Reconoce emociones en personas de su entorno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180000" marR="18000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856618"/>
                  </a:ext>
                </a:extLst>
              </a:tr>
            </a:tbl>
          </a:graphicData>
        </a:graphic>
      </p:graphicFrame>
      <p:sp>
        <p:nvSpPr>
          <p:cNvPr id="1584" name="Google Shape;1584;p61"/>
          <p:cNvSpPr txBox="1">
            <a:spLocks noGrp="1"/>
          </p:cNvSpPr>
          <p:nvPr>
            <p:ph type="title"/>
          </p:nvPr>
        </p:nvSpPr>
        <p:spPr>
          <a:xfrm>
            <a:off x="1962150" y="482679"/>
            <a:ext cx="5219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smtClean="0"/>
              <a:t> </a:t>
            </a:r>
            <a:r>
              <a:rPr lang="en-GB" dirty="0" err="1" smtClean="0"/>
              <a:t>Ejem</a:t>
            </a:r>
            <a:r>
              <a:rPr lang="en-GB" dirty="0" err="1" smtClean="0"/>
              <a:t>plos</a:t>
            </a:r>
            <a:endParaRPr dirty="0"/>
          </a:p>
        </p:txBody>
      </p:sp>
      <p:grpSp>
        <p:nvGrpSpPr>
          <p:cNvPr id="1602" name="Google Shape;1602;p61"/>
          <p:cNvGrpSpPr/>
          <p:nvPr/>
        </p:nvGrpSpPr>
        <p:grpSpPr>
          <a:xfrm>
            <a:off x="903175" y="1543725"/>
            <a:ext cx="855800" cy="746475"/>
            <a:chOff x="7461875" y="1143275"/>
            <a:chExt cx="855800" cy="746475"/>
          </a:xfrm>
        </p:grpSpPr>
        <p:sp>
          <p:nvSpPr>
            <p:cNvPr id="1603" name="Google Shape;1603;p61"/>
            <p:cNvSpPr/>
            <p:nvPr/>
          </p:nvSpPr>
          <p:spPr>
            <a:xfrm>
              <a:off x="7746450" y="1169425"/>
              <a:ext cx="245350" cy="269425"/>
            </a:xfrm>
            <a:custGeom>
              <a:avLst/>
              <a:gdLst/>
              <a:ahLst/>
              <a:cxnLst/>
              <a:rect l="l" t="t" r="r" b="b"/>
              <a:pathLst>
                <a:path w="9814" h="10777" extrusionOk="0">
                  <a:moveTo>
                    <a:pt x="5712" y="10776"/>
                  </a:moveTo>
                  <a:cubicBezTo>
                    <a:pt x="5022" y="10713"/>
                    <a:pt x="4373" y="10525"/>
                    <a:pt x="3767" y="10190"/>
                  </a:cubicBezTo>
                  <a:cubicBezTo>
                    <a:pt x="3557" y="10044"/>
                    <a:pt x="3411" y="9897"/>
                    <a:pt x="3369" y="9625"/>
                  </a:cubicBezTo>
                  <a:cubicBezTo>
                    <a:pt x="3118" y="8161"/>
                    <a:pt x="2093" y="7219"/>
                    <a:pt x="1046" y="6277"/>
                  </a:cubicBezTo>
                  <a:cubicBezTo>
                    <a:pt x="126" y="5482"/>
                    <a:pt x="0" y="4541"/>
                    <a:pt x="314" y="3620"/>
                  </a:cubicBezTo>
                  <a:cubicBezTo>
                    <a:pt x="544" y="2972"/>
                    <a:pt x="921" y="2344"/>
                    <a:pt x="1214" y="1716"/>
                  </a:cubicBezTo>
                  <a:cubicBezTo>
                    <a:pt x="1235" y="1632"/>
                    <a:pt x="1319" y="1549"/>
                    <a:pt x="1360" y="1507"/>
                  </a:cubicBezTo>
                  <a:cubicBezTo>
                    <a:pt x="2072" y="984"/>
                    <a:pt x="2741" y="398"/>
                    <a:pt x="3620" y="147"/>
                  </a:cubicBezTo>
                  <a:cubicBezTo>
                    <a:pt x="4039" y="0"/>
                    <a:pt x="4457" y="42"/>
                    <a:pt x="4813" y="251"/>
                  </a:cubicBezTo>
                  <a:cubicBezTo>
                    <a:pt x="5503" y="628"/>
                    <a:pt x="6194" y="1026"/>
                    <a:pt x="6717" y="1653"/>
                  </a:cubicBezTo>
                  <a:cubicBezTo>
                    <a:pt x="6926" y="1925"/>
                    <a:pt x="7114" y="2176"/>
                    <a:pt x="7240" y="2469"/>
                  </a:cubicBezTo>
                  <a:cubicBezTo>
                    <a:pt x="7449" y="2909"/>
                    <a:pt x="7512" y="3348"/>
                    <a:pt x="7303" y="3829"/>
                  </a:cubicBezTo>
                  <a:cubicBezTo>
                    <a:pt x="7093" y="4352"/>
                    <a:pt x="6905" y="4876"/>
                    <a:pt x="6675" y="5399"/>
                  </a:cubicBezTo>
                  <a:cubicBezTo>
                    <a:pt x="6487" y="5796"/>
                    <a:pt x="6194" y="6026"/>
                    <a:pt x="5754" y="6131"/>
                  </a:cubicBezTo>
                  <a:cubicBezTo>
                    <a:pt x="5127" y="6277"/>
                    <a:pt x="4499" y="6466"/>
                    <a:pt x="3892" y="6675"/>
                  </a:cubicBezTo>
                  <a:cubicBezTo>
                    <a:pt x="3662" y="6759"/>
                    <a:pt x="3432" y="6905"/>
                    <a:pt x="3243" y="7093"/>
                  </a:cubicBezTo>
                  <a:cubicBezTo>
                    <a:pt x="3055" y="7303"/>
                    <a:pt x="3013" y="7554"/>
                    <a:pt x="3139" y="7826"/>
                  </a:cubicBezTo>
                  <a:cubicBezTo>
                    <a:pt x="3264" y="8077"/>
                    <a:pt x="3474" y="8140"/>
                    <a:pt x="3725" y="8119"/>
                  </a:cubicBezTo>
                  <a:cubicBezTo>
                    <a:pt x="3997" y="8077"/>
                    <a:pt x="4290" y="8014"/>
                    <a:pt x="4562" y="7909"/>
                  </a:cubicBezTo>
                  <a:cubicBezTo>
                    <a:pt x="5043" y="7658"/>
                    <a:pt x="5545" y="7407"/>
                    <a:pt x="6047" y="7135"/>
                  </a:cubicBezTo>
                  <a:cubicBezTo>
                    <a:pt x="6675" y="6821"/>
                    <a:pt x="7826" y="6884"/>
                    <a:pt x="8433" y="7219"/>
                  </a:cubicBezTo>
                  <a:cubicBezTo>
                    <a:pt x="8684" y="7386"/>
                    <a:pt x="8956" y="7512"/>
                    <a:pt x="9186" y="7658"/>
                  </a:cubicBezTo>
                  <a:cubicBezTo>
                    <a:pt x="9793" y="8119"/>
                    <a:pt x="9813" y="8663"/>
                    <a:pt x="9416" y="9102"/>
                  </a:cubicBezTo>
                  <a:cubicBezTo>
                    <a:pt x="8997" y="9625"/>
                    <a:pt x="8537" y="10127"/>
                    <a:pt x="7805" y="10232"/>
                  </a:cubicBezTo>
                  <a:cubicBezTo>
                    <a:pt x="7303" y="10316"/>
                    <a:pt x="6821" y="10483"/>
                    <a:pt x="6361" y="10630"/>
                  </a:cubicBezTo>
                  <a:cubicBezTo>
                    <a:pt x="6152" y="10734"/>
                    <a:pt x="5922" y="10734"/>
                    <a:pt x="5712" y="1077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61"/>
            <p:cNvSpPr/>
            <p:nvPr/>
          </p:nvSpPr>
          <p:spPr>
            <a:xfrm>
              <a:off x="7483850" y="1339425"/>
              <a:ext cx="256875" cy="229675"/>
            </a:xfrm>
            <a:custGeom>
              <a:avLst/>
              <a:gdLst/>
              <a:ahLst/>
              <a:cxnLst/>
              <a:rect l="l" t="t" r="r" b="b"/>
              <a:pathLst>
                <a:path w="10275" h="9187" extrusionOk="0">
                  <a:moveTo>
                    <a:pt x="6215" y="8433"/>
                  </a:moveTo>
                  <a:cubicBezTo>
                    <a:pt x="5755" y="7428"/>
                    <a:pt x="5985" y="6529"/>
                    <a:pt x="6299" y="5629"/>
                  </a:cubicBezTo>
                  <a:cubicBezTo>
                    <a:pt x="6341" y="5483"/>
                    <a:pt x="6445" y="5315"/>
                    <a:pt x="6592" y="5211"/>
                  </a:cubicBezTo>
                  <a:cubicBezTo>
                    <a:pt x="6905" y="4980"/>
                    <a:pt x="6968" y="4646"/>
                    <a:pt x="7073" y="4290"/>
                  </a:cubicBezTo>
                  <a:cubicBezTo>
                    <a:pt x="7157" y="3976"/>
                    <a:pt x="7052" y="3725"/>
                    <a:pt x="6843" y="3620"/>
                  </a:cubicBezTo>
                  <a:cubicBezTo>
                    <a:pt x="6550" y="3453"/>
                    <a:pt x="6194" y="3558"/>
                    <a:pt x="5985" y="3850"/>
                  </a:cubicBezTo>
                  <a:lnTo>
                    <a:pt x="5901" y="4018"/>
                  </a:lnTo>
                  <a:cubicBezTo>
                    <a:pt x="5797" y="4374"/>
                    <a:pt x="5504" y="4562"/>
                    <a:pt x="5190" y="4771"/>
                  </a:cubicBezTo>
                  <a:cubicBezTo>
                    <a:pt x="4729" y="5085"/>
                    <a:pt x="4248" y="5211"/>
                    <a:pt x="3704" y="5190"/>
                  </a:cubicBezTo>
                  <a:cubicBezTo>
                    <a:pt x="3118" y="5169"/>
                    <a:pt x="2532" y="5169"/>
                    <a:pt x="1926" y="5190"/>
                  </a:cubicBezTo>
                  <a:cubicBezTo>
                    <a:pt x="1507" y="5190"/>
                    <a:pt x="1110" y="5085"/>
                    <a:pt x="712" y="4897"/>
                  </a:cubicBezTo>
                  <a:cubicBezTo>
                    <a:pt x="231" y="4667"/>
                    <a:pt x="1" y="4122"/>
                    <a:pt x="273" y="3662"/>
                  </a:cubicBezTo>
                  <a:cubicBezTo>
                    <a:pt x="691" y="3014"/>
                    <a:pt x="984" y="2281"/>
                    <a:pt x="1549" y="1674"/>
                  </a:cubicBezTo>
                  <a:cubicBezTo>
                    <a:pt x="2219" y="984"/>
                    <a:pt x="3014" y="607"/>
                    <a:pt x="3830" y="189"/>
                  </a:cubicBezTo>
                  <a:cubicBezTo>
                    <a:pt x="4583" y="105"/>
                    <a:pt x="5378" y="1"/>
                    <a:pt x="6089" y="356"/>
                  </a:cubicBezTo>
                  <a:cubicBezTo>
                    <a:pt x="6529" y="565"/>
                    <a:pt x="7010" y="733"/>
                    <a:pt x="7491" y="817"/>
                  </a:cubicBezTo>
                  <a:cubicBezTo>
                    <a:pt x="7763" y="879"/>
                    <a:pt x="7952" y="1005"/>
                    <a:pt x="8056" y="1214"/>
                  </a:cubicBezTo>
                  <a:cubicBezTo>
                    <a:pt x="8203" y="1465"/>
                    <a:pt x="8370" y="1716"/>
                    <a:pt x="8475" y="1988"/>
                  </a:cubicBezTo>
                  <a:cubicBezTo>
                    <a:pt x="8705" y="2658"/>
                    <a:pt x="9040" y="3223"/>
                    <a:pt x="9437" y="3767"/>
                  </a:cubicBezTo>
                  <a:cubicBezTo>
                    <a:pt x="9563" y="3934"/>
                    <a:pt x="9667" y="4122"/>
                    <a:pt x="9772" y="4290"/>
                  </a:cubicBezTo>
                  <a:cubicBezTo>
                    <a:pt x="10065" y="4771"/>
                    <a:pt x="10274" y="5231"/>
                    <a:pt x="10170" y="5796"/>
                  </a:cubicBezTo>
                  <a:cubicBezTo>
                    <a:pt x="10149" y="5943"/>
                    <a:pt x="10149" y="6068"/>
                    <a:pt x="10170" y="6236"/>
                  </a:cubicBezTo>
                  <a:cubicBezTo>
                    <a:pt x="10274" y="7156"/>
                    <a:pt x="9793" y="7805"/>
                    <a:pt x="9207" y="8412"/>
                  </a:cubicBezTo>
                  <a:cubicBezTo>
                    <a:pt x="8475" y="9144"/>
                    <a:pt x="7659" y="9186"/>
                    <a:pt x="6759" y="8788"/>
                  </a:cubicBezTo>
                  <a:cubicBezTo>
                    <a:pt x="6592" y="8642"/>
                    <a:pt x="6382" y="8516"/>
                    <a:pt x="6215" y="843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61"/>
            <p:cNvSpPr/>
            <p:nvPr/>
          </p:nvSpPr>
          <p:spPr>
            <a:xfrm>
              <a:off x="7701450" y="1327400"/>
              <a:ext cx="118775" cy="160600"/>
            </a:xfrm>
            <a:custGeom>
              <a:avLst/>
              <a:gdLst/>
              <a:ahLst/>
              <a:cxnLst/>
              <a:rect l="l" t="t" r="r" b="b"/>
              <a:pathLst>
                <a:path w="4751" h="6424" extrusionOk="0">
                  <a:moveTo>
                    <a:pt x="43" y="314"/>
                  </a:moveTo>
                  <a:cubicBezTo>
                    <a:pt x="461" y="0"/>
                    <a:pt x="859" y="42"/>
                    <a:pt x="1298" y="147"/>
                  </a:cubicBezTo>
                  <a:cubicBezTo>
                    <a:pt x="2135" y="356"/>
                    <a:pt x="2658" y="942"/>
                    <a:pt x="3202" y="1507"/>
                  </a:cubicBezTo>
                  <a:cubicBezTo>
                    <a:pt x="3725" y="2093"/>
                    <a:pt x="4123" y="2720"/>
                    <a:pt x="4290" y="3495"/>
                  </a:cubicBezTo>
                  <a:cubicBezTo>
                    <a:pt x="4499" y="4352"/>
                    <a:pt x="4751" y="5189"/>
                    <a:pt x="4541" y="6110"/>
                  </a:cubicBezTo>
                  <a:cubicBezTo>
                    <a:pt x="4060" y="6424"/>
                    <a:pt x="3976" y="6424"/>
                    <a:pt x="3642" y="6131"/>
                  </a:cubicBezTo>
                  <a:cubicBezTo>
                    <a:pt x="3286" y="5859"/>
                    <a:pt x="2972" y="5566"/>
                    <a:pt x="2637" y="5252"/>
                  </a:cubicBezTo>
                  <a:cubicBezTo>
                    <a:pt x="2554" y="5168"/>
                    <a:pt x="2491" y="5064"/>
                    <a:pt x="2449" y="4959"/>
                  </a:cubicBezTo>
                  <a:cubicBezTo>
                    <a:pt x="2323" y="4541"/>
                    <a:pt x="2072" y="4248"/>
                    <a:pt x="1779" y="3934"/>
                  </a:cubicBezTo>
                  <a:cubicBezTo>
                    <a:pt x="1445" y="3578"/>
                    <a:pt x="1194" y="3139"/>
                    <a:pt x="942" y="2679"/>
                  </a:cubicBezTo>
                  <a:cubicBezTo>
                    <a:pt x="650" y="2135"/>
                    <a:pt x="378" y="1590"/>
                    <a:pt x="126" y="1005"/>
                  </a:cubicBezTo>
                  <a:cubicBezTo>
                    <a:pt x="64" y="879"/>
                    <a:pt x="22" y="733"/>
                    <a:pt x="1" y="586"/>
                  </a:cubicBezTo>
                  <a:cubicBezTo>
                    <a:pt x="43" y="523"/>
                    <a:pt x="43" y="419"/>
                    <a:pt x="43" y="3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61"/>
            <p:cNvSpPr/>
            <p:nvPr/>
          </p:nvSpPr>
          <p:spPr>
            <a:xfrm>
              <a:off x="7461875" y="1143275"/>
              <a:ext cx="553475" cy="449350"/>
            </a:xfrm>
            <a:custGeom>
              <a:avLst/>
              <a:gdLst/>
              <a:ahLst/>
              <a:cxnLst/>
              <a:rect l="l" t="t" r="r" b="b"/>
              <a:pathLst>
                <a:path w="22139" h="17974" extrusionOk="0">
                  <a:moveTo>
                    <a:pt x="15317" y="12492"/>
                  </a:moveTo>
                  <a:cubicBezTo>
                    <a:pt x="15066" y="12805"/>
                    <a:pt x="15212" y="13077"/>
                    <a:pt x="15212" y="13370"/>
                  </a:cubicBezTo>
                  <a:cubicBezTo>
                    <a:pt x="15233" y="13914"/>
                    <a:pt x="15003" y="14270"/>
                    <a:pt x="14543" y="14521"/>
                  </a:cubicBezTo>
                  <a:cubicBezTo>
                    <a:pt x="13873" y="14898"/>
                    <a:pt x="13246" y="14835"/>
                    <a:pt x="12618" y="14291"/>
                  </a:cubicBezTo>
                  <a:cubicBezTo>
                    <a:pt x="12513" y="14186"/>
                    <a:pt x="12409" y="14103"/>
                    <a:pt x="12283" y="13998"/>
                  </a:cubicBezTo>
                  <a:cubicBezTo>
                    <a:pt x="12032" y="14186"/>
                    <a:pt x="12116" y="14396"/>
                    <a:pt x="12116" y="14584"/>
                  </a:cubicBezTo>
                  <a:cubicBezTo>
                    <a:pt x="12137" y="14961"/>
                    <a:pt x="11990" y="15337"/>
                    <a:pt x="11802" y="15672"/>
                  </a:cubicBezTo>
                  <a:cubicBezTo>
                    <a:pt x="11341" y="16530"/>
                    <a:pt x="10651" y="17137"/>
                    <a:pt x="9835" y="17660"/>
                  </a:cubicBezTo>
                  <a:cubicBezTo>
                    <a:pt x="9709" y="17743"/>
                    <a:pt x="9584" y="17785"/>
                    <a:pt x="9458" y="17827"/>
                  </a:cubicBezTo>
                  <a:cubicBezTo>
                    <a:pt x="8349" y="17974"/>
                    <a:pt x="7366" y="17681"/>
                    <a:pt x="6424" y="17116"/>
                  </a:cubicBezTo>
                  <a:cubicBezTo>
                    <a:pt x="6215" y="16990"/>
                    <a:pt x="6111" y="16781"/>
                    <a:pt x="6027" y="16530"/>
                  </a:cubicBezTo>
                  <a:cubicBezTo>
                    <a:pt x="5859" y="15902"/>
                    <a:pt x="5734" y="15274"/>
                    <a:pt x="5839" y="14605"/>
                  </a:cubicBezTo>
                  <a:cubicBezTo>
                    <a:pt x="5859" y="14417"/>
                    <a:pt x="5859" y="14270"/>
                    <a:pt x="5901" y="14019"/>
                  </a:cubicBezTo>
                  <a:lnTo>
                    <a:pt x="5441" y="14019"/>
                  </a:lnTo>
                  <a:cubicBezTo>
                    <a:pt x="4499" y="14019"/>
                    <a:pt x="3558" y="14040"/>
                    <a:pt x="2616" y="14019"/>
                  </a:cubicBezTo>
                  <a:cubicBezTo>
                    <a:pt x="1821" y="13998"/>
                    <a:pt x="1047" y="13747"/>
                    <a:pt x="461" y="13161"/>
                  </a:cubicBezTo>
                  <a:cubicBezTo>
                    <a:pt x="189" y="12910"/>
                    <a:pt x="1" y="12617"/>
                    <a:pt x="43" y="12220"/>
                  </a:cubicBezTo>
                  <a:cubicBezTo>
                    <a:pt x="64" y="11989"/>
                    <a:pt x="43" y="11759"/>
                    <a:pt x="64" y="11508"/>
                  </a:cubicBezTo>
                  <a:cubicBezTo>
                    <a:pt x="64" y="11383"/>
                    <a:pt x="85" y="11194"/>
                    <a:pt x="168" y="11090"/>
                  </a:cubicBezTo>
                  <a:cubicBezTo>
                    <a:pt x="796" y="10295"/>
                    <a:pt x="1152" y="9290"/>
                    <a:pt x="1947" y="8579"/>
                  </a:cubicBezTo>
                  <a:cubicBezTo>
                    <a:pt x="2261" y="8307"/>
                    <a:pt x="2574" y="8056"/>
                    <a:pt x="2909" y="7847"/>
                  </a:cubicBezTo>
                  <a:cubicBezTo>
                    <a:pt x="3307" y="7616"/>
                    <a:pt x="3746" y="7428"/>
                    <a:pt x="4165" y="7219"/>
                  </a:cubicBezTo>
                  <a:cubicBezTo>
                    <a:pt x="4227" y="7198"/>
                    <a:pt x="4269" y="7177"/>
                    <a:pt x="4332" y="7177"/>
                  </a:cubicBezTo>
                  <a:cubicBezTo>
                    <a:pt x="5295" y="7072"/>
                    <a:pt x="6257" y="6926"/>
                    <a:pt x="7199" y="7303"/>
                  </a:cubicBezTo>
                  <a:cubicBezTo>
                    <a:pt x="7701" y="7512"/>
                    <a:pt x="8203" y="7637"/>
                    <a:pt x="8726" y="7616"/>
                  </a:cubicBezTo>
                  <a:cubicBezTo>
                    <a:pt x="8956" y="7365"/>
                    <a:pt x="9207" y="7093"/>
                    <a:pt x="9458" y="6863"/>
                  </a:cubicBezTo>
                  <a:cubicBezTo>
                    <a:pt x="9165" y="6256"/>
                    <a:pt x="8600" y="5838"/>
                    <a:pt x="8119" y="5357"/>
                  </a:cubicBezTo>
                  <a:cubicBezTo>
                    <a:pt x="7994" y="5231"/>
                    <a:pt x="7826" y="5189"/>
                    <a:pt x="7659" y="5106"/>
                  </a:cubicBezTo>
                  <a:cubicBezTo>
                    <a:pt x="7512" y="5022"/>
                    <a:pt x="7324" y="5001"/>
                    <a:pt x="7199" y="4896"/>
                  </a:cubicBezTo>
                  <a:cubicBezTo>
                    <a:pt x="6571" y="4436"/>
                    <a:pt x="5818" y="4269"/>
                    <a:pt x="5043" y="4143"/>
                  </a:cubicBezTo>
                  <a:cubicBezTo>
                    <a:pt x="4939" y="4122"/>
                    <a:pt x="4834" y="3997"/>
                    <a:pt x="4688" y="3934"/>
                  </a:cubicBezTo>
                  <a:cubicBezTo>
                    <a:pt x="4813" y="3829"/>
                    <a:pt x="4876" y="3746"/>
                    <a:pt x="4939" y="3746"/>
                  </a:cubicBezTo>
                  <a:cubicBezTo>
                    <a:pt x="5776" y="3578"/>
                    <a:pt x="6592" y="3662"/>
                    <a:pt x="7324" y="4122"/>
                  </a:cubicBezTo>
                  <a:cubicBezTo>
                    <a:pt x="7471" y="4185"/>
                    <a:pt x="7596" y="4290"/>
                    <a:pt x="7722" y="4310"/>
                  </a:cubicBezTo>
                  <a:cubicBezTo>
                    <a:pt x="8182" y="4457"/>
                    <a:pt x="8580" y="4687"/>
                    <a:pt x="8893" y="5001"/>
                  </a:cubicBezTo>
                  <a:cubicBezTo>
                    <a:pt x="9124" y="4938"/>
                    <a:pt x="9061" y="4813"/>
                    <a:pt x="9061" y="4708"/>
                  </a:cubicBezTo>
                  <a:cubicBezTo>
                    <a:pt x="9061" y="4603"/>
                    <a:pt x="9040" y="4478"/>
                    <a:pt x="9040" y="4373"/>
                  </a:cubicBezTo>
                  <a:cubicBezTo>
                    <a:pt x="8789" y="3201"/>
                    <a:pt x="8956" y="2030"/>
                    <a:pt x="8935" y="837"/>
                  </a:cubicBezTo>
                  <a:cubicBezTo>
                    <a:pt x="8935" y="523"/>
                    <a:pt x="9061" y="272"/>
                    <a:pt x="9375" y="126"/>
                  </a:cubicBezTo>
                  <a:cubicBezTo>
                    <a:pt x="9521" y="63"/>
                    <a:pt x="9730" y="0"/>
                    <a:pt x="9877" y="168"/>
                  </a:cubicBezTo>
                  <a:cubicBezTo>
                    <a:pt x="9981" y="293"/>
                    <a:pt x="10107" y="502"/>
                    <a:pt x="10044" y="607"/>
                  </a:cubicBezTo>
                  <a:cubicBezTo>
                    <a:pt x="9772" y="1444"/>
                    <a:pt x="9940" y="2302"/>
                    <a:pt x="9919" y="3139"/>
                  </a:cubicBezTo>
                  <a:cubicBezTo>
                    <a:pt x="9898" y="4038"/>
                    <a:pt x="10107" y="4896"/>
                    <a:pt x="10253" y="5754"/>
                  </a:cubicBezTo>
                  <a:cubicBezTo>
                    <a:pt x="10316" y="6005"/>
                    <a:pt x="10316" y="6235"/>
                    <a:pt x="10358" y="6466"/>
                  </a:cubicBezTo>
                  <a:cubicBezTo>
                    <a:pt x="10400" y="6528"/>
                    <a:pt x="10463" y="6570"/>
                    <a:pt x="10525" y="6612"/>
                  </a:cubicBezTo>
                  <a:cubicBezTo>
                    <a:pt x="10756" y="6487"/>
                    <a:pt x="10651" y="6277"/>
                    <a:pt x="10651" y="6152"/>
                  </a:cubicBezTo>
                  <a:cubicBezTo>
                    <a:pt x="10546" y="5085"/>
                    <a:pt x="10818" y="4143"/>
                    <a:pt x="11300" y="3201"/>
                  </a:cubicBezTo>
                  <a:cubicBezTo>
                    <a:pt x="12095" y="1758"/>
                    <a:pt x="11697" y="2176"/>
                    <a:pt x="13057" y="1172"/>
                  </a:cubicBezTo>
                  <a:cubicBezTo>
                    <a:pt x="13538" y="816"/>
                    <a:pt x="14082" y="607"/>
                    <a:pt x="14626" y="398"/>
                  </a:cubicBezTo>
                  <a:cubicBezTo>
                    <a:pt x="15359" y="105"/>
                    <a:pt x="16049" y="209"/>
                    <a:pt x="16677" y="565"/>
                  </a:cubicBezTo>
                  <a:cubicBezTo>
                    <a:pt x="17367" y="942"/>
                    <a:pt x="18079" y="1423"/>
                    <a:pt x="18623" y="2051"/>
                  </a:cubicBezTo>
                  <a:cubicBezTo>
                    <a:pt x="19020" y="2490"/>
                    <a:pt x="19355" y="2971"/>
                    <a:pt x="19544" y="3536"/>
                  </a:cubicBezTo>
                  <a:cubicBezTo>
                    <a:pt x="19711" y="4080"/>
                    <a:pt x="19732" y="4645"/>
                    <a:pt x="19523" y="5189"/>
                  </a:cubicBezTo>
                  <a:cubicBezTo>
                    <a:pt x="19292" y="5754"/>
                    <a:pt x="19104" y="6340"/>
                    <a:pt x="18832" y="6989"/>
                  </a:cubicBezTo>
                  <a:cubicBezTo>
                    <a:pt x="19816" y="7010"/>
                    <a:pt x="20506" y="7595"/>
                    <a:pt x="21217" y="8056"/>
                  </a:cubicBezTo>
                  <a:cubicBezTo>
                    <a:pt x="21824" y="8453"/>
                    <a:pt x="22138" y="9102"/>
                    <a:pt x="22033" y="9897"/>
                  </a:cubicBezTo>
                  <a:cubicBezTo>
                    <a:pt x="21950" y="10420"/>
                    <a:pt x="21761" y="10860"/>
                    <a:pt x="21343" y="11194"/>
                  </a:cubicBezTo>
                  <a:lnTo>
                    <a:pt x="21029" y="11508"/>
                  </a:lnTo>
                  <a:cubicBezTo>
                    <a:pt x="20673" y="11968"/>
                    <a:pt x="20171" y="12220"/>
                    <a:pt x="19627" y="12324"/>
                  </a:cubicBezTo>
                  <a:cubicBezTo>
                    <a:pt x="19146" y="12429"/>
                    <a:pt x="18707" y="12554"/>
                    <a:pt x="18267" y="12701"/>
                  </a:cubicBezTo>
                  <a:cubicBezTo>
                    <a:pt x="17451" y="12952"/>
                    <a:pt x="16635" y="12952"/>
                    <a:pt x="15840" y="12638"/>
                  </a:cubicBezTo>
                  <a:cubicBezTo>
                    <a:pt x="15694" y="12533"/>
                    <a:pt x="15484" y="12513"/>
                    <a:pt x="15317" y="12492"/>
                  </a:cubicBezTo>
                  <a:close/>
                  <a:moveTo>
                    <a:pt x="17095" y="11822"/>
                  </a:moveTo>
                  <a:cubicBezTo>
                    <a:pt x="17326" y="11801"/>
                    <a:pt x="17556" y="11780"/>
                    <a:pt x="17765" y="11717"/>
                  </a:cubicBezTo>
                  <a:cubicBezTo>
                    <a:pt x="18246" y="11592"/>
                    <a:pt x="18707" y="11383"/>
                    <a:pt x="19209" y="11341"/>
                  </a:cubicBezTo>
                  <a:cubicBezTo>
                    <a:pt x="19962" y="11215"/>
                    <a:pt x="20401" y="10734"/>
                    <a:pt x="20820" y="10211"/>
                  </a:cubicBezTo>
                  <a:cubicBezTo>
                    <a:pt x="21196" y="9730"/>
                    <a:pt x="21196" y="9207"/>
                    <a:pt x="20590" y="8767"/>
                  </a:cubicBezTo>
                  <a:cubicBezTo>
                    <a:pt x="20360" y="8579"/>
                    <a:pt x="20088" y="8453"/>
                    <a:pt x="19836" y="8328"/>
                  </a:cubicBezTo>
                  <a:cubicBezTo>
                    <a:pt x="19230" y="7972"/>
                    <a:pt x="18079" y="7930"/>
                    <a:pt x="17451" y="8244"/>
                  </a:cubicBezTo>
                  <a:cubicBezTo>
                    <a:pt x="16949" y="8474"/>
                    <a:pt x="16468" y="8767"/>
                    <a:pt x="15966" y="8997"/>
                  </a:cubicBezTo>
                  <a:cubicBezTo>
                    <a:pt x="15694" y="9102"/>
                    <a:pt x="15422" y="9186"/>
                    <a:pt x="15129" y="9207"/>
                  </a:cubicBezTo>
                  <a:cubicBezTo>
                    <a:pt x="14898" y="9248"/>
                    <a:pt x="14647" y="9165"/>
                    <a:pt x="14543" y="8935"/>
                  </a:cubicBezTo>
                  <a:cubicBezTo>
                    <a:pt x="14417" y="8663"/>
                    <a:pt x="14480" y="8370"/>
                    <a:pt x="14647" y="8202"/>
                  </a:cubicBezTo>
                  <a:cubicBezTo>
                    <a:pt x="14836" y="8014"/>
                    <a:pt x="15066" y="7847"/>
                    <a:pt x="15317" y="7784"/>
                  </a:cubicBezTo>
                  <a:cubicBezTo>
                    <a:pt x="15903" y="7575"/>
                    <a:pt x="16531" y="7365"/>
                    <a:pt x="17158" y="7219"/>
                  </a:cubicBezTo>
                  <a:cubicBezTo>
                    <a:pt x="17619" y="7114"/>
                    <a:pt x="17932" y="6884"/>
                    <a:pt x="18079" y="6487"/>
                  </a:cubicBezTo>
                  <a:cubicBezTo>
                    <a:pt x="18309" y="5963"/>
                    <a:pt x="18476" y="5440"/>
                    <a:pt x="18707" y="4917"/>
                  </a:cubicBezTo>
                  <a:cubicBezTo>
                    <a:pt x="18916" y="4457"/>
                    <a:pt x="18874" y="3976"/>
                    <a:pt x="18644" y="3557"/>
                  </a:cubicBezTo>
                  <a:cubicBezTo>
                    <a:pt x="18518" y="3285"/>
                    <a:pt x="18330" y="3013"/>
                    <a:pt x="18121" y="2762"/>
                  </a:cubicBezTo>
                  <a:cubicBezTo>
                    <a:pt x="17639" y="2134"/>
                    <a:pt x="16928" y="1737"/>
                    <a:pt x="16217" y="1339"/>
                  </a:cubicBezTo>
                  <a:cubicBezTo>
                    <a:pt x="15861" y="1130"/>
                    <a:pt x="15463" y="1130"/>
                    <a:pt x="15024" y="1235"/>
                  </a:cubicBezTo>
                  <a:cubicBezTo>
                    <a:pt x="14124" y="1507"/>
                    <a:pt x="13476" y="2051"/>
                    <a:pt x="12764" y="2595"/>
                  </a:cubicBezTo>
                  <a:cubicBezTo>
                    <a:pt x="12702" y="2657"/>
                    <a:pt x="12639" y="2720"/>
                    <a:pt x="12618" y="2804"/>
                  </a:cubicBezTo>
                  <a:cubicBezTo>
                    <a:pt x="12304" y="3432"/>
                    <a:pt x="11927" y="4059"/>
                    <a:pt x="11718" y="4708"/>
                  </a:cubicBezTo>
                  <a:cubicBezTo>
                    <a:pt x="11404" y="5650"/>
                    <a:pt x="11530" y="6570"/>
                    <a:pt x="12450" y="7386"/>
                  </a:cubicBezTo>
                  <a:cubicBezTo>
                    <a:pt x="13497" y="8307"/>
                    <a:pt x="14522" y="9269"/>
                    <a:pt x="14773" y="10734"/>
                  </a:cubicBezTo>
                  <a:cubicBezTo>
                    <a:pt x="14836" y="10985"/>
                    <a:pt x="14961" y="11152"/>
                    <a:pt x="15170" y="11278"/>
                  </a:cubicBezTo>
                  <a:cubicBezTo>
                    <a:pt x="15756" y="11550"/>
                    <a:pt x="16384" y="11717"/>
                    <a:pt x="17095" y="11822"/>
                  </a:cubicBezTo>
                  <a:close/>
                  <a:moveTo>
                    <a:pt x="7094" y="16279"/>
                  </a:moveTo>
                  <a:cubicBezTo>
                    <a:pt x="7261" y="16362"/>
                    <a:pt x="7471" y="16488"/>
                    <a:pt x="7680" y="16593"/>
                  </a:cubicBezTo>
                  <a:cubicBezTo>
                    <a:pt x="8559" y="16990"/>
                    <a:pt x="9375" y="16927"/>
                    <a:pt x="10107" y="16195"/>
                  </a:cubicBezTo>
                  <a:cubicBezTo>
                    <a:pt x="10693" y="15588"/>
                    <a:pt x="11195" y="14961"/>
                    <a:pt x="11069" y="14019"/>
                  </a:cubicBezTo>
                  <a:cubicBezTo>
                    <a:pt x="11049" y="13873"/>
                    <a:pt x="11049" y="13747"/>
                    <a:pt x="11069" y="13580"/>
                  </a:cubicBezTo>
                  <a:cubicBezTo>
                    <a:pt x="11153" y="13036"/>
                    <a:pt x="10944" y="12533"/>
                    <a:pt x="10672" y="12094"/>
                  </a:cubicBezTo>
                  <a:cubicBezTo>
                    <a:pt x="10567" y="11906"/>
                    <a:pt x="10463" y="11759"/>
                    <a:pt x="10337" y="11571"/>
                  </a:cubicBezTo>
                  <a:cubicBezTo>
                    <a:pt x="9940" y="11027"/>
                    <a:pt x="9605" y="10441"/>
                    <a:pt x="9375" y="9792"/>
                  </a:cubicBezTo>
                  <a:cubicBezTo>
                    <a:pt x="9270" y="9520"/>
                    <a:pt x="9103" y="9269"/>
                    <a:pt x="8956" y="8997"/>
                  </a:cubicBezTo>
                  <a:cubicBezTo>
                    <a:pt x="8831" y="8788"/>
                    <a:pt x="8663" y="8663"/>
                    <a:pt x="8412" y="8621"/>
                  </a:cubicBezTo>
                  <a:cubicBezTo>
                    <a:pt x="7910" y="8537"/>
                    <a:pt x="7471" y="8370"/>
                    <a:pt x="6989" y="8139"/>
                  </a:cubicBezTo>
                  <a:cubicBezTo>
                    <a:pt x="6278" y="7805"/>
                    <a:pt x="5504" y="7909"/>
                    <a:pt x="4730" y="7993"/>
                  </a:cubicBezTo>
                  <a:cubicBezTo>
                    <a:pt x="3935" y="8411"/>
                    <a:pt x="3118" y="8767"/>
                    <a:pt x="2470" y="9479"/>
                  </a:cubicBezTo>
                  <a:cubicBezTo>
                    <a:pt x="1905" y="10085"/>
                    <a:pt x="1633" y="10818"/>
                    <a:pt x="1173" y="11466"/>
                  </a:cubicBezTo>
                  <a:cubicBezTo>
                    <a:pt x="901" y="11906"/>
                    <a:pt x="1131" y="12450"/>
                    <a:pt x="1633" y="12701"/>
                  </a:cubicBezTo>
                  <a:cubicBezTo>
                    <a:pt x="1989" y="12868"/>
                    <a:pt x="2386" y="12973"/>
                    <a:pt x="2826" y="12973"/>
                  </a:cubicBezTo>
                  <a:cubicBezTo>
                    <a:pt x="3432" y="12952"/>
                    <a:pt x="4018" y="12952"/>
                    <a:pt x="4604" y="12973"/>
                  </a:cubicBezTo>
                  <a:cubicBezTo>
                    <a:pt x="5169" y="13015"/>
                    <a:pt x="5629" y="12868"/>
                    <a:pt x="6111" y="12554"/>
                  </a:cubicBezTo>
                  <a:cubicBezTo>
                    <a:pt x="6424" y="12345"/>
                    <a:pt x="6696" y="12199"/>
                    <a:pt x="6801" y="11801"/>
                  </a:cubicBezTo>
                  <a:lnTo>
                    <a:pt x="6885" y="11655"/>
                  </a:lnTo>
                  <a:cubicBezTo>
                    <a:pt x="7073" y="11362"/>
                    <a:pt x="7429" y="11257"/>
                    <a:pt x="7743" y="11404"/>
                  </a:cubicBezTo>
                  <a:cubicBezTo>
                    <a:pt x="7994" y="11508"/>
                    <a:pt x="8077" y="11780"/>
                    <a:pt x="7994" y="12094"/>
                  </a:cubicBezTo>
                  <a:cubicBezTo>
                    <a:pt x="7889" y="12429"/>
                    <a:pt x="7805" y="12764"/>
                    <a:pt x="7492" y="13015"/>
                  </a:cubicBezTo>
                  <a:cubicBezTo>
                    <a:pt x="7366" y="13119"/>
                    <a:pt x="7261" y="13266"/>
                    <a:pt x="7199" y="13433"/>
                  </a:cubicBezTo>
                  <a:cubicBezTo>
                    <a:pt x="6864" y="14375"/>
                    <a:pt x="6634" y="15274"/>
                    <a:pt x="7094" y="16279"/>
                  </a:cubicBezTo>
                  <a:close/>
                  <a:moveTo>
                    <a:pt x="9626" y="7679"/>
                  </a:moveTo>
                  <a:cubicBezTo>
                    <a:pt x="9626" y="7784"/>
                    <a:pt x="9605" y="7888"/>
                    <a:pt x="9626" y="7993"/>
                  </a:cubicBezTo>
                  <a:cubicBezTo>
                    <a:pt x="9668" y="8119"/>
                    <a:pt x="9709" y="8265"/>
                    <a:pt x="9772" y="8411"/>
                  </a:cubicBezTo>
                  <a:cubicBezTo>
                    <a:pt x="10023" y="8955"/>
                    <a:pt x="10253" y="9520"/>
                    <a:pt x="10567" y="10085"/>
                  </a:cubicBezTo>
                  <a:cubicBezTo>
                    <a:pt x="10818" y="10525"/>
                    <a:pt x="11069" y="10964"/>
                    <a:pt x="11404" y="11341"/>
                  </a:cubicBezTo>
                  <a:cubicBezTo>
                    <a:pt x="11697" y="11655"/>
                    <a:pt x="11969" y="11927"/>
                    <a:pt x="12095" y="12345"/>
                  </a:cubicBezTo>
                  <a:cubicBezTo>
                    <a:pt x="12116" y="12450"/>
                    <a:pt x="12199" y="12554"/>
                    <a:pt x="12283" y="12638"/>
                  </a:cubicBezTo>
                  <a:cubicBezTo>
                    <a:pt x="12597" y="12931"/>
                    <a:pt x="12932" y="13224"/>
                    <a:pt x="13266" y="13538"/>
                  </a:cubicBezTo>
                  <a:cubicBezTo>
                    <a:pt x="13601" y="13810"/>
                    <a:pt x="13685" y="13810"/>
                    <a:pt x="14187" y="13496"/>
                  </a:cubicBezTo>
                  <a:cubicBezTo>
                    <a:pt x="14396" y="12617"/>
                    <a:pt x="14103" y="11759"/>
                    <a:pt x="13915" y="10880"/>
                  </a:cubicBezTo>
                  <a:cubicBezTo>
                    <a:pt x="13748" y="10106"/>
                    <a:pt x="13371" y="9479"/>
                    <a:pt x="12848" y="8893"/>
                  </a:cubicBezTo>
                  <a:cubicBezTo>
                    <a:pt x="12304" y="8328"/>
                    <a:pt x="11781" y="7742"/>
                    <a:pt x="10944" y="7533"/>
                  </a:cubicBezTo>
                  <a:cubicBezTo>
                    <a:pt x="10442" y="7407"/>
                    <a:pt x="10044" y="7365"/>
                    <a:pt x="9626" y="76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61"/>
            <p:cNvSpPr/>
            <p:nvPr/>
          </p:nvSpPr>
          <p:spPr>
            <a:xfrm>
              <a:off x="8115750" y="1662700"/>
              <a:ext cx="56525" cy="31400"/>
            </a:xfrm>
            <a:custGeom>
              <a:avLst/>
              <a:gdLst/>
              <a:ahLst/>
              <a:cxnLst/>
              <a:rect l="l" t="t" r="r" b="b"/>
              <a:pathLst>
                <a:path w="2261" h="1256" extrusionOk="0">
                  <a:moveTo>
                    <a:pt x="1130" y="0"/>
                  </a:moveTo>
                  <a:cubicBezTo>
                    <a:pt x="1423" y="84"/>
                    <a:pt x="1674" y="105"/>
                    <a:pt x="1946" y="168"/>
                  </a:cubicBezTo>
                  <a:cubicBezTo>
                    <a:pt x="2156" y="251"/>
                    <a:pt x="2260" y="419"/>
                    <a:pt x="2260" y="649"/>
                  </a:cubicBezTo>
                  <a:cubicBezTo>
                    <a:pt x="2239" y="837"/>
                    <a:pt x="2135" y="984"/>
                    <a:pt x="1967" y="1047"/>
                  </a:cubicBezTo>
                  <a:cubicBezTo>
                    <a:pt x="1402" y="1256"/>
                    <a:pt x="816" y="1214"/>
                    <a:pt x="272" y="1026"/>
                  </a:cubicBezTo>
                  <a:cubicBezTo>
                    <a:pt x="147" y="963"/>
                    <a:pt x="0" y="754"/>
                    <a:pt x="0" y="628"/>
                  </a:cubicBezTo>
                  <a:cubicBezTo>
                    <a:pt x="0" y="503"/>
                    <a:pt x="147" y="293"/>
                    <a:pt x="272" y="230"/>
                  </a:cubicBezTo>
                  <a:cubicBezTo>
                    <a:pt x="523" y="126"/>
                    <a:pt x="879" y="84"/>
                    <a:pt x="1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61"/>
            <p:cNvSpPr/>
            <p:nvPr/>
          </p:nvSpPr>
          <p:spPr>
            <a:xfrm>
              <a:off x="7906500" y="1627125"/>
              <a:ext cx="51825" cy="37175"/>
            </a:xfrm>
            <a:custGeom>
              <a:avLst/>
              <a:gdLst/>
              <a:ahLst/>
              <a:cxnLst/>
              <a:rect l="l" t="t" r="r" b="b"/>
              <a:pathLst>
                <a:path w="2073" h="1487" extrusionOk="0">
                  <a:moveTo>
                    <a:pt x="712" y="42"/>
                  </a:moveTo>
                  <a:cubicBezTo>
                    <a:pt x="1047" y="42"/>
                    <a:pt x="1445" y="252"/>
                    <a:pt x="1821" y="503"/>
                  </a:cubicBezTo>
                  <a:cubicBezTo>
                    <a:pt x="2072" y="691"/>
                    <a:pt x="2031" y="1151"/>
                    <a:pt x="1717" y="1319"/>
                  </a:cubicBezTo>
                  <a:cubicBezTo>
                    <a:pt x="1466" y="1444"/>
                    <a:pt x="1215" y="1486"/>
                    <a:pt x="943" y="1402"/>
                  </a:cubicBezTo>
                  <a:cubicBezTo>
                    <a:pt x="712" y="1298"/>
                    <a:pt x="482" y="1151"/>
                    <a:pt x="273" y="1026"/>
                  </a:cubicBezTo>
                  <a:cubicBezTo>
                    <a:pt x="64" y="900"/>
                    <a:pt x="1" y="628"/>
                    <a:pt x="85" y="398"/>
                  </a:cubicBezTo>
                  <a:cubicBezTo>
                    <a:pt x="147" y="147"/>
                    <a:pt x="315" y="1"/>
                    <a:pt x="712" y="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61"/>
            <p:cNvSpPr/>
            <p:nvPr/>
          </p:nvSpPr>
          <p:spPr>
            <a:xfrm>
              <a:off x="8263775" y="1749000"/>
              <a:ext cx="35075" cy="42925"/>
            </a:xfrm>
            <a:custGeom>
              <a:avLst/>
              <a:gdLst/>
              <a:ahLst/>
              <a:cxnLst/>
              <a:rect l="l" t="t" r="r" b="b"/>
              <a:pathLst>
                <a:path w="1403" h="1717" extrusionOk="0">
                  <a:moveTo>
                    <a:pt x="1" y="461"/>
                  </a:moveTo>
                  <a:cubicBezTo>
                    <a:pt x="43" y="377"/>
                    <a:pt x="126" y="231"/>
                    <a:pt x="252" y="126"/>
                  </a:cubicBezTo>
                  <a:cubicBezTo>
                    <a:pt x="461" y="1"/>
                    <a:pt x="775" y="22"/>
                    <a:pt x="921" y="210"/>
                  </a:cubicBezTo>
                  <a:cubicBezTo>
                    <a:pt x="1068" y="440"/>
                    <a:pt x="1235" y="712"/>
                    <a:pt x="1340" y="963"/>
                  </a:cubicBezTo>
                  <a:cubicBezTo>
                    <a:pt x="1403" y="1172"/>
                    <a:pt x="1277" y="1465"/>
                    <a:pt x="1089" y="1591"/>
                  </a:cubicBezTo>
                  <a:cubicBezTo>
                    <a:pt x="921" y="1716"/>
                    <a:pt x="649" y="1696"/>
                    <a:pt x="440" y="1549"/>
                  </a:cubicBezTo>
                  <a:cubicBezTo>
                    <a:pt x="105" y="1298"/>
                    <a:pt x="22" y="963"/>
                    <a:pt x="1" y="4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61"/>
            <p:cNvSpPr/>
            <p:nvPr/>
          </p:nvSpPr>
          <p:spPr>
            <a:xfrm>
              <a:off x="8214600" y="1676825"/>
              <a:ext cx="37175" cy="39250"/>
            </a:xfrm>
            <a:custGeom>
              <a:avLst/>
              <a:gdLst/>
              <a:ahLst/>
              <a:cxnLst/>
              <a:rect l="l" t="t" r="r" b="b"/>
              <a:pathLst>
                <a:path w="1487" h="1570" extrusionOk="0">
                  <a:moveTo>
                    <a:pt x="1487" y="1088"/>
                  </a:moveTo>
                  <a:cubicBezTo>
                    <a:pt x="1445" y="1151"/>
                    <a:pt x="1361" y="1339"/>
                    <a:pt x="1235" y="1423"/>
                  </a:cubicBezTo>
                  <a:cubicBezTo>
                    <a:pt x="1026" y="1570"/>
                    <a:pt x="754" y="1549"/>
                    <a:pt x="587" y="1402"/>
                  </a:cubicBezTo>
                  <a:cubicBezTo>
                    <a:pt x="419" y="1235"/>
                    <a:pt x="294" y="1026"/>
                    <a:pt x="168" y="837"/>
                  </a:cubicBezTo>
                  <a:cubicBezTo>
                    <a:pt x="1" y="607"/>
                    <a:pt x="1" y="419"/>
                    <a:pt x="126" y="293"/>
                  </a:cubicBezTo>
                  <a:cubicBezTo>
                    <a:pt x="315" y="105"/>
                    <a:pt x="503" y="0"/>
                    <a:pt x="754" y="84"/>
                  </a:cubicBezTo>
                  <a:cubicBezTo>
                    <a:pt x="1131" y="189"/>
                    <a:pt x="1466" y="607"/>
                    <a:pt x="1487" y="108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61"/>
            <p:cNvSpPr/>
            <p:nvPr/>
          </p:nvSpPr>
          <p:spPr>
            <a:xfrm>
              <a:off x="8005375" y="1653275"/>
              <a:ext cx="44475" cy="32975"/>
            </a:xfrm>
            <a:custGeom>
              <a:avLst/>
              <a:gdLst/>
              <a:ahLst/>
              <a:cxnLst/>
              <a:rect l="l" t="t" r="r" b="b"/>
              <a:pathLst>
                <a:path w="1779" h="1319" extrusionOk="0">
                  <a:moveTo>
                    <a:pt x="942" y="1319"/>
                  </a:moveTo>
                  <a:cubicBezTo>
                    <a:pt x="314" y="1319"/>
                    <a:pt x="1" y="942"/>
                    <a:pt x="105" y="482"/>
                  </a:cubicBezTo>
                  <a:cubicBezTo>
                    <a:pt x="168" y="210"/>
                    <a:pt x="440" y="1"/>
                    <a:pt x="691" y="84"/>
                  </a:cubicBezTo>
                  <a:cubicBezTo>
                    <a:pt x="942" y="168"/>
                    <a:pt x="1172" y="252"/>
                    <a:pt x="1423" y="398"/>
                  </a:cubicBezTo>
                  <a:cubicBezTo>
                    <a:pt x="1779" y="607"/>
                    <a:pt x="1737" y="1047"/>
                    <a:pt x="1340" y="1235"/>
                  </a:cubicBezTo>
                  <a:cubicBezTo>
                    <a:pt x="1214" y="1256"/>
                    <a:pt x="1026" y="1298"/>
                    <a:pt x="942" y="13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61"/>
            <p:cNvSpPr/>
            <p:nvPr/>
          </p:nvSpPr>
          <p:spPr>
            <a:xfrm>
              <a:off x="8289425" y="1854150"/>
              <a:ext cx="28250" cy="35600"/>
            </a:xfrm>
            <a:custGeom>
              <a:avLst/>
              <a:gdLst/>
              <a:ahLst/>
              <a:cxnLst/>
              <a:rect l="l" t="t" r="r" b="b"/>
              <a:pathLst>
                <a:path w="1130" h="1424" extrusionOk="0">
                  <a:moveTo>
                    <a:pt x="460" y="1423"/>
                  </a:moveTo>
                  <a:cubicBezTo>
                    <a:pt x="335" y="1277"/>
                    <a:pt x="146" y="1172"/>
                    <a:pt x="42" y="1026"/>
                  </a:cubicBezTo>
                  <a:cubicBezTo>
                    <a:pt x="0" y="942"/>
                    <a:pt x="0" y="775"/>
                    <a:pt x="0" y="670"/>
                  </a:cubicBezTo>
                  <a:cubicBezTo>
                    <a:pt x="21" y="335"/>
                    <a:pt x="188" y="42"/>
                    <a:pt x="460" y="21"/>
                  </a:cubicBezTo>
                  <a:cubicBezTo>
                    <a:pt x="670" y="0"/>
                    <a:pt x="879" y="126"/>
                    <a:pt x="983" y="398"/>
                  </a:cubicBezTo>
                  <a:cubicBezTo>
                    <a:pt x="1130" y="754"/>
                    <a:pt x="1088" y="1067"/>
                    <a:pt x="816" y="1256"/>
                  </a:cubicBezTo>
                  <a:cubicBezTo>
                    <a:pt x="753" y="1339"/>
                    <a:pt x="628" y="1360"/>
                    <a:pt x="460" y="14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61"/>
            <p:cNvSpPr/>
            <p:nvPr/>
          </p:nvSpPr>
          <p:spPr>
            <a:xfrm>
              <a:off x="7848450" y="1562250"/>
              <a:ext cx="31400" cy="29850"/>
            </a:xfrm>
            <a:custGeom>
              <a:avLst/>
              <a:gdLst/>
              <a:ahLst/>
              <a:cxnLst/>
              <a:rect l="l" t="t" r="r" b="b"/>
              <a:pathLst>
                <a:path w="1256" h="1194" extrusionOk="0">
                  <a:moveTo>
                    <a:pt x="712" y="1194"/>
                  </a:moveTo>
                  <a:cubicBezTo>
                    <a:pt x="524" y="1110"/>
                    <a:pt x="293" y="1089"/>
                    <a:pt x="168" y="963"/>
                  </a:cubicBezTo>
                  <a:cubicBezTo>
                    <a:pt x="63" y="859"/>
                    <a:pt x="0" y="650"/>
                    <a:pt x="0" y="482"/>
                  </a:cubicBezTo>
                  <a:cubicBezTo>
                    <a:pt x="0" y="294"/>
                    <a:pt x="126" y="168"/>
                    <a:pt x="314" y="127"/>
                  </a:cubicBezTo>
                  <a:cubicBezTo>
                    <a:pt x="712" y="1"/>
                    <a:pt x="1256" y="399"/>
                    <a:pt x="1256" y="817"/>
                  </a:cubicBezTo>
                  <a:cubicBezTo>
                    <a:pt x="1256" y="901"/>
                    <a:pt x="1214" y="1005"/>
                    <a:pt x="1130" y="1026"/>
                  </a:cubicBezTo>
                  <a:cubicBezTo>
                    <a:pt x="1005" y="1110"/>
                    <a:pt x="858" y="1131"/>
                    <a:pt x="712" y="11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14" name="Google Shape;1614;p61"/>
          <p:cNvGrpSpPr/>
          <p:nvPr/>
        </p:nvGrpSpPr>
        <p:grpSpPr>
          <a:xfrm flipH="1">
            <a:off x="368163" y="325325"/>
            <a:ext cx="741250" cy="792000"/>
            <a:chOff x="-3118700" y="2365900"/>
            <a:chExt cx="741250" cy="792000"/>
          </a:xfrm>
        </p:grpSpPr>
        <p:sp>
          <p:nvSpPr>
            <p:cNvPr id="1615" name="Google Shape;1615;p61"/>
            <p:cNvSpPr/>
            <p:nvPr/>
          </p:nvSpPr>
          <p:spPr>
            <a:xfrm>
              <a:off x="-2848250" y="2598675"/>
              <a:ext cx="266800" cy="290350"/>
            </a:xfrm>
            <a:custGeom>
              <a:avLst/>
              <a:gdLst/>
              <a:ahLst/>
              <a:cxnLst/>
              <a:rect l="l" t="t" r="r" b="b"/>
              <a:pathLst>
                <a:path w="10672" h="11614" extrusionOk="0">
                  <a:moveTo>
                    <a:pt x="3139" y="1005"/>
                  </a:moveTo>
                  <a:cubicBezTo>
                    <a:pt x="3013" y="775"/>
                    <a:pt x="2929" y="628"/>
                    <a:pt x="2846" y="503"/>
                  </a:cubicBezTo>
                  <a:cubicBezTo>
                    <a:pt x="2950" y="419"/>
                    <a:pt x="3034" y="315"/>
                    <a:pt x="3139" y="294"/>
                  </a:cubicBezTo>
                  <a:cubicBezTo>
                    <a:pt x="4394" y="105"/>
                    <a:pt x="5649" y="1"/>
                    <a:pt x="6779" y="817"/>
                  </a:cubicBezTo>
                  <a:cubicBezTo>
                    <a:pt x="7030" y="1005"/>
                    <a:pt x="7302" y="1193"/>
                    <a:pt x="7553" y="1340"/>
                  </a:cubicBezTo>
                  <a:cubicBezTo>
                    <a:pt x="8118" y="1675"/>
                    <a:pt x="8516" y="2135"/>
                    <a:pt x="8872" y="2679"/>
                  </a:cubicBezTo>
                  <a:cubicBezTo>
                    <a:pt x="9227" y="3286"/>
                    <a:pt x="9625" y="3872"/>
                    <a:pt x="10022" y="4457"/>
                  </a:cubicBezTo>
                  <a:cubicBezTo>
                    <a:pt x="10441" y="5106"/>
                    <a:pt x="10671" y="5797"/>
                    <a:pt x="10650" y="6571"/>
                  </a:cubicBezTo>
                  <a:cubicBezTo>
                    <a:pt x="10608" y="7115"/>
                    <a:pt x="10650" y="7680"/>
                    <a:pt x="10587" y="8224"/>
                  </a:cubicBezTo>
                  <a:cubicBezTo>
                    <a:pt x="10546" y="8872"/>
                    <a:pt x="10294" y="9416"/>
                    <a:pt x="9813" y="9898"/>
                  </a:cubicBezTo>
                  <a:cubicBezTo>
                    <a:pt x="9123" y="10525"/>
                    <a:pt x="8390" y="11048"/>
                    <a:pt x="7470" y="11237"/>
                  </a:cubicBezTo>
                  <a:cubicBezTo>
                    <a:pt x="6926" y="11362"/>
                    <a:pt x="6403" y="11488"/>
                    <a:pt x="5859" y="11551"/>
                  </a:cubicBezTo>
                  <a:cubicBezTo>
                    <a:pt x="5147" y="11613"/>
                    <a:pt x="4478" y="11509"/>
                    <a:pt x="3787" y="11258"/>
                  </a:cubicBezTo>
                  <a:cubicBezTo>
                    <a:pt x="2636" y="10818"/>
                    <a:pt x="1758" y="10107"/>
                    <a:pt x="942" y="9207"/>
                  </a:cubicBezTo>
                  <a:cubicBezTo>
                    <a:pt x="628" y="8872"/>
                    <a:pt x="419" y="8538"/>
                    <a:pt x="439" y="8056"/>
                  </a:cubicBezTo>
                  <a:cubicBezTo>
                    <a:pt x="439" y="7805"/>
                    <a:pt x="439" y="7491"/>
                    <a:pt x="377" y="7261"/>
                  </a:cubicBezTo>
                  <a:cubicBezTo>
                    <a:pt x="0" y="6257"/>
                    <a:pt x="230" y="5294"/>
                    <a:pt x="544" y="4353"/>
                  </a:cubicBezTo>
                  <a:cubicBezTo>
                    <a:pt x="1046" y="2888"/>
                    <a:pt x="1067" y="2888"/>
                    <a:pt x="2323" y="1758"/>
                  </a:cubicBezTo>
                  <a:cubicBezTo>
                    <a:pt x="2574" y="1549"/>
                    <a:pt x="2825" y="1298"/>
                    <a:pt x="3139" y="10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61"/>
            <p:cNvSpPr/>
            <p:nvPr/>
          </p:nvSpPr>
          <p:spPr>
            <a:xfrm>
              <a:off x="-2877550" y="2577750"/>
              <a:ext cx="325375" cy="344750"/>
            </a:xfrm>
            <a:custGeom>
              <a:avLst/>
              <a:gdLst/>
              <a:ahLst/>
              <a:cxnLst/>
              <a:rect l="l" t="t" r="r" b="b"/>
              <a:pathLst>
                <a:path w="13015" h="13790" extrusionOk="0">
                  <a:moveTo>
                    <a:pt x="12868" y="7889"/>
                  </a:moveTo>
                  <a:cubicBezTo>
                    <a:pt x="12910" y="8789"/>
                    <a:pt x="13015" y="9563"/>
                    <a:pt x="12701" y="10253"/>
                  </a:cubicBezTo>
                  <a:cubicBezTo>
                    <a:pt x="12575" y="10546"/>
                    <a:pt x="12471" y="10860"/>
                    <a:pt x="12262" y="11090"/>
                  </a:cubicBezTo>
                  <a:cubicBezTo>
                    <a:pt x="11404" y="12095"/>
                    <a:pt x="10399" y="12932"/>
                    <a:pt x="9081" y="13245"/>
                  </a:cubicBezTo>
                  <a:cubicBezTo>
                    <a:pt x="8495" y="13371"/>
                    <a:pt x="7930" y="13559"/>
                    <a:pt x="7345" y="13643"/>
                  </a:cubicBezTo>
                  <a:cubicBezTo>
                    <a:pt x="6277" y="13789"/>
                    <a:pt x="5252" y="13643"/>
                    <a:pt x="4227" y="13245"/>
                  </a:cubicBezTo>
                  <a:cubicBezTo>
                    <a:pt x="2867" y="12722"/>
                    <a:pt x="1904" y="11802"/>
                    <a:pt x="963" y="10776"/>
                  </a:cubicBezTo>
                  <a:cubicBezTo>
                    <a:pt x="775" y="10567"/>
                    <a:pt x="607" y="10337"/>
                    <a:pt x="523" y="10086"/>
                  </a:cubicBezTo>
                  <a:cubicBezTo>
                    <a:pt x="231" y="9061"/>
                    <a:pt x="0" y="8015"/>
                    <a:pt x="21" y="6947"/>
                  </a:cubicBezTo>
                  <a:cubicBezTo>
                    <a:pt x="42" y="5650"/>
                    <a:pt x="544" y="4478"/>
                    <a:pt x="1047" y="3307"/>
                  </a:cubicBezTo>
                  <a:cubicBezTo>
                    <a:pt x="1088" y="3181"/>
                    <a:pt x="1193" y="3014"/>
                    <a:pt x="1298" y="2909"/>
                  </a:cubicBezTo>
                  <a:cubicBezTo>
                    <a:pt x="1695" y="2553"/>
                    <a:pt x="2218" y="2240"/>
                    <a:pt x="2511" y="1779"/>
                  </a:cubicBezTo>
                  <a:cubicBezTo>
                    <a:pt x="2804" y="1340"/>
                    <a:pt x="3181" y="1026"/>
                    <a:pt x="3578" y="712"/>
                  </a:cubicBezTo>
                  <a:cubicBezTo>
                    <a:pt x="3976" y="377"/>
                    <a:pt x="4478" y="210"/>
                    <a:pt x="5001" y="168"/>
                  </a:cubicBezTo>
                  <a:cubicBezTo>
                    <a:pt x="6424" y="1"/>
                    <a:pt x="7721" y="315"/>
                    <a:pt x="8914" y="1152"/>
                  </a:cubicBezTo>
                  <a:cubicBezTo>
                    <a:pt x="9772" y="1758"/>
                    <a:pt x="10546" y="2386"/>
                    <a:pt x="11090" y="3307"/>
                  </a:cubicBezTo>
                  <a:cubicBezTo>
                    <a:pt x="11383" y="3767"/>
                    <a:pt x="11697" y="4227"/>
                    <a:pt x="12031" y="4667"/>
                  </a:cubicBezTo>
                  <a:cubicBezTo>
                    <a:pt x="12638" y="5504"/>
                    <a:pt x="12952" y="6424"/>
                    <a:pt x="12889" y="7429"/>
                  </a:cubicBezTo>
                  <a:cubicBezTo>
                    <a:pt x="12868" y="7638"/>
                    <a:pt x="12868" y="7847"/>
                    <a:pt x="12868" y="7889"/>
                  </a:cubicBezTo>
                  <a:close/>
                  <a:moveTo>
                    <a:pt x="4311" y="1842"/>
                  </a:moveTo>
                  <a:cubicBezTo>
                    <a:pt x="3997" y="2156"/>
                    <a:pt x="3746" y="2386"/>
                    <a:pt x="3474" y="2616"/>
                  </a:cubicBezTo>
                  <a:cubicBezTo>
                    <a:pt x="2239" y="3746"/>
                    <a:pt x="2218" y="3725"/>
                    <a:pt x="1695" y="5211"/>
                  </a:cubicBezTo>
                  <a:cubicBezTo>
                    <a:pt x="1381" y="6152"/>
                    <a:pt x="1151" y="7094"/>
                    <a:pt x="1507" y="8119"/>
                  </a:cubicBezTo>
                  <a:cubicBezTo>
                    <a:pt x="1611" y="8370"/>
                    <a:pt x="1611" y="8663"/>
                    <a:pt x="1591" y="8935"/>
                  </a:cubicBezTo>
                  <a:cubicBezTo>
                    <a:pt x="1591" y="9396"/>
                    <a:pt x="1800" y="9730"/>
                    <a:pt x="2093" y="10086"/>
                  </a:cubicBezTo>
                  <a:cubicBezTo>
                    <a:pt x="2909" y="10965"/>
                    <a:pt x="3788" y="11697"/>
                    <a:pt x="4938" y="12116"/>
                  </a:cubicBezTo>
                  <a:cubicBezTo>
                    <a:pt x="5650" y="12388"/>
                    <a:pt x="6298" y="12492"/>
                    <a:pt x="7010" y="12409"/>
                  </a:cubicBezTo>
                  <a:cubicBezTo>
                    <a:pt x="7554" y="12325"/>
                    <a:pt x="8098" y="12199"/>
                    <a:pt x="8621" y="12095"/>
                  </a:cubicBezTo>
                  <a:cubicBezTo>
                    <a:pt x="9542" y="11885"/>
                    <a:pt x="10274" y="11383"/>
                    <a:pt x="10943" y="10756"/>
                  </a:cubicBezTo>
                  <a:cubicBezTo>
                    <a:pt x="11446" y="10295"/>
                    <a:pt x="11676" y="9730"/>
                    <a:pt x="11738" y="9082"/>
                  </a:cubicBezTo>
                  <a:cubicBezTo>
                    <a:pt x="11759" y="8538"/>
                    <a:pt x="11759" y="7994"/>
                    <a:pt x="11780" y="7429"/>
                  </a:cubicBezTo>
                  <a:cubicBezTo>
                    <a:pt x="11822" y="6655"/>
                    <a:pt x="11571" y="5964"/>
                    <a:pt x="11153" y="5315"/>
                  </a:cubicBezTo>
                  <a:cubicBezTo>
                    <a:pt x="10776" y="4709"/>
                    <a:pt x="10378" y="4144"/>
                    <a:pt x="10002" y="3537"/>
                  </a:cubicBezTo>
                  <a:cubicBezTo>
                    <a:pt x="9667" y="2993"/>
                    <a:pt x="9249" y="2512"/>
                    <a:pt x="8705" y="2198"/>
                  </a:cubicBezTo>
                  <a:cubicBezTo>
                    <a:pt x="8433" y="2051"/>
                    <a:pt x="8181" y="1863"/>
                    <a:pt x="7909" y="1675"/>
                  </a:cubicBezTo>
                  <a:cubicBezTo>
                    <a:pt x="6801" y="859"/>
                    <a:pt x="5545" y="984"/>
                    <a:pt x="4290" y="1152"/>
                  </a:cubicBezTo>
                  <a:cubicBezTo>
                    <a:pt x="4185" y="1193"/>
                    <a:pt x="4101" y="1298"/>
                    <a:pt x="3997" y="1361"/>
                  </a:cubicBezTo>
                  <a:cubicBezTo>
                    <a:pt x="4101" y="1465"/>
                    <a:pt x="4185" y="1612"/>
                    <a:pt x="4311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61"/>
            <p:cNvSpPr/>
            <p:nvPr/>
          </p:nvSpPr>
          <p:spPr>
            <a:xfrm>
              <a:off x="-3102475" y="2877500"/>
              <a:ext cx="144400" cy="69050"/>
            </a:xfrm>
            <a:custGeom>
              <a:avLst/>
              <a:gdLst/>
              <a:ahLst/>
              <a:cxnLst/>
              <a:rect l="l" t="t" r="r" b="b"/>
              <a:pathLst>
                <a:path w="5776" h="2762" extrusionOk="0">
                  <a:moveTo>
                    <a:pt x="1256" y="2762"/>
                  </a:moveTo>
                  <a:cubicBezTo>
                    <a:pt x="1025" y="2720"/>
                    <a:pt x="816" y="2699"/>
                    <a:pt x="628" y="2636"/>
                  </a:cubicBezTo>
                  <a:cubicBezTo>
                    <a:pt x="209" y="2511"/>
                    <a:pt x="0" y="1946"/>
                    <a:pt x="293" y="1569"/>
                  </a:cubicBezTo>
                  <a:cubicBezTo>
                    <a:pt x="398" y="1423"/>
                    <a:pt x="649" y="1297"/>
                    <a:pt x="774" y="1339"/>
                  </a:cubicBezTo>
                  <a:cubicBezTo>
                    <a:pt x="1716" y="1653"/>
                    <a:pt x="2490" y="1276"/>
                    <a:pt x="3181" y="732"/>
                  </a:cubicBezTo>
                  <a:cubicBezTo>
                    <a:pt x="3766" y="293"/>
                    <a:pt x="4436" y="84"/>
                    <a:pt x="5147" y="21"/>
                  </a:cubicBezTo>
                  <a:cubicBezTo>
                    <a:pt x="5545" y="0"/>
                    <a:pt x="5775" y="356"/>
                    <a:pt x="5629" y="732"/>
                  </a:cubicBezTo>
                  <a:cubicBezTo>
                    <a:pt x="5482" y="983"/>
                    <a:pt x="5315" y="1193"/>
                    <a:pt x="5022" y="1255"/>
                  </a:cubicBezTo>
                  <a:cubicBezTo>
                    <a:pt x="4436" y="1360"/>
                    <a:pt x="3976" y="1653"/>
                    <a:pt x="3557" y="1988"/>
                  </a:cubicBezTo>
                  <a:cubicBezTo>
                    <a:pt x="2825" y="2553"/>
                    <a:pt x="1988" y="2553"/>
                    <a:pt x="1256" y="2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61"/>
            <p:cNvSpPr/>
            <p:nvPr/>
          </p:nvSpPr>
          <p:spPr>
            <a:xfrm>
              <a:off x="-2830475" y="2365900"/>
              <a:ext cx="54950" cy="134475"/>
            </a:xfrm>
            <a:custGeom>
              <a:avLst/>
              <a:gdLst/>
              <a:ahLst/>
              <a:cxnLst/>
              <a:rect l="l" t="t" r="r" b="b"/>
              <a:pathLst>
                <a:path w="2198" h="5379" extrusionOk="0">
                  <a:moveTo>
                    <a:pt x="837" y="5127"/>
                  </a:moveTo>
                  <a:cubicBezTo>
                    <a:pt x="314" y="4165"/>
                    <a:pt x="189" y="3118"/>
                    <a:pt x="231" y="2051"/>
                  </a:cubicBezTo>
                  <a:cubicBezTo>
                    <a:pt x="252" y="1716"/>
                    <a:pt x="147" y="1340"/>
                    <a:pt x="105" y="1005"/>
                  </a:cubicBezTo>
                  <a:cubicBezTo>
                    <a:pt x="84" y="838"/>
                    <a:pt x="21" y="691"/>
                    <a:pt x="0" y="566"/>
                  </a:cubicBezTo>
                  <a:cubicBezTo>
                    <a:pt x="0" y="294"/>
                    <a:pt x="105" y="64"/>
                    <a:pt x="356" y="43"/>
                  </a:cubicBezTo>
                  <a:cubicBezTo>
                    <a:pt x="524" y="1"/>
                    <a:pt x="775" y="84"/>
                    <a:pt x="879" y="189"/>
                  </a:cubicBezTo>
                  <a:cubicBezTo>
                    <a:pt x="1172" y="503"/>
                    <a:pt x="1381" y="900"/>
                    <a:pt x="1402" y="1340"/>
                  </a:cubicBezTo>
                  <a:cubicBezTo>
                    <a:pt x="1402" y="1549"/>
                    <a:pt x="1444" y="1737"/>
                    <a:pt x="1444" y="1947"/>
                  </a:cubicBezTo>
                  <a:cubicBezTo>
                    <a:pt x="1361" y="2867"/>
                    <a:pt x="1549" y="3725"/>
                    <a:pt x="2009" y="4541"/>
                  </a:cubicBezTo>
                  <a:cubicBezTo>
                    <a:pt x="2197" y="4876"/>
                    <a:pt x="2072" y="5127"/>
                    <a:pt x="1695" y="5273"/>
                  </a:cubicBezTo>
                  <a:cubicBezTo>
                    <a:pt x="1381" y="5378"/>
                    <a:pt x="1068" y="5336"/>
                    <a:pt x="837" y="5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61"/>
            <p:cNvSpPr/>
            <p:nvPr/>
          </p:nvSpPr>
          <p:spPr>
            <a:xfrm>
              <a:off x="-3118700" y="2615950"/>
              <a:ext cx="139700" cy="50750"/>
            </a:xfrm>
            <a:custGeom>
              <a:avLst/>
              <a:gdLst/>
              <a:ahLst/>
              <a:cxnLst/>
              <a:rect l="l" t="t" r="r" b="b"/>
              <a:pathLst>
                <a:path w="5588" h="2030" extrusionOk="0">
                  <a:moveTo>
                    <a:pt x="3662" y="1862"/>
                  </a:moveTo>
                  <a:cubicBezTo>
                    <a:pt x="2407" y="2030"/>
                    <a:pt x="1382" y="1339"/>
                    <a:pt x="273" y="879"/>
                  </a:cubicBezTo>
                  <a:cubicBezTo>
                    <a:pt x="147" y="837"/>
                    <a:pt x="1" y="565"/>
                    <a:pt x="21" y="440"/>
                  </a:cubicBezTo>
                  <a:cubicBezTo>
                    <a:pt x="42" y="293"/>
                    <a:pt x="231" y="126"/>
                    <a:pt x="419" y="42"/>
                  </a:cubicBezTo>
                  <a:cubicBezTo>
                    <a:pt x="545" y="0"/>
                    <a:pt x="733" y="0"/>
                    <a:pt x="879" y="21"/>
                  </a:cubicBezTo>
                  <a:cubicBezTo>
                    <a:pt x="1151" y="84"/>
                    <a:pt x="1423" y="126"/>
                    <a:pt x="1674" y="251"/>
                  </a:cubicBezTo>
                  <a:cubicBezTo>
                    <a:pt x="2428" y="670"/>
                    <a:pt x="3265" y="649"/>
                    <a:pt x="4081" y="649"/>
                  </a:cubicBezTo>
                  <a:cubicBezTo>
                    <a:pt x="4415" y="649"/>
                    <a:pt x="4771" y="670"/>
                    <a:pt x="5127" y="733"/>
                  </a:cubicBezTo>
                  <a:cubicBezTo>
                    <a:pt x="5357" y="753"/>
                    <a:pt x="5587" y="1067"/>
                    <a:pt x="5503" y="1214"/>
                  </a:cubicBezTo>
                  <a:cubicBezTo>
                    <a:pt x="5441" y="1381"/>
                    <a:pt x="5294" y="1611"/>
                    <a:pt x="5148" y="1653"/>
                  </a:cubicBezTo>
                  <a:cubicBezTo>
                    <a:pt x="4667" y="1758"/>
                    <a:pt x="4143" y="1779"/>
                    <a:pt x="3662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61"/>
            <p:cNvSpPr/>
            <p:nvPr/>
          </p:nvSpPr>
          <p:spPr>
            <a:xfrm>
              <a:off x="-2646875" y="2412450"/>
              <a:ext cx="59150" cy="106225"/>
            </a:xfrm>
            <a:custGeom>
              <a:avLst/>
              <a:gdLst/>
              <a:ahLst/>
              <a:cxnLst/>
              <a:rect l="l" t="t" r="r" b="b"/>
              <a:pathLst>
                <a:path w="2366" h="4249" extrusionOk="0">
                  <a:moveTo>
                    <a:pt x="2365" y="1256"/>
                  </a:moveTo>
                  <a:cubicBezTo>
                    <a:pt x="2051" y="2282"/>
                    <a:pt x="1633" y="3223"/>
                    <a:pt x="942" y="3997"/>
                  </a:cubicBezTo>
                  <a:cubicBezTo>
                    <a:pt x="733" y="4248"/>
                    <a:pt x="273" y="4102"/>
                    <a:pt x="126" y="3830"/>
                  </a:cubicBezTo>
                  <a:cubicBezTo>
                    <a:pt x="63" y="3621"/>
                    <a:pt x="1" y="3349"/>
                    <a:pt x="63" y="3139"/>
                  </a:cubicBezTo>
                  <a:cubicBezTo>
                    <a:pt x="126" y="2847"/>
                    <a:pt x="294" y="2575"/>
                    <a:pt x="419" y="2282"/>
                  </a:cubicBezTo>
                  <a:cubicBezTo>
                    <a:pt x="712" y="1675"/>
                    <a:pt x="1068" y="1131"/>
                    <a:pt x="1172" y="440"/>
                  </a:cubicBezTo>
                  <a:cubicBezTo>
                    <a:pt x="1193" y="189"/>
                    <a:pt x="1403" y="1"/>
                    <a:pt x="1675" y="64"/>
                  </a:cubicBezTo>
                  <a:cubicBezTo>
                    <a:pt x="1821" y="85"/>
                    <a:pt x="2030" y="231"/>
                    <a:pt x="2093" y="398"/>
                  </a:cubicBezTo>
                  <a:cubicBezTo>
                    <a:pt x="2281" y="691"/>
                    <a:pt x="2302" y="1005"/>
                    <a:pt x="2365" y="1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61"/>
            <p:cNvSpPr/>
            <p:nvPr/>
          </p:nvSpPr>
          <p:spPr>
            <a:xfrm>
              <a:off x="-2480525" y="2633725"/>
              <a:ext cx="103075" cy="53375"/>
            </a:xfrm>
            <a:custGeom>
              <a:avLst/>
              <a:gdLst/>
              <a:ahLst/>
              <a:cxnLst/>
              <a:rect l="l" t="t" r="r" b="b"/>
              <a:pathLst>
                <a:path w="4123" h="2135" extrusionOk="0">
                  <a:moveTo>
                    <a:pt x="1151" y="2135"/>
                  </a:moveTo>
                  <a:cubicBezTo>
                    <a:pt x="858" y="2093"/>
                    <a:pt x="586" y="2051"/>
                    <a:pt x="335" y="1947"/>
                  </a:cubicBezTo>
                  <a:cubicBezTo>
                    <a:pt x="147" y="1905"/>
                    <a:pt x="0" y="1716"/>
                    <a:pt x="42" y="1507"/>
                  </a:cubicBezTo>
                  <a:cubicBezTo>
                    <a:pt x="63" y="1382"/>
                    <a:pt x="210" y="1193"/>
                    <a:pt x="335" y="1172"/>
                  </a:cubicBezTo>
                  <a:cubicBezTo>
                    <a:pt x="1277" y="1005"/>
                    <a:pt x="2093" y="482"/>
                    <a:pt x="2909" y="105"/>
                  </a:cubicBezTo>
                  <a:cubicBezTo>
                    <a:pt x="3160" y="1"/>
                    <a:pt x="3432" y="1"/>
                    <a:pt x="3704" y="42"/>
                  </a:cubicBezTo>
                  <a:cubicBezTo>
                    <a:pt x="4018" y="105"/>
                    <a:pt x="4122" y="628"/>
                    <a:pt x="3871" y="796"/>
                  </a:cubicBezTo>
                  <a:cubicBezTo>
                    <a:pt x="3683" y="963"/>
                    <a:pt x="3474" y="1068"/>
                    <a:pt x="3264" y="1193"/>
                  </a:cubicBezTo>
                  <a:cubicBezTo>
                    <a:pt x="2762" y="1465"/>
                    <a:pt x="2302" y="1695"/>
                    <a:pt x="1800" y="1926"/>
                  </a:cubicBezTo>
                  <a:cubicBezTo>
                    <a:pt x="1611" y="2030"/>
                    <a:pt x="1381" y="2093"/>
                    <a:pt x="1151" y="2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61"/>
            <p:cNvSpPr/>
            <p:nvPr/>
          </p:nvSpPr>
          <p:spPr>
            <a:xfrm>
              <a:off x="-2797525" y="3065275"/>
              <a:ext cx="46050" cy="92625"/>
            </a:xfrm>
            <a:custGeom>
              <a:avLst/>
              <a:gdLst/>
              <a:ahLst/>
              <a:cxnLst/>
              <a:rect l="l" t="t" r="r" b="b"/>
              <a:pathLst>
                <a:path w="1842" h="3705" extrusionOk="0">
                  <a:moveTo>
                    <a:pt x="1842" y="963"/>
                  </a:moveTo>
                  <a:cubicBezTo>
                    <a:pt x="1842" y="1089"/>
                    <a:pt x="1842" y="1172"/>
                    <a:pt x="1821" y="1256"/>
                  </a:cubicBezTo>
                  <a:cubicBezTo>
                    <a:pt x="1716" y="1905"/>
                    <a:pt x="1633" y="2574"/>
                    <a:pt x="1528" y="3244"/>
                  </a:cubicBezTo>
                  <a:cubicBezTo>
                    <a:pt x="1465" y="3495"/>
                    <a:pt x="1319" y="3704"/>
                    <a:pt x="1047" y="3683"/>
                  </a:cubicBezTo>
                  <a:cubicBezTo>
                    <a:pt x="838" y="3683"/>
                    <a:pt x="566" y="3599"/>
                    <a:pt x="419" y="3453"/>
                  </a:cubicBezTo>
                  <a:cubicBezTo>
                    <a:pt x="168" y="3160"/>
                    <a:pt x="1" y="2783"/>
                    <a:pt x="189" y="2344"/>
                  </a:cubicBezTo>
                  <a:cubicBezTo>
                    <a:pt x="461" y="1695"/>
                    <a:pt x="649" y="1005"/>
                    <a:pt x="900" y="335"/>
                  </a:cubicBezTo>
                  <a:cubicBezTo>
                    <a:pt x="942" y="210"/>
                    <a:pt x="1172" y="42"/>
                    <a:pt x="1340" y="22"/>
                  </a:cubicBezTo>
                  <a:cubicBezTo>
                    <a:pt x="1549" y="1"/>
                    <a:pt x="1695" y="168"/>
                    <a:pt x="1737" y="377"/>
                  </a:cubicBezTo>
                  <a:cubicBezTo>
                    <a:pt x="1800" y="628"/>
                    <a:pt x="1821" y="796"/>
                    <a:pt x="1842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61"/>
            <p:cNvSpPr/>
            <p:nvPr/>
          </p:nvSpPr>
          <p:spPr>
            <a:xfrm>
              <a:off x="-2633800" y="3047500"/>
              <a:ext cx="65950" cy="71675"/>
            </a:xfrm>
            <a:custGeom>
              <a:avLst/>
              <a:gdLst/>
              <a:ahLst/>
              <a:cxnLst/>
              <a:rect l="l" t="t" r="r" b="b"/>
              <a:pathLst>
                <a:path w="2638" h="2867" extrusionOk="0">
                  <a:moveTo>
                    <a:pt x="1" y="670"/>
                  </a:moveTo>
                  <a:cubicBezTo>
                    <a:pt x="608" y="42"/>
                    <a:pt x="1131" y="0"/>
                    <a:pt x="1528" y="628"/>
                  </a:cubicBezTo>
                  <a:cubicBezTo>
                    <a:pt x="1800" y="1088"/>
                    <a:pt x="2114" y="1549"/>
                    <a:pt x="2491" y="1967"/>
                  </a:cubicBezTo>
                  <a:cubicBezTo>
                    <a:pt x="2574" y="2030"/>
                    <a:pt x="2637" y="2176"/>
                    <a:pt x="2616" y="2281"/>
                  </a:cubicBezTo>
                  <a:cubicBezTo>
                    <a:pt x="2595" y="2448"/>
                    <a:pt x="2512" y="2658"/>
                    <a:pt x="2407" y="2762"/>
                  </a:cubicBezTo>
                  <a:cubicBezTo>
                    <a:pt x="2323" y="2846"/>
                    <a:pt x="2072" y="2867"/>
                    <a:pt x="1968" y="2804"/>
                  </a:cubicBezTo>
                  <a:cubicBezTo>
                    <a:pt x="1591" y="2511"/>
                    <a:pt x="1214" y="2218"/>
                    <a:pt x="900" y="1862"/>
                  </a:cubicBezTo>
                  <a:cubicBezTo>
                    <a:pt x="587" y="1507"/>
                    <a:pt x="294" y="1067"/>
                    <a:pt x="1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61"/>
            <p:cNvSpPr/>
            <p:nvPr/>
          </p:nvSpPr>
          <p:spPr>
            <a:xfrm>
              <a:off x="-2507725" y="2909400"/>
              <a:ext cx="75350" cy="59650"/>
            </a:xfrm>
            <a:custGeom>
              <a:avLst/>
              <a:gdLst/>
              <a:ahLst/>
              <a:cxnLst/>
              <a:rect l="l" t="t" r="r" b="b"/>
              <a:pathLst>
                <a:path w="3014" h="2386" extrusionOk="0">
                  <a:moveTo>
                    <a:pt x="2992" y="1842"/>
                  </a:moveTo>
                  <a:cubicBezTo>
                    <a:pt x="3013" y="2093"/>
                    <a:pt x="2720" y="2386"/>
                    <a:pt x="2469" y="2323"/>
                  </a:cubicBezTo>
                  <a:cubicBezTo>
                    <a:pt x="2302" y="2302"/>
                    <a:pt x="2135" y="2281"/>
                    <a:pt x="2051" y="2176"/>
                  </a:cubicBezTo>
                  <a:cubicBezTo>
                    <a:pt x="1611" y="1674"/>
                    <a:pt x="1005" y="1360"/>
                    <a:pt x="440" y="984"/>
                  </a:cubicBezTo>
                  <a:cubicBezTo>
                    <a:pt x="314" y="921"/>
                    <a:pt x="210" y="775"/>
                    <a:pt x="105" y="670"/>
                  </a:cubicBezTo>
                  <a:cubicBezTo>
                    <a:pt x="0" y="544"/>
                    <a:pt x="84" y="231"/>
                    <a:pt x="231" y="147"/>
                  </a:cubicBezTo>
                  <a:cubicBezTo>
                    <a:pt x="377" y="105"/>
                    <a:pt x="544" y="0"/>
                    <a:pt x="691" y="21"/>
                  </a:cubicBezTo>
                  <a:cubicBezTo>
                    <a:pt x="1653" y="231"/>
                    <a:pt x="2365" y="775"/>
                    <a:pt x="2909" y="1591"/>
                  </a:cubicBezTo>
                  <a:cubicBezTo>
                    <a:pt x="2971" y="1674"/>
                    <a:pt x="2971" y="1758"/>
                    <a:pt x="2992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5" name="Google Shape;1625;p61"/>
          <p:cNvGrpSpPr/>
          <p:nvPr/>
        </p:nvGrpSpPr>
        <p:grpSpPr>
          <a:xfrm flipH="1">
            <a:off x="7535150" y="1272925"/>
            <a:ext cx="608900" cy="407500"/>
            <a:chOff x="4137713" y="525925"/>
            <a:chExt cx="608900" cy="407500"/>
          </a:xfrm>
        </p:grpSpPr>
        <p:sp>
          <p:nvSpPr>
            <p:cNvPr id="1626" name="Google Shape;1626;p61"/>
            <p:cNvSpPr/>
            <p:nvPr/>
          </p:nvSpPr>
          <p:spPr>
            <a:xfrm>
              <a:off x="4168063" y="559925"/>
              <a:ext cx="556575" cy="353625"/>
            </a:xfrm>
            <a:custGeom>
              <a:avLst/>
              <a:gdLst/>
              <a:ahLst/>
              <a:cxnLst/>
              <a:rect l="l" t="t" r="r" b="b"/>
              <a:pathLst>
                <a:path w="22263" h="14145" extrusionOk="0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61"/>
            <p:cNvSpPr/>
            <p:nvPr/>
          </p:nvSpPr>
          <p:spPr>
            <a:xfrm>
              <a:off x="4137713" y="525925"/>
              <a:ext cx="608900" cy="407500"/>
            </a:xfrm>
            <a:custGeom>
              <a:avLst/>
              <a:gdLst/>
              <a:ahLst/>
              <a:cxnLst/>
              <a:rect l="l" t="t" r="r" b="b"/>
              <a:pathLst>
                <a:path w="24356" h="16300" extrusionOk="0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8" name="Google Shape;1628;p61"/>
          <p:cNvGrpSpPr/>
          <p:nvPr/>
        </p:nvGrpSpPr>
        <p:grpSpPr>
          <a:xfrm>
            <a:off x="7981563" y="4220513"/>
            <a:ext cx="643950" cy="195675"/>
            <a:chOff x="806663" y="3241275"/>
            <a:chExt cx="643950" cy="195675"/>
          </a:xfrm>
        </p:grpSpPr>
        <p:sp>
          <p:nvSpPr>
            <p:cNvPr id="1629" name="Google Shape;1629;p61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61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31" name="Google Shape;1631;p61"/>
          <p:cNvGrpSpPr/>
          <p:nvPr/>
        </p:nvGrpSpPr>
        <p:grpSpPr>
          <a:xfrm>
            <a:off x="7535138" y="3790813"/>
            <a:ext cx="381375" cy="358350"/>
            <a:chOff x="7723450" y="2617900"/>
            <a:chExt cx="381375" cy="358350"/>
          </a:xfrm>
        </p:grpSpPr>
        <p:sp>
          <p:nvSpPr>
            <p:cNvPr id="1632" name="Google Shape;1632;p61"/>
            <p:cNvSpPr/>
            <p:nvPr/>
          </p:nvSpPr>
          <p:spPr>
            <a:xfrm>
              <a:off x="7751700" y="2646150"/>
              <a:ext cx="333750" cy="302375"/>
            </a:xfrm>
            <a:custGeom>
              <a:avLst/>
              <a:gdLst/>
              <a:ahLst/>
              <a:cxnLst/>
              <a:rect l="l" t="t" r="r" b="b"/>
              <a:pathLst>
                <a:path w="13350" h="12095" extrusionOk="0">
                  <a:moveTo>
                    <a:pt x="9584" y="2553"/>
                  </a:moveTo>
                  <a:cubicBezTo>
                    <a:pt x="10483" y="2448"/>
                    <a:pt x="11237" y="2804"/>
                    <a:pt x="12032" y="3118"/>
                  </a:cubicBezTo>
                  <a:cubicBezTo>
                    <a:pt x="12157" y="3181"/>
                    <a:pt x="12283" y="3327"/>
                    <a:pt x="12366" y="3474"/>
                  </a:cubicBezTo>
                  <a:cubicBezTo>
                    <a:pt x="12555" y="3746"/>
                    <a:pt x="12680" y="4039"/>
                    <a:pt x="12827" y="4331"/>
                  </a:cubicBezTo>
                  <a:cubicBezTo>
                    <a:pt x="13350" y="5273"/>
                    <a:pt x="12931" y="6403"/>
                    <a:pt x="11781" y="6759"/>
                  </a:cubicBezTo>
                  <a:cubicBezTo>
                    <a:pt x="11153" y="6947"/>
                    <a:pt x="10504" y="7072"/>
                    <a:pt x="9877" y="7198"/>
                  </a:cubicBezTo>
                  <a:cubicBezTo>
                    <a:pt x="9688" y="7261"/>
                    <a:pt x="9479" y="7303"/>
                    <a:pt x="9333" y="7386"/>
                  </a:cubicBezTo>
                  <a:cubicBezTo>
                    <a:pt x="9123" y="7491"/>
                    <a:pt x="9060" y="7868"/>
                    <a:pt x="9270" y="7972"/>
                  </a:cubicBezTo>
                  <a:cubicBezTo>
                    <a:pt x="9625" y="8140"/>
                    <a:pt x="9981" y="8328"/>
                    <a:pt x="10358" y="8433"/>
                  </a:cubicBezTo>
                  <a:cubicBezTo>
                    <a:pt x="11048" y="8642"/>
                    <a:pt x="11320" y="8956"/>
                    <a:pt x="11341" y="9667"/>
                  </a:cubicBezTo>
                  <a:cubicBezTo>
                    <a:pt x="11341" y="10420"/>
                    <a:pt x="11111" y="10943"/>
                    <a:pt x="10400" y="11676"/>
                  </a:cubicBezTo>
                  <a:cubicBezTo>
                    <a:pt x="9960" y="11634"/>
                    <a:pt x="9458" y="11592"/>
                    <a:pt x="8998" y="11508"/>
                  </a:cubicBezTo>
                  <a:cubicBezTo>
                    <a:pt x="8726" y="11487"/>
                    <a:pt x="8496" y="11362"/>
                    <a:pt x="8328" y="11132"/>
                  </a:cubicBezTo>
                  <a:cubicBezTo>
                    <a:pt x="8119" y="10755"/>
                    <a:pt x="7910" y="10399"/>
                    <a:pt x="7763" y="10002"/>
                  </a:cubicBezTo>
                  <a:cubicBezTo>
                    <a:pt x="7575" y="9562"/>
                    <a:pt x="7449" y="9081"/>
                    <a:pt x="7324" y="8642"/>
                  </a:cubicBezTo>
                  <a:cubicBezTo>
                    <a:pt x="7073" y="8537"/>
                    <a:pt x="6968" y="8663"/>
                    <a:pt x="6905" y="8809"/>
                  </a:cubicBezTo>
                  <a:cubicBezTo>
                    <a:pt x="6550" y="9458"/>
                    <a:pt x="6508" y="9772"/>
                    <a:pt x="6696" y="10629"/>
                  </a:cubicBezTo>
                  <a:cubicBezTo>
                    <a:pt x="6529" y="10943"/>
                    <a:pt x="6382" y="11320"/>
                    <a:pt x="6173" y="11634"/>
                  </a:cubicBezTo>
                  <a:cubicBezTo>
                    <a:pt x="5901" y="12010"/>
                    <a:pt x="5566" y="12094"/>
                    <a:pt x="5148" y="11948"/>
                  </a:cubicBezTo>
                  <a:cubicBezTo>
                    <a:pt x="5022" y="11885"/>
                    <a:pt x="4918" y="11780"/>
                    <a:pt x="4813" y="11759"/>
                  </a:cubicBezTo>
                  <a:cubicBezTo>
                    <a:pt x="4248" y="11592"/>
                    <a:pt x="3913" y="11257"/>
                    <a:pt x="3725" y="10734"/>
                  </a:cubicBezTo>
                  <a:cubicBezTo>
                    <a:pt x="3516" y="10211"/>
                    <a:pt x="3411" y="9667"/>
                    <a:pt x="3620" y="9123"/>
                  </a:cubicBezTo>
                  <a:cubicBezTo>
                    <a:pt x="3809" y="8600"/>
                    <a:pt x="3871" y="8014"/>
                    <a:pt x="4353" y="7658"/>
                  </a:cubicBezTo>
                  <a:cubicBezTo>
                    <a:pt x="4499" y="7575"/>
                    <a:pt x="4499" y="7282"/>
                    <a:pt x="4499" y="7093"/>
                  </a:cubicBezTo>
                  <a:cubicBezTo>
                    <a:pt x="4499" y="6863"/>
                    <a:pt x="4227" y="6675"/>
                    <a:pt x="3997" y="6759"/>
                  </a:cubicBezTo>
                  <a:cubicBezTo>
                    <a:pt x="3892" y="6780"/>
                    <a:pt x="3809" y="6842"/>
                    <a:pt x="3725" y="6884"/>
                  </a:cubicBezTo>
                  <a:cubicBezTo>
                    <a:pt x="3244" y="7177"/>
                    <a:pt x="2679" y="7240"/>
                    <a:pt x="2114" y="7177"/>
                  </a:cubicBezTo>
                  <a:cubicBezTo>
                    <a:pt x="1737" y="7156"/>
                    <a:pt x="1402" y="7072"/>
                    <a:pt x="1047" y="7031"/>
                  </a:cubicBezTo>
                  <a:cubicBezTo>
                    <a:pt x="670" y="6989"/>
                    <a:pt x="419" y="6800"/>
                    <a:pt x="210" y="6549"/>
                  </a:cubicBezTo>
                  <a:cubicBezTo>
                    <a:pt x="1" y="6277"/>
                    <a:pt x="63" y="6005"/>
                    <a:pt x="147" y="5671"/>
                  </a:cubicBezTo>
                  <a:lnTo>
                    <a:pt x="733" y="5378"/>
                  </a:lnTo>
                  <a:cubicBezTo>
                    <a:pt x="900" y="5294"/>
                    <a:pt x="1089" y="5231"/>
                    <a:pt x="1277" y="5148"/>
                  </a:cubicBezTo>
                  <a:cubicBezTo>
                    <a:pt x="2407" y="4541"/>
                    <a:pt x="3599" y="4311"/>
                    <a:pt x="4855" y="4373"/>
                  </a:cubicBezTo>
                  <a:lnTo>
                    <a:pt x="5252" y="4373"/>
                  </a:lnTo>
                  <a:cubicBezTo>
                    <a:pt x="5462" y="4352"/>
                    <a:pt x="5650" y="4269"/>
                    <a:pt x="5692" y="4039"/>
                  </a:cubicBezTo>
                  <a:cubicBezTo>
                    <a:pt x="5755" y="3829"/>
                    <a:pt x="5671" y="3620"/>
                    <a:pt x="5462" y="3578"/>
                  </a:cubicBezTo>
                  <a:cubicBezTo>
                    <a:pt x="5043" y="3432"/>
                    <a:pt x="4855" y="3118"/>
                    <a:pt x="4646" y="2762"/>
                  </a:cubicBezTo>
                  <a:cubicBezTo>
                    <a:pt x="4290" y="2135"/>
                    <a:pt x="4395" y="1507"/>
                    <a:pt x="4499" y="837"/>
                  </a:cubicBezTo>
                  <a:cubicBezTo>
                    <a:pt x="4562" y="398"/>
                    <a:pt x="4939" y="84"/>
                    <a:pt x="5378" y="63"/>
                  </a:cubicBezTo>
                  <a:cubicBezTo>
                    <a:pt x="6236" y="0"/>
                    <a:pt x="7010" y="272"/>
                    <a:pt x="7638" y="837"/>
                  </a:cubicBezTo>
                  <a:cubicBezTo>
                    <a:pt x="7910" y="1109"/>
                    <a:pt x="8119" y="1444"/>
                    <a:pt x="8098" y="1883"/>
                  </a:cubicBezTo>
                  <a:cubicBezTo>
                    <a:pt x="8077" y="2469"/>
                    <a:pt x="8307" y="3034"/>
                    <a:pt x="8203" y="3641"/>
                  </a:cubicBezTo>
                  <a:cubicBezTo>
                    <a:pt x="8182" y="3850"/>
                    <a:pt x="8307" y="4018"/>
                    <a:pt x="8516" y="4080"/>
                  </a:cubicBezTo>
                  <a:cubicBezTo>
                    <a:pt x="8747" y="4143"/>
                    <a:pt x="8998" y="4039"/>
                    <a:pt x="9060" y="3808"/>
                  </a:cubicBezTo>
                  <a:cubicBezTo>
                    <a:pt x="9123" y="3620"/>
                    <a:pt x="9144" y="3411"/>
                    <a:pt x="9165" y="3223"/>
                  </a:cubicBezTo>
                  <a:cubicBezTo>
                    <a:pt x="9249" y="2909"/>
                    <a:pt x="9353" y="2679"/>
                    <a:pt x="9584" y="2553"/>
                  </a:cubicBezTo>
                  <a:close/>
                  <a:moveTo>
                    <a:pt x="4918" y="7721"/>
                  </a:moveTo>
                  <a:cubicBezTo>
                    <a:pt x="5252" y="7889"/>
                    <a:pt x="5566" y="8119"/>
                    <a:pt x="5922" y="8223"/>
                  </a:cubicBezTo>
                  <a:cubicBezTo>
                    <a:pt x="6320" y="8328"/>
                    <a:pt x="6801" y="8412"/>
                    <a:pt x="7177" y="8328"/>
                  </a:cubicBezTo>
                  <a:cubicBezTo>
                    <a:pt x="8809" y="8077"/>
                    <a:pt x="9374" y="7324"/>
                    <a:pt x="9228" y="5692"/>
                  </a:cubicBezTo>
                  <a:cubicBezTo>
                    <a:pt x="9123" y="4562"/>
                    <a:pt x="8935" y="4562"/>
                    <a:pt x="7910" y="4603"/>
                  </a:cubicBezTo>
                  <a:cubicBezTo>
                    <a:pt x="7763" y="4603"/>
                    <a:pt x="7575" y="4645"/>
                    <a:pt x="7449" y="4687"/>
                  </a:cubicBezTo>
                  <a:cubicBezTo>
                    <a:pt x="6801" y="4896"/>
                    <a:pt x="6173" y="5106"/>
                    <a:pt x="5503" y="5336"/>
                  </a:cubicBezTo>
                  <a:cubicBezTo>
                    <a:pt x="5231" y="5440"/>
                    <a:pt x="5022" y="5692"/>
                    <a:pt x="4959" y="6005"/>
                  </a:cubicBezTo>
                  <a:cubicBezTo>
                    <a:pt x="4876" y="6570"/>
                    <a:pt x="4771" y="7135"/>
                    <a:pt x="4918" y="772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61"/>
            <p:cNvSpPr/>
            <p:nvPr/>
          </p:nvSpPr>
          <p:spPr>
            <a:xfrm>
              <a:off x="7897125" y="2778475"/>
              <a:ext cx="75875" cy="57050"/>
            </a:xfrm>
            <a:custGeom>
              <a:avLst/>
              <a:gdLst/>
              <a:ahLst/>
              <a:cxnLst/>
              <a:rect l="l" t="t" r="r" b="b"/>
              <a:pathLst>
                <a:path w="3035" h="2282" extrusionOk="0">
                  <a:moveTo>
                    <a:pt x="105" y="943"/>
                  </a:moveTo>
                  <a:cubicBezTo>
                    <a:pt x="1088" y="838"/>
                    <a:pt x="1758" y="1"/>
                    <a:pt x="2783" y="127"/>
                  </a:cubicBezTo>
                  <a:cubicBezTo>
                    <a:pt x="3034" y="629"/>
                    <a:pt x="2867" y="1110"/>
                    <a:pt x="2720" y="1570"/>
                  </a:cubicBezTo>
                  <a:cubicBezTo>
                    <a:pt x="2679" y="1738"/>
                    <a:pt x="2490" y="1905"/>
                    <a:pt x="2344" y="1968"/>
                  </a:cubicBezTo>
                  <a:cubicBezTo>
                    <a:pt x="1842" y="2114"/>
                    <a:pt x="1339" y="2282"/>
                    <a:pt x="816" y="2156"/>
                  </a:cubicBezTo>
                  <a:cubicBezTo>
                    <a:pt x="105" y="2010"/>
                    <a:pt x="0" y="1863"/>
                    <a:pt x="105" y="9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61"/>
            <p:cNvSpPr/>
            <p:nvPr/>
          </p:nvSpPr>
          <p:spPr>
            <a:xfrm>
              <a:off x="7723450" y="2617900"/>
              <a:ext cx="381375" cy="358350"/>
            </a:xfrm>
            <a:custGeom>
              <a:avLst/>
              <a:gdLst/>
              <a:ahLst/>
              <a:cxnLst/>
              <a:rect l="l" t="t" r="r" b="b"/>
              <a:pathLst>
                <a:path w="15255" h="14334" extrusionOk="0">
                  <a:moveTo>
                    <a:pt x="4918" y="4708"/>
                  </a:moveTo>
                  <a:cubicBezTo>
                    <a:pt x="4813" y="4436"/>
                    <a:pt x="4792" y="4185"/>
                    <a:pt x="4646" y="3997"/>
                  </a:cubicBezTo>
                  <a:cubicBezTo>
                    <a:pt x="4416" y="3620"/>
                    <a:pt x="4395" y="3265"/>
                    <a:pt x="4437" y="2867"/>
                  </a:cubicBezTo>
                  <a:cubicBezTo>
                    <a:pt x="4499" y="2469"/>
                    <a:pt x="4520" y="2093"/>
                    <a:pt x="4604" y="1695"/>
                  </a:cubicBezTo>
                  <a:cubicBezTo>
                    <a:pt x="4834" y="649"/>
                    <a:pt x="5797" y="0"/>
                    <a:pt x="6885" y="126"/>
                  </a:cubicBezTo>
                  <a:cubicBezTo>
                    <a:pt x="8056" y="272"/>
                    <a:pt x="9082" y="733"/>
                    <a:pt x="9751" y="1737"/>
                  </a:cubicBezTo>
                  <a:cubicBezTo>
                    <a:pt x="9939" y="2030"/>
                    <a:pt x="10065" y="2365"/>
                    <a:pt x="10232" y="2679"/>
                  </a:cubicBezTo>
                  <a:cubicBezTo>
                    <a:pt x="10776" y="2741"/>
                    <a:pt x="11320" y="2783"/>
                    <a:pt x="11864" y="2825"/>
                  </a:cubicBezTo>
                  <a:cubicBezTo>
                    <a:pt x="12555" y="2867"/>
                    <a:pt x="13078" y="3285"/>
                    <a:pt x="13706" y="3453"/>
                  </a:cubicBezTo>
                  <a:cubicBezTo>
                    <a:pt x="13789" y="3474"/>
                    <a:pt x="13852" y="3578"/>
                    <a:pt x="13915" y="3620"/>
                  </a:cubicBezTo>
                  <a:cubicBezTo>
                    <a:pt x="14459" y="4248"/>
                    <a:pt x="14940" y="4959"/>
                    <a:pt x="15045" y="5775"/>
                  </a:cubicBezTo>
                  <a:cubicBezTo>
                    <a:pt x="15254" y="7156"/>
                    <a:pt x="14940" y="8077"/>
                    <a:pt x="13476" y="8809"/>
                  </a:cubicBezTo>
                  <a:cubicBezTo>
                    <a:pt x="13371" y="8851"/>
                    <a:pt x="13203" y="8893"/>
                    <a:pt x="13099" y="8935"/>
                  </a:cubicBezTo>
                  <a:cubicBezTo>
                    <a:pt x="12994" y="8977"/>
                    <a:pt x="12869" y="9039"/>
                    <a:pt x="12701" y="9144"/>
                  </a:cubicBezTo>
                  <a:cubicBezTo>
                    <a:pt x="13371" y="10002"/>
                    <a:pt x="13434" y="10943"/>
                    <a:pt x="13308" y="11948"/>
                  </a:cubicBezTo>
                  <a:cubicBezTo>
                    <a:pt x="13266" y="12283"/>
                    <a:pt x="13183" y="12555"/>
                    <a:pt x="12952" y="12827"/>
                  </a:cubicBezTo>
                  <a:cubicBezTo>
                    <a:pt x="12074" y="13915"/>
                    <a:pt x="12220" y="13936"/>
                    <a:pt x="10714" y="13768"/>
                  </a:cubicBezTo>
                  <a:cubicBezTo>
                    <a:pt x="9521" y="13664"/>
                    <a:pt x="9521" y="13643"/>
                    <a:pt x="8475" y="12931"/>
                  </a:cubicBezTo>
                  <a:lnTo>
                    <a:pt x="7763" y="13726"/>
                  </a:lnTo>
                  <a:cubicBezTo>
                    <a:pt x="7303" y="14249"/>
                    <a:pt x="6696" y="14333"/>
                    <a:pt x="6069" y="14082"/>
                  </a:cubicBezTo>
                  <a:cubicBezTo>
                    <a:pt x="5587" y="13936"/>
                    <a:pt x="5169" y="13684"/>
                    <a:pt x="4729" y="13475"/>
                  </a:cubicBezTo>
                  <a:cubicBezTo>
                    <a:pt x="4478" y="13350"/>
                    <a:pt x="4290" y="13120"/>
                    <a:pt x="4164" y="12868"/>
                  </a:cubicBezTo>
                  <a:cubicBezTo>
                    <a:pt x="3558" y="11780"/>
                    <a:pt x="3432" y="10713"/>
                    <a:pt x="3955" y="9542"/>
                  </a:cubicBezTo>
                  <a:cubicBezTo>
                    <a:pt x="3348" y="9416"/>
                    <a:pt x="2763" y="9332"/>
                    <a:pt x="2198" y="9311"/>
                  </a:cubicBezTo>
                  <a:cubicBezTo>
                    <a:pt x="1382" y="9270"/>
                    <a:pt x="775" y="8893"/>
                    <a:pt x="315" y="8223"/>
                  </a:cubicBezTo>
                  <a:cubicBezTo>
                    <a:pt x="105" y="7930"/>
                    <a:pt x="1" y="7658"/>
                    <a:pt x="43" y="7324"/>
                  </a:cubicBezTo>
                  <a:cubicBezTo>
                    <a:pt x="84" y="7177"/>
                    <a:pt x="105" y="7052"/>
                    <a:pt x="105" y="6926"/>
                  </a:cubicBezTo>
                  <a:cubicBezTo>
                    <a:pt x="84" y="6215"/>
                    <a:pt x="461" y="5817"/>
                    <a:pt x="1068" y="5608"/>
                  </a:cubicBezTo>
                  <a:cubicBezTo>
                    <a:pt x="1926" y="5315"/>
                    <a:pt x="2804" y="5043"/>
                    <a:pt x="3683" y="4792"/>
                  </a:cubicBezTo>
                  <a:cubicBezTo>
                    <a:pt x="4081" y="4708"/>
                    <a:pt x="4478" y="4729"/>
                    <a:pt x="4918" y="4708"/>
                  </a:cubicBezTo>
                  <a:close/>
                  <a:moveTo>
                    <a:pt x="10714" y="3683"/>
                  </a:moveTo>
                  <a:cubicBezTo>
                    <a:pt x="10483" y="3829"/>
                    <a:pt x="10358" y="4039"/>
                    <a:pt x="10337" y="4311"/>
                  </a:cubicBezTo>
                  <a:cubicBezTo>
                    <a:pt x="10295" y="4499"/>
                    <a:pt x="10274" y="4708"/>
                    <a:pt x="10232" y="4876"/>
                  </a:cubicBezTo>
                  <a:cubicBezTo>
                    <a:pt x="10149" y="5106"/>
                    <a:pt x="9918" y="5252"/>
                    <a:pt x="9667" y="5169"/>
                  </a:cubicBezTo>
                  <a:cubicBezTo>
                    <a:pt x="9458" y="5127"/>
                    <a:pt x="9312" y="4938"/>
                    <a:pt x="9354" y="4729"/>
                  </a:cubicBezTo>
                  <a:cubicBezTo>
                    <a:pt x="9458" y="4122"/>
                    <a:pt x="9228" y="3557"/>
                    <a:pt x="9249" y="2972"/>
                  </a:cubicBezTo>
                  <a:cubicBezTo>
                    <a:pt x="9249" y="2553"/>
                    <a:pt x="9082" y="2218"/>
                    <a:pt x="8789" y="1925"/>
                  </a:cubicBezTo>
                  <a:cubicBezTo>
                    <a:pt x="8161" y="1360"/>
                    <a:pt x="7408" y="1088"/>
                    <a:pt x="6529" y="1151"/>
                  </a:cubicBezTo>
                  <a:cubicBezTo>
                    <a:pt x="6089" y="1172"/>
                    <a:pt x="5734" y="1486"/>
                    <a:pt x="5650" y="1925"/>
                  </a:cubicBezTo>
                  <a:cubicBezTo>
                    <a:pt x="5545" y="2574"/>
                    <a:pt x="5441" y="3202"/>
                    <a:pt x="5797" y="3829"/>
                  </a:cubicBezTo>
                  <a:cubicBezTo>
                    <a:pt x="6006" y="4185"/>
                    <a:pt x="6194" y="4499"/>
                    <a:pt x="6613" y="4645"/>
                  </a:cubicBezTo>
                  <a:cubicBezTo>
                    <a:pt x="6822" y="4708"/>
                    <a:pt x="6905" y="4917"/>
                    <a:pt x="6843" y="5127"/>
                  </a:cubicBezTo>
                  <a:cubicBezTo>
                    <a:pt x="6801" y="5336"/>
                    <a:pt x="6613" y="5441"/>
                    <a:pt x="6403" y="5461"/>
                  </a:cubicBezTo>
                  <a:cubicBezTo>
                    <a:pt x="6278" y="5482"/>
                    <a:pt x="6152" y="5482"/>
                    <a:pt x="6006" y="5461"/>
                  </a:cubicBezTo>
                  <a:cubicBezTo>
                    <a:pt x="4750" y="5378"/>
                    <a:pt x="3558" y="5608"/>
                    <a:pt x="2428" y="6215"/>
                  </a:cubicBezTo>
                  <a:cubicBezTo>
                    <a:pt x="2240" y="6319"/>
                    <a:pt x="2051" y="6382"/>
                    <a:pt x="1884" y="6445"/>
                  </a:cubicBezTo>
                  <a:cubicBezTo>
                    <a:pt x="1675" y="6550"/>
                    <a:pt x="1486" y="6654"/>
                    <a:pt x="1298" y="6738"/>
                  </a:cubicBezTo>
                  <a:cubicBezTo>
                    <a:pt x="1235" y="7073"/>
                    <a:pt x="1110" y="7366"/>
                    <a:pt x="1361" y="7638"/>
                  </a:cubicBezTo>
                  <a:cubicBezTo>
                    <a:pt x="1570" y="7889"/>
                    <a:pt x="1821" y="8077"/>
                    <a:pt x="2198" y="8098"/>
                  </a:cubicBezTo>
                  <a:cubicBezTo>
                    <a:pt x="2553" y="8119"/>
                    <a:pt x="2909" y="8202"/>
                    <a:pt x="3265" y="8265"/>
                  </a:cubicBezTo>
                  <a:cubicBezTo>
                    <a:pt x="3851" y="8307"/>
                    <a:pt x="4374" y="8265"/>
                    <a:pt x="4897" y="7972"/>
                  </a:cubicBezTo>
                  <a:cubicBezTo>
                    <a:pt x="4960" y="7910"/>
                    <a:pt x="5064" y="7868"/>
                    <a:pt x="5148" y="7847"/>
                  </a:cubicBezTo>
                  <a:cubicBezTo>
                    <a:pt x="5357" y="7763"/>
                    <a:pt x="5650" y="7951"/>
                    <a:pt x="5650" y="8182"/>
                  </a:cubicBezTo>
                  <a:cubicBezTo>
                    <a:pt x="5650" y="8370"/>
                    <a:pt x="5629" y="8642"/>
                    <a:pt x="5525" y="8726"/>
                  </a:cubicBezTo>
                  <a:cubicBezTo>
                    <a:pt x="5001" y="9102"/>
                    <a:pt x="4960" y="9667"/>
                    <a:pt x="4792" y="10190"/>
                  </a:cubicBezTo>
                  <a:cubicBezTo>
                    <a:pt x="4604" y="10734"/>
                    <a:pt x="4688" y="11299"/>
                    <a:pt x="4897" y="11822"/>
                  </a:cubicBezTo>
                  <a:cubicBezTo>
                    <a:pt x="5106" y="12345"/>
                    <a:pt x="5420" y="12701"/>
                    <a:pt x="5964" y="12827"/>
                  </a:cubicBezTo>
                  <a:cubicBezTo>
                    <a:pt x="6089" y="12868"/>
                    <a:pt x="6194" y="12973"/>
                    <a:pt x="6299" y="13015"/>
                  </a:cubicBezTo>
                  <a:cubicBezTo>
                    <a:pt x="6738" y="13182"/>
                    <a:pt x="7052" y="13099"/>
                    <a:pt x="7324" y="12701"/>
                  </a:cubicBezTo>
                  <a:cubicBezTo>
                    <a:pt x="7533" y="12387"/>
                    <a:pt x="7680" y="12032"/>
                    <a:pt x="7847" y="11718"/>
                  </a:cubicBezTo>
                  <a:cubicBezTo>
                    <a:pt x="7659" y="10839"/>
                    <a:pt x="7722" y="10525"/>
                    <a:pt x="8056" y="9876"/>
                  </a:cubicBezTo>
                  <a:cubicBezTo>
                    <a:pt x="8140" y="9730"/>
                    <a:pt x="8245" y="9583"/>
                    <a:pt x="8475" y="9730"/>
                  </a:cubicBezTo>
                  <a:cubicBezTo>
                    <a:pt x="8600" y="10148"/>
                    <a:pt x="8726" y="10609"/>
                    <a:pt x="8914" y="11090"/>
                  </a:cubicBezTo>
                  <a:cubicBezTo>
                    <a:pt x="9082" y="11467"/>
                    <a:pt x="9291" y="11843"/>
                    <a:pt x="9500" y="12199"/>
                  </a:cubicBezTo>
                  <a:cubicBezTo>
                    <a:pt x="9626" y="12450"/>
                    <a:pt x="9856" y="12576"/>
                    <a:pt x="10149" y="12596"/>
                  </a:cubicBezTo>
                  <a:cubicBezTo>
                    <a:pt x="10651" y="12659"/>
                    <a:pt x="11111" y="12701"/>
                    <a:pt x="11551" y="12764"/>
                  </a:cubicBezTo>
                  <a:cubicBezTo>
                    <a:pt x="12262" y="12032"/>
                    <a:pt x="12492" y="11508"/>
                    <a:pt x="12492" y="10734"/>
                  </a:cubicBezTo>
                  <a:cubicBezTo>
                    <a:pt x="12492" y="10044"/>
                    <a:pt x="12220" y="9730"/>
                    <a:pt x="11509" y="9521"/>
                  </a:cubicBezTo>
                  <a:cubicBezTo>
                    <a:pt x="11132" y="9416"/>
                    <a:pt x="10776" y="9228"/>
                    <a:pt x="10442" y="9039"/>
                  </a:cubicBezTo>
                  <a:cubicBezTo>
                    <a:pt x="10232" y="8935"/>
                    <a:pt x="10274" y="8579"/>
                    <a:pt x="10483" y="8474"/>
                  </a:cubicBezTo>
                  <a:cubicBezTo>
                    <a:pt x="10672" y="8391"/>
                    <a:pt x="10860" y="8328"/>
                    <a:pt x="11027" y="8286"/>
                  </a:cubicBezTo>
                  <a:cubicBezTo>
                    <a:pt x="11655" y="8119"/>
                    <a:pt x="12325" y="8014"/>
                    <a:pt x="12952" y="7847"/>
                  </a:cubicBezTo>
                  <a:cubicBezTo>
                    <a:pt x="14061" y="7491"/>
                    <a:pt x="14480" y="6382"/>
                    <a:pt x="13999" y="5399"/>
                  </a:cubicBezTo>
                  <a:lnTo>
                    <a:pt x="13517" y="4541"/>
                  </a:lnTo>
                  <a:cubicBezTo>
                    <a:pt x="13434" y="4415"/>
                    <a:pt x="13308" y="4248"/>
                    <a:pt x="13183" y="4206"/>
                  </a:cubicBezTo>
                  <a:cubicBezTo>
                    <a:pt x="12387" y="3934"/>
                    <a:pt x="11613" y="3557"/>
                    <a:pt x="10714" y="368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61"/>
            <p:cNvSpPr/>
            <p:nvPr/>
          </p:nvSpPr>
          <p:spPr>
            <a:xfrm>
              <a:off x="7870450" y="2760175"/>
              <a:ext cx="115625" cy="96275"/>
            </a:xfrm>
            <a:custGeom>
              <a:avLst/>
              <a:gdLst/>
              <a:ahLst/>
              <a:cxnLst/>
              <a:rect l="l" t="t" r="r" b="b"/>
              <a:pathLst>
                <a:path w="4625" h="3851" extrusionOk="0">
                  <a:moveTo>
                    <a:pt x="168" y="3160"/>
                  </a:moveTo>
                  <a:cubicBezTo>
                    <a:pt x="0" y="2574"/>
                    <a:pt x="126" y="2009"/>
                    <a:pt x="209" y="1465"/>
                  </a:cubicBezTo>
                  <a:cubicBezTo>
                    <a:pt x="272" y="1151"/>
                    <a:pt x="440" y="921"/>
                    <a:pt x="753" y="817"/>
                  </a:cubicBezTo>
                  <a:cubicBezTo>
                    <a:pt x="1381" y="587"/>
                    <a:pt x="2051" y="377"/>
                    <a:pt x="2699" y="168"/>
                  </a:cubicBezTo>
                  <a:cubicBezTo>
                    <a:pt x="2846" y="105"/>
                    <a:pt x="3013" y="84"/>
                    <a:pt x="3160" y="84"/>
                  </a:cubicBezTo>
                  <a:cubicBezTo>
                    <a:pt x="4185" y="1"/>
                    <a:pt x="4373" y="22"/>
                    <a:pt x="4478" y="1151"/>
                  </a:cubicBezTo>
                  <a:cubicBezTo>
                    <a:pt x="4624" y="2804"/>
                    <a:pt x="4080" y="3537"/>
                    <a:pt x="2427" y="3788"/>
                  </a:cubicBezTo>
                  <a:cubicBezTo>
                    <a:pt x="2051" y="3851"/>
                    <a:pt x="1570" y="3788"/>
                    <a:pt x="1172" y="3683"/>
                  </a:cubicBezTo>
                  <a:cubicBezTo>
                    <a:pt x="837" y="3558"/>
                    <a:pt x="502" y="3328"/>
                    <a:pt x="168" y="3160"/>
                  </a:cubicBezTo>
                  <a:close/>
                  <a:moveTo>
                    <a:pt x="1172" y="1675"/>
                  </a:moveTo>
                  <a:cubicBezTo>
                    <a:pt x="1109" y="2595"/>
                    <a:pt x="1214" y="2721"/>
                    <a:pt x="1883" y="2909"/>
                  </a:cubicBezTo>
                  <a:cubicBezTo>
                    <a:pt x="2406" y="3035"/>
                    <a:pt x="2909" y="2888"/>
                    <a:pt x="3411" y="2721"/>
                  </a:cubicBezTo>
                  <a:cubicBezTo>
                    <a:pt x="3557" y="2679"/>
                    <a:pt x="3746" y="2491"/>
                    <a:pt x="3787" y="2323"/>
                  </a:cubicBezTo>
                  <a:cubicBezTo>
                    <a:pt x="3934" y="1884"/>
                    <a:pt x="4101" y="1382"/>
                    <a:pt x="3850" y="900"/>
                  </a:cubicBezTo>
                  <a:cubicBezTo>
                    <a:pt x="2825" y="733"/>
                    <a:pt x="2114" y="1591"/>
                    <a:pt x="1172" y="167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36" name="Google Shape;1636;p61"/>
          <p:cNvGrpSpPr/>
          <p:nvPr/>
        </p:nvGrpSpPr>
        <p:grpSpPr>
          <a:xfrm>
            <a:off x="7916529" y="402200"/>
            <a:ext cx="643933" cy="1955285"/>
            <a:chOff x="7535154" y="939325"/>
            <a:chExt cx="643933" cy="1955285"/>
          </a:xfrm>
        </p:grpSpPr>
        <p:sp>
          <p:nvSpPr>
            <p:cNvPr id="1637" name="Google Shape;1637;p61"/>
            <p:cNvSpPr/>
            <p:nvPr/>
          </p:nvSpPr>
          <p:spPr>
            <a:xfrm>
              <a:off x="7802933" y="1519843"/>
              <a:ext cx="107696" cy="173270"/>
            </a:xfrm>
            <a:custGeom>
              <a:avLst/>
              <a:gdLst/>
              <a:ahLst/>
              <a:cxnLst/>
              <a:rect l="l" t="t" r="r" b="b"/>
              <a:pathLst>
                <a:path w="3265" h="5253" extrusionOk="0">
                  <a:moveTo>
                    <a:pt x="900" y="1"/>
                  </a:moveTo>
                  <a:lnTo>
                    <a:pt x="900" y="1696"/>
                  </a:lnTo>
                  <a:lnTo>
                    <a:pt x="1" y="5253"/>
                  </a:lnTo>
                  <a:lnTo>
                    <a:pt x="1423" y="5253"/>
                  </a:lnTo>
                  <a:lnTo>
                    <a:pt x="3265" y="1696"/>
                  </a:lnTo>
                  <a:lnTo>
                    <a:pt x="32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61"/>
            <p:cNvSpPr/>
            <p:nvPr/>
          </p:nvSpPr>
          <p:spPr>
            <a:xfrm>
              <a:off x="7546171" y="955818"/>
              <a:ext cx="617743" cy="828616"/>
            </a:xfrm>
            <a:custGeom>
              <a:avLst/>
              <a:gdLst/>
              <a:ahLst/>
              <a:cxnLst/>
              <a:rect l="l" t="t" r="r" b="b"/>
              <a:pathLst>
                <a:path w="18728" h="25121" extrusionOk="0">
                  <a:moveTo>
                    <a:pt x="3140" y="2160"/>
                  </a:moveTo>
                  <a:cubicBezTo>
                    <a:pt x="3140" y="2160"/>
                    <a:pt x="3140" y="2160"/>
                    <a:pt x="3140" y="2160"/>
                  </a:cubicBezTo>
                  <a:cubicBezTo>
                    <a:pt x="3131" y="2171"/>
                    <a:pt x="3123" y="2181"/>
                    <a:pt x="3114" y="2191"/>
                  </a:cubicBezTo>
                  <a:lnTo>
                    <a:pt x="3114" y="2191"/>
                  </a:lnTo>
                  <a:cubicBezTo>
                    <a:pt x="3121" y="2182"/>
                    <a:pt x="3130" y="2172"/>
                    <a:pt x="3140" y="2160"/>
                  </a:cubicBezTo>
                  <a:close/>
                  <a:moveTo>
                    <a:pt x="8771" y="1"/>
                  </a:moveTo>
                  <a:cubicBezTo>
                    <a:pt x="8182" y="1"/>
                    <a:pt x="7592" y="53"/>
                    <a:pt x="7010" y="152"/>
                  </a:cubicBezTo>
                  <a:cubicBezTo>
                    <a:pt x="6362" y="256"/>
                    <a:pt x="5692" y="445"/>
                    <a:pt x="5065" y="612"/>
                  </a:cubicBezTo>
                  <a:cubicBezTo>
                    <a:pt x="4646" y="758"/>
                    <a:pt x="4228" y="863"/>
                    <a:pt x="3893" y="1177"/>
                  </a:cubicBezTo>
                  <a:cubicBezTo>
                    <a:pt x="3704" y="1386"/>
                    <a:pt x="3558" y="1595"/>
                    <a:pt x="3391" y="1825"/>
                  </a:cubicBezTo>
                  <a:cubicBezTo>
                    <a:pt x="3328" y="1930"/>
                    <a:pt x="3286" y="1951"/>
                    <a:pt x="3223" y="2056"/>
                  </a:cubicBezTo>
                  <a:cubicBezTo>
                    <a:pt x="3189" y="2098"/>
                    <a:pt x="3161" y="2133"/>
                    <a:pt x="3140" y="2160"/>
                  </a:cubicBezTo>
                  <a:lnTo>
                    <a:pt x="3140" y="2160"/>
                  </a:lnTo>
                  <a:cubicBezTo>
                    <a:pt x="3140" y="2139"/>
                    <a:pt x="3160" y="2139"/>
                    <a:pt x="3160" y="2118"/>
                  </a:cubicBezTo>
                  <a:lnTo>
                    <a:pt x="3160" y="2118"/>
                  </a:lnTo>
                  <a:cubicBezTo>
                    <a:pt x="3114" y="2181"/>
                    <a:pt x="3087" y="2217"/>
                    <a:pt x="3081" y="2227"/>
                  </a:cubicBezTo>
                  <a:lnTo>
                    <a:pt x="3081" y="2227"/>
                  </a:lnTo>
                  <a:cubicBezTo>
                    <a:pt x="3092" y="2215"/>
                    <a:pt x="3103" y="2203"/>
                    <a:pt x="3114" y="2191"/>
                  </a:cubicBezTo>
                  <a:lnTo>
                    <a:pt x="3114" y="2191"/>
                  </a:lnTo>
                  <a:cubicBezTo>
                    <a:pt x="3092" y="2217"/>
                    <a:pt x="3081" y="2230"/>
                    <a:pt x="3080" y="2230"/>
                  </a:cubicBezTo>
                  <a:cubicBezTo>
                    <a:pt x="3080" y="2230"/>
                    <a:pt x="3080" y="2229"/>
                    <a:pt x="3081" y="2227"/>
                  </a:cubicBezTo>
                  <a:lnTo>
                    <a:pt x="3081" y="2227"/>
                  </a:lnTo>
                  <a:cubicBezTo>
                    <a:pt x="3010" y="2303"/>
                    <a:pt x="2928" y="2372"/>
                    <a:pt x="2847" y="2453"/>
                  </a:cubicBezTo>
                  <a:cubicBezTo>
                    <a:pt x="2784" y="2495"/>
                    <a:pt x="2763" y="2558"/>
                    <a:pt x="2721" y="2579"/>
                  </a:cubicBezTo>
                  <a:cubicBezTo>
                    <a:pt x="2282" y="2976"/>
                    <a:pt x="1884" y="3416"/>
                    <a:pt x="1466" y="3834"/>
                  </a:cubicBezTo>
                  <a:cubicBezTo>
                    <a:pt x="984" y="4315"/>
                    <a:pt x="650" y="4880"/>
                    <a:pt x="461" y="5529"/>
                  </a:cubicBezTo>
                  <a:cubicBezTo>
                    <a:pt x="1" y="7182"/>
                    <a:pt x="127" y="8940"/>
                    <a:pt x="608" y="10551"/>
                  </a:cubicBezTo>
                  <a:cubicBezTo>
                    <a:pt x="963" y="11806"/>
                    <a:pt x="1361" y="13145"/>
                    <a:pt x="1989" y="14401"/>
                  </a:cubicBezTo>
                  <a:cubicBezTo>
                    <a:pt x="1926" y="14526"/>
                    <a:pt x="1947" y="14714"/>
                    <a:pt x="2010" y="14861"/>
                  </a:cubicBezTo>
                  <a:cubicBezTo>
                    <a:pt x="2240" y="15468"/>
                    <a:pt x="2637" y="15991"/>
                    <a:pt x="3098" y="16472"/>
                  </a:cubicBezTo>
                  <a:cubicBezTo>
                    <a:pt x="3077" y="16744"/>
                    <a:pt x="3160" y="17037"/>
                    <a:pt x="3412" y="17246"/>
                  </a:cubicBezTo>
                  <a:cubicBezTo>
                    <a:pt x="3976" y="17727"/>
                    <a:pt x="4604" y="18104"/>
                    <a:pt x="5232" y="18481"/>
                  </a:cubicBezTo>
                  <a:cubicBezTo>
                    <a:pt x="5483" y="18732"/>
                    <a:pt x="5755" y="19004"/>
                    <a:pt x="6027" y="19213"/>
                  </a:cubicBezTo>
                  <a:cubicBezTo>
                    <a:pt x="6529" y="19548"/>
                    <a:pt x="7157" y="19862"/>
                    <a:pt x="7659" y="20280"/>
                  </a:cubicBezTo>
                  <a:cubicBezTo>
                    <a:pt x="7806" y="20782"/>
                    <a:pt x="8078" y="21222"/>
                    <a:pt x="8496" y="21536"/>
                  </a:cubicBezTo>
                  <a:cubicBezTo>
                    <a:pt x="8517" y="21619"/>
                    <a:pt x="8580" y="21661"/>
                    <a:pt x="8622" y="21745"/>
                  </a:cubicBezTo>
                  <a:cubicBezTo>
                    <a:pt x="8329" y="22121"/>
                    <a:pt x="8098" y="22561"/>
                    <a:pt x="7952" y="23000"/>
                  </a:cubicBezTo>
                  <a:cubicBezTo>
                    <a:pt x="7764" y="23502"/>
                    <a:pt x="7806" y="23921"/>
                    <a:pt x="8015" y="24402"/>
                  </a:cubicBezTo>
                  <a:cubicBezTo>
                    <a:pt x="8257" y="24910"/>
                    <a:pt x="8814" y="25120"/>
                    <a:pt x="9385" y="25120"/>
                  </a:cubicBezTo>
                  <a:cubicBezTo>
                    <a:pt x="9896" y="25120"/>
                    <a:pt x="10418" y="24951"/>
                    <a:pt x="10735" y="24674"/>
                  </a:cubicBezTo>
                  <a:cubicBezTo>
                    <a:pt x="10944" y="24528"/>
                    <a:pt x="11049" y="24130"/>
                    <a:pt x="10944" y="23879"/>
                  </a:cubicBezTo>
                  <a:cubicBezTo>
                    <a:pt x="10777" y="23398"/>
                    <a:pt x="10609" y="22833"/>
                    <a:pt x="10295" y="22435"/>
                  </a:cubicBezTo>
                  <a:cubicBezTo>
                    <a:pt x="10484" y="22331"/>
                    <a:pt x="10630" y="22163"/>
                    <a:pt x="10714" y="21954"/>
                  </a:cubicBezTo>
                  <a:cubicBezTo>
                    <a:pt x="11132" y="21849"/>
                    <a:pt x="11551" y="21703"/>
                    <a:pt x="11927" y="21494"/>
                  </a:cubicBezTo>
                  <a:cubicBezTo>
                    <a:pt x="12890" y="20908"/>
                    <a:pt x="13518" y="20029"/>
                    <a:pt x="14334" y="19276"/>
                  </a:cubicBezTo>
                  <a:cubicBezTo>
                    <a:pt x="15338" y="18292"/>
                    <a:pt x="16112" y="17121"/>
                    <a:pt x="16845" y="15949"/>
                  </a:cubicBezTo>
                  <a:cubicBezTo>
                    <a:pt x="17221" y="15342"/>
                    <a:pt x="17619" y="14756"/>
                    <a:pt x="17891" y="14087"/>
                  </a:cubicBezTo>
                  <a:cubicBezTo>
                    <a:pt x="18079" y="13564"/>
                    <a:pt x="18205" y="12978"/>
                    <a:pt x="18330" y="12434"/>
                  </a:cubicBezTo>
                  <a:cubicBezTo>
                    <a:pt x="18623" y="11178"/>
                    <a:pt x="18728" y="9881"/>
                    <a:pt x="18456" y="8584"/>
                  </a:cubicBezTo>
                  <a:cubicBezTo>
                    <a:pt x="18205" y="7412"/>
                    <a:pt x="17577" y="6429"/>
                    <a:pt x="16761" y="5529"/>
                  </a:cubicBezTo>
                  <a:lnTo>
                    <a:pt x="16677" y="5383"/>
                  </a:lnTo>
                  <a:cubicBezTo>
                    <a:pt x="16614" y="5194"/>
                    <a:pt x="16531" y="5006"/>
                    <a:pt x="16426" y="4838"/>
                  </a:cubicBezTo>
                  <a:cubicBezTo>
                    <a:pt x="16410" y="4792"/>
                    <a:pt x="16325" y="4582"/>
                    <a:pt x="16317" y="4582"/>
                  </a:cubicBezTo>
                  <a:lnTo>
                    <a:pt x="16317" y="4582"/>
                  </a:lnTo>
                  <a:cubicBezTo>
                    <a:pt x="16315" y="4582"/>
                    <a:pt x="16321" y="4607"/>
                    <a:pt x="16342" y="4671"/>
                  </a:cubicBezTo>
                  <a:cubicBezTo>
                    <a:pt x="16238" y="4357"/>
                    <a:pt x="15987" y="4127"/>
                    <a:pt x="15736" y="3918"/>
                  </a:cubicBezTo>
                  <a:cubicBezTo>
                    <a:pt x="15464" y="3646"/>
                    <a:pt x="15568" y="3730"/>
                    <a:pt x="15359" y="3374"/>
                  </a:cubicBezTo>
                  <a:cubicBezTo>
                    <a:pt x="15045" y="2809"/>
                    <a:pt x="14836" y="2223"/>
                    <a:pt x="14313" y="1805"/>
                  </a:cubicBezTo>
                  <a:cubicBezTo>
                    <a:pt x="13413" y="1093"/>
                    <a:pt x="12220" y="591"/>
                    <a:pt x="11111" y="298"/>
                  </a:cubicBezTo>
                  <a:cubicBezTo>
                    <a:pt x="10345" y="95"/>
                    <a:pt x="9558" y="1"/>
                    <a:pt x="87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61"/>
            <p:cNvSpPr/>
            <p:nvPr/>
          </p:nvSpPr>
          <p:spPr>
            <a:xfrm>
              <a:off x="7535154" y="939325"/>
              <a:ext cx="643933" cy="1955285"/>
            </a:xfrm>
            <a:custGeom>
              <a:avLst/>
              <a:gdLst/>
              <a:ahLst/>
              <a:cxnLst/>
              <a:rect l="l" t="t" r="r" b="b"/>
              <a:pathLst>
                <a:path w="19522" h="59278" extrusionOk="0">
                  <a:moveTo>
                    <a:pt x="8203" y="1140"/>
                  </a:moveTo>
                  <a:cubicBezTo>
                    <a:pt x="11190" y="1140"/>
                    <a:pt x="13920" y="2682"/>
                    <a:pt x="15693" y="5129"/>
                  </a:cubicBezTo>
                  <a:cubicBezTo>
                    <a:pt x="16739" y="6552"/>
                    <a:pt x="17471" y="8163"/>
                    <a:pt x="17785" y="9900"/>
                  </a:cubicBezTo>
                  <a:cubicBezTo>
                    <a:pt x="18057" y="11553"/>
                    <a:pt x="18225" y="13289"/>
                    <a:pt x="17723" y="14901"/>
                  </a:cubicBezTo>
                  <a:cubicBezTo>
                    <a:pt x="17220" y="16595"/>
                    <a:pt x="16111" y="18060"/>
                    <a:pt x="14982" y="19399"/>
                  </a:cubicBezTo>
                  <a:cubicBezTo>
                    <a:pt x="13935" y="20676"/>
                    <a:pt x="12680" y="21596"/>
                    <a:pt x="11215" y="22349"/>
                  </a:cubicBezTo>
                  <a:lnTo>
                    <a:pt x="11194" y="22391"/>
                  </a:lnTo>
                  <a:cubicBezTo>
                    <a:pt x="11056" y="22252"/>
                    <a:pt x="10905" y="22170"/>
                    <a:pt x="10719" y="22170"/>
                  </a:cubicBezTo>
                  <a:cubicBezTo>
                    <a:pt x="10652" y="22170"/>
                    <a:pt x="10581" y="22181"/>
                    <a:pt x="10504" y="22203"/>
                  </a:cubicBezTo>
                  <a:lnTo>
                    <a:pt x="10483" y="22203"/>
                  </a:lnTo>
                  <a:cubicBezTo>
                    <a:pt x="10483" y="22182"/>
                    <a:pt x="10504" y="22140"/>
                    <a:pt x="10504" y="22140"/>
                  </a:cubicBezTo>
                  <a:cubicBezTo>
                    <a:pt x="10588" y="21910"/>
                    <a:pt x="10399" y="21659"/>
                    <a:pt x="10190" y="21596"/>
                  </a:cubicBezTo>
                  <a:cubicBezTo>
                    <a:pt x="10152" y="21590"/>
                    <a:pt x="10113" y="21587"/>
                    <a:pt x="10074" y="21587"/>
                  </a:cubicBezTo>
                  <a:cubicBezTo>
                    <a:pt x="9857" y="21587"/>
                    <a:pt x="9635" y="21678"/>
                    <a:pt x="9458" y="21784"/>
                  </a:cubicBezTo>
                  <a:cubicBezTo>
                    <a:pt x="8328" y="20864"/>
                    <a:pt x="6947" y="20215"/>
                    <a:pt x="5796" y="19253"/>
                  </a:cubicBezTo>
                  <a:cubicBezTo>
                    <a:pt x="4666" y="18290"/>
                    <a:pt x="3578" y="17328"/>
                    <a:pt x="2783" y="16072"/>
                  </a:cubicBezTo>
                  <a:cubicBezTo>
                    <a:pt x="2009" y="14796"/>
                    <a:pt x="1674" y="13457"/>
                    <a:pt x="1381" y="11992"/>
                  </a:cubicBezTo>
                  <a:cubicBezTo>
                    <a:pt x="1088" y="10611"/>
                    <a:pt x="1005" y="9168"/>
                    <a:pt x="1193" y="7787"/>
                  </a:cubicBezTo>
                  <a:cubicBezTo>
                    <a:pt x="1423" y="6196"/>
                    <a:pt x="1904" y="4543"/>
                    <a:pt x="3055" y="3372"/>
                  </a:cubicBezTo>
                  <a:cubicBezTo>
                    <a:pt x="4227" y="2158"/>
                    <a:pt x="5712" y="1321"/>
                    <a:pt x="7428" y="1175"/>
                  </a:cubicBezTo>
                  <a:cubicBezTo>
                    <a:pt x="7688" y="1152"/>
                    <a:pt x="7947" y="1140"/>
                    <a:pt x="8203" y="1140"/>
                  </a:cubicBezTo>
                  <a:close/>
                  <a:moveTo>
                    <a:pt x="10336" y="22475"/>
                  </a:moveTo>
                  <a:cubicBezTo>
                    <a:pt x="10336" y="22538"/>
                    <a:pt x="10378" y="22559"/>
                    <a:pt x="10399" y="22621"/>
                  </a:cubicBezTo>
                  <a:cubicBezTo>
                    <a:pt x="10357" y="22600"/>
                    <a:pt x="10316" y="22600"/>
                    <a:pt x="10274" y="22559"/>
                  </a:cubicBezTo>
                  <a:lnTo>
                    <a:pt x="10336" y="22475"/>
                  </a:lnTo>
                  <a:close/>
                  <a:moveTo>
                    <a:pt x="9772" y="22935"/>
                  </a:moveTo>
                  <a:cubicBezTo>
                    <a:pt x="9772" y="22977"/>
                    <a:pt x="9772" y="23040"/>
                    <a:pt x="9792" y="23082"/>
                  </a:cubicBezTo>
                  <a:cubicBezTo>
                    <a:pt x="9960" y="23542"/>
                    <a:pt x="10085" y="23919"/>
                    <a:pt x="10295" y="24316"/>
                  </a:cubicBezTo>
                  <a:cubicBezTo>
                    <a:pt x="10377" y="24482"/>
                    <a:pt x="10890" y="25446"/>
                    <a:pt x="10638" y="25446"/>
                  </a:cubicBezTo>
                  <a:cubicBezTo>
                    <a:pt x="10635" y="25446"/>
                    <a:pt x="10632" y="25446"/>
                    <a:pt x="10629" y="25446"/>
                  </a:cubicBezTo>
                  <a:cubicBezTo>
                    <a:pt x="10357" y="25425"/>
                    <a:pt x="10064" y="25279"/>
                    <a:pt x="9772" y="25216"/>
                  </a:cubicBezTo>
                  <a:cubicBezTo>
                    <a:pt x="9479" y="25132"/>
                    <a:pt x="9248" y="25028"/>
                    <a:pt x="8956" y="24923"/>
                  </a:cubicBezTo>
                  <a:cubicBezTo>
                    <a:pt x="8830" y="24860"/>
                    <a:pt x="8056" y="24735"/>
                    <a:pt x="8056" y="24714"/>
                  </a:cubicBezTo>
                  <a:cubicBezTo>
                    <a:pt x="7847" y="24295"/>
                    <a:pt x="8956" y="23479"/>
                    <a:pt x="9207" y="23291"/>
                  </a:cubicBezTo>
                  <a:cubicBezTo>
                    <a:pt x="9353" y="23186"/>
                    <a:pt x="9562" y="23061"/>
                    <a:pt x="9772" y="22935"/>
                  </a:cubicBezTo>
                  <a:close/>
                  <a:moveTo>
                    <a:pt x="8265" y="0"/>
                  </a:moveTo>
                  <a:cubicBezTo>
                    <a:pt x="7422" y="0"/>
                    <a:pt x="6577" y="126"/>
                    <a:pt x="5754" y="401"/>
                  </a:cubicBezTo>
                  <a:cubicBezTo>
                    <a:pt x="4227" y="924"/>
                    <a:pt x="2888" y="1844"/>
                    <a:pt x="1883" y="3079"/>
                  </a:cubicBezTo>
                  <a:cubicBezTo>
                    <a:pt x="900" y="4250"/>
                    <a:pt x="419" y="5841"/>
                    <a:pt x="209" y="7347"/>
                  </a:cubicBezTo>
                  <a:cubicBezTo>
                    <a:pt x="0" y="8875"/>
                    <a:pt x="21" y="10423"/>
                    <a:pt x="314" y="11950"/>
                  </a:cubicBezTo>
                  <a:cubicBezTo>
                    <a:pt x="628" y="13541"/>
                    <a:pt x="963" y="15089"/>
                    <a:pt x="1800" y="16491"/>
                  </a:cubicBezTo>
                  <a:cubicBezTo>
                    <a:pt x="2637" y="17872"/>
                    <a:pt x="3808" y="19002"/>
                    <a:pt x="5043" y="20048"/>
                  </a:cubicBezTo>
                  <a:cubicBezTo>
                    <a:pt x="6173" y="20927"/>
                    <a:pt x="7365" y="21868"/>
                    <a:pt x="8704" y="22391"/>
                  </a:cubicBezTo>
                  <a:cubicBezTo>
                    <a:pt x="8391" y="22621"/>
                    <a:pt x="8077" y="22914"/>
                    <a:pt x="7805" y="23186"/>
                  </a:cubicBezTo>
                  <a:cubicBezTo>
                    <a:pt x="7365" y="23709"/>
                    <a:pt x="6654" y="25069"/>
                    <a:pt x="7784" y="25383"/>
                  </a:cubicBezTo>
                  <a:cubicBezTo>
                    <a:pt x="8119" y="25488"/>
                    <a:pt x="8474" y="25530"/>
                    <a:pt x="8809" y="25676"/>
                  </a:cubicBezTo>
                  <a:cubicBezTo>
                    <a:pt x="9123" y="25802"/>
                    <a:pt x="9437" y="25906"/>
                    <a:pt x="9772" y="25969"/>
                  </a:cubicBezTo>
                  <a:cubicBezTo>
                    <a:pt x="10091" y="26031"/>
                    <a:pt x="10432" y="26171"/>
                    <a:pt x="10748" y="26171"/>
                  </a:cubicBezTo>
                  <a:cubicBezTo>
                    <a:pt x="10970" y="26171"/>
                    <a:pt x="11180" y="26102"/>
                    <a:pt x="11362" y="25885"/>
                  </a:cubicBezTo>
                  <a:cubicBezTo>
                    <a:pt x="11697" y="25488"/>
                    <a:pt x="11445" y="24839"/>
                    <a:pt x="11257" y="24421"/>
                  </a:cubicBezTo>
                  <a:cubicBezTo>
                    <a:pt x="11153" y="24170"/>
                    <a:pt x="11027" y="23919"/>
                    <a:pt x="10839" y="23689"/>
                  </a:cubicBezTo>
                  <a:cubicBezTo>
                    <a:pt x="10692" y="23479"/>
                    <a:pt x="10650" y="23124"/>
                    <a:pt x="10588" y="22852"/>
                  </a:cubicBezTo>
                  <a:cubicBezTo>
                    <a:pt x="10567" y="22810"/>
                    <a:pt x="10567" y="22747"/>
                    <a:pt x="10525" y="22726"/>
                  </a:cubicBezTo>
                  <a:cubicBezTo>
                    <a:pt x="10567" y="22726"/>
                    <a:pt x="10588" y="22747"/>
                    <a:pt x="10629" y="22747"/>
                  </a:cubicBezTo>
                  <a:cubicBezTo>
                    <a:pt x="10734" y="22747"/>
                    <a:pt x="11006" y="23396"/>
                    <a:pt x="11048" y="23479"/>
                  </a:cubicBezTo>
                  <a:lnTo>
                    <a:pt x="11759" y="24651"/>
                  </a:lnTo>
                  <a:cubicBezTo>
                    <a:pt x="12199" y="25383"/>
                    <a:pt x="12575" y="26178"/>
                    <a:pt x="12910" y="26953"/>
                  </a:cubicBezTo>
                  <a:cubicBezTo>
                    <a:pt x="13601" y="28564"/>
                    <a:pt x="14124" y="30175"/>
                    <a:pt x="14479" y="31870"/>
                  </a:cubicBezTo>
                  <a:cubicBezTo>
                    <a:pt x="15191" y="35155"/>
                    <a:pt x="15526" y="38523"/>
                    <a:pt x="15170" y="41850"/>
                  </a:cubicBezTo>
                  <a:cubicBezTo>
                    <a:pt x="14982" y="43545"/>
                    <a:pt x="14710" y="45219"/>
                    <a:pt x="14647" y="46914"/>
                  </a:cubicBezTo>
                  <a:cubicBezTo>
                    <a:pt x="14563" y="48483"/>
                    <a:pt x="14228" y="50031"/>
                    <a:pt x="14228" y="51622"/>
                  </a:cubicBezTo>
                  <a:cubicBezTo>
                    <a:pt x="14228" y="53212"/>
                    <a:pt x="14563" y="54844"/>
                    <a:pt x="15023" y="56392"/>
                  </a:cubicBezTo>
                  <a:cubicBezTo>
                    <a:pt x="15358" y="57459"/>
                    <a:pt x="15756" y="58694"/>
                    <a:pt x="16844" y="59238"/>
                  </a:cubicBezTo>
                  <a:cubicBezTo>
                    <a:pt x="16896" y="59265"/>
                    <a:pt x="16950" y="59278"/>
                    <a:pt x="17003" y="59278"/>
                  </a:cubicBezTo>
                  <a:cubicBezTo>
                    <a:pt x="17311" y="59278"/>
                    <a:pt x="17587" y="58863"/>
                    <a:pt x="17283" y="58631"/>
                  </a:cubicBezTo>
                  <a:cubicBezTo>
                    <a:pt x="16153" y="57773"/>
                    <a:pt x="15902" y="55932"/>
                    <a:pt x="15609" y="54635"/>
                  </a:cubicBezTo>
                  <a:cubicBezTo>
                    <a:pt x="15233" y="52982"/>
                    <a:pt x="15170" y="51370"/>
                    <a:pt x="15379" y="49717"/>
                  </a:cubicBezTo>
                  <a:cubicBezTo>
                    <a:pt x="15484" y="48922"/>
                    <a:pt x="15609" y="48169"/>
                    <a:pt x="15651" y="47395"/>
                  </a:cubicBezTo>
                  <a:cubicBezTo>
                    <a:pt x="15693" y="46495"/>
                    <a:pt x="15756" y="45616"/>
                    <a:pt x="15860" y="44738"/>
                  </a:cubicBezTo>
                  <a:cubicBezTo>
                    <a:pt x="16049" y="43043"/>
                    <a:pt x="16362" y="41348"/>
                    <a:pt x="16362" y="39653"/>
                  </a:cubicBezTo>
                  <a:cubicBezTo>
                    <a:pt x="16383" y="36222"/>
                    <a:pt x="15944" y="32665"/>
                    <a:pt x="14877" y="29422"/>
                  </a:cubicBezTo>
                  <a:cubicBezTo>
                    <a:pt x="14354" y="27810"/>
                    <a:pt x="13705" y="26199"/>
                    <a:pt x="12826" y="24756"/>
                  </a:cubicBezTo>
                  <a:cubicBezTo>
                    <a:pt x="12450" y="24107"/>
                    <a:pt x="11885" y="23521"/>
                    <a:pt x="11508" y="22893"/>
                  </a:cubicBezTo>
                  <a:lnTo>
                    <a:pt x="11529" y="22893"/>
                  </a:lnTo>
                  <a:cubicBezTo>
                    <a:pt x="12492" y="22433"/>
                    <a:pt x="13433" y="21931"/>
                    <a:pt x="14291" y="21261"/>
                  </a:cubicBezTo>
                  <a:cubicBezTo>
                    <a:pt x="15107" y="20634"/>
                    <a:pt x="15735" y="19859"/>
                    <a:pt x="16425" y="19106"/>
                  </a:cubicBezTo>
                  <a:cubicBezTo>
                    <a:pt x="17806" y="17537"/>
                    <a:pt x="18852" y="15612"/>
                    <a:pt x="19083" y="13520"/>
                  </a:cubicBezTo>
                  <a:cubicBezTo>
                    <a:pt x="19522" y="9335"/>
                    <a:pt x="17785" y="4732"/>
                    <a:pt x="14375" y="2158"/>
                  </a:cubicBezTo>
                  <a:cubicBezTo>
                    <a:pt x="12624" y="845"/>
                    <a:pt x="10449" y="0"/>
                    <a:pt x="82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0" name="Google Shape;1640;p61"/>
          <p:cNvGrpSpPr/>
          <p:nvPr/>
        </p:nvGrpSpPr>
        <p:grpSpPr>
          <a:xfrm>
            <a:off x="6797775" y="2357475"/>
            <a:ext cx="836975" cy="698350"/>
            <a:chOff x="7181850" y="1833225"/>
            <a:chExt cx="836975" cy="698350"/>
          </a:xfrm>
        </p:grpSpPr>
        <p:sp>
          <p:nvSpPr>
            <p:cNvPr id="1641" name="Google Shape;1641;p61"/>
            <p:cNvSpPr/>
            <p:nvPr/>
          </p:nvSpPr>
          <p:spPr>
            <a:xfrm>
              <a:off x="7873375" y="1833225"/>
              <a:ext cx="145450" cy="260525"/>
            </a:xfrm>
            <a:custGeom>
              <a:avLst/>
              <a:gdLst/>
              <a:ahLst/>
              <a:cxnLst/>
              <a:rect l="l" t="t" r="r" b="b"/>
              <a:pathLst>
                <a:path w="5818" h="10421" extrusionOk="0">
                  <a:moveTo>
                    <a:pt x="2762" y="5378"/>
                  </a:moveTo>
                  <a:cubicBezTo>
                    <a:pt x="2553" y="4687"/>
                    <a:pt x="2344" y="4059"/>
                    <a:pt x="2156" y="3453"/>
                  </a:cubicBezTo>
                  <a:cubicBezTo>
                    <a:pt x="2051" y="3097"/>
                    <a:pt x="1925" y="2720"/>
                    <a:pt x="1821" y="2365"/>
                  </a:cubicBezTo>
                  <a:cubicBezTo>
                    <a:pt x="1549" y="1569"/>
                    <a:pt x="1758" y="879"/>
                    <a:pt x="2093" y="168"/>
                  </a:cubicBezTo>
                  <a:cubicBezTo>
                    <a:pt x="2135" y="105"/>
                    <a:pt x="2177" y="84"/>
                    <a:pt x="2239" y="63"/>
                  </a:cubicBezTo>
                  <a:cubicBezTo>
                    <a:pt x="2260" y="42"/>
                    <a:pt x="2281" y="42"/>
                    <a:pt x="2386" y="0"/>
                  </a:cubicBezTo>
                  <a:cubicBezTo>
                    <a:pt x="2469" y="63"/>
                    <a:pt x="2595" y="105"/>
                    <a:pt x="2700" y="209"/>
                  </a:cubicBezTo>
                  <a:cubicBezTo>
                    <a:pt x="3097" y="565"/>
                    <a:pt x="3537" y="774"/>
                    <a:pt x="4060" y="712"/>
                  </a:cubicBezTo>
                  <a:cubicBezTo>
                    <a:pt x="4666" y="691"/>
                    <a:pt x="5210" y="921"/>
                    <a:pt x="5754" y="1151"/>
                  </a:cubicBezTo>
                  <a:cubicBezTo>
                    <a:pt x="5817" y="1821"/>
                    <a:pt x="5734" y="2469"/>
                    <a:pt x="5692" y="3118"/>
                  </a:cubicBezTo>
                  <a:cubicBezTo>
                    <a:pt x="5190" y="2992"/>
                    <a:pt x="4771" y="2825"/>
                    <a:pt x="4332" y="2762"/>
                  </a:cubicBezTo>
                  <a:cubicBezTo>
                    <a:pt x="3871" y="2699"/>
                    <a:pt x="3432" y="2762"/>
                    <a:pt x="2930" y="2762"/>
                  </a:cubicBezTo>
                  <a:cubicBezTo>
                    <a:pt x="2972" y="2930"/>
                    <a:pt x="2993" y="3097"/>
                    <a:pt x="3013" y="3243"/>
                  </a:cubicBezTo>
                  <a:cubicBezTo>
                    <a:pt x="3223" y="3871"/>
                    <a:pt x="3432" y="4478"/>
                    <a:pt x="3641" y="5085"/>
                  </a:cubicBezTo>
                  <a:cubicBezTo>
                    <a:pt x="3746" y="5378"/>
                    <a:pt x="3871" y="5608"/>
                    <a:pt x="4039" y="5859"/>
                  </a:cubicBezTo>
                  <a:cubicBezTo>
                    <a:pt x="4520" y="6570"/>
                    <a:pt x="4687" y="7365"/>
                    <a:pt x="4332" y="8202"/>
                  </a:cubicBezTo>
                  <a:cubicBezTo>
                    <a:pt x="4081" y="8725"/>
                    <a:pt x="3725" y="9144"/>
                    <a:pt x="3202" y="9374"/>
                  </a:cubicBezTo>
                  <a:cubicBezTo>
                    <a:pt x="2909" y="9500"/>
                    <a:pt x="2679" y="9625"/>
                    <a:pt x="2469" y="9813"/>
                  </a:cubicBezTo>
                  <a:cubicBezTo>
                    <a:pt x="1758" y="10420"/>
                    <a:pt x="607" y="10190"/>
                    <a:pt x="272" y="9311"/>
                  </a:cubicBezTo>
                  <a:cubicBezTo>
                    <a:pt x="0" y="8663"/>
                    <a:pt x="63" y="7993"/>
                    <a:pt x="189" y="7323"/>
                  </a:cubicBezTo>
                  <a:cubicBezTo>
                    <a:pt x="252" y="7114"/>
                    <a:pt x="419" y="6947"/>
                    <a:pt x="607" y="6779"/>
                  </a:cubicBezTo>
                  <a:cubicBezTo>
                    <a:pt x="1151" y="6382"/>
                    <a:pt x="1653" y="5922"/>
                    <a:pt x="2302" y="5691"/>
                  </a:cubicBezTo>
                  <a:cubicBezTo>
                    <a:pt x="2469" y="5608"/>
                    <a:pt x="2574" y="5503"/>
                    <a:pt x="2762" y="537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61"/>
            <p:cNvSpPr/>
            <p:nvPr/>
          </p:nvSpPr>
          <p:spPr>
            <a:xfrm>
              <a:off x="7829950" y="2123525"/>
              <a:ext cx="62800" cy="156950"/>
            </a:xfrm>
            <a:custGeom>
              <a:avLst/>
              <a:gdLst/>
              <a:ahLst/>
              <a:cxnLst/>
              <a:rect l="l" t="t" r="r" b="b"/>
              <a:pathLst>
                <a:path w="2512" h="6278" extrusionOk="0">
                  <a:moveTo>
                    <a:pt x="1465" y="4813"/>
                  </a:moveTo>
                  <a:cubicBezTo>
                    <a:pt x="1068" y="4353"/>
                    <a:pt x="733" y="3872"/>
                    <a:pt x="336" y="3432"/>
                  </a:cubicBezTo>
                  <a:cubicBezTo>
                    <a:pt x="126" y="3202"/>
                    <a:pt x="22" y="2930"/>
                    <a:pt x="22" y="2616"/>
                  </a:cubicBezTo>
                  <a:cubicBezTo>
                    <a:pt x="22" y="2072"/>
                    <a:pt x="1" y="1486"/>
                    <a:pt x="419" y="1047"/>
                  </a:cubicBezTo>
                  <a:cubicBezTo>
                    <a:pt x="566" y="901"/>
                    <a:pt x="629" y="629"/>
                    <a:pt x="754" y="440"/>
                  </a:cubicBezTo>
                  <a:cubicBezTo>
                    <a:pt x="963" y="105"/>
                    <a:pt x="1298" y="1"/>
                    <a:pt x="1675" y="168"/>
                  </a:cubicBezTo>
                  <a:cubicBezTo>
                    <a:pt x="1947" y="294"/>
                    <a:pt x="2051" y="608"/>
                    <a:pt x="1800" y="796"/>
                  </a:cubicBezTo>
                  <a:cubicBezTo>
                    <a:pt x="1465" y="1026"/>
                    <a:pt x="1298" y="1361"/>
                    <a:pt x="1152" y="1717"/>
                  </a:cubicBezTo>
                  <a:cubicBezTo>
                    <a:pt x="901" y="2198"/>
                    <a:pt x="901" y="2658"/>
                    <a:pt x="1319" y="3056"/>
                  </a:cubicBezTo>
                  <a:cubicBezTo>
                    <a:pt x="1675" y="3432"/>
                    <a:pt x="1947" y="3830"/>
                    <a:pt x="2240" y="4248"/>
                  </a:cubicBezTo>
                  <a:cubicBezTo>
                    <a:pt x="2512" y="4604"/>
                    <a:pt x="2470" y="5022"/>
                    <a:pt x="2344" y="5420"/>
                  </a:cubicBezTo>
                  <a:cubicBezTo>
                    <a:pt x="2344" y="5441"/>
                    <a:pt x="2323" y="5462"/>
                    <a:pt x="2302" y="5504"/>
                  </a:cubicBezTo>
                  <a:cubicBezTo>
                    <a:pt x="2051" y="5901"/>
                    <a:pt x="901" y="6278"/>
                    <a:pt x="482" y="6110"/>
                  </a:cubicBezTo>
                  <a:cubicBezTo>
                    <a:pt x="377" y="6048"/>
                    <a:pt x="252" y="5901"/>
                    <a:pt x="231" y="5797"/>
                  </a:cubicBezTo>
                  <a:cubicBezTo>
                    <a:pt x="231" y="5692"/>
                    <a:pt x="336" y="5504"/>
                    <a:pt x="461" y="5441"/>
                  </a:cubicBezTo>
                  <a:cubicBezTo>
                    <a:pt x="838" y="5336"/>
                    <a:pt x="1152" y="5169"/>
                    <a:pt x="1465" y="48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61"/>
            <p:cNvSpPr/>
            <p:nvPr/>
          </p:nvSpPr>
          <p:spPr>
            <a:xfrm>
              <a:off x="7212700" y="2062325"/>
              <a:ext cx="471875" cy="436850"/>
            </a:xfrm>
            <a:custGeom>
              <a:avLst/>
              <a:gdLst/>
              <a:ahLst/>
              <a:cxnLst/>
              <a:rect l="l" t="t" r="r" b="b"/>
              <a:pathLst>
                <a:path w="18875" h="17474" extrusionOk="0">
                  <a:moveTo>
                    <a:pt x="4102" y="1"/>
                  </a:moveTo>
                  <a:lnTo>
                    <a:pt x="4102" y="1"/>
                  </a:lnTo>
                  <a:cubicBezTo>
                    <a:pt x="4186" y="1716"/>
                    <a:pt x="3935" y="3286"/>
                    <a:pt x="4353" y="4792"/>
                  </a:cubicBezTo>
                  <a:cubicBezTo>
                    <a:pt x="4437" y="4834"/>
                    <a:pt x="4458" y="4855"/>
                    <a:pt x="4500" y="4855"/>
                  </a:cubicBezTo>
                  <a:cubicBezTo>
                    <a:pt x="4918" y="4960"/>
                    <a:pt x="5357" y="5064"/>
                    <a:pt x="5776" y="5169"/>
                  </a:cubicBezTo>
                  <a:cubicBezTo>
                    <a:pt x="6006" y="5232"/>
                    <a:pt x="6132" y="5420"/>
                    <a:pt x="6111" y="5629"/>
                  </a:cubicBezTo>
                  <a:cubicBezTo>
                    <a:pt x="6090" y="5838"/>
                    <a:pt x="5922" y="5901"/>
                    <a:pt x="5755" y="5901"/>
                  </a:cubicBezTo>
                  <a:cubicBezTo>
                    <a:pt x="5483" y="5901"/>
                    <a:pt x="5232" y="5859"/>
                    <a:pt x="4960" y="5838"/>
                  </a:cubicBezTo>
                  <a:cubicBezTo>
                    <a:pt x="4881" y="5812"/>
                    <a:pt x="4810" y="5745"/>
                    <a:pt x="4722" y="5745"/>
                  </a:cubicBezTo>
                  <a:cubicBezTo>
                    <a:pt x="4670" y="5745"/>
                    <a:pt x="4611" y="5768"/>
                    <a:pt x="4541" y="5838"/>
                  </a:cubicBezTo>
                  <a:cubicBezTo>
                    <a:pt x="4667" y="6424"/>
                    <a:pt x="4625" y="7094"/>
                    <a:pt x="4876" y="7680"/>
                  </a:cubicBezTo>
                  <a:cubicBezTo>
                    <a:pt x="5064" y="7722"/>
                    <a:pt x="5274" y="7680"/>
                    <a:pt x="5399" y="7763"/>
                  </a:cubicBezTo>
                  <a:cubicBezTo>
                    <a:pt x="5588" y="7847"/>
                    <a:pt x="5755" y="7973"/>
                    <a:pt x="5880" y="8140"/>
                  </a:cubicBezTo>
                  <a:cubicBezTo>
                    <a:pt x="6027" y="8349"/>
                    <a:pt x="5880" y="8600"/>
                    <a:pt x="5608" y="8663"/>
                  </a:cubicBezTo>
                  <a:cubicBezTo>
                    <a:pt x="5600" y="8664"/>
                    <a:pt x="5592" y="8665"/>
                    <a:pt x="5584" y="8665"/>
                  </a:cubicBezTo>
                  <a:cubicBezTo>
                    <a:pt x="5483" y="8665"/>
                    <a:pt x="5368" y="8596"/>
                    <a:pt x="5248" y="8596"/>
                  </a:cubicBezTo>
                  <a:cubicBezTo>
                    <a:pt x="5174" y="8596"/>
                    <a:pt x="5098" y="8622"/>
                    <a:pt x="5023" y="8705"/>
                  </a:cubicBezTo>
                  <a:cubicBezTo>
                    <a:pt x="5064" y="8998"/>
                    <a:pt x="4981" y="9333"/>
                    <a:pt x="5190" y="9626"/>
                  </a:cubicBezTo>
                  <a:cubicBezTo>
                    <a:pt x="5483" y="9709"/>
                    <a:pt x="5755" y="9814"/>
                    <a:pt x="6027" y="9877"/>
                  </a:cubicBezTo>
                  <a:cubicBezTo>
                    <a:pt x="6215" y="9939"/>
                    <a:pt x="6445" y="9939"/>
                    <a:pt x="6634" y="10023"/>
                  </a:cubicBezTo>
                  <a:cubicBezTo>
                    <a:pt x="6717" y="10044"/>
                    <a:pt x="6801" y="10191"/>
                    <a:pt x="6801" y="10274"/>
                  </a:cubicBezTo>
                  <a:cubicBezTo>
                    <a:pt x="6801" y="10379"/>
                    <a:pt x="6717" y="10504"/>
                    <a:pt x="6613" y="10546"/>
                  </a:cubicBezTo>
                  <a:cubicBezTo>
                    <a:pt x="6487" y="10588"/>
                    <a:pt x="6320" y="10609"/>
                    <a:pt x="6194" y="10609"/>
                  </a:cubicBezTo>
                  <a:lnTo>
                    <a:pt x="5357" y="10609"/>
                  </a:lnTo>
                  <a:cubicBezTo>
                    <a:pt x="5462" y="11069"/>
                    <a:pt x="5567" y="11446"/>
                    <a:pt x="5671" y="11844"/>
                  </a:cubicBezTo>
                  <a:cubicBezTo>
                    <a:pt x="5776" y="12283"/>
                    <a:pt x="5985" y="12680"/>
                    <a:pt x="6341" y="12952"/>
                  </a:cubicBezTo>
                  <a:cubicBezTo>
                    <a:pt x="6425" y="12994"/>
                    <a:pt x="6508" y="13057"/>
                    <a:pt x="6550" y="13099"/>
                  </a:cubicBezTo>
                  <a:cubicBezTo>
                    <a:pt x="6738" y="13308"/>
                    <a:pt x="6613" y="13685"/>
                    <a:pt x="6320" y="13706"/>
                  </a:cubicBezTo>
                  <a:cubicBezTo>
                    <a:pt x="6281" y="13712"/>
                    <a:pt x="6234" y="13717"/>
                    <a:pt x="6186" y="13717"/>
                  </a:cubicBezTo>
                  <a:cubicBezTo>
                    <a:pt x="6077" y="13717"/>
                    <a:pt x="5959" y="13694"/>
                    <a:pt x="5901" y="13622"/>
                  </a:cubicBezTo>
                  <a:cubicBezTo>
                    <a:pt x="5666" y="13342"/>
                    <a:pt x="5358" y="13301"/>
                    <a:pt x="5050" y="13301"/>
                  </a:cubicBezTo>
                  <a:cubicBezTo>
                    <a:pt x="4920" y="13301"/>
                    <a:pt x="4791" y="13308"/>
                    <a:pt x="4667" y="13308"/>
                  </a:cubicBezTo>
                  <a:lnTo>
                    <a:pt x="2993" y="13308"/>
                  </a:lnTo>
                  <a:cubicBezTo>
                    <a:pt x="2365" y="13308"/>
                    <a:pt x="1779" y="13266"/>
                    <a:pt x="1173" y="13099"/>
                  </a:cubicBezTo>
                  <a:cubicBezTo>
                    <a:pt x="796" y="12994"/>
                    <a:pt x="440" y="12952"/>
                    <a:pt x="22" y="12869"/>
                  </a:cubicBezTo>
                  <a:cubicBezTo>
                    <a:pt x="22" y="13099"/>
                    <a:pt x="1" y="13266"/>
                    <a:pt x="22" y="13434"/>
                  </a:cubicBezTo>
                  <a:lnTo>
                    <a:pt x="336" y="15003"/>
                  </a:lnTo>
                  <a:cubicBezTo>
                    <a:pt x="482" y="15735"/>
                    <a:pt x="629" y="16489"/>
                    <a:pt x="754" y="17242"/>
                  </a:cubicBezTo>
                  <a:cubicBezTo>
                    <a:pt x="810" y="17242"/>
                    <a:pt x="856" y="17251"/>
                    <a:pt x="894" y="17251"/>
                  </a:cubicBezTo>
                  <a:cubicBezTo>
                    <a:pt x="912" y="17251"/>
                    <a:pt x="929" y="17249"/>
                    <a:pt x="943" y="17242"/>
                  </a:cubicBezTo>
                  <a:cubicBezTo>
                    <a:pt x="1675" y="16781"/>
                    <a:pt x="2554" y="16719"/>
                    <a:pt x="3244" y="16196"/>
                  </a:cubicBezTo>
                  <a:cubicBezTo>
                    <a:pt x="3307" y="16133"/>
                    <a:pt x="3391" y="16112"/>
                    <a:pt x="3474" y="16091"/>
                  </a:cubicBezTo>
                  <a:cubicBezTo>
                    <a:pt x="3935" y="15924"/>
                    <a:pt x="4416" y="15777"/>
                    <a:pt x="4876" y="15631"/>
                  </a:cubicBezTo>
                  <a:cubicBezTo>
                    <a:pt x="5022" y="15594"/>
                    <a:pt x="5167" y="15574"/>
                    <a:pt x="5306" y="15574"/>
                  </a:cubicBezTo>
                  <a:cubicBezTo>
                    <a:pt x="5644" y="15574"/>
                    <a:pt x="5951" y="15696"/>
                    <a:pt x="6173" y="16007"/>
                  </a:cubicBezTo>
                  <a:cubicBezTo>
                    <a:pt x="6425" y="16363"/>
                    <a:pt x="6759" y="16572"/>
                    <a:pt x="7136" y="16740"/>
                  </a:cubicBezTo>
                  <a:cubicBezTo>
                    <a:pt x="8248" y="17184"/>
                    <a:pt x="9399" y="17473"/>
                    <a:pt x="10608" y="17473"/>
                  </a:cubicBezTo>
                  <a:cubicBezTo>
                    <a:pt x="10650" y="17473"/>
                    <a:pt x="10693" y="17473"/>
                    <a:pt x="10735" y="17472"/>
                  </a:cubicBezTo>
                  <a:cubicBezTo>
                    <a:pt x="11258" y="17472"/>
                    <a:pt x="11823" y="17472"/>
                    <a:pt x="12304" y="17346"/>
                  </a:cubicBezTo>
                  <a:cubicBezTo>
                    <a:pt x="12764" y="17242"/>
                    <a:pt x="13183" y="17158"/>
                    <a:pt x="13622" y="17158"/>
                  </a:cubicBezTo>
                  <a:cubicBezTo>
                    <a:pt x="13662" y="17159"/>
                    <a:pt x="13701" y="17159"/>
                    <a:pt x="13741" y="17159"/>
                  </a:cubicBezTo>
                  <a:cubicBezTo>
                    <a:pt x="14717" y="17159"/>
                    <a:pt x="15584" y="16910"/>
                    <a:pt x="16489" y="16468"/>
                  </a:cubicBezTo>
                  <a:cubicBezTo>
                    <a:pt x="17326" y="16091"/>
                    <a:pt x="17912" y="15421"/>
                    <a:pt x="18539" y="14836"/>
                  </a:cubicBezTo>
                  <a:cubicBezTo>
                    <a:pt x="18769" y="14626"/>
                    <a:pt x="18874" y="14312"/>
                    <a:pt x="18790" y="14020"/>
                  </a:cubicBezTo>
                  <a:cubicBezTo>
                    <a:pt x="18560" y="13538"/>
                    <a:pt x="18560" y="12869"/>
                    <a:pt x="18037" y="12325"/>
                  </a:cubicBezTo>
                  <a:cubicBezTo>
                    <a:pt x="17987" y="12331"/>
                    <a:pt x="17939" y="12334"/>
                    <a:pt x="17890" y="12334"/>
                  </a:cubicBezTo>
                  <a:cubicBezTo>
                    <a:pt x="17452" y="12334"/>
                    <a:pt x="17073" y="12091"/>
                    <a:pt x="16677" y="11864"/>
                  </a:cubicBezTo>
                  <a:cubicBezTo>
                    <a:pt x="15849" y="11429"/>
                    <a:pt x="14991" y="11225"/>
                    <a:pt x="14103" y="11225"/>
                  </a:cubicBezTo>
                  <a:cubicBezTo>
                    <a:pt x="13712" y="11225"/>
                    <a:pt x="13314" y="11265"/>
                    <a:pt x="12911" y="11341"/>
                  </a:cubicBezTo>
                  <a:cubicBezTo>
                    <a:pt x="12702" y="11383"/>
                    <a:pt x="12498" y="11409"/>
                    <a:pt x="12299" y="11409"/>
                  </a:cubicBezTo>
                  <a:cubicBezTo>
                    <a:pt x="12100" y="11409"/>
                    <a:pt x="11906" y="11383"/>
                    <a:pt x="11718" y="11320"/>
                  </a:cubicBezTo>
                  <a:lnTo>
                    <a:pt x="11090" y="10232"/>
                  </a:lnTo>
                  <a:cubicBezTo>
                    <a:pt x="10630" y="9416"/>
                    <a:pt x="10212" y="8600"/>
                    <a:pt x="9772" y="7826"/>
                  </a:cubicBezTo>
                  <a:cubicBezTo>
                    <a:pt x="8998" y="6466"/>
                    <a:pt x="8182" y="5148"/>
                    <a:pt x="7366" y="3788"/>
                  </a:cubicBezTo>
                  <a:cubicBezTo>
                    <a:pt x="6969" y="3139"/>
                    <a:pt x="6508" y="2532"/>
                    <a:pt x="5964" y="1988"/>
                  </a:cubicBezTo>
                  <a:cubicBezTo>
                    <a:pt x="5671" y="1696"/>
                    <a:pt x="5399" y="1361"/>
                    <a:pt x="5169" y="1047"/>
                  </a:cubicBezTo>
                  <a:cubicBezTo>
                    <a:pt x="4918" y="712"/>
                    <a:pt x="4625" y="356"/>
                    <a:pt x="4102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61"/>
            <p:cNvSpPr/>
            <p:nvPr/>
          </p:nvSpPr>
          <p:spPr>
            <a:xfrm>
              <a:off x="7458575" y="2029375"/>
              <a:ext cx="100450" cy="299750"/>
            </a:xfrm>
            <a:custGeom>
              <a:avLst/>
              <a:gdLst/>
              <a:ahLst/>
              <a:cxnLst/>
              <a:rect l="l" t="t" r="r" b="b"/>
              <a:pathLst>
                <a:path w="4018" h="11990" extrusionOk="0">
                  <a:moveTo>
                    <a:pt x="523" y="1"/>
                  </a:moveTo>
                  <a:cubicBezTo>
                    <a:pt x="147" y="1465"/>
                    <a:pt x="21" y="2888"/>
                    <a:pt x="167" y="4290"/>
                  </a:cubicBezTo>
                  <a:cubicBezTo>
                    <a:pt x="251" y="4353"/>
                    <a:pt x="314" y="4374"/>
                    <a:pt x="356" y="4395"/>
                  </a:cubicBezTo>
                  <a:cubicBezTo>
                    <a:pt x="565" y="4478"/>
                    <a:pt x="837" y="4562"/>
                    <a:pt x="774" y="4876"/>
                  </a:cubicBezTo>
                  <a:cubicBezTo>
                    <a:pt x="753" y="5211"/>
                    <a:pt x="460" y="5127"/>
                    <a:pt x="251" y="5190"/>
                  </a:cubicBezTo>
                  <a:cubicBezTo>
                    <a:pt x="230" y="5190"/>
                    <a:pt x="209" y="5211"/>
                    <a:pt x="167" y="5231"/>
                  </a:cubicBezTo>
                  <a:lnTo>
                    <a:pt x="167" y="5922"/>
                  </a:lnTo>
                  <a:cubicBezTo>
                    <a:pt x="335" y="5943"/>
                    <a:pt x="460" y="5922"/>
                    <a:pt x="544" y="5964"/>
                  </a:cubicBezTo>
                  <a:cubicBezTo>
                    <a:pt x="670" y="6027"/>
                    <a:pt x="795" y="6110"/>
                    <a:pt x="879" y="6215"/>
                  </a:cubicBezTo>
                  <a:cubicBezTo>
                    <a:pt x="942" y="6278"/>
                    <a:pt x="942" y="6445"/>
                    <a:pt x="879" y="6529"/>
                  </a:cubicBezTo>
                  <a:cubicBezTo>
                    <a:pt x="879" y="6583"/>
                    <a:pt x="769" y="6637"/>
                    <a:pt x="672" y="6637"/>
                  </a:cubicBezTo>
                  <a:cubicBezTo>
                    <a:pt x="657" y="6637"/>
                    <a:pt x="642" y="6636"/>
                    <a:pt x="628" y="6633"/>
                  </a:cubicBezTo>
                  <a:cubicBezTo>
                    <a:pt x="460" y="6591"/>
                    <a:pt x="335" y="6529"/>
                    <a:pt x="167" y="6466"/>
                  </a:cubicBezTo>
                  <a:lnTo>
                    <a:pt x="167" y="6466"/>
                  </a:lnTo>
                  <a:cubicBezTo>
                    <a:pt x="0" y="7219"/>
                    <a:pt x="126" y="7826"/>
                    <a:pt x="523" y="8433"/>
                  </a:cubicBezTo>
                  <a:cubicBezTo>
                    <a:pt x="1255" y="9584"/>
                    <a:pt x="1883" y="10818"/>
                    <a:pt x="2532" y="11990"/>
                  </a:cubicBezTo>
                  <a:cubicBezTo>
                    <a:pt x="3034" y="11885"/>
                    <a:pt x="3473" y="11801"/>
                    <a:pt x="4017" y="11697"/>
                  </a:cubicBezTo>
                  <a:cubicBezTo>
                    <a:pt x="3934" y="11341"/>
                    <a:pt x="3871" y="10985"/>
                    <a:pt x="3787" y="10651"/>
                  </a:cubicBezTo>
                  <a:cubicBezTo>
                    <a:pt x="3557" y="9709"/>
                    <a:pt x="3285" y="8768"/>
                    <a:pt x="3076" y="7826"/>
                  </a:cubicBezTo>
                  <a:cubicBezTo>
                    <a:pt x="2888" y="7115"/>
                    <a:pt x="2783" y="6382"/>
                    <a:pt x="2553" y="5692"/>
                  </a:cubicBezTo>
                  <a:cubicBezTo>
                    <a:pt x="2343" y="5064"/>
                    <a:pt x="2155" y="4457"/>
                    <a:pt x="2030" y="3830"/>
                  </a:cubicBezTo>
                  <a:cubicBezTo>
                    <a:pt x="1779" y="2595"/>
                    <a:pt x="1402" y="1361"/>
                    <a:pt x="774" y="273"/>
                  </a:cubicBezTo>
                  <a:cubicBezTo>
                    <a:pt x="732" y="189"/>
                    <a:pt x="649" y="105"/>
                    <a:pt x="523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61"/>
            <p:cNvSpPr/>
            <p:nvPr/>
          </p:nvSpPr>
          <p:spPr>
            <a:xfrm>
              <a:off x="7703375" y="2377225"/>
              <a:ext cx="68025" cy="73325"/>
            </a:xfrm>
            <a:custGeom>
              <a:avLst/>
              <a:gdLst/>
              <a:ahLst/>
              <a:cxnLst/>
              <a:rect l="l" t="t" r="r" b="b"/>
              <a:pathLst>
                <a:path w="2721" h="2933" extrusionOk="0">
                  <a:moveTo>
                    <a:pt x="1821" y="1"/>
                  </a:moveTo>
                  <a:cubicBezTo>
                    <a:pt x="1256" y="105"/>
                    <a:pt x="984" y="377"/>
                    <a:pt x="670" y="628"/>
                  </a:cubicBezTo>
                  <a:cubicBezTo>
                    <a:pt x="272" y="942"/>
                    <a:pt x="0" y="1298"/>
                    <a:pt x="84" y="1842"/>
                  </a:cubicBezTo>
                  <a:cubicBezTo>
                    <a:pt x="105" y="2093"/>
                    <a:pt x="63" y="2344"/>
                    <a:pt x="63" y="2595"/>
                  </a:cubicBezTo>
                  <a:cubicBezTo>
                    <a:pt x="544" y="2700"/>
                    <a:pt x="1005" y="2825"/>
                    <a:pt x="1444" y="2888"/>
                  </a:cubicBezTo>
                  <a:cubicBezTo>
                    <a:pt x="1668" y="2911"/>
                    <a:pt x="1897" y="2933"/>
                    <a:pt x="2127" y="2933"/>
                  </a:cubicBezTo>
                  <a:cubicBezTo>
                    <a:pt x="2326" y="2933"/>
                    <a:pt x="2526" y="2916"/>
                    <a:pt x="2720" y="2867"/>
                  </a:cubicBezTo>
                  <a:cubicBezTo>
                    <a:pt x="2679" y="2721"/>
                    <a:pt x="2699" y="2658"/>
                    <a:pt x="2679" y="2616"/>
                  </a:cubicBezTo>
                  <a:cubicBezTo>
                    <a:pt x="2469" y="2344"/>
                    <a:pt x="2176" y="2135"/>
                    <a:pt x="1863" y="1989"/>
                  </a:cubicBezTo>
                  <a:cubicBezTo>
                    <a:pt x="1046" y="1633"/>
                    <a:pt x="942" y="1152"/>
                    <a:pt x="1507" y="419"/>
                  </a:cubicBezTo>
                  <a:lnTo>
                    <a:pt x="18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61"/>
            <p:cNvSpPr/>
            <p:nvPr/>
          </p:nvSpPr>
          <p:spPr>
            <a:xfrm>
              <a:off x="7181850" y="2002700"/>
              <a:ext cx="610475" cy="528875"/>
            </a:xfrm>
            <a:custGeom>
              <a:avLst/>
              <a:gdLst/>
              <a:ahLst/>
              <a:cxnLst/>
              <a:rect l="l" t="t" r="r" b="b"/>
              <a:pathLst>
                <a:path w="24419" h="21155" extrusionOk="0">
                  <a:moveTo>
                    <a:pt x="10483" y="7303"/>
                  </a:moveTo>
                  <a:cubicBezTo>
                    <a:pt x="10504" y="7135"/>
                    <a:pt x="10504" y="6989"/>
                    <a:pt x="10504" y="6801"/>
                  </a:cubicBezTo>
                  <a:cubicBezTo>
                    <a:pt x="10504" y="5650"/>
                    <a:pt x="10483" y="4499"/>
                    <a:pt x="10504" y="3348"/>
                  </a:cubicBezTo>
                  <a:cubicBezTo>
                    <a:pt x="10504" y="2993"/>
                    <a:pt x="10588" y="2595"/>
                    <a:pt x="10651" y="2218"/>
                  </a:cubicBezTo>
                  <a:cubicBezTo>
                    <a:pt x="10672" y="1946"/>
                    <a:pt x="10755" y="1653"/>
                    <a:pt x="10755" y="1360"/>
                  </a:cubicBezTo>
                  <a:cubicBezTo>
                    <a:pt x="10755" y="1047"/>
                    <a:pt x="10860" y="796"/>
                    <a:pt x="11006" y="524"/>
                  </a:cubicBezTo>
                  <a:cubicBezTo>
                    <a:pt x="11236" y="105"/>
                    <a:pt x="11760" y="0"/>
                    <a:pt x="12136" y="335"/>
                  </a:cubicBezTo>
                  <a:cubicBezTo>
                    <a:pt x="12324" y="524"/>
                    <a:pt x="12471" y="733"/>
                    <a:pt x="12596" y="963"/>
                  </a:cubicBezTo>
                  <a:cubicBezTo>
                    <a:pt x="13287" y="2156"/>
                    <a:pt x="13705" y="3453"/>
                    <a:pt x="13957" y="4792"/>
                  </a:cubicBezTo>
                  <a:cubicBezTo>
                    <a:pt x="14103" y="5357"/>
                    <a:pt x="14270" y="5922"/>
                    <a:pt x="14459" y="6487"/>
                  </a:cubicBezTo>
                  <a:cubicBezTo>
                    <a:pt x="14689" y="7240"/>
                    <a:pt x="14835" y="8035"/>
                    <a:pt x="15045" y="8788"/>
                  </a:cubicBezTo>
                  <a:cubicBezTo>
                    <a:pt x="15317" y="9897"/>
                    <a:pt x="15609" y="11006"/>
                    <a:pt x="15923" y="12115"/>
                  </a:cubicBezTo>
                  <a:cubicBezTo>
                    <a:pt x="16007" y="12366"/>
                    <a:pt x="16133" y="12576"/>
                    <a:pt x="16258" y="12848"/>
                  </a:cubicBezTo>
                  <a:cubicBezTo>
                    <a:pt x="16425" y="12868"/>
                    <a:pt x="16551" y="12931"/>
                    <a:pt x="16698" y="12952"/>
                  </a:cubicBezTo>
                  <a:cubicBezTo>
                    <a:pt x="17304" y="13036"/>
                    <a:pt x="17848" y="13245"/>
                    <a:pt x="18371" y="13517"/>
                  </a:cubicBezTo>
                  <a:cubicBezTo>
                    <a:pt x="18518" y="13601"/>
                    <a:pt x="18643" y="13684"/>
                    <a:pt x="18769" y="13705"/>
                  </a:cubicBezTo>
                  <a:cubicBezTo>
                    <a:pt x="19522" y="13936"/>
                    <a:pt x="20087" y="14438"/>
                    <a:pt x="20506" y="15128"/>
                  </a:cubicBezTo>
                  <a:cubicBezTo>
                    <a:pt x="20527" y="15170"/>
                    <a:pt x="20589" y="15191"/>
                    <a:pt x="20652" y="15296"/>
                  </a:cubicBezTo>
                  <a:cubicBezTo>
                    <a:pt x="20799" y="15212"/>
                    <a:pt x="20945" y="15149"/>
                    <a:pt x="21050" y="15024"/>
                  </a:cubicBezTo>
                  <a:cubicBezTo>
                    <a:pt x="21594" y="14459"/>
                    <a:pt x="22368" y="14249"/>
                    <a:pt x="23037" y="13894"/>
                  </a:cubicBezTo>
                  <a:cubicBezTo>
                    <a:pt x="23226" y="13789"/>
                    <a:pt x="23519" y="13831"/>
                    <a:pt x="23728" y="13873"/>
                  </a:cubicBezTo>
                  <a:cubicBezTo>
                    <a:pt x="24063" y="13915"/>
                    <a:pt x="24251" y="14291"/>
                    <a:pt x="24084" y="14605"/>
                  </a:cubicBezTo>
                  <a:cubicBezTo>
                    <a:pt x="24000" y="14752"/>
                    <a:pt x="23874" y="14856"/>
                    <a:pt x="23749" y="14982"/>
                  </a:cubicBezTo>
                  <a:cubicBezTo>
                    <a:pt x="23414" y="15296"/>
                    <a:pt x="23100" y="15651"/>
                    <a:pt x="22891" y="16091"/>
                  </a:cubicBezTo>
                  <a:cubicBezTo>
                    <a:pt x="23268" y="16405"/>
                    <a:pt x="23644" y="16718"/>
                    <a:pt x="23979" y="17011"/>
                  </a:cubicBezTo>
                  <a:cubicBezTo>
                    <a:pt x="24376" y="17304"/>
                    <a:pt x="24418" y="17744"/>
                    <a:pt x="24376" y="18204"/>
                  </a:cubicBezTo>
                  <a:cubicBezTo>
                    <a:pt x="24335" y="18476"/>
                    <a:pt x="24188" y="18643"/>
                    <a:pt x="23937" y="18685"/>
                  </a:cubicBezTo>
                  <a:cubicBezTo>
                    <a:pt x="23268" y="18706"/>
                    <a:pt x="22619" y="18790"/>
                    <a:pt x="21991" y="18622"/>
                  </a:cubicBezTo>
                  <a:cubicBezTo>
                    <a:pt x="21343" y="18476"/>
                    <a:pt x="20715" y="18476"/>
                    <a:pt x="20003" y="18434"/>
                  </a:cubicBezTo>
                  <a:cubicBezTo>
                    <a:pt x="19376" y="19271"/>
                    <a:pt x="18455" y="19731"/>
                    <a:pt x="17555" y="20213"/>
                  </a:cubicBezTo>
                  <a:cubicBezTo>
                    <a:pt x="17283" y="20380"/>
                    <a:pt x="17032" y="20464"/>
                    <a:pt x="16739" y="20506"/>
                  </a:cubicBezTo>
                  <a:cubicBezTo>
                    <a:pt x="15944" y="20694"/>
                    <a:pt x="15170" y="20736"/>
                    <a:pt x="14375" y="20715"/>
                  </a:cubicBezTo>
                  <a:cubicBezTo>
                    <a:pt x="14312" y="20715"/>
                    <a:pt x="14208" y="20715"/>
                    <a:pt x="14124" y="20736"/>
                  </a:cubicBezTo>
                  <a:cubicBezTo>
                    <a:pt x="13015" y="21154"/>
                    <a:pt x="11906" y="20924"/>
                    <a:pt x="10797" y="20882"/>
                  </a:cubicBezTo>
                  <a:cubicBezTo>
                    <a:pt x="10023" y="20840"/>
                    <a:pt x="9249" y="20527"/>
                    <a:pt x="8475" y="20380"/>
                  </a:cubicBezTo>
                  <a:cubicBezTo>
                    <a:pt x="7659" y="20213"/>
                    <a:pt x="7010" y="19794"/>
                    <a:pt x="6508" y="19125"/>
                  </a:cubicBezTo>
                  <a:cubicBezTo>
                    <a:pt x="5650" y="19166"/>
                    <a:pt x="4813" y="19313"/>
                    <a:pt x="4081" y="19836"/>
                  </a:cubicBezTo>
                  <a:cubicBezTo>
                    <a:pt x="3955" y="19941"/>
                    <a:pt x="3767" y="19962"/>
                    <a:pt x="3578" y="20045"/>
                  </a:cubicBezTo>
                  <a:cubicBezTo>
                    <a:pt x="3181" y="20171"/>
                    <a:pt x="2762" y="20213"/>
                    <a:pt x="2428" y="20485"/>
                  </a:cubicBezTo>
                  <a:cubicBezTo>
                    <a:pt x="2323" y="20568"/>
                    <a:pt x="2135" y="20589"/>
                    <a:pt x="2009" y="20589"/>
                  </a:cubicBezTo>
                  <a:cubicBezTo>
                    <a:pt x="1800" y="20610"/>
                    <a:pt x="1653" y="20673"/>
                    <a:pt x="1465" y="20819"/>
                  </a:cubicBezTo>
                  <a:cubicBezTo>
                    <a:pt x="1235" y="21029"/>
                    <a:pt x="942" y="20924"/>
                    <a:pt x="816" y="20673"/>
                  </a:cubicBezTo>
                  <a:cubicBezTo>
                    <a:pt x="754" y="20527"/>
                    <a:pt x="670" y="20380"/>
                    <a:pt x="712" y="20255"/>
                  </a:cubicBezTo>
                  <a:cubicBezTo>
                    <a:pt x="775" y="19041"/>
                    <a:pt x="419" y="17911"/>
                    <a:pt x="210" y="16760"/>
                  </a:cubicBezTo>
                  <a:cubicBezTo>
                    <a:pt x="147" y="16488"/>
                    <a:pt x="84" y="16195"/>
                    <a:pt x="42" y="15902"/>
                  </a:cubicBezTo>
                  <a:cubicBezTo>
                    <a:pt x="21" y="15693"/>
                    <a:pt x="0" y="15484"/>
                    <a:pt x="21" y="15296"/>
                  </a:cubicBezTo>
                  <a:cubicBezTo>
                    <a:pt x="84" y="14731"/>
                    <a:pt x="314" y="14521"/>
                    <a:pt x="879" y="14563"/>
                  </a:cubicBezTo>
                  <a:cubicBezTo>
                    <a:pt x="1340" y="14584"/>
                    <a:pt x="1779" y="14647"/>
                    <a:pt x="2197" y="14814"/>
                  </a:cubicBezTo>
                  <a:cubicBezTo>
                    <a:pt x="3390" y="15191"/>
                    <a:pt x="4645" y="15024"/>
                    <a:pt x="5901" y="15065"/>
                  </a:cubicBezTo>
                  <a:cubicBezTo>
                    <a:pt x="5901" y="14919"/>
                    <a:pt x="5964" y="14814"/>
                    <a:pt x="5943" y="14689"/>
                  </a:cubicBezTo>
                  <a:cubicBezTo>
                    <a:pt x="5441" y="13057"/>
                    <a:pt x="5231" y="11341"/>
                    <a:pt x="4938" y="9688"/>
                  </a:cubicBezTo>
                  <a:cubicBezTo>
                    <a:pt x="4792" y="8705"/>
                    <a:pt x="4645" y="7763"/>
                    <a:pt x="4520" y="6801"/>
                  </a:cubicBezTo>
                  <a:cubicBezTo>
                    <a:pt x="4436" y="6236"/>
                    <a:pt x="4415" y="5629"/>
                    <a:pt x="4394" y="5043"/>
                  </a:cubicBezTo>
                  <a:cubicBezTo>
                    <a:pt x="4353" y="4060"/>
                    <a:pt x="4394" y="3034"/>
                    <a:pt x="4394" y="2051"/>
                  </a:cubicBezTo>
                  <a:cubicBezTo>
                    <a:pt x="4394" y="1779"/>
                    <a:pt x="4353" y="1486"/>
                    <a:pt x="4625" y="1340"/>
                  </a:cubicBezTo>
                  <a:cubicBezTo>
                    <a:pt x="4918" y="1172"/>
                    <a:pt x="5231" y="1277"/>
                    <a:pt x="5441" y="1486"/>
                  </a:cubicBezTo>
                  <a:cubicBezTo>
                    <a:pt x="5985" y="1988"/>
                    <a:pt x="6487" y="2511"/>
                    <a:pt x="6968" y="3055"/>
                  </a:cubicBezTo>
                  <a:cubicBezTo>
                    <a:pt x="7219" y="3327"/>
                    <a:pt x="7407" y="3641"/>
                    <a:pt x="7659" y="3871"/>
                  </a:cubicBezTo>
                  <a:cubicBezTo>
                    <a:pt x="8349" y="4520"/>
                    <a:pt x="8893" y="5294"/>
                    <a:pt x="9395" y="6089"/>
                  </a:cubicBezTo>
                  <a:cubicBezTo>
                    <a:pt x="9646" y="6550"/>
                    <a:pt x="9939" y="7010"/>
                    <a:pt x="10232" y="7449"/>
                  </a:cubicBezTo>
                  <a:cubicBezTo>
                    <a:pt x="10379" y="7324"/>
                    <a:pt x="10441" y="7324"/>
                    <a:pt x="10483" y="7303"/>
                  </a:cubicBezTo>
                  <a:close/>
                  <a:moveTo>
                    <a:pt x="5336" y="2469"/>
                  </a:moveTo>
                  <a:cubicBezTo>
                    <a:pt x="5420" y="4185"/>
                    <a:pt x="5169" y="5754"/>
                    <a:pt x="5587" y="7240"/>
                  </a:cubicBezTo>
                  <a:cubicBezTo>
                    <a:pt x="5671" y="7303"/>
                    <a:pt x="5692" y="7324"/>
                    <a:pt x="5734" y="7324"/>
                  </a:cubicBezTo>
                  <a:cubicBezTo>
                    <a:pt x="6152" y="7428"/>
                    <a:pt x="6591" y="7533"/>
                    <a:pt x="7010" y="7638"/>
                  </a:cubicBezTo>
                  <a:cubicBezTo>
                    <a:pt x="7240" y="7700"/>
                    <a:pt x="7366" y="7868"/>
                    <a:pt x="7345" y="8077"/>
                  </a:cubicBezTo>
                  <a:cubicBezTo>
                    <a:pt x="7324" y="8286"/>
                    <a:pt x="7156" y="8370"/>
                    <a:pt x="6989" y="8370"/>
                  </a:cubicBezTo>
                  <a:cubicBezTo>
                    <a:pt x="6717" y="8370"/>
                    <a:pt x="6466" y="8328"/>
                    <a:pt x="6194" y="8286"/>
                  </a:cubicBezTo>
                  <a:cubicBezTo>
                    <a:pt x="6068" y="8265"/>
                    <a:pt x="5964" y="8119"/>
                    <a:pt x="5775" y="8286"/>
                  </a:cubicBezTo>
                  <a:cubicBezTo>
                    <a:pt x="5901" y="8893"/>
                    <a:pt x="5859" y="9542"/>
                    <a:pt x="6110" y="10148"/>
                  </a:cubicBezTo>
                  <a:cubicBezTo>
                    <a:pt x="6298" y="10169"/>
                    <a:pt x="6508" y="10148"/>
                    <a:pt x="6633" y="10232"/>
                  </a:cubicBezTo>
                  <a:cubicBezTo>
                    <a:pt x="6822" y="10316"/>
                    <a:pt x="6989" y="10441"/>
                    <a:pt x="7114" y="10588"/>
                  </a:cubicBezTo>
                  <a:cubicBezTo>
                    <a:pt x="7261" y="10797"/>
                    <a:pt x="7114" y="11069"/>
                    <a:pt x="6842" y="11111"/>
                  </a:cubicBezTo>
                  <a:cubicBezTo>
                    <a:pt x="6675" y="11153"/>
                    <a:pt x="6466" y="10943"/>
                    <a:pt x="6257" y="11174"/>
                  </a:cubicBezTo>
                  <a:cubicBezTo>
                    <a:pt x="6298" y="11446"/>
                    <a:pt x="6215" y="11801"/>
                    <a:pt x="6424" y="12073"/>
                  </a:cubicBezTo>
                  <a:cubicBezTo>
                    <a:pt x="6717" y="12157"/>
                    <a:pt x="6989" y="12262"/>
                    <a:pt x="7261" y="12345"/>
                  </a:cubicBezTo>
                  <a:cubicBezTo>
                    <a:pt x="7449" y="12387"/>
                    <a:pt x="7679" y="12387"/>
                    <a:pt x="7868" y="12471"/>
                  </a:cubicBezTo>
                  <a:cubicBezTo>
                    <a:pt x="7951" y="12492"/>
                    <a:pt x="8035" y="12659"/>
                    <a:pt x="8035" y="12743"/>
                  </a:cubicBezTo>
                  <a:cubicBezTo>
                    <a:pt x="8035" y="12848"/>
                    <a:pt x="7951" y="12973"/>
                    <a:pt x="7847" y="12994"/>
                  </a:cubicBezTo>
                  <a:cubicBezTo>
                    <a:pt x="7721" y="13057"/>
                    <a:pt x="7554" y="13078"/>
                    <a:pt x="7428" y="13078"/>
                  </a:cubicBezTo>
                  <a:lnTo>
                    <a:pt x="6591" y="13078"/>
                  </a:lnTo>
                  <a:cubicBezTo>
                    <a:pt x="6696" y="13517"/>
                    <a:pt x="6801" y="13915"/>
                    <a:pt x="6905" y="14312"/>
                  </a:cubicBezTo>
                  <a:cubicBezTo>
                    <a:pt x="7010" y="14752"/>
                    <a:pt x="7219" y="15149"/>
                    <a:pt x="7575" y="15400"/>
                  </a:cubicBezTo>
                  <a:cubicBezTo>
                    <a:pt x="7659" y="15463"/>
                    <a:pt x="7742" y="15505"/>
                    <a:pt x="7784" y="15568"/>
                  </a:cubicBezTo>
                  <a:cubicBezTo>
                    <a:pt x="7972" y="15777"/>
                    <a:pt x="7847" y="16133"/>
                    <a:pt x="7554" y="16153"/>
                  </a:cubicBezTo>
                  <a:cubicBezTo>
                    <a:pt x="7428" y="16195"/>
                    <a:pt x="7219" y="16195"/>
                    <a:pt x="7135" y="16091"/>
                  </a:cubicBezTo>
                  <a:cubicBezTo>
                    <a:pt x="6801" y="15693"/>
                    <a:pt x="6319" y="15777"/>
                    <a:pt x="5901" y="15777"/>
                  </a:cubicBezTo>
                  <a:lnTo>
                    <a:pt x="4227" y="15777"/>
                  </a:lnTo>
                  <a:cubicBezTo>
                    <a:pt x="3599" y="15777"/>
                    <a:pt x="3013" y="15714"/>
                    <a:pt x="2407" y="15568"/>
                  </a:cubicBezTo>
                  <a:cubicBezTo>
                    <a:pt x="2030" y="15463"/>
                    <a:pt x="1674" y="15400"/>
                    <a:pt x="1256" y="15317"/>
                  </a:cubicBezTo>
                  <a:cubicBezTo>
                    <a:pt x="1256" y="15568"/>
                    <a:pt x="1235" y="15714"/>
                    <a:pt x="1256" y="15902"/>
                  </a:cubicBezTo>
                  <a:lnTo>
                    <a:pt x="1570" y="17472"/>
                  </a:lnTo>
                  <a:cubicBezTo>
                    <a:pt x="1716" y="18204"/>
                    <a:pt x="1863" y="18957"/>
                    <a:pt x="1988" y="19690"/>
                  </a:cubicBezTo>
                  <a:cubicBezTo>
                    <a:pt x="2072" y="19690"/>
                    <a:pt x="2135" y="19710"/>
                    <a:pt x="2177" y="19690"/>
                  </a:cubicBezTo>
                  <a:cubicBezTo>
                    <a:pt x="2909" y="19250"/>
                    <a:pt x="3788" y="19166"/>
                    <a:pt x="4478" y="18643"/>
                  </a:cubicBezTo>
                  <a:cubicBezTo>
                    <a:pt x="4541" y="18602"/>
                    <a:pt x="4625" y="18560"/>
                    <a:pt x="4708" y="18539"/>
                  </a:cubicBezTo>
                  <a:cubicBezTo>
                    <a:pt x="5169" y="18392"/>
                    <a:pt x="5650" y="18225"/>
                    <a:pt x="6110" y="18099"/>
                  </a:cubicBezTo>
                  <a:cubicBezTo>
                    <a:pt x="6612" y="17974"/>
                    <a:pt x="7094" y="18016"/>
                    <a:pt x="7407" y="18455"/>
                  </a:cubicBezTo>
                  <a:cubicBezTo>
                    <a:pt x="7659" y="18832"/>
                    <a:pt x="7993" y="19041"/>
                    <a:pt x="8370" y="19187"/>
                  </a:cubicBezTo>
                  <a:cubicBezTo>
                    <a:pt x="9521" y="19669"/>
                    <a:pt x="10713" y="19962"/>
                    <a:pt x="11969" y="19920"/>
                  </a:cubicBezTo>
                  <a:cubicBezTo>
                    <a:pt x="12492" y="19920"/>
                    <a:pt x="13057" y="19920"/>
                    <a:pt x="13538" y="19794"/>
                  </a:cubicBezTo>
                  <a:cubicBezTo>
                    <a:pt x="13998" y="19690"/>
                    <a:pt x="14417" y="19627"/>
                    <a:pt x="14856" y="19627"/>
                  </a:cubicBezTo>
                  <a:cubicBezTo>
                    <a:pt x="15881" y="19648"/>
                    <a:pt x="16781" y="19376"/>
                    <a:pt x="17723" y="18936"/>
                  </a:cubicBezTo>
                  <a:cubicBezTo>
                    <a:pt x="18560" y="18539"/>
                    <a:pt x="19146" y="17890"/>
                    <a:pt x="19773" y="17283"/>
                  </a:cubicBezTo>
                  <a:cubicBezTo>
                    <a:pt x="20003" y="17074"/>
                    <a:pt x="20108" y="16760"/>
                    <a:pt x="20024" y="16488"/>
                  </a:cubicBezTo>
                  <a:cubicBezTo>
                    <a:pt x="19857" y="15881"/>
                    <a:pt x="19857" y="15191"/>
                    <a:pt x="19334" y="14647"/>
                  </a:cubicBezTo>
                  <a:cubicBezTo>
                    <a:pt x="18832" y="14731"/>
                    <a:pt x="18413" y="14438"/>
                    <a:pt x="17974" y="14208"/>
                  </a:cubicBezTo>
                  <a:cubicBezTo>
                    <a:pt x="16760" y="13580"/>
                    <a:pt x="15505" y="13412"/>
                    <a:pt x="14208" y="13684"/>
                  </a:cubicBezTo>
                  <a:cubicBezTo>
                    <a:pt x="13789" y="13768"/>
                    <a:pt x="13392" y="13789"/>
                    <a:pt x="12994" y="13664"/>
                  </a:cubicBezTo>
                  <a:lnTo>
                    <a:pt x="12366" y="12555"/>
                  </a:lnTo>
                  <a:cubicBezTo>
                    <a:pt x="11927" y="11739"/>
                    <a:pt x="11508" y="10943"/>
                    <a:pt x="11069" y="10148"/>
                  </a:cubicBezTo>
                  <a:cubicBezTo>
                    <a:pt x="10274" y="8788"/>
                    <a:pt x="9458" y="7491"/>
                    <a:pt x="8663" y="6131"/>
                  </a:cubicBezTo>
                  <a:cubicBezTo>
                    <a:pt x="8265" y="5462"/>
                    <a:pt x="7784" y="4876"/>
                    <a:pt x="7240" y="4311"/>
                  </a:cubicBezTo>
                  <a:cubicBezTo>
                    <a:pt x="6947" y="4039"/>
                    <a:pt x="6696" y="3683"/>
                    <a:pt x="6466" y="3369"/>
                  </a:cubicBezTo>
                  <a:cubicBezTo>
                    <a:pt x="6110" y="3139"/>
                    <a:pt x="5838" y="2825"/>
                    <a:pt x="5336" y="2469"/>
                  </a:cubicBezTo>
                  <a:close/>
                  <a:moveTo>
                    <a:pt x="15107" y="12785"/>
                  </a:moveTo>
                  <a:cubicBezTo>
                    <a:pt x="15045" y="12429"/>
                    <a:pt x="14961" y="12094"/>
                    <a:pt x="14877" y="11739"/>
                  </a:cubicBezTo>
                  <a:cubicBezTo>
                    <a:pt x="14647" y="10797"/>
                    <a:pt x="14375" y="9855"/>
                    <a:pt x="14166" y="8914"/>
                  </a:cubicBezTo>
                  <a:cubicBezTo>
                    <a:pt x="13998" y="8223"/>
                    <a:pt x="13894" y="7491"/>
                    <a:pt x="13643" y="6780"/>
                  </a:cubicBezTo>
                  <a:cubicBezTo>
                    <a:pt x="13433" y="6152"/>
                    <a:pt x="13266" y="5545"/>
                    <a:pt x="13120" y="4917"/>
                  </a:cubicBezTo>
                  <a:cubicBezTo>
                    <a:pt x="12868" y="3683"/>
                    <a:pt x="12492" y="2469"/>
                    <a:pt x="11864" y="1360"/>
                  </a:cubicBezTo>
                  <a:cubicBezTo>
                    <a:pt x="11822" y="1277"/>
                    <a:pt x="11739" y="1214"/>
                    <a:pt x="11613" y="1109"/>
                  </a:cubicBezTo>
                  <a:cubicBezTo>
                    <a:pt x="11236" y="2574"/>
                    <a:pt x="11111" y="3976"/>
                    <a:pt x="11278" y="5399"/>
                  </a:cubicBezTo>
                  <a:cubicBezTo>
                    <a:pt x="11341" y="5441"/>
                    <a:pt x="11404" y="5462"/>
                    <a:pt x="11446" y="5503"/>
                  </a:cubicBezTo>
                  <a:cubicBezTo>
                    <a:pt x="11655" y="5566"/>
                    <a:pt x="11927" y="5650"/>
                    <a:pt x="11864" y="5964"/>
                  </a:cubicBezTo>
                  <a:cubicBezTo>
                    <a:pt x="11843" y="6298"/>
                    <a:pt x="11550" y="6236"/>
                    <a:pt x="11341" y="6278"/>
                  </a:cubicBezTo>
                  <a:cubicBezTo>
                    <a:pt x="11320" y="6278"/>
                    <a:pt x="11299" y="6298"/>
                    <a:pt x="11278" y="6340"/>
                  </a:cubicBezTo>
                  <a:lnTo>
                    <a:pt x="11278" y="7010"/>
                  </a:lnTo>
                  <a:cubicBezTo>
                    <a:pt x="11425" y="7031"/>
                    <a:pt x="11550" y="7010"/>
                    <a:pt x="11634" y="7073"/>
                  </a:cubicBezTo>
                  <a:cubicBezTo>
                    <a:pt x="11760" y="7114"/>
                    <a:pt x="11906" y="7198"/>
                    <a:pt x="11969" y="7303"/>
                  </a:cubicBezTo>
                  <a:cubicBezTo>
                    <a:pt x="12032" y="7386"/>
                    <a:pt x="12032" y="7533"/>
                    <a:pt x="11969" y="7617"/>
                  </a:cubicBezTo>
                  <a:cubicBezTo>
                    <a:pt x="11927" y="7700"/>
                    <a:pt x="11760" y="7721"/>
                    <a:pt x="11697" y="7721"/>
                  </a:cubicBezTo>
                  <a:cubicBezTo>
                    <a:pt x="11529" y="7700"/>
                    <a:pt x="11404" y="7617"/>
                    <a:pt x="11236" y="7554"/>
                  </a:cubicBezTo>
                  <a:cubicBezTo>
                    <a:pt x="11069" y="8328"/>
                    <a:pt x="11195" y="8914"/>
                    <a:pt x="11592" y="9521"/>
                  </a:cubicBezTo>
                  <a:cubicBezTo>
                    <a:pt x="12324" y="10671"/>
                    <a:pt x="12952" y="11906"/>
                    <a:pt x="13601" y="13078"/>
                  </a:cubicBezTo>
                  <a:cubicBezTo>
                    <a:pt x="14103" y="12973"/>
                    <a:pt x="14563" y="12889"/>
                    <a:pt x="15107" y="12785"/>
                  </a:cubicBezTo>
                  <a:close/>
                  <a:moveTo>
                    <a:pt x="22640" y="14961"/>
                  </a:moveTo>
                  <a:cubicBezTo>
                    <a:pt x="22096" y="15065"/>
                    <a:pt x="21803" y="15337"/>
                    <a:pt x="21489" y="15589"/>
                  </a:cubicBezTo>
                  <a:cubicBezTo>
                    <a:pt x="21112" y="15902"/>
                    <a:pt x="20840" y="16237"/>
                    <a:pt x="20924" y="16802"/>
                  </a:cubicBezTo>
                  <a:cubicBezTo>
                    <a:pt x="20945" y="17053"/>
                    <a:pt x="20903" y="17283"/>
                    <a:pt x="20903" y="17555"/>
                  </a:cubicBezTo>
                  <a:cubicBezTo>
                    <a:pt x="21384" y="17660"/>
                    <a:pt x="21845" y="17786"/>
                    <a:pt x="22284" y="17848"/>
                  </a:cubicBezTo>
                  <a:cubicBezTo>
                    <a:pt x="22703" y="17890"/>
                    <a:pt x="23142" y="17911"/>
                    <a:pt x="23560" y="17806"/>
                  </a:cubicBezTo>
                  <a:cubicBezTo>
                    <a:pt x="23560" y="17702"/>
                    <a:pt x="23560" y="17639"/>
                    <a:pt x="23540" y="17597"/>
                  </a:cubicBezTo>
                  <a:cubicBezTo>
                    <a:pt x="23330" y="17325"/>
                    <a:pt x="23037" y="17116"/>
                    <a:pt x="22724" y="16970"/>
                  </a:cubicBezTo>
                  <a:cubicBezTo>
                    <a:pt x="21907" y="16614"/>
                    <a:pt x="21803" y="16133"/>
                    <a:pt x="22368" y="15400"/>
                  </a:cubicBezTo>
                  <a:cubicBezTo>
                    <a:pt x="22410" y="15296"/>
                    <a:pt x="22493" y="15191"/>
                    <a:pt x="22640" y="149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61"/>
            <p:cNvSpPr/>
            <p:nvPr/>
          </p:nvSpPr>
          <p:spPr>
            <a:xfrm>
              <a:off x="7566325" y="2381425"/>
              <a:ext cx="63825" cy="61750"/>
            </a:xfrm>
            <a:custGeom>
              <a:avLst/>
              <a:gdLst/>
              <a:ahLst/>
              <a:cxnLst/>
              <a:rect l="l" t="t" r="r" b="b"/>
              <a:pathLst>
                <a:path w="2553" h="2470" extrusionOk="0">
                  <a:moveTo>
                    <a:pt x="1277" y="0"/>
                  </a:moveTo>
                  <a:cubicBezTo>
                    <a:pt x="1695" y="0"/>
                    <a:pt x="2197" y="314"/>
                    <a:pt x="2302" y="712"/>
                  </a:cubicBezTo>
                  <a:cubicBezTo>
                    <a:pt x="2407" y="1046"/>
                    <a:pt x="2490" y="1381"/>
                    <a:pt x="2532" y="1716"/>
                  </a:cubicBezTo>
                  <a:cubicBezTo>
                    <a:pt x="2553" y="1800"/>
                    <a:pt x="2532" y="1904"/>
                    <a:pt x="2511" y="1988"/>
                  </a:cubicBezTo>
                  <a:cubicBezTo>
                    <a:pt x="2448" y="2197"/>
                    <a:pt x="2135" y="2302"/>
                    <a:pt x="2009" y="2134"/>
                  </a:cubicBezTo>
                  <a:cubicBezTo>
                    <a:pt x="1779" y="1904"/>
                    <a:pt x="1611" y="1611"/>
                    <a:pt x="1591" y="1276"/>
                  </a:cubicBezTo>
                  <a:cubicBezTo>
                    <a:pt x="1591" y="1088"/>
                    <a:pt x="1549" y="942"/>
                    <a:pt x="1465" y="774"/>
                  </a:cubicBezTo>
                  <a:cubicBezTo>
                    <a:pt x="1360" y="544"/>
                    <a:pt x="1046" y="523"/>
                    <a:pt x="858" y="691"/>
                  </a:cubicBezTo>
                  <a:cubicBezTo>
                    <a:pt x="649" y="900"/>
                    <a:pt x="523" y="1172"/>
                    <a:pt x="523" y="1486"/>
                  </a:cubicBezTo>
                  <a:cubicBezTo>
                    <a:pt x="523" y="1737"/>
                    <a:pt x="482" y="2009"/>
                    <a:pt x="461" y="2260"/>
                  </a:cubicBezTo>
                  <a:cubicBezTo>
                    <a:pt x="440" y="2344"/>
                    <a:pt x="335" y="2427"/>
                    <a:pt x="230" y="2469"/>
                  </a:cubicBezTo>
                  <a:cubicBezTo>
                    <a:pt x="210" y="2469"/>
                    <a:pt x="63" y="2365"/>
                    <a:pt x="63" y="2323"/>
                  </a:cubicBezTo>
                  <a:cubicBezTo>
                    <a:pt x="0" y="1779"/>
                    <a:pt x="0" y="1235"/>
                    <a:pt x="230" y="670"/>
                  </a:cubicBezTo>
                  <a:cubicBezTo>
                    <a:pt x="502" y="126"/>
                    <a:pt x="712" y="0"/>
                    <a:pt x="12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2" name="Google Shape;976;p51"/>
          <p:cNvGrpSpPr/>
          <p:nvPr/>
        </p:nvGrpSpPr>
        <p:grpSpPr>
          <a:xfrm>
            <a:off x="566812" y="2429283"/>
            <a:ext cx="2178175" cy="2151575"/>
            <a:chOff x="5948275" y="2297825"/>
            <a:chExt cx="2178175" cy="2151575"/>
          </a:xfrm>
        </p:grpSpPr>
        <p:sp>
          <p:nvSpPr>
            <p:cNvPr id="73" name="Google Shape;977;p51"/>
            <p:cNvSpPr/>
            <p:nvPr/>
          </p:nvSpPr>
          <p:spPr>
            <a:xfrm rot="175061">
              <a:off x="6717042" y="3312008"/>
              <a:ext cx="572749" cy="556047"/>
            </a:xfrm>
            <a:custGeom>
              <a:avLst/>
              <a:gdLst/>
              <a:ahLst/>
              <a:cxnLst/>
              <a:rect l="l" t="t" r="r" b="b"/>
              <a:pathLst>
                <a:path w="21280" h="19965" extrusionOk="0">
                  <a:moveTo>
                    <a:pt x="2867" y="16725"/>
                  </a:moveTo>
                  <a:cubicBezTo>
                    <a:pt x="3003" y="16735"/>
                    <a:pt x="3055" y="16740"/>
                    <a:pt x="3029" y="16740"/>
                  </a:cubicBezTo>
                  <a:cubicBezTo>
                    <a:pt x="3006" y="16740"/>
                    <a:pt x="2920" y="16736"/>
                    <a:pt x="2775" y="16728"/>
                  </a:cubicBezTo>
                  <a:lnTo>
                    <a:pt x="2775" y="16728"/>
                  </a:lnTo>
                  <a:cubicBezTo>
                    <a:pt x="2806" y="16728"/>
                    <a:pt x="2836" y="16727"/>
                    <a:pt x="2867" y="16725"/>
                  </a:cubicBezTo>
                  <a:close/>
                  <a:moveTo>
                    <a:pt x="14319" y="1"/>
                  </a:moveTo>
                  <a:cubicBezTo>
                    <a:pt x="14140" y="1"/>
                    <a:pt x="13950" y="23"/>
                    <a:pt x="13747" y="69"/>
                  </a:cubicBezTo>
                  <a:cubicBezTo>
                    <a:pt x="12283" y="383"/>
                    <a:pt x="11446" y="948"/>
                    <a:pt x="10483" y="2099"/>
                  </a:cubicBezTo>
                  <a:cubicBezTo>
                    <a:pt x="10044" y="2643"/>
                    <a:pt x="9772" y="3271"/>
                    <a:pt x="9667" y="3961"/>
                  </a:cubicBezTo>
                  <a:cubicBezTo>
                    <a:pt x="9563" y="4631"/>
                    <a:pt x="9667" y="5468"/>
                    <a:pt x="9353" y="6095"/>
                  </a:cubicBezTo>
                  <a:cubicBezTo>
                    <a:pt x="9332" y="6158"/>
                    <a:pt x="9353" y="6179"/>
                    <a:pt x="9416" y="6179"/>
                  </a:cubicBezTo>
                  <a:cubicBezTo>
                    <a:pt x="9353" y="6179"/>
                    <a:pt x="9311" y="6200"/>
                    <a:pt x="9207" y="6242"/>
                  </a:cubicBezTo>
                  <a:cubicBezTo>
                    <a:pt x="8977" y="6305"/>
                    <a:pt x="8726" y="6347"/>
                    <a:pt x="8495" y="6367"/>
                  </a:cubicBezTo>
                  <a:cubicBezTo>
                    <a:pt x="8366" y="6382"/>
                    <a:pt x="8249" y="6389"/>
                    <a:pt x="8142" y="6389"/>
                  </a:cubicBezTo>
                  <a:cubicBezTo>
                    <a:pt x="7612" y="6389"/>
                    <a:pt x="7312" y="6217"/>
                    <a:pt x="6738" y="5886"/>
                  </a:cubicBezTo>
                  <a:cubicBezTo>
                    <a:pt x="6696" y="5865"/>
                    <a:pt x="6633" y="5823"/>
                    <a:pt x="6591" y="5782"/>
                  </a:cubicBezTo>
                  <a:cubicBezTo>
                    <a:pt x="6550" y="5510"/>
                    <a:pt x="6529" y="5217"/>
                    <a:pt x="6487" y="4924"/>
                  </a:cubicBezTo>
                  <a:cubicBezTo>
                    <a:pt x="6298" y="4087"/>
                    <a:pt x="5880" y="3543"/>
                    <a:pt x="5190" y="3041"/>
                  </a:cubicBezTo>
                  <a:cubicBezTo>
                    <a:pt x="4951" y="2866"/>
                    <a:pt x="4701" y="2788"/>
                    <a:pt x="4447" y="2788"/>
                  </a:cubicBezTo>
                  <a:cubicBezTo>
                    <a:pt x="4367" y="2788"/>
                    <a:pt x="4287" y="2795"/>
                    <a:pt x="4206" y="2810"/>
                  </a:cubicBezTo>
                  <a:cubicBezTo>
                    <a:pt x="4206" y="2497"/>
                    <a:pt x="4185" y="2204"/>
                    <a:pt x="4143" y="1890"/>
                  </a:cubicBezTo>
                  <a:cubicBezTo>
                    <a:pt x="4081" y="1045"/>
                    <a:pt x="3472" y="627"/>
                    <a:pt x="2854" y="627"/>
                  </a:cubicBezTo>
                  <a:cubicBezTo>
                    <a:pt x="2233" y="627"/>
                    <a:pt x="1601" y="1050"/>
                    <a:pt x="1507" y="1890"/>
                  </a:cubicBezTo>
                  <a:cubicBezTo>
                    <a:pt x="1381" y="3229"/>
                    <a:pt x="1151" y="4526"/>
                    <a:pt x="984" y="5844"/>
                  </a:cubicBezTo>
                  <a:cubicBezTo>
                    <a:pt x="754" y="6619"/>
                    <a:pt x="461" y="7414"/>
                    <a:pt x="461" y="8272"/>
                  </a:cubicBezTo>
                  <a:lnTo>
                    <a:pt x="461" y="8355"/>
                  </a:lnTo>
                  <a:cubicBezTo>
                    <a:pt x="461" y="8460"/>
                    <a:pt x="440" y="8564"/>
                    <a:pt x="440" y="8669"/>
                  </a:cubicBezTo>
                  <a:cubicBezTo>
                    <a:pt x="356" y="10134"/>
                    <a:pt x="21" y="11577"/>
                    <a:pt x="21" y="13042"/>
                  </a:cubicBezTo>
                  <a:cubicBezTo>
                    <a:pt x="0" y="14444"/>
                    <a:pt x="21" y="15595"/>
                    <a:pt x="1465" y="16306"/>
                  </a:cubicBezTo>
                  <a:cubicBezTo>
                    <a:pt x="1612" y="16390"/>
                    <a:pt x="1779" y="16432"/>
                    <a:pt x="1925" y="16515"/>
                  </a:cubicBezTo>
                  <a:cubicBezTo>
                    <a:pt x="1946" y="16515"/>
                    <a:pt x="1946" y="16536"/>
                    <a:pt x="1988" y="16536"/>
                  </a:cubicBezTo>
                  <a:cubicBezTo>
                    <a:pt x="2219" y="16643"/>
                    <a:pt x="2464" y="16719"/>
                    <a:pt x="2725" y="16727"/>
                  </a:cubicBezTo>
                  <a:lnTo>
                    <a:pt x="2725" y="16727"/>
                  </a:lnTo>
                  <a:cubicBezTo>
                    <a:pt x="3288" y="17042"/>
                    <a:pt x="3684" y="17668"/>
                    <a:pt x="4081" y="18168"/>
                  </a:cubicBezTo>
                  <a:cubicBezTo>
                    <a:pt x="4810" y="19098"/>
                    <a:pt x="5587" y="19964"/>
                    <a:pt x="6771" y="19964"/>
                  </a:cubicBezTo>
                  <a:cubicBezTo>
                    <a:pt x="6946" y="19964"/>
                    <a:pt x="7130" y="19945"/>
                    <a:pt x="7324" y="19905"/>
                  </a:cubicBezTo>
                  <a:cubicBezTo>
                    <a:pt x="8537" y="19654"/>
                    <a:pt x="9353" y="18629"/>
                    <a:pt x="10567" y="18399"/>
                  </a:cubicBezTo>
                  <a:cubicBezTo>
                    <a:pt x="11969" y="18106"/>
                    <a:pt x="13392" y="17896"/>
                    <a:pt x="14814" y="17896"/>
                  </a:cubicBezTo>
                  <a:cubicBezTo>
                    <a:pt x="15289" y="17896"/>
                    <a:pt x="15809" y="17850"/>
                    <a:pt x="16315" y="17850"/>
                  </a:cubicBezTo>
                  <a:cubicBezTo>
                    <a:pt x="16567" y="17850"/>
                    <a:pt x="16816" y="17862"/>
                    <a:pt x="17053" y="17896"/>
                  </a:cubicBezTo>
                  <a:cubicBezTo>
                    <a:pt x="17702" y="18001"/>
                    <a:pt x="18330" y="18378"/>
                    <a:pt x="18957" y="18587"/>
                  </a:cubicBezTo>
                  <a:cubicBezTo>
                    <a:pt x="19132" y="18652"/>
                    <a:pt x="19303" y="18681"/>
                    <a:pt x="19467" y="18681"/>
                  </a:cubicBezTo>
                  <a:cubicBezTo>
                    <a:pt x="20359" y="18681"/>
                    <a:pt x="21045" y="17800"/>
                    <a:pt x="21133" y="16934"/>
                  </a:cubicBezTo>
                  <a:cubicBezTo>
                    <a:pt x="21280" y="15386"/>
                    <a:pt x="20840" y="13816"/>
                    <a:pt x="20192" y="12310"/>
                  </a:cubicBezTo>
                  <a:cubicBezTo>
                    <a:pt x="19501" y="10761"/>
                    <a:pt x="18811" y="9380"/>
                    <a:pt x="18350" y="7728"/>
                  </a:cubicBezTo>
                  <a:cubicBezTo>
                    <a:pt x="17827" y="5886"/>
                    <a:pt x="17283" y="4087"/>
                    <a:pt x="16677" y="2287"/>
                  </a:cubicBezTo>
                  <a:cubicBezTo>
                    <a:pt x="16292" y="1096"/>
                    <a:pt x="15586" y="1"/>
                    <a:pt x="14319" y="1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978;p51"/>
            <p:cNvSpPr/>
            <p:nvPr/>
          </p:nvSpPr>
          <p:spPr>
            <a:xfrm>
              <a:off x="6522650" y="3312000"/>
              <a:ext cx="230174" cy="162225"/>
            </a:xfrm>
            <a:custGeom>
              <a:avLst/>
              <a:gdLst/>
              <a:ahLst/>
              <a:cxnLst/>
              <a:rect l="l" t="t" r="r" b="b"/>
              <a:pathLst>
                <a:path w="8099" h="6489" extrusionOk="0">
                  <a:moveTo>
                    <a:pt x="2951" y="0"/>
                  </a:moveTo>
                  <a:cubicBezTo>
                    <a:pt x="2649" y="0"/>
                    <a:pt x="2337" y="121"/>
                    <a:pt x="2072" y="344"/>
                  </a:cubicBezTo>
                  <a:cubicBezTo>
                    <a:pt x="1612" y="742"/>
                    <a:pt x="1466" y="1307"/>
                    <a:pt x="1319" y="1872"/>
                  </a:cubicBezTo>
                  <a:cubicBezTo>
                    <a:pt x="1215" y="2332"/>
                    <a:pt x="943" y="2709"/>
                    <a:pt x="712" y="3085"/>
                  </a:cubicBezTo>
                  <a:cubicBezTo>
                    <a:pt x="1" y="4215"/>
                    <a:pt x="922" y="5596"/>
                    <a:pt x="2177" y="5638"/>
                  </a:cubicBezTo>
                  <a:cubicBezTo>
                    <a:pt x="2805" y="5659"/>
                    <a:pt x="3412" y="5805"/>
                    <a:pt x="4018" y="5994"/>
                  </a:cubicBezTo>
                  <a:cubicBezTo>
                    <a:pt x="4524" y="6308"/>
                    <a:pt x="5110" y="6488"/>
                    <a:pt x="5712" y="6488"/>
                  </a:cubicBezTo>
                  <a:cubicBezTo>
                    <a:pt x="6032" y="6488"/>
                    <a:pt x="6356" y="6437"/>
                    <a:pt x="6676" y="6328"/>
                  </a:cubicBezTo>
                  <a:cubicBezTo>
                    <a:pt x="7889" y="5952"/>
                    <a:pt x="8098" y="4759"/>
                    <a:pt x="8015" y="3608"/>
                  </a:cubicBezTo>
                  <a:cubicBezTo>
                    <a:pt x="7931" y="2709"/>
                    <a:pt x="7889" y="1788"/>
                    <a:pt x="7094" y="1160"/>
                  </a:cubicBezTo>
                  <a:cubicBezTo>
                    <a:pt x="6320" y="512"/>
                    <a:pt x="5295" y="135"/>
                    <a:pt x="4269" y="30"/>
                  </a:cubicBezTo>
                  <a:cubicBezTo>
                    <a:pt x="4165" y="9"/>
                    <a:pt x="4060" y="9"/>
                    <a:pt x="3935" y="9"/>
                  </a:cubicBezTo>
                  <a:cubicBezTo>
                    <a:pt x="3725" y="9"/>
                    <a:pt x="3537" y="30"/>
                    <a:pt x="3391" y="93"/>
                  </a:cubicBezTo>
                  <a:cubicBezTo>
                    <a:pt x="3251" y="30"/>
                    <a:pt x="3102" y="0"/>
                    <a:pt x="2951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979;p51"/>
            <p:cNvSpPr/>
            <p:nvPr/>
          </p:nvSpPr>
          <p:spPr>
            <a:xfrm>
              <a:off x="7158446" y="3377650"/>
              <a:ext cx="198155" cy="176131"/>
            </a:xfrm>
            <a:custGeom>
              <a:avLst/>
              <a:gdLst/>
              <a:ahLst/>
              <a:cxnLst/>
              <a:rect l="l" t="t" r="r" b="b"/>
              <a:pathLst>
                <a:path w="7513" h="6370" extrusionOk="0">
                  <a:moveTo>
                    <a:pt x="1962" y="0"/>
                  </a:moveTo>
                  <a:cubicBezTo>
                    <a:pt x="1717" y="0"/>
                    <a:pt x="1511" y="44"/>
                    <a:pt x="1319" y="131"/>
                  </a:cubicBezTo>
                  <a:cubicBezTo>
                    <a:pt x="1292" y="129"/>
                    <a:pt x="1266" y="128"/>
                    <a:pt x="1239" y="128"/>
                  </a:cubicBezTo>
                  <a:cubicBezTo>
                    <a:pt x="990" y="128"/>
                    <a:pt x="730" y="218"/>
                    <a:pt x="503" y="445"/>
                  </a:cubicBezTo>
                  <a:cubicBezTo>
                    <a:pt x="482" y="487"/>
                    <a:pt x="440" y="508"/>
                    <a:pt x="398" y="529"/>
                  </a:cubicBezTo>
                  <a:cubicBezTo>
                    <a:pt x="105" y="801"/>
                    <a:pt x="1" y="1240"/>
                    <a:pt x="105" y="1596"/>
                  </a:cubicBezTo>
                  <a:cubicBezTo>
                    <a:pt x="482" y="2747"/>
                    <a:pt x="796" y="4002"/>
                    <a:pt x="1256" y="5111"/>
                  </a:cubicBezTo>
                  <a:cubicBezTo>
                    <a:pt x="1549" y="5760"/>
                    <a:pt x="2407" y="6073"/>
                    <a:pt x="3056" y="6136"/>
                  </a:cubicBezTo>
                  <a:cubicBezTo>
                    <a:pt x="3078" y="6137"/>
                    <a:pt x="3102" y="6137"/>
                    <a:pt x="3125" y="6137"/>
                  </a:cubicBezTo>
                  <a:cubicBezTo>
                    <a:pt x="3505" y="6137"/>
                    <a:pt x="3970" y="6041"/>
                    <a:pt x="4397" y="6041"/>
                  </a:cubicBezTo>
                  <a:cubicBezTo>
                    <a:pt x="4647" y="6041"/>
                    <a:pt x="4885" y="6074"/>
                    <a:pt x="5085" y="6178"/>
                  </a:cubicBezTo>
                  <a:cubicBezTo>
                    <a:pt x="5336" y="6309"/>
                    <a:pt x="5601" y="6369"/>
                    <a:pt x="5858" y="6369"/>
                  </a:cubicBezTo>
                  <a:cubicBezTo>
                    <a:pt x="6672" y="6369"/>
                    <a:pt x="7413" y="5761"/>
                    <a:pt x="7429" y="4839"/>
                  </a:cubicBezTo>
                  <a:cubicBezTo>
                    <a:pt x="7449" y="3521"/>
                    <a:pt x="7512" y="2098"/>
                    <a:pt x="6675" y="1010"/>
                  </a:cubicBezTo>
                  <a:cubicBezTo>
                    <a:pt x="6173" y="382"/>
                    <a:pt x="5399" y="194"/>
                    <a:pt x="4625" y="194"/>
                  </a:cubicBezTo>
                  <a:cubicBezTo>
                    <a:pt x="4290" y="194"/>
                    <a:pt x="3955" y="278"/>
                    <a:pt x="3620" y="278"/>
                  </a:cubicBezTo>
                  <a:cubicBezTo>
                    <a:pt x="3601" y="278"/>
                    <a:pt x="3581" y="279"/>
                    <a:pt x="3560" y="279"/>
                  </a:cubicBezTo>
                  <a:cubicBezTo>
                    <a:pt x="3113" y="279"/>
                    <a:pt x="2596" y="66"/>
                    <a:pt x="2156" y="6"/>
                  </a:cubicBezTo>
                  <a:lnTo>
                    <a:pt x="2114" y="6"/>
                  </a:lnTo>
                  <a:cubicBezTo>
                    <a:pt x="2062" y="2"/>
                    <a:pt x="2011" y="0"/>
                    <a:pt x="1962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980;p51"/>
            <p:cNvSpPr/>
            <p:nvPr/>
          </p:nvSpPr>
          <p:spPr>
            <a:xfrm>
              <a:off x="6407550" y="2525500"/>
              <a:ext cx="1196850" cy="951175"/>
            </a:xfrm>
            <a:custGeom>
              <a:avLst/>
              <a:gdLst/>
              <a:ahLst/>
              <a:cxnLst/>
              <a:rect l="l" t="t" r="r" b="b"/>
              <a:pathLst>
                <a:path w="47874" h="38047" extrusionOk="0">
                  <a:moveTo>
                    <a:pt x="18744" y="0"/>
                  </a:moveTo>
                  <a:cubicBezTo>
                    <a:pt x="18725" y="0"/>
                    <a:pt x="18705" y="0"/>
                    <a:pt x="18686" y="0"/>
                  </a:cubicBezTo>
                  <a:cubicBezTo>
                    <a:pt x="16468" y="21"/>
                    <a:pt x="14354" y="1318"/>
                    <a:pt x="12367" y="2176"/>
                  </a:cubicBezTo>
                  <a:cubicBezTo>
                    <a:pt x="10525" y="2950"/>
                    <a:pt x="8914" y="3662"/>
                    <a:pt x="6968" y="3662"/>
                  </a:cubicBezTo>
                  <a:cubicBezTo>
                    <a:pt x="6864" y="3641"/>
                    <a:pt x="6738" y="3641"/>
                    <a:pt x="6613" y="3641"/>
                  </a:cubicBezTo>
                  <a:lnTo>
                    <a:pt x="6215" y="3641"/>
                  </a:lnTo>
                  <a:cubicBezTo>
                    <a:pt x="5295" y="3641"/>
                    <a:pt x="4750" y="4101"/>
                    <a:pt x="4520" y="4708"/>
                  </a:cubicBezTo>
                  <a:cubicBezTo>
                    <a:pt x="3495" y="5461"/>
                    <a:pt x="2846" y="6570"/>
                    <a:pt x="2219" y="7721"/>
                  </a:cubicBezTo>
                  <a:cubicBezTo>
                    <a:pt x="1361" y="9290"/>
                    <a:pt x="315" y="10797"/>
                    <a:pt x="168" y="12638"/>
                  </a:cubicBezTo>
                  <a:cubicBezTo>
                    <a:pt x="147" y="13098"/>
                    <a:pt x="336" y="13517"/>
                    <a:pt x="649" y="13831"/>
                  </a:cubicBezTo>
                  <a:cubicBezTo>
                    <a:pt x="43" y="16614"/>
                    <a:pt x="1" y="19522"/>
                    <a:pt x="963" y="22242"/>
                  </a:cubicBezTo>
                  <a:cubicBezTo>
                    <a:pt x="2114" y="25402"/>
                    <a:pt x="4646" y="27850"/>
                    <a:pt x="7491" y="29523"/>
                  </a:cubicBezTo>
                  <a:cubicBezTo>
                    <a:pt x="10525" y="31302"/>
                    <a:pt x="14145" y="31909"/>
                    <a:pt x="17577" y="32348"/>
                  </a:cubicBezTo>
                  <a:lnTo>
                    <a:pt x="19062" y="32516"/>
                  </a:lnTo>
                  <a:cubicBezTo>
                    <a:pt x="18623" y="32641"/>
                    <a:pt x="18246" y="32976"/>
                    <a:pt x="18142" y="33520"/>
                  </a:cubicBezTo>
                  <a:cubicBezTo>
                    <a:pt x="18016" y="34399"/>
                    <a:pt x="18121" y="35131"/>
                    <a:pt x="18623" y="35863"/>
                  </a:cubicBezTo>
                  <a:cubicBezTo>
                    <a:pt x="18811" y="36135"/>
                    <a:pt x="19062" y="36428"/>
                    <a:pt x="19292" y="36700"/>
                  </a:cubicBezTo>
                  <a:cubicBezTo>
                    <a:pt x="19397" y="36805"/>
                    <a:pt x="19502" y="36930"/>
                    <a:pt x="19606" y="37056"/>
                  </a:cubicBezTo>
                  <a:cubicBezTo>
                    <a:pt x="19545" y="36989"/>
                    <a:pt x="19517" y="36963"/>
                    <a:pt x="19512" y="36963"/>
                  </a:cubicBezTo>
                  <a:cubicBezTo>
                    <a:pt x="19496" y="36963"/>
                    <a:pt x="19638" y="37151"/>
                    <a:pt x="19669" y="37182"/>
                  </a:cubicBezTo>
                  <a:cubicBezTo>
                    <a:pt x="19969" y="37781"/>
                    <a:pt x="20516" y="38046"/>
                    <a:pt x="21084" y="38046"/>
                  </a:cubicBezTo>
                  <a:cubicBezTo>
                    <a:pt x="21706" y="38046"/>
                    <a:pt x="22352" y="37728"/>
                    <a:pt x="22724" y="37182"/>
                  </a:cubicBezTo>
                  <a:cubicBezTo>
                    <a:pt x="23540" y="35968"/>
                    <a:pt x="23917" y="34441"/>
                    <a:pt x="23749" y="32997"/>
                  </a:cubicBezTo>
                  <a:cubicBezTo>
                    <a:pt x="23707" y="32829"/>
                    <a:pt x="23686" y="32662"/>
                    <a:pt x="23645" y="32516"/>
                  </a:cubicBezTo>
                  <a:cubicBezTo>
                    <a:pt x="25256" y="32369"/>
                    <a:pt x="26846" y="32097"/>
                    <a:pt x="28394" y="31616"/>
                  </a:cubicBezTo>
                  <a:cubicBezTo>
                    <a:pt x="31805" y="30611"/>
                    <a:pt x="34901" y="28666"/>
                    <a:pt x="37161" y="25925"/>
                  </a:cubicBezTo>
                  <a:cubicBezTo>
                    <a:pt x="38961" y="23728"/>
                    <a:pt x="40614" y="21091"/>
                    <a:pt x="41492" y="18308"/>
                  </a:cubicBezTo>
                  <a:cubicBezTo>
                    <a:pt x="41576" y="18392"/>
                    <a:pt x="41660" y="18476"/>
                    <a:pt x="41743" y="18518"/>
                  </a:cubicBezTo>
                  <a:cubicBezTo>
                    <a:pt x="41859" y="18617"/>
                    <a:pt x="42000" y="18742"/>
                    <a:pt x="42147" y="18841"/>
                  </a:cubicBezTo>
                  <a:lnTo>
                    <a:pt x="42147" y="18841"/>
                  </a:lnTo>
                  <a:cubicBezTo>
                    <a:pt x="42105" y="18815"/>
                    <a:pt x="42085" y="18804"/>
                    <a:pt x="42083" y="18804"/>
                  </a:cubicBezTo>
                  <a:lnTo>
                    <a:pt x="42083" y="18804"/>
                  </a:lnTo>
                  <a:cubicBezTo>
                    <a:pt x="42074" y="18804"/>
                    <a:pt x="42477" y="19067"/>
                    <a:pt x="42601" y="19145"/>
                  </a:cubicBezTo>
                  <a:cubicBezTo>
                    <a:pt x="42999" y="19438"/>
                    <a:pt x="43585" y="19564"/>
                    <a:pt x="44066" y="19585"/>
                  </a:cubicBezTo>
                  <a:cubicBezTo>
                    <a:pt x="44110" y="19587"/>
                    <a:pt x="44155" y="19588"/>
                    <a:pt x="44199" y="19588"/>
                  </a:cubicBezTo>
                  <a:cubicBezTo>
                    <a:pt x="45982" y="19588"/>
                    <a:pt x="47873" y="17970"/>
                    <a:pt x="47832" y="16132"/>
                  </a:cubicBezTo>
                  <a:cubicBezTo>
                    <a:pt x="47753" y="14243"/>
                    <a:pt x="45953" y="13469"/>
                    <a:pt x="44319" y="13469"/>
                  </a:cubicBezTo>
                  <a:cubicBezTo>
                    <a:pt x="44234" y="13469"/>
                    <a:pt x="44150" y="13471"/>
                    <a:pt x="44066" y="13475"/>
                  </a:cubicBezTo>
                  <a:cubicBezTo>
                    <a:pt x="43982" y="13475"/>
                    <a:pt x="43878" y="13496"/>
                    <a:pt x="43794" y="13496"/>
                  </a:cubicBezTo>
                  <a:cubicBezTo>
                    <a:pt x="43476" y="13178"/>
                    <a:pt x="43062" y="12969"/>
                    <a:pt x="42588" y="12969"/>
                  </a:cubicBezTo>
                  <a:cubicBezTo>
                    <a:pt x="42438" y="12969"/>
                    <a:pt x="42281" y="12990"/>
                    <a:pt x="42120" y="13036"/>
                  </a:cubicBezTo>
                  <a:cubicBezTo>
                    <a:pt x="42078" y="13057"/>
                    <a:pt x="42057" y="13057"/>
                    <a:pt x="41995" y="13078"/>
                  </a:cubicBezTo>
                  <a:cubicBezTo>
                    <a:pt x="41597" y="11299"/>
                    <a:pt x="40488" y="9855"/>
                    <a:pt x="38438" y="9102"/>
                  </a:cubicBezTo>
                  <a:cubicBezTo>
                    <a:pt x="37245" y="8663"/>
                    <a:pt x="35843" y="8642"/>
                    <a:pt x="34567" y="8537"/>
                  </a:cubicBezTo>
                  <a:cubicBezTo>
                    <a:pt x="33060" y="8391"/>
                    <a:pt x="31595" y="8056"/>
                    <a:pt x="30235" y="7344"/>
                  </a:cubicBezTo>
                  <a:cubicBezTo>
                    <a:pt x="26171" y="5302"/>
                    <a:pt x="23706" y="0"/>
                    <a:pt x="18744" y="0"/>
                  </a:cubicBezTo>
                  <a:close/>
                </a:path>
              </a:pathLst>
            </a:custGeom>
            <a:solidFill>
              <a:schemeClr val="accent1"/>
            </a:solidFill>
            <a:ln w="381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981;p51"/>
            <p:cNvSpPr/>
            <p:nvPr/>
          </p:nvSpPr>
          <p:spPr>
            <a:xfrm>
              <a:off x="6180025" y="2450175"/>
              <a:ext cx="303400" cy="415400"/>
            </a:xfrm>
            <a:custGeom>
              <a:avLst/>
              <a:gdLst/>
              <a:ahLst/>
              <a:cxnLst/>
              <a:rect l="l" t="t" r="r" b="b"/>
              <a:pathLst>
                <a:path w="12136" h="16616" extrusionOk="0">
                  <a:moveTo>
                    <a:pt x="5236" y="1"/>
                  </a:moveTo>
                  <a:cubicBezTo>
                    <a:pt x="5118" y="1"/>
                    <a:pt x="4997" y="15"/>
                    <a:pt x="4875" y="42"/>
                  </a:cubicBezTo>
                  <a:cubicBezTo>
                    <a:pt x="4782" y="30"/>
                    <a:pt x="4688" y="25"/>
                    <a:pt x="4595" y="25"/>
                  </a:cubicBezTo>
                  <a:cubicBezTo>
                    <a:pt x="4354" y="25"/>
                    <a:pt x="4112" y="60"/>
                    <a:pt x="3871" y="105"/>
                  </a:cubicBezTo>
                  <a:cubicBezTo>
                    <a:pt x="3620" y="105"/>
                    <a:pt x="3452" y="189"/>
                    <a:pt x="3285" y="293"/>
                  </a:cubicBezTo>
                  <a:cubicBezTo>
                    <a:pt x="3267" y="292"/>
                    <a:pt x="3249" y="292"/>
                    <a:pt x="3231" y="292"/>
                  </a:cubicBezTo>
                  <a:cubicBezTo>
                    <a:pt x="2890" y="292"/>
                    <a:pt x="2523" y="476"/>
                    <a:pt x="2364" y="774"/>
                  </a:cubicBezTo>
                  <a:cubicBezTo>
                    <a:pt x="1255" y="2804"/>
                    <a:pt x="3808" y="4917"/>
                    <a:pt x="5503" y="6173"/>
                  </a:cubicBezTo>
                  <a:cubicBezTo>
                    <a:pt x="5398" y="6277"/>
                    <a:pt x="5294" y="6382"/>
                    <a:pt x="5189" y="6466"/>
                  </a:cubicBezTo>
                  <a:cubicBezTo>
                    <a:pt x="4938" y="6696"/>
                    <a:pt x="4708" y="6947"/>
                    <a:pt x="4457" y="7198"/>
                  </a:cubicBezTo>
                  <a:lnTo>
                    <a:pt x="4394" y="7282"/>
                  </a:lnTo>
                  <a:cubicBezTo>
                    <a:pt x="4310" y="7303"/>
                    <a:pt x="4227" y="7365"/>
                    <a:pt x="4122" y="7386"/>
                  </a:cubicBezTo>
                  <a:cubicBezTo>
                    <a:pt x="2971" y="7784"/>
                    <a:pt x="1590" y="8160"/>
                    <a:pt x="942" y="9290"/>
                  </a:cubicBezTo>
                  <a:cubicBezTo>
                    <a:pt x="0" y="10922"/>
                    <a:pt x="963" y="12492"/>
                    <a:pt x="2783" y="12513"/>
                  </a:cubicBezTo>
                  <a:cubicBezTo>
                    <a:pt x="2971" y="12513"/>
                    <a:pt x="3160" y="12492"/>
                    <a:pt x="3348" y="12450"/>
                  </a:cubicBezTo>
                  <a:lnTo>
                    <a:pt x="3348" y="12450"/>
                  </a:lnTo>
                  <a:cubicBezTo>
                    <a:pt x="3055" y="13245"/>
                    <a:pt x="2929" y="14103"/>
                    <a:pt x="2888" y="14919"/>
                  </a:cubicBezTo>
                  <a:cubicBezTo>
                    <a:pt x="2872" y="16060"/>
                    <a:pt x="3765" y="16615"/>
                    <a:pt x="4712" y="16615"/>
                  </a:cubicBezTo>
                  <a:cubicBezTo>
                    <a:pt x="5067" y="16615"/>
                    <a:pt x="5429" y="16537"/>
                    <a:pt x="5754" y="16383"/>
                  </a:cubicBezTo>
                  <a:cubicBezTo>
                    <a:pt x="6696" y="15902"/>
                    <a:pt x="7449" y="15065"/>
                    <a:pt x="8077" y="14207"/>
                  </a:cubicBezTo>
                  <a:cubicBezTo>
                    <a:pt x="8160" y="14082"/>
                    <a:pt x="8202" y="13956"/>
                    <a:pt x="8265" y="13810"/>
                  </a:cubicBezTo>
                  <a:cubicBezTo>
                    <a:pt x="8704" y="13224"/>
                    <a:pt x="9123" y="12596"/>
                    <a:pt x="9478" y="11969"/>
                  </a:cubicBezTo>
                  <a:cubicBezTo>
                    <a:pt x="10315" y="10567"/>
                    <a:pt x="11090" y="9186"/>
                    <a:pt x="11048" y="7491"/>
                  </a:cubicBezTo>
                  <a:cubicBezTo>
                    <a:pt x="11048" y="7177"/>
                    <a:pt x="10943" y="6884"/>
                    <a:pt x="10797" y="6654"/>
                  </a:cubicBezTo>
                  <a:cubicBezTo>
                    <a:pt x="10880" y="6319"/>
                    <a:pt x="10818" y="5943"/>
                    <a:pt x="10671" y="5629"/>
                  </a:cubicBezTo>
                  <a:cubicBezTo>
                    <a:pt x="11131" y="5378"/>
                    <a:pt x="11529" y="4980"/>
                    <a:pt x="11675" y="4373"/>
                  </a:cubicBezTo>
                  <a:cubicBezTo>
                    <a:pt x="12136" y="2804"/>
                    <a:pt x="10294" y="1988"/>
                    <a:pt x="9144" y="1528"/>
                  </a:cubicBezTo>
                  <a:cubicBezTo>
                    <a:pt x="8097" y="1088"/>
                    <a:pt x="7051" y="481"/>
                    <a:pt x="5963" y="189"/>
                  </a:cubicBezTo>
                  <a:cubicBezTo>
                    <a:pt x="5723" y="61"/>
                    <a:pt x="5483" y="1"/>
                    <a:pt x="52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982;p51"/>
            <p:cNvSpPr/>
            <p:nvPr/>
          </p:nvSpPr>
          <p:spPr>
            <a:xfrm>
              <a:off x="6479225" y="2313075"/>
              <a:ext cx="1035975" cy="494250"/>
            </a:xfrm>
            <a:custGeom>
              <a:avLst/>
              <a:gdLst/>
              <a:ahLst/>
              <a:cxnLst/>
              <a:rect l="l" t="t" r="r" b="b"/>
              <a:pathLst>
                <a:path w="41439" h="19770" extrusionOk="0">
                  <a:moveTo>
                    <a:pt x="24925" y="962"/>
                  </a:moveTo>
                  <a:lnTo>
                    <a:pt x="24925" y="962"/>
                  </a:lnTo>
                  <a:cubicBezTo>
                    <a:pt x="24985" y="970"/>
                    <a:pt x="25047" y="978"/>
                    <a:pt x="25109" y="986"/>
                  </a:cubicBezTo>
                  <a:cubicBezTo>
                    <a:pt x="25026" y="975"/>
                    <a:pt x="24966" y="968"/>
                    <a:pt x="24925" y="962"/>
                  </a:cubicBezTo>
                  <a:close/>
                  <a:moveTo>
                    <a:pt x="18646" y="1"/>
                  </a:moveTo>
                  <a:cubicBezTo>
                    <a:pt x="17441" y="1"/>
                    <a:pt x="16148" y="370"/>
                    <a:pt x="15065" y="756"/>
                  </a:cubicBezTo>
                  <a:cubicBezTo>
                    <a:pt x="14207" y="1069"/>
                    <a:pt x="13308" y="1341"/>
                    <a:pt x="12450" y="1697"/>
                  </a:cubicBezTo>
                  <a:cubicBezTo>
                    <a:pt x="11278" y="2199"/>
                    <a:pt x="10190" y="2932"/>
                    <a:pt x="9039" y="3455"/>
                  </a:cubicBezTo>
                  <a:cubicBezTo>
                    <a:pt x="6905" y="4417"/>
                    <a:pt x="5043" y="5945"/>
                    <a:pt x="3285" y="7451"/>
                  </a:cubicBezTo>
                  <a:cubicBezTo>
                    <a:pt x="1779" y="8769"/>
                    <a:pt x="0" y="10443"/>
                    <a:pt x="335" y="12556"/>
                  </a:cubicBezTo>
                  <a:cubicBezTo>
                    <a:pt x="428" y="13146"/>
                    <a:pt x="897" y="13417"/>
                    <a:pt x="1398" y="13417"/>
                  </a:cubicBezTo>
                  <a:cubicBezTo>
                    <a:pt x="1803" y="13417"/>
                    <a:pt x="2228" y="13240"/>
                    <a:pt x="2490" y="12912"/>
                  </a:cubicBezTo>
                  <a:cubicBezTo>
                    <a:pt x="2703" y="13492"/>
                    <a:pt x="3183" y="13947"/>
                    <a:pt x="3849" y="13947"/>
                  </a:cubicBezTo>
                  <a:cubicBezTo>
                    <a:pt x="3904" y="13947"/>
                    <a:pt x="3960" y="13944"/>
                    <a:pt x="4018" y="13937"/>
                  </a:cubicBezTo>
                  <a:cubicBezTo>
                    <a:pt x="5378" y="13791"/>
                    <a:pt x="6424" y="13059"/>
                    <a:pt x="7449" y="12263"/>
                  </a:cubicBezTo>
                  <a:cubicBezTo>
                    <a:pt x="8098" y="11908"/>
                    <a:pt x="8726" y="11531"/>
                    <a:pt x="9416" y="11196"/>
                  </a:cubicBezTo>
                  <a:cubicBezTo>
                    <a:pt x="11090" y="10339"/>
                    <a:pt x="12952" y="9627"/>
                    <a:pt x="14689" y="8937"/>
                  </a:cubicBezTo>
                  <a:cubicBezTo>
                    <a:pt x="16195" y="8372"/>
                    <a:pt x="17806" y="8162"/>
                    <a:pt x="19125" y="7221"/>
                  </a:cubicBezTo>
                  <a:cubicBezTo>
                    <a:pt x="19334" y="7095"/>
                    <a:pt x="19501" y="6928"/>
                    <a:pt x="19689" y="6782"/>
                  </a:cubicBezTo>
                  <a:cubicBezTo>
                    <a:pt x="20087" y="7514"/>
                    <a:pt x="20526" y="8162"/>
                    <a:pt x="20945" y="8727"/>
                  </a:cubicBezTo>
                  <a:cubicBezTo>
                    <a:pt x="22933" y="11531"/>
                    <a:pt x="25653" y="14021"/>
                    <a:pt x="28456" y="16009"/>
                  </a:cubicBezTo>
                  <a:cubicBezTo>
                    <a:pt x="29837" y="16992"/>
                    <a:pt x="31469" y="17683"/>
                    <a:pt x="33060" y="18290"/>
                  </a:cubicBezTo>
                  <a:cubicBezTo>
                    <a:pt x="34394" y="18788"/>
                    <a:pt x="35517" y="19770"/>
                    <a:pt x="36955" y="19770"/>
                  </a:cubicBezTo>
                  <a:cubicBezTo>
                    <a:pt x="37208" y="19770"/>
                    <a:pt x="37471" y="19739"/>
                    <a:pt x="37747" y="19670"/>
                  </a:cubicBezTo>
                  <a:cubicBezTo>
                    <a:pt x="37998" y="19587"/>
                    <a:pt x="38228" y="19503"/>
                    <a:pt x="38479" y="19378"/>
                  </a:cubicBezTo>
                  <a:cubicBezTo>
                    <a:pt x="38763" y="19577"/>
                    <a:pt x="39098" y="19670"/>
                    <a:pt x="39434" y="19670"/>
                  </a:cubicBezTo>
                  <a:cubicBezTo>
                    <a:pt x="40435" y="19670"/>
                    <a:pt x="41439" y="18847"/>
                    <a:pt x="41094" y="17578"/>
                  </a:cubicBezTo>
                  <a:cubicBezTo>
                    <a:pt x="40864" y="16678"/>
                    <a:pt x="40488" y="15841"/>
                    <a:pt x="40195" y="14984"/>
                  </a:cubicBezTo>
                  <a:cubicBezTo>
                    <a:pt x="39881" y="14063"/>
                    <a:pt x="39839" y="13017"/>
                    <a:pt x="39379" y="12159"/>
                  </a:cubicBezTo>
                  <a:cubicBezTo>
                    <a:pt x="38584" y="10590"/>
                    <a:pt x="37684" y="9083"/>
                    <a:pt x="36638" y="7660"/>
                  </a:cubicBezTo>
                  <a:cubicBezTo>
                    <a:pt x="35529" y="6112"/>
                    <a:pt x="34231" y="5212"/>
                    <a:pt x="32683" y="4124"/>
                  </a:cubicBezTo>
                  <a:cubicBezTo>
                    <a:pt x="31114" y="3036"/>
                    <a:pt x="29189" y="2722"/>
                    <a:pt x="27599" y="1718"/>
                  </a:cubicBezTo>
                  <a:cubicBezTo>
                    <a:pt x="27348" y="1592"/>
                    <a:pt x="27117" y="1509"/>
                    <a:pt x="26908" y="1488"/>
                  </a:cubicBezTo>
                  <a:cubicBezTo>
                    <a:pt x="26908" y="1488"/>
                    <a:pt x="26887" y="1488"/>
                    <a:pt x="26887" y="1467"/>
                  </a:cubicBezTo>
                  <a:cubicBezTo>
                    <a:pt x="26511" y="1300"/>
                    <a:pt x="26134" y="1195"/>
                    <a:pt x="25715" y="1090"/>
                  </a:cubicBezTo>
                  <a:cubicBezTo>
                    <a:pt x="25666" y="1074"/>
                    <a:pt x="24817" y="954"/>
                    <a:pt x="24850" y="954"/>
                  </a:cubicBezTo>
                  <a:cubicBezTo>
                    <a:pt x="24854" y="954"/>
                    <a:pt x="24878" y="957"/>
                    <a:pt x="24925" y="962"/>
                  </a:cubicBezTo>
                  <a:lnTo>
                    <a:pt x="24925" y="962"/>
                  </a:lnTo>
                  <a:cubicBezTo>
                    <a:pt x="24492" y="908"/>
                    <a:pt x="24084" y="855"/>
                    <a:pt x="23644" y="818"/>
                  </a:cubicBezTo>
                  <a:cubicBezTo>
                    <a:pt x="23519" y="805"/>
                    <a:pt x="23395" y="799"/>
                    <a:pt x="23274" y="799"/>
                  </a:cubicBezTo>
                  <a:cubicBezTo>
                    <a:pt x="22607" y="799"/>
                    <a:pt x="22012" y="994"/>
                    <a:pt x="21552" y="1383"/>
                  </a:cubicBezTo>
                  <a:cubicBezTo>
                    <a:pt x="21365" y="786"/>
                    <a:pt x="20845" y="272"/>
                    <a:pt x="20275" y="272"/>
                  </a:cubicBezTo>
                  <a:cubicBezTo>
                    <a:pt x="20206" y="272"/>
                    <a:pt x="20136" y="279"/>
                    <a:pt x="20066" y="295"/>
                  </a:cubicBezTo>
                  <a:cubicBezTo>
                    <a:pt x="19794" y="149"/>
                    <a:pt x="19480" y="44"/>
                    <a:pt x="19145" y="23"/>
                  </a:cubicBezTo>
                  <a:cubicBezTo>
                    <a:pt x="18981" y="8"/>
                    <a:pt x="18815" y="1"/>
                    <a:pt x="18646" y="1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983;p51"/>
            <p:cNvSpPr/>
            <p:nvPr/>
          </p:nvSpPr>
          <p:spPr>
            <a:xfrm>
              <a:off x="7460025" y="2769500"/>
              <a:ext cx="436800" cy="520250"/>
            </a:xfrm>
            <a:custGeom>
              <a:avLst/>
              <a:gdLst/>
              <a:ahLst/>
              <a:cxnLst/>
              <a:rect l="l" t="t" r="r" b="b"/>
              <a:pathLst>
                <a:path w="17472" h="20810" extrusionOk="0">
                  <a:moveTo>
                    <a:pt x="7524" y="0"/>
                  </a:moveTo>
                  <a:cubicBezTo>
                    <a:pt x="7106" y="0"/>
                    <a:pt x="6687" y="76"/>
                    <a:pt x="6235" y="263"/>
                  </a:cubicBezTo>
                  <a:cubicBezTo>
                    <a:pt x="5106" y="702"/>
                    <a:pt x="4373" y="1665"/>
                    <a:pt x="4687" y="2899"/>
                  </a:cubicBezTo>
                  <a:cubicBezTo>
                    <a:pt x="4830" y="3531"/>
                    <a:pt x="5490" y="3925"/>
                    <a:pt x="6104" y="3925"/>
                  </a:cubicBezTo>
                  <a:cubicBezTo>
                    <a:pt x="6120" y="3925"/>
                    <a:pt x="6136" y="3925"/>
                    <a:pt x="6152" y="3924"/>
                  </a:cubicBezTo>
                  <a:cubicBezTo>
                    <a:pt x="6654" y="4845"/>
                    <a:pt x="6717" y="5745"/>
                    <a:pt x="6507" y="6937"/>
                  </a:cubicBezTo>
                  <a:cubicBezTo>
                    <a:pt x="6298" y="8130"/>
                    <a:pt x="5252" y="9239"/>
                    <a:pt x="4101" y="9595"/>
                  </a:cubicBezTo>
                  <a:cubicBezTo>
                    <a:pt x="3139" y="9908"/>
                    <a:pt x="2093" y="9532"/>
                    <a:pt x="1151" y="10118"/>
                  </a:cubicBezTo>
                  <a:cubicBezTo>
                    <a:pt x="0" y="10808"/>
                    <a:pt x="84" y="12126"/>
                    <a:pt x="586" y="13193"/>
                  </a:cubicBezTo>
                  <a:cubicBezTo>
                    <a:pt x="670" y="15872"/>
                    <a:pt x="1737" y="19722"/>
                    <a:pt x="4478" y="20663"/>
                  </a:cubicBezTo>
                  <a:cubicBezTo>
                    <a:pt x="4770" y="20762"/>
                    <a:pt x="5068" y="20809"/>
                    <a:pt x="5359" y="20809"/>
                  </a:cubicBezTo>
                  <a:cubicBezTo>
                    <a:pt x="6612" y="20809"/>
                    <a:pt x="7742" y="19934"/>
                    <a:pt x="7742" y="18508"/>
                  </a:cubicBezTo>
                  <a:cubicBezTo>
                    <a:pt x="7742" y="18152"/>
                    <a:pt x="7742" y="17838"/>
                    <a:pt x="7721" y="17483"/>
                  </a:cubicBezTo>
                  <a:lnTo>
                    <a:pt x="7721" y="17483"/>
                  </a:lnTo>
                  <a:cubicBezTo>
                    <a:pt x="8034" y="17555"/>
                    <a:pt x="8356" y="17597"/>
                    <a:pt x="8675" y="17597"/>
                  </a:cubicBezTo>
                  <a:cubicBezTo>
                    <a:pt x="9187" y="17597"/>
                    <a:pt x="9689" y="17490"/>
                    <a:pt x="10127" y="17232"/>
                  </a:cubicBezTo>
                  <a:cubicBezTo>
                    <a:pt x="12157" y="15976"/>
                    <a:pt x="12157" y="13968"/>
                    <a:pt x="11592" y="11980"/>
                  </a:cubicBezTo>
                  <a:lnTo>
                    <a:pt x="11592" y="11980"/>
                  </a:lnTo>
                  <a:cubicBezTo>
                    <a:pt x="11676" y="12001"/>
                    <a:pt x="11780" y="12022"/>
                    <a:pt x="11843" y="12043"/>
                  </a:cubicBezTo>
                  <a:cubicBezTo>
                    <a:pt x="12253" y="12172"/>
                    <a:pt x="12663" y="12237"/>
                    <a:pt x="13063" y="12237"/>
                  </a:cubicBezTo>
                  <a:cubicBezTo>
                    <a:pt x="13826" y="12237"/>
                    <a:pt x="14552" y="12000"/>
                    <a:pt x="15170" y="11520"/>
                  </a:cubicBezTo>
                  <a:cubicBezTo>
                    <a:pt x="17032" y="10055"/>
                    <a:pt x="14124" y="6770"/>
                    <a:pt x="13098" y="5745"/>
                  </a:cubicBezTo>
                  <a:cubicBezTo>
                    <a:pt x="12973" y="5619"/>
                    <a:pt x="12847" y="5494"/>
                    <a:pt x="12722" y="5389"/>
                  </a:cubicBezTo>
                  <a:cubicBezTo>
                    <a:pt x="13203" y="5284"/>
                    <a:pt x="13684" y="5201"/>
                    <a:pt x="14207" y="5117"/>
                  </a:cubicBezTo>
                  <a:cubicBezTo>
                    <a:pt x="15400" y="4929"/>
                    <a:pt x="16593" y="4657"/>
                    <a:pt x="17053" y="3401"/>
                  </a:cubicBezTo>
                  <a:cubicBezTo>
                    <a:pt x="17471" y="2355"/>
                    <a:pt x="16655" y="1309"/>
                    <a:pt x="15672" y="1016"/>
                  </a:cubicBezTo>
                  <a:cubicBezTo>
                    <a:pt x="13496" y="367"/>
                    <a:pt x="11152" y="828"/>
                    <a:pt x="8976" y="242"/>
                  </a:cubicBezTo>
                  <a:cubicBezTo>
                    <a:pt x="8466" y="97"/>
                    <a:pt x="7996" y="0"/>
                    <a:pt x="75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984;p51"/>
            <p:cNvSpPr/>
            <p:nvPr/>
          </p:nvSpPr>
          <p:spPr>
            <a:xfrm>
              <a:off x="6348975" y="4066875"/>
              <a:ext cx="127125" cy="218269"/>
            </a:xfrm>
            <a:custGeom>
              <a:avLst/>
              <a:gdLst/>
              <a:ahLst/>
              <a:cxnLst/>
              <a:rect l="l" t="t" r="r" b="b"/>
              <a:pathLst>
                <a:path w="5085" h="7533" extrusionOk="0">
                  <a:moveTo>
                    <a:pt x="2379" y="1"/>
                  </a:moveTo>
                  <a:cubicBezTo>
                    <a:pt x="2320" y="1"/>
                    <a:pt x="2259" y="4"/>
                    <a:pt x="2197" y="10"/>
                  </a:cubicBezTo>
                  <a:cubicBezTo>
                    <a:pt x="168" y="178"/>
                    <a:pt x="0" y="2123"/>
                    <a:pt x="314" y="3776"/>
                  </a:cubicBezTo>
                  <a:cubicBezTo>
                    <a:pt x="628" y="5367"/>
                    <a:pt x="1047" y="7375"/>
                    <a:pt x="3202" y="7522"/>
                  </a:cubicBezTo>
                  <a:cubicBezTo>
                    <a:pt x="3253" y="7529"/>
                    <a:pt x="3303" y="7533"/>
                    <a:pt x="3351" y="7533"/>
                  </a:cubicBezTo>
                  <a:cubicBezTo>
                    <a:pt x="3580" y="7533"/>
                    <a:pt x="3779" y="7454"/>
                    <a:pt x="3934" y="7333"/>
                  </a:cubicBezTo>
                  <a:cubicBezTo>
                    <a:pt x="4478" y="7166"/>
                    <a:pt x="4917" y="6664"/>
                    <a:pt x="4980" y="5911"/>
                  </a:cubicBezTo>
                  <a:cubicBezTo>
                    <a:pt x="5085" y="4844"/>
                    <a:pt x="4855" y="3672"/>
                    <a:pt x="4604" y="2626"/>
                  </a:cubicBezTo>
                  <a:cubicBezTo>
                    <a:pt x="4363" y="1524"/>
                    <a:pt x="3701" y="1"/>
                    <a:pt x="237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985;p51"/>
            <p:cNvSpPr/>
            <p:nvPr/>
          </p:nvSpPr>
          <p:spPr>
            <a:xfrm>
              <a:off x="6741750" y="4185430"/>
              <a:ext cx="182131" cy="201850"/>
            </a:xfrm>
            <a:custGeom>
              <a:avLst/>
              <a:gdLst/>
              <a:ahLst/>
              <a:cxnLst/>
              <a:rect l="l" t="t" r="r" b="b"/>
              <a:pathLst>
                <a:path w="6801" h="8074" extrusionOk="0">
                  <a:moveTo>
                    <a:pt x="4239" y="1"/>
                  </a:moveTo>
                  <a:cubicBezTo>
                    <a:pt x="3725" y="1"/>
                    <a:pt x="3195" y="168"/>
                    <a:pt x="2699" y="400"/>
                  </a:cubicBezTo>
                  <a:cubicBezTo>
                    <a:pt x="1632" y="902"/>
                    <a:pt x="1193" y="1655"/>
                    <a:pt x="795" y="2743"/>
                  </a:cubicBezTo>
                  <a:cubicBezTo>
                    <a:pt x="419" y="3706"/>
                    <a:pt x="0" y="5066"/>
                    <a:pt x="377" y="6049"/>
                  </a:cubicBezTo>
                  <a:cubicBezTo>
                    <a:pt x="189" y="6865"/>
                    <a:pt x="502" y="7723"/>
                    <a:pt x="1423" y="7974"/>
                  </a:cubicBezTo>
                  <a:cubicBezTo>
                    <a:pt x="1701" y="8042"/>
                    <a:pt x="1970" y="8074"/>
                    <a:pt x="2230" y="8074"/>
                  </a:cubicBezTo>
                  <a:cubicBezTo>
                    <a:pt x="3968" y="8074"/>
                    <a:pt x="5290" y="6649"/>
                    <a:pt x="5963" y="5066"/>
                  </a:cubicBezTo>
                  <a:cubicBezTo>
                    <a:pt x="6570" y="3726"/>
                    <a:pt x="6800" y="1550"/>
                    <a:pt x="5545" y="483"/>
                  </a:cubicBezTo>
                  <a:cubicBezTo>
                    <a:pt x="5149" y="136"/>
                    <a:pt x="4701" y="1"/>
                    <a:pt x="423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986;p51"/>
            <p:cNvSpPr/>
            <p:nvPr/>
          </p:nvSpPr>
          <p:spPr>
            <a:xfrm>
              <a:off x="6164325" y="3984125"/>
              <a:ext cx="479893" cy="188329"/>
            </a:xfrm>
            <a:custGeom>
              <a:avLst/>
              <a:gdLst/>
              <a:ahLst/>
              <a:cxnLst/>
              <a:rect l="l" t="t" r="r" b="b"/>
              <a:pathLst>
                <a:path w="17236" h="6554" extrusionOk="0">
                  <a:moveTo>
                    <a:pt x="4234" y="0"/>
                  </a:moveTo>
                  <a:cubicBezTo>
                    <a:pt x="3456" y="0"/>
                    <a:pt x="2688" y="51"/>
                    <a:pt x="1946" y="162"/>
                  </a:cubicBezTo>
                  <a:cubicBezTo>
                    <a:pt x="1814" y="115"/>
                    <a:pt x="1672" y="91"/>
                    <a:pt x="1529" y="91"/>
                  </a:cubicBezTo>
                  <a:cubicBezTo>
                    <a:pt x="1041" y="91"/>
                    <a:pt x="548" y="370"/>
                    <a:pt x="419" y="936"/>
                  </a:cubicBezTo>
                  <a:cubicBezTo>
                    <a:pt x="377" y="1020"/>
                    <a:pt x="356" y="1104"/>
                    <a:pt x="356" y="1166"/>
                  </a:cubicBezTo>
                  <a:cubicBezTo>
                    <a:pt x="251" y="1543"/>
                    <a:pt x="356" y="1941"/>
                    <a:pt x="565" y="2254"/>
                  </a:cubicBezTo>
                  <a:cubicBezTo>
                    <a:pt x="440" y="2945"/>
                    <a:pt x="272" y="3677"/>
                    <a:pt x="147" y="4389"/>
                  </a:cubicBezTo>
                  <a:cubicBezTo>
                    <a:pt x="0" y="5351"/>
                    <a:pt x="544" y="6230"/>
                    <a:pt x="1570" y="6251"/>
                  </a:cubicBezTo>
                  <a:cubicBezTo>
                    <a:pt x="2022" y="6259"/>
                    <a:pt x="2466" y="6281"/>
                    <a:pt x="2905" y="6281"/>
                  </a:cubicBezTo>
                  <a:cubicBezTo>
                    <a:pt x="3642" y="6281"/>
                    <a:pt x="4363" y="6218"/>
                    <a:pt x="5085" y="5916"/>
                  </a:cubicBezTo>
                  <a:cubicBezTo>
                    <a:pt x="5566" y="5707"/>
                    <a:pt x="6005" y="5393"/>
                    <a:pt x="6215" y="4891"/>
                  </a:cubicBezTo>
                  <a:cubicBezTo>
                    <a:pt x="6298" y="4703"/>
                    <a:pt x="6382" y="4472"/>
                    <a:pt x="6487" y="4263"/>
                  </a:cubicBezTo>
                  <a:lnTo>
                    <a:pt x="6487" y="4263"/>
                  </a:lnTo>
                  <a:cubicBezTo>
                    <a:pt x="6485" y="4265"/>
                    <a:pt x="6484" y="4265"/>
                    <a:pt x="6484" y="4265"/>
                  </a:cubicBezTo>
                  <a:cubicBezTo>
                    <a:pt x="6471" y="4265"/>
                    <a:pt x="6801" y="3758"/>
                    <a:pt x="6821" y="3677"/>
                  </a:cubicBezTo>
                  <a:cubicBezTo>
                    <a:pt x="6863" y="3531"/>
                    <a:pt x="6926" y="3405"/>
                    <a:pt x="6947" y="3259"/>
                  </a:cubicBezTo>
                  <a:cubicBezTo>
                    <a:pt x="7575" y="3363"/>
                    <a:pt x="8202" y="3510"/>
                    <a:pt x="8830" y="3635"/>
                  </a:cubicBezTo>
                  <a:cubicBezTo>
                    <a:pt x="10065" y="3886"/>
                    <a:pt x="11257" y="4305"/>
                    <a:pt x="12450" y="4703"/>
                  </a:cubicBezTo>
                  <a:cubicBezTo>
                    <a:pt x="12994" y="4891"/>
                    <a:pt x="13810" y="5226"/>
                    <a:pt x="14061" y="5770"/>
                  </a:cubicBezTo>
                  <a:cubicBezTo>
                    <a:pt x="14325" y="6323"/>
                    <a:pt x="14763" y="6553"/>
                    <a:pt x="15214" y="6553"/>
                  </a:cubicBezTo>
                  <a:cubicBezTo>
                    <a:pt x="16194" y="6553"/>
                    <a:pt x="17235" y="5467"/>
                    <a:pt x="16676" y="4263"/>
                  </a:cubicBezTo>
                  <a:cubicBezTo>
                    <a:pt x="15651" y="2171"/>
                    <a:pt x="12513" y="1522"/>
                    <a:pt x="10525" y="936"/>
                  </a:cubicBezTo>
                  <a:cubicBezTo>
                    <a:pt x="8591" y="384"/>
                    <a:pt x="6375" y="0"/>
                    <a:pt x="42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987;p51"/>
            <p:cNvSpPr/>
            <p:nvPr/>
          </p:nvSpPr>
          <p:spPr>
            <a:xfrm>
              <a:off x="6611050" y="3985425"/>
              <a:ext cx="765825" cy="407275"/>
            </a:xfrm>
            <a:custGeom>
              <a:avLst/>
              <a:gdLst/>
              <a:ahLst/>
              <a:cxnLst/>
              <a:rect l="l" t="t" r="r" b="b"/>
              <a:pathLst>
                <a:path w="30633" h="16291" extrusionOk="0">
                  <a:moveTo>
                    <a:pt x="29640" y="0"/>
                  </a:moveTo>
                  <a:cubicBezTo>
                    <a:pt x="29374" y="0"/>
                    <a:pt x="29110" y="101"/>
                    <a:pt x="28937" y="315"/>
                  </a:cubicBezTo>
                  <a:cubicBezTo>
                    <a:pt x="28833" y="378"/>
                    <a:pt x="28749" y="461"/>
                    <a:pt x="28686" y="503"/>
                  </a:cubicBezTo>
                  <a:cubicBezTo>
                    <a:pt x="28519" y="671"/>
                    <a:pt x="28414" y="817"/>
                    <a:pt x="28331" y="1026"/>
                  </a:cubicBezTo>
                  <a:cubicBezTo>
                    <a:pt x="28356" y="957"/>
                    <a:pt x="28362" y="931"/>
                    <a:pt x="28358" y="931"/>
                  </a:cubicBezTo>
                  <a:lnTo>
                    <a:pt x="28358" y="931"/>
                  </a:lnTo>
                  <a:cubicBezTo>
                    <a:pt x="28348" y="931"/>
                    <a:pt x="28283" y="1066"/>
                    <a:pt x="28268" y="1110"/>
                  </a:cubicBezTo>
                  <a:cubicBezTo>
                    <a:pt x="28205" y="1194"/>
                    <a:pt x="28184" y="1256"/>
                    <a:pt x="28121" y="1361"/>
                  </a:cubicBezTo>
                  <a:cubicBezTo>
                    <a:pt x="28101" y="1445"/>
                    <a:pt x="27975" y="1675"/>
                    <a:pt x="27975" y="1738"/>
                  </a:cubicBezTo>
                  <a:cubicBezTo>
                    <a:pt x="27954" y="1759"/>
                    <a:pt x="27954" y="1780"/>
                    <a:pt x="27912" y="1842"/>
                  </a:cubicBezTo>
                  <a:cubicBezTo>
                    <a:pt x="26929" y="2303"/>
                    <a:pt x="26196" y="3474"/>
                    <a:pt x="25548" y="4269"/>
                  </a:cubicBezTo>
                  <a:cubicBezTo>
                    <a:pt x="24355" y="5713"/>
                    <a:pt x="23372" y="7282"/>
                    <a:pt x="22158" y="8684"/>
                  </a:cubicBezTo>
                  <a:cubicBezTo>
                    <a:pt x="21070" y="9961"/>
                    <a:pt x="19898" y="11091"/>
                    <a:pt x="18706" y="12283"/>
                  </a:cubicBezTo>
                  <a:cubicBezTo>
                    <a:pt x="18476" y="12513"/>
                    <a:pt x="18225" y="12764"/>
                    <a:pt x="17994" y="13036"/>
                  </a:cubicBezTo>
                  <a:cubicBezTo>
                    <a:pt x="17890" y="12890"/>
                    <a:pt x="17764" y="12764"/>
                    <a:pt x="17618" y="12702"/>
                  </a:cubicBezTo>
                  <a:cubicBezTo>
                    <a:pt x="18329" y="12492"/>
                    <a:pt x="18727" y="11551"/>
                    <a:pt x="18518" y="10860"/>
                  </a:cubicBezTo>
                  <a:cubicBezTo>
                    <a:pt x="18204" y="9793"/>
                    <a:pt x="17199" y="8454"/>
                    <a:pt x="16383" y="7701"/>
                  </a:cubicBezTo>
                  <a:cubicBezTo>
                    <a:pt x="15274" y="6676"/>
                    <a:pt x="13663" y="6320"/>
                    <a:pt x="12220" y="6027"/>
                  </a:cubicBezTo>
                  <a:cubicBezTo>
                    <a:pt x="11124" y="5813"/>
                    <a:pt x="9978" y="5745"/>
                    <a:pt x="8834" y="5745"/>
                  </a:cubicBezTo>
                  <a:cubicBezTo>
                    <a:pt x="8187" y="5745"/>
                    <a:pt x="7540" y="5767"/>
                    <a:pt x="6905" y="5797"/>
                  </a:cubicBezTo>
                  <a:cubicBezTo>
                    <a:pt x="6068" y="5818"/>
                    <a:pt x="5252" y="5902"/>
                    <a:pt x="4436" y="6027"/>
                  </a:cubicBezTo>
                  <a:cubicBezTo>
                    <a:pt x="3808" y="6090"/>
                    <a:pt x="3515" y="6550"/>
                    <a:pt x="3118" y="6885"/>
                  </a:cubicBezTo>
                  <a:lnTo>
                    <a:pt x="2992" y="7010"/>
                  </a:lnTo>
                  <a:lnTo>
                    <a:pt x="2971" y="7010"/>
                  </a:lnTo>
                  <a:cubicBezTo>
                    <a:pt x="2684" y="6795"/>
                    <a:pt x="2305" y="6642"/>
                    <a:pt x="1926" y="6642"/>
                  </a:cubicBezTo>
                  <a:cubicBezTo>
                    <a:pt x="1863" y="6642"/>
                    <a:pt x="1800" y="6646"/>
                    <a:pt x="1737" y="6655"/>
                  </a:cubicBezTo>
                  <a:cubicBezTo>
                    <a:pt x="377" y="6759"/>
                    <a:pt x="0" y="8329"/>
                    <a:pt x="921" y="9061"/>
                  </a:cubicBezTo>
                  <a:cubicBezTo>
                    <a:pt x="921" y="9103"/>
                    <a:pt x="942" y="9145"/>
                    <a:pt x="942" y="9187"/>
                  </a:cubicBezTo>
                  <a:cubicBezTo>
                    <a:pt x="1025" y="9521"/>
                    <a:pt x="1214" y="9877"/>
                    <a:pt x="1465" y="10107"/>
                  </a:cubicBezTo>
                  <a:cubicBezTo>
                    <a:pt x="1792" y="10424"/>
                    <a:pt x="2198" y="10558"/>
                    <a:pt x="2614" y="10558"/>
                  </a:cubicBezTo>
                  <a:cubicBezTo>
                    <a:pt x="3076" y="10558"/>
                    <a:pt x="3548" y="10392"/>
                    <a:pt x="3934" y="10128"/>
                  </a:cubicBezTo>
                  <a:cubicBezTo>
                    <a:pt x="4080" y="10023"/>
                    <a:pt x="4227" y="9898"/>
                    <a:pt x="4373" y="9793"/>
                  </a:cubicBezTo>
                  <a:cubicBezTo>
                    <a:pt x="4478" y="9712"/>
                    <a:pt x="4536" y="9685"/>
                    <a:pt x="4556" y="9685"/>
                  </a:cubicBezTo>
                  <a:cubicBezTo>
                    <a:pt x="4588" y="9685"/>
                    <a:pt x="4522" y="9755"/>
                    <a:pt x="4394" y="9793"/>
                  </a:cubicBezTo>
                  <a:cubicBezTo>
                    <a:pt x="4373" y="9793"/>
                    <a:pt x="4959" y="9835"/>
                    <a:pt x="5126" y="9877"/>
                  </a:cubicBezTo>
                  <a:cubicBezTo>
                    <a:pt x="5221" y="9887"/>
                    <a:pt x="5314" y="9892"/>
                    <a:pt x="5404" y="9892"/>
                  </a:cubicBezTo>
                  <a:cubicBezTo>
                    <a:pt x="6270" y="9892"/>
                    <a:pt x="6925" y="9446"/>
                    <a:pt x="7323" y="8726"/>
                  </a:cubicBezTo>
                  <a:cubicBezTo>
                    <a:pt x="8265" y="8747"/>
                    <a:pt x="9248" y="8747"/>
                    <a:pt x="10190" y="8768"/>
                  </a:cubicBezTo>
                  <a:cubicBezTo>
                    <a:pt x="10734" y="8789"/>
                    <a:pt x="11278" y="8873"/>
                    <a:pt x="11801" y="8998"/>
                  </a:cubicBezTo>
                  <a:cubicBezTo>
                    <a:pt x="11759" y="9166"/>
                    <a:pt x="11759" y="9312"/>
                    <a:pt x="11780" y="9500"/>
                  </a:cubicBezTo>
                  <a:cubicBezTo>
                    <a:pt x="11885" y="10400"/>
                    <a:pt x="12240" y="10819"/>
                    <a:pt x="12701" y="11551"/>
                  </a:cubicBezTo>
                  <a:cubicBezTo>
                    <a:pt x="12743" y="11656"/>
                    <a:pt x="12826" y="11718"/>
                    <a:pt x="12931" y="11823"/>
                  </a:cubicBezTo>
                  <a:cubicBezTo>
                    <a:pt x="12178" y="12597"/>
                    <a:pt x="12345" y="14208"/>
                    <a:pt x="13600" y="14585"/>
                  </a:cubicBezTo>
                  <a:cubicBezTo>
                    <a:pt x="14542" y="14857"/>
                    <a:pt x="15421" y="15359"/>
                    <a:pt x="16383" y="15568"/>
                  </a:cubicBezTo>
                  <a:cubicBezTo>
                    <a:pt x="16510" y="15603"/>
                    <a:pt x="16637" y="15618"/>
                    <a:pt x="16760" y="15618"/>
                  </a:cubicBezTo>
                  <a:cubicBezTo>
                    <a:pt x="16861" y="15618"/>
                    <a:pt x="16959" y="15608"/>
                    <a:pt x="17053" y="15589"/>
                  </a:cubicBezTo>
                  <a:cubicBezTo>
                    <a:pt x="17053" y="15652"/>
                    <a:pt x="17095" y="15694"/>
                    <a:pt x="17095" y="15757"/>
                  </a:cubicBezTo>
                  <a:cubicBezTo>
                    <a:pt x="17185" y="16089"/>
                    <a:pt x="17494" y="16290"/>
                    <a:pt x="17816" y="16290"/>
                  </a:cubicBezTo>
                  <a:cubicBezTo>
                    <a:pt x="17940" y="16290"/>
                    <a:pt x="18066" y="16260"/>
                    <a:pt x="18183" y="16196"/>
                  </a:cubicBezTo>
                  <a:cubicBezTo>
                    <a:pt x="19208" y="15631"/>
                    <a:pt x="20024" y="14689"/>
                    <a:pt x="20945" y="13915"/>
                  </a:cubicBezTo>
                  <a:cubicBezTo>
                    <a:pt x="22242" y="12911"/>
                    <a:pt x="23414" y="11614"/>
                    <a:pt x="24460" y="10358"/>
                  </a:cubicBezTo>
                  <a:cubicBezTo>
                    <a:pt x="25548" y="9082"/>
                    <a:pt x="26448" y="7701"/>
                    <a:pt x="27410" y="6341"/>
                  </a:cubicBezTo>
                  <a:cubicBezTo>
                    <a:pt x="27996" y="5546"/>
                    <a:pt x="29021" y="4541"/>
                    <a:pt x="29461" y="3516"/>
                  </a:cubicBezTo>
                  <a:cubicBezTo>
                    <a:pt x="29900" y="3244"/>
                    <a:pt x="30193" y="2784"/>
                    <a:pt x="30318" y="2261"/>
                  </a:cubicBezTo>
                  <a:cubicBezTo>
                    <a:pt x="30381" y="2031"/>
                    <a:pt x="30444" y="1780"/>
                    <a:pt x="30486" y="1549"/>
                  </a:cubicBezTo>
                  <a:cubicBezTo>
                    <a:pt x="30507" y="1508"/>
                    <a:pt x="30528" y="1445"/>
                    <a:pt x="30528" y="1403"/>
                  </a:cubicBezTo>
                  <a:cubicBezTo>
                    <a:pt x="30632" y="1110"/>
                    <a:pt x="30611" y="880"/>
                    <a:pt x="30570" y="671"/>
                  </a:cubicBezTo>
                  <a:cubicBezTo>
                    <a:pt x="30468" y="239"/>
                    <a:pt x="30051" y="0"/>
                    <a:pt x="2964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988;p51"/>
            <p:cNvSpPr/>
            <p:nvPr/>
          </p:nvSpPr>
          <p:spPr>
            <a:xfrm>
              <a:off x="6155950" y="3714500"/>
              <a:ext cx="704618" cy="397832"/>
            </a:xfrm>
            <a:custGeom>
              <a:avLst/>
              <a:gdLst/>
              <a:ahLst/>
              <a:cxnLst/>
              <a:rect l="l" t="t" r="r" b="b"/>
              <a:pathLst>
                <a:path w="25716" h="14207" extrusionOk="0">
                  <a:moveTo>
                    <a:pt x="13717" y="1"/>
                  </a:moveTo>
                  <a:cubicBezTo>
                    <a:pt x="11882" y="1"/>
                    <a:pt x="10025" y="231"/>
                    <a:pt x="8265" y="585"/>
                  </a:cubicBezTo>
                  <a:cubicBezTo>
                    <a:pt x="7700" y="690"/>
                    <a:pt x="7177" y="1381"/>
                    <a:pt x="7219" y="1987"/>
                  </a:cubicBezTo>
                  <a:cubicBezTo>
                    <a:pt x="7219" y="2050"/>
                    <a:pt x="7261" y="2134"/>
                    <a:pt x="7261" y="2238"/>
                  </a:cubicBezTo>
                  <a:cubicBezTo>
                    <a:pt x="7261" y="2259"/>
                    <a:pt x="7261" y="2301"/>
                    <a:pt x="7282" y="2322"/>
                  </a:cubicBezTo>
                  <a:cubicBezTo>
                    <a:pt x="6152" y="3117"/>
                    <a:pt x="5169" y="3850"/>
                    <a:pt x="4227" y="4959"/>
                  </a:cubicBezTo>
                  <a:cubicBezTo>
                    <a:pt x="3139" y="6193"/>
                    <a:pt x="1" y="8264"/>
                    <a:pt x="2135" y="10064"/>
                  </a:cubicBezTo>
                  <a:cubicBezTo>
                    <a:pt x="2699" y="10549"/>
                    <a:pt x="3320" y="10688"/>
                    <a:pt x="3964" y="10688"/>
                  </a:cubicBezTo>
                  <a:cubicBezTo>
                    <a:pt x="4680" y="10688"/>
                    <a:pt x="5425" y="10517"/>
                    <a:pt x="6152" y="10461"/>
                  </a:cubicBezTo>
                  <a:cubicBezTo>
                    <a:pt x="6647" y="10430"/>
                    <a:pt x="7116" y="10412"/>
                    <a:pt x="7572" y="10412"/>
                  </a:cubicBezTo>
                  <a:cubicBezTo>
                    <a:pt x="8640" y="10412"/>
                    <a:pt x="9641" y="10511"/>
                    <a:pt x="10755" y="10775"/>
                  </a:cubicBezTo>
                  <a:cubicBezTo>
                    <a:pt x="11948" y="11047"/>
                    <a:pt x="13538" y="10985"/>
                    <a:pt x="14417" y="11863"/>
                  </a:cubicBezTo>
                  <a:cubicBezTo>
                    <a:pt x="14940" y="12386"/>
                    <a:pt x="14982" y="12365"/>
                    <a:pt x="15296" y="12972"/>
                  </a:cubicBezTo>
                  <a:cubicBezTo>
                    <a:pt x="15610" y="13558"/>
                    <a:pt x="16070" y="13956"/>
                    <a:pt x="16739" y="14144"/>
                  </a:cubicBezTo>
                  <a:cubicBezTo>
                    <a:pt x="16896" y="14186"/>
                    <a:pt x="17049" y="14206"/>
                    <a:pt x="17198" y="14206"/>
                  </a:cubicBezTo>
                  <a:cubicBezTo>
                    <a:pt x="17789" y="14206"/>
                    <a:pt x="18309" y="13892"/>
                    <a:pt x="18644" y="13391"/>
                  </a:cubicBezTo>
                  <a:cubicBezTo>
                    <a:pt x="19355" y="12282"/>
                    <a:pt x="20108" y="11529"/>
                    <a:pt x="21071" y="10713"/>
                  </a:cubicBezTo>
                  <a:cubicBezTo>
                    <a:pt x="21929" y="9980"/>
                    <a:pt x="22682" y="9164"/>
                    <a:pt x="23791" y="8788"/>
                  </a:cubicBezTo>
                  <a:cubicBezTo>
                    <a:pt x="24837" y="8390"/>
                    <a:pt x="25716" y="7637"/>
                    <a:pt x="25716" y="6423"/>
                  </a:cubicBezTo>
                  <a:cubicBezTo>
                    <a:pt x="25716" y="5147"/>
                    <a:pt x="24628" y="4226"/>
                    <a:pt x="23728" y="3473"/>
                  </a:cubicBezTo>
                  <a:cubicBezTo>
                    <a:pt x="21636" y="1694"/>
                    <a:pt x="19020" y="544"/>
                    <a:pt x="16300" y="167"/>
                  </a:cubicBezTo>
                  <a:cubicBezTo>
                    <a:pt x="15452" y="53"/>
                    <a:pt x="14587" y="1"/>
                    <a:pt x="1371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989;p51"/>
            <p:cNvSpPr/>
            <p:nvPr/>
          </p:nvSpPr>
          <p:spPr>
            <a:xfrm>
              <a:off x="6622550" y="3830025"/>
              <a:ext cx="765813" cy="465926"/>
            </a:xfrm>
            <a:custGeom>
              <a:avLst/>
              <a:gdLst/>
              <a:ahLst/>
              <a:cxnLst/>
              <a:rect l="l" t="t" r="r" b="b"/>
              <a:pathLst>
                <a:path w="29210" h="15887" extrusionOk="0">
                  <a:moveTo>
                    <a:pt x="18738" y="0"/>
                  </a:moveTo>
                  <a:cubicBezTo>
                    <a:pt x="17431" y="0"/>
                    <a:pt x="16127" y="123"/>
                    <a:pt x="14835" y="233"/>
                  </a:cubicBezTo>
                  <a:cubicBezTo>
                    <a:pt x="13998" y="317"/>
                    <a:pt x="13203" y="338"/>
                    <a:pt x="12387" y="547"/>
                  </a:cubicBezTo>
                  <a:cubicBezTo>
                    <a:pt x="11634" y="735"/>
                    <a:pt x="10902" y="1070"/>
                    <a:pt x="10127" y="1154"/>
                  </a:cubicBezTo>
                  <a:cubicBezTo>
                    <a:pt x="9458" y="1195"/>
                    <a:pt x="9019" y="1593"/>
                    <a:pt x="8830" y="2095"/>
                  </a:cubicBezTo>
                  <a:cubicBezTo>
                    <a:pt x="8495" y="2221"/>
                    <a:pt x="8161" y="2409"/>
                    <a:pt x="7889" y="2597"/>
                  </a:cubicBezTo>
                  <a:cubicBezTo>
                    <a:pt x="7261" y="2953"/>
                    <a:pt x="6675" y="3455"/>
                    <a:pt x="6173" y="4020"/>
                  </a:cubicBezTo>
                  <a:cubicBezTo>
                    <a:pt x="5378" y="4962"/>
                    <a:pt x="4373" y="5673"/>
                    <a:pt x="3453" y="6489"/>
                  </a:cubicBezTo>
                  <a:cubicBezTo>
                    <a:pt x="2616" y="7200"/>
                    <a:pt x="2072" y="8163"/>
                    <a:pt x="1256" y="8895"/>
                  </a:cubicBezTo>
                  <a:cubicBezTo>
                    <a:pt x="398" y="9669"/>
                    <a:pt x="0" y="10485"/>
                    <a:pt x="231" y="11636"/>
                  </a:cubicBezTo>
                  <a:cubicBezTo>
                    <a:pt x="369" y="12331"/>
                    <a:pt x="1142" y="12881"/>
                    <a:pt x="1867" y="12881"/>
                  </a:cubicBezTo>
                  <a:cubicBezTo>
                    <a:pt x="2016" y="12881"/>
                    <a:pt x="2163" y="12858"/>
                    <a:pt x="2302" y="12808"/>
                  </a:cubicBezTo>
                  <a:cubicBezTo>
                    <a:pt x="3242" y="12455"/>
                    <a:pt x="4216" y="12349"/>
                    <a:pt x="5204" y="12349"/>
                  </a:cubicBezTo>
                  <a:cubicBezTo>
                    <a:pt x="6677" y="12349"/>
                    <a:pt x="8180" y="12586"/>
                    <a:pt x="9646" y="12599"/>
                  </a:cubicBezTo>
                  <a:cubicBezTo>
                    <a:pt x="11718" y="12641"/>
                    <a:pt x="14563" y="13185"/>
                    <a:pt x="15777" y="15047"/>
                  </a:cubicBezTo>
                  <a:cubicBezTo>
                    <a:pt x="16078" y="15521"/>
                    <a:pt x="16676" y="15886"/>
                    <a:pt x="17264" y="15886"/>
                  </a:cubicBezTo>
                  <a:cubicBezTo>
                    <a:pt x="17533" y="15886"/>
                    <a:pt x="17800" y="15810"/>
                    <a:pt x="18037" y="15633"/>
                  </a:cubicBezTo>
                  <a:cubicBezTo>
                    <a:pt x="18622" y="15214"/>
                    <a:pt x="18978" y="14754"/>
                    <a:pt x="19355" y="14147"/>
                  </a:cubicBezTo>
                  <a:cubicBezTo>
                    <a:pt x="19585" y="13791"/>
                    <a:pt x="20192" y="13226"/>
                    <a:pt x="20610" y="12871"/>
                  </a:cubicBezTo>
                  <a:cubicBezTo>
                    <a:pt x="21154" y="12390"/>
                    <a:pt x="21573" y="11929"/>
                    <a:pt x="21991" y="11301"/>
                  </a:cubicBezTo>
                  <a:cubicBezTo>
                    <a:pt x="22389" y="10716"/>
                    <a:pt x="23247" y="10234"/>
                    <a:pt x="23791" y="9774"/>
                  </a:cubicBezTo>
                  <a:cubicBezTo>
                    <a:pt x="25088" y="8707"/>
                    <a:pt x="26197" y="7431"/>
                    <a:pt x="27620" y="6531"/>
                  </a:cubicBezTo>
                  <a:cubicBezTo>
                    <a:pt x="28247" y="6154"/>
                    <a:pt x="28812" y="6008"/>
                    <a:pt x="29084" y="5213"/>
                  </a:cubicBezTo>
                  <a:cubicBezTo>
                    <a:pt x="29210" y="4480"/>
                    <a:pt x="28980" y="3685"/>
                    <a:pt x="28394" y="3162"/>
                  </a:cubicBezTo>
                  <a:cubicBezTo>
                    <a:pt x="26092" y="1028"/>
                    <a:pt x="23100" y="296"/>
                    <a:pt x="20024" y="45"/>
                  </a:cubicBezTo>
                  <a:cubicBezTo>
                    <a:pt x="19595" y="14"/>
                    <a:pt x="19167" y="0"/>
                    <a:pt x="187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990;p51"/>
            <p:cNvSpPr/>
            <p:nvPr/>
          </p:nvSpPr>
          <p:spPr>
            <a:xfrm>
              <a:off x="6116800" y="4143325"/>
              <a:ext cx="244745" cy="61775"/>
            </a:xfrm>
            <a:custGeom>
              <a:avLst/>
              <a:gdLst/>
              <a:ahLst/>
              <a:cxnLst/>
              <a:rect l="l" t="t" r="r" b="b"/>
              <a:pathLst>
                <a:path w="9207" h="2471" extrusionOk="0">
                  <a:moveTo>
                    <a:pt x="784" y="0"/>
                  </a:moveTo>
                  <a:cubicBezTo>
                    <a:pt x="512" y="0"/>
                    <a:pt x="255" y="144"/>
                    <a:pt x="209" y="464"/>
                  </a:cubicBezTo>
                  <a:cubicBezTo>
                    <a:pt x="0" y="1866"/>
                    <a:pt x="1109" y="2306"/>
                    <a:pt x="2302" y="2431"/>
                  </a:cubicBezTo>
                  <a:cubicBezTo>
                    <a:pt x="2736" y="2459"/>
                    <a:pt x="3184" y="2471"/>
                    <a:pt x="3632" y="2471"/>
                  </a:cubicBezTo>
                  <a:cubicBezTo>
                    <a:pt x="4177" y="2471"/>
                    <a:pt x="4724" y="2454"/>
                    <a:pt x="5252" y="2431"/>
                  </a:cubicBezTo>
                  <a:cubicBezTo>
                    <a:pt x="6403" y="2347"/>
                    <a:pt x="7847" y="2452"/>
                    <a:pt x="8872" y="1824"/>
                  </a:cubicBezTo>
                  <a:cubicBezTo>
                    <a:pt x="9207" y="1615"/>
                    <a:pt x="9207" y="1155"/>
                    <a:pt x="8893" y="966"/>
                  </a:cubicBezTo>
                  <a:cubicBezTo>
                    <a:pt x="8348" y="654"/>
                    <a:pt x="7696" y="559"/>
                    <a:pt x="7016" y="559"/>
                  </a:cubicBezTo>
                  <a:cubicBezTo>
                    <a:pt x="6103" y="559"/>
                    <a:pt x="5138" y="730"/>
                    <a:pt x="4310" y="778"/>
                  </a:cubicBezTo>
                  <a:cubicBezTo>
                    <a:pt x="4149" y="791"/>
                    <a:pt x="3173" y="929"/>
                    <a:pt x="2413" y="929"/>
                  </a:cubicBezTo>
                  <a:cubicBezTo>
                    <a:pt x="1895" y="929"/>
                    <a:pt x="1477" y="865"/>
                    <a:pt x="1486" y="653"/>
                  </a:cubicBezTo>
                  <a:cubicBezTo>
                    <a:pt x="1509" y="240"/>
                    <a:pt x="1135" y="0"/>
                    <a:pt x="78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991;p51"/>
            <p:cNvSpPr/>
            <p:nvPr/>
          </p:nvSpPr>
          <p:spPr>
            <a:xfrm>
              <a:off x="6463000" y="4165400"/>
              <a:ext cx="165845" cy="58650"/>
            </a:xfrm>
            <a:custGeom>
              <a:avLst/>
              <a:gdLst/>
              <a:ahLst/>
              <a:cxnLst/>
              <a:rect l="l" t="t" r="r" b="b"/>
              <a:pathLst>
                <a:path w="7729" h="2346" extrusionOk="0">
                  <a:moveTo>
                    <a:pt x="3258" y="1"/>
                  </a:moveTo>
                  <a:cubicBezTo>
                    <a:pt x="2015" y="1"/>
                    <a:pt x="866" y="123"/>
                    <a:pt x="524" y="193"/>
                  </a:cubicBezTo>
                  <a:cubicBezTo>
                    <a:pt x="1" y="298"/>
                    <a:pt x="43" y="1072"/>
                    <a:pt x="524" y="1218"/>
                  </a:cubicBezTo>
                  <a:cubicBezTo>
                    <a:pt x="2302" y="1658"/>
                    <a:pt x="4060" y="2076"/>
                    <a:pt x="5859" y="2327"/>
                  </a:cubicBezTo>
                  <a:cubicBezTo>
                    <a:pt x="5939" y="2339"/>
                    <a:pt x="6020" y="2346"/>
                    <a:pt x="6100" y="2346"/>
                  </a:cubicBezTo>
                  <a:cubicBezTo>
                    <a:pt x="6437" y="2346"/>
                    <a:pt x="6757" y="2226"/>
                    <a:pt x="6926" y="1888"/>
                  </a:cubicBezTo>
                  <a:cubicBezTo>
                    <a:pt x="7728" y="350"/>
                    <a:pt x="5358" y="1"/>
                    <a:pt x="325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992;p51"/>
            <p:cNvSpPr/>
            <p:nvPr/>
          </p:nvSpPr>
          <p:spPr>
            <a:xfrm rot="862269">
              <a:off x="6646489" y="4221149"/>
              <a:ext cx="105149" cy="31603"/>
            </a:xfrm>
            <a:custGeom>
              <a:avLst/>
              <a:gdLst/>
              <a:ahLst/>
              <a:cxnLst/>
              <a:rect l="l" t="t" r="r" b="b"/>
              <a:pathLst>
                <a:path w="4206" h="2218" extrusionOk="0">
                  <a:moveTo>
                    <a:pt x="1192" y="1"/>
                  </a:moveTo>
                  <a:cubicBezTo>
                    <a:pt x="826" y="1"/>
                    <a:pt x="443" y="212"/>
                    <a:pt x="272" y="511"/>
                  </a:cubicBezTo>
                  <a:cubicBezTo>
                    <a:pt x="0" y="971"/>
                    <a:pt x="105" y="1703"/>
                    <a:pt x="628" y="1934"/>
                  </a:cubicBezTo>
                  <a:cubicBezTo>
                    <a:pt x="1164" y="2161"/>
                    <a:pt x="1734" y="2217"/>
                    <a:pt x="2305" y="2217"/>
                  </a:cubicBezTo>
                  <a:cubicBezTo>
                    <a:pt x="2626" y="2217"/>
                    <a:pt x="2948" y="2200"/>
                    <a:pt x="3264" y="2185"/>
                  </a:cubicBezTo>
                  <a:cubicBezTo>
                    <a:pt x="3955" y="2164"/>
                    <a:pt x="4206" y="1410"/>
                    <a:pt x="3787" y="929"/>
                  </a:cubicBezTo>
                  <a:cubicBezTo>
                    <a:pt x="3473" y="574"/>
                    <a:pt x="3034" y="469"/>
                    <a:pt x="2574" y="406"/>
                  </a:cubicBezTo>
                  <a:cubicBezTo>
                    <a:pt x="2197" y="364"/>
                    <a:pt x="1988" y="385"/>
                    <a:pt x="1674" y="155"/>
                  </a:cubicBezTo>
                  <a:cubicBezTo>
                    <a:pt x="1533" y="48"/>
                    <a:pt x="1364" y="1"/>
                    <a:pt x="119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993;p51"/>
            <p:cNvSpPr/>
            <p:nvPr/>
          </p:nvSpPr>
          <p:spPr>
            <a:xfrm>
              <a:off x="6885675" y="4320675"/>
              <a:ext cx="198150" cy="109975"/>
            </a:xfrm>
            <a:custGeom>
              <a:avLst/>
              <a:gdLst/>
              <a:ahLst/>
              <a:cxnLst/>
              <a:rect l="l" t="t" r="r" b="b"/>
              <a:pathLst>
                <a:path w="7926" h="4399" extrusionOk="0">
                  <a:moveTo>
                    <a:pt x="1011" y="0"/>
                  </a:moveTo>
                  <a:cubicBezTo>
                    <a:pt x="1" y="0"/>
                    <a:pt x="26" y="1616"/>
                    <a:pt x="1088" y="1677"/>
                  </a:cubicBezTo>
                  <a:cubicBezTo>
                    <a:pt x="2176" y="1782"/>
                    <a:pt x="3180" y="2681"/>
                    <a:pt x="4164" y="3121"/>
                  </a:cubicBezTo>
                  <a:cubicBezTo>
                    <a:pt x="4875" y="3435"/>
                    <a:pt x="5482" y="3853"/>
                    <a:pt x="6131" y="4251"/>
                  </a:cubicBezTo>
                  <a:cubicBezTo>
                    <a:pt x="6313" y="4353"/>
                    <a:pt x="6506" y="4399"/>
                    <a:pt x="6690" y="4399"/>
                  </a:cubicBezTo>
                  <a:cubicBezTo>
                    <a:pt x="7370" y="4399"/>
                    <a:pt x="7925" y="3775"/>
                    <a:pt x="7365" y="3100"/>
                  </a:cubicBezTo>
                  <a:cubicBezTo>
                    <a:pt x="7316" y="3039"/>
                    <a:pt x="7218" y="3006"/>
                    <a:pt x="7124" y="3006"/>
                  </a:cubicBezTo>
                  <a:cubicBezTo>
                    <a:pt x="7056" y="3006"/>
                    <a:pt x="6990" y="3023"/>
                    <a:pt x="6947" y="3058"/>
                  </a:cubicBezTo>
                  <a:cubicBezTo>
                    <a:pt x="6905" y="3058"/>
                    <a:pt x="6905" y="3079"/>
                    <a:pt x="6884" y="3079"/>
                  </a:cubicBezTo>
                  <a:cubicBezTo>
                    <a:pt x="6737" y="2953"/>
                    <a:pt x="6591" y="2807"/>
                    <a:pt x="6486" y="2681"/>
                  </a:cubicBezTo>
                  <a:cubicBezTo>
                    <a:pt x="6110" y="2263"/>
                    <a:pt x="5503" y="1970"/>
                    <a:pt x="5001" y="1719"/>
                  </a:cubicBezTo>
                  <a:cubicBezTo>
                    <a:pt x="3766" y="1007"/>
                    <a:pt x="2511" y="150"/>
                    <a:pt x="1088" y="3"/>
                  </a:cubicBezTo>
                  <a:cubicBezTo>
                    <a:pt x="1062" y="1"/>
                    <a:pt x="1036" y="0"/>
                    <a:pt x="1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94;p51"/>
            <p:cNvSpPr/>
            <p:nvPr/>
          </p:nvSpPr>
          <p:spPr>
            <a:xfrm>
              <a:off x="6437375" y="2553575"/>
              <a:ext cx="73825" cy="110300"/>
            </a:xfrm>
            <a:custGeom>
              <a:avLst/>
              <a:gdLst/>
              <a:ahLst/>
              <a:cxnLst/>
              <a:rect l="l" t="t" r="r" b="b"/>
              <a:pathLst>
                <a:path w="2953" h="4412" extrusionOk="0">
                  <a:moveTo>
                    <a:pt x="1965" y="0"/>
                  </a:moveTo>
                  <a:cubicBezTo>
                    <a:pt x="1898" y="0"/>
                    <a:pt x="1829" y="9"/>
                    <a:pt x="1758" y="28"/>
                  </a:cubicBezTo>
                  <a:cubicBezTo>
                    <a:pt x="900" y="237"/>
                    <a:pt x="503" y="823"/>
                    <a:pt x="210" y="1618"/>
                  </a:cubicBezTo>
                  <a:cubicBezTo>
                    <a:pt x="84" y="2016"/>
                    <a:pt x="21" y="2434"/>
                    <a:pt x="0" y="2832"/>
                  </a:cubicBezTo>
                  <a:cubicBezTo>
                    <a:pt x="0" y="3076"/>
                    <a:pt x="60" y="3379"/>
                    <a:pt x="178" y="3588"/>
                  </a:cubicBezTo>
                  <a:lnTo>
                    <a:pt x="178" y="3588"/>
                  </a:lnTo>
                  <a:cubicBezTo>
                    <a:pt x="173" y="3585"/>
                    <a:pt x="168" y="3585"/>
                    <a:pt x="168" y="3585"/>
                  </a:cubicBezTo>
                  <a:lnTo>
                    <a:pt x="168" y="3585"/>
                  </a:lnTo>
                  <a:cubicBezTo>
                    <a:pt x="189" y="3606"/>
                    <a:pt x="210" y="3669"/>
                    <a:pt x="210" y="3690"/>
                  </a:cubicBezTo>
                  <a:cubicBezTo>
                    <a:pt x="388" y="4171"/>
                    <a:pt x="780" y="4412"/>
                    <a:pt x="1177" y="4412"/>
                  </a:cubicBezTo>
                  <a:cubicBezTo>
                    <a:pt x="1575" y="4412"/>
                    <a:pt x="1978" y="4171"/>
                    <a:pt x="2177" y="3690"/>
                  </a:cubicBezTo>
                  <a:cubicBezTo>
                    <a:pt x="2197" y="3648"/>
                    <a:pt x="2197" y="3585"/>
                    <a:pt x="2218" y="3522"/>
                  </a:cubicBezTo>
                  <a:cubicBezTo>
                    <a:pt x="2239" y="3477"/>
                    <a:pt x="2247" y="3460"/>
                    <a:pt x="2249" y="3460"/>
                  </a:cubicBezTo>
                  <a:lnTo>
                    <a:pt x="2249" y="3460"/>
                  </a:lnTo>
                  <a:cubicBezTo>
                    <a:pt x="2253" y="3460"/>
                    <a:pt x="2196" y="3605"/>
                    <a:pt x="2208" y="3605"/>
                  </a:cubicBezTo>
                  <a:cubicBezTo>
                    <a:pt x="2212" y="3605"/>
                    <a:pt x="2227" y="3583"/>
                    <a:pt x="2260" y="3522"/>
                  </a:cubicBezTo>
                  <a:cubicBezTo>
                    <a:pt x="2428" y="3188"/>
                    <a:pt x="2428" y="2769"/>
                    <a:pt x="2469" y="2392"/>
                  </a:cubicBezTo>
                  <a:cubicBezTo>
                    <a:pt x="2469" y="2288"/>
                    <a:pt x="2469" y="2141"/>
                    <a:pt x="2490" y="2037"/>
                  </a:cubicBezTo>
                  <a:cubicBezTo>
                    <a:pt x="2490" y="1953"/>
                    <a:pt x="2511" y="1890"/>
                    <a:pt x="2511" y="1807"/>
                  </a:cubicBezTo>
                  <a:lnTo>
                    <a:pt x="2511" y="1807"/>
                  </a:lnTo>
                  <a:cubicBezTo>
                    <a:pt x="2501" y="1856"/>
                    <a:pt x="2496" y="1883"/>
                    <a:pt x="2496" y="1883"/>
                  </a:cubicBezTo>
                  <a:cubicBezTo>
                    <a:pt x="2495" y="1883"/>
                    <a:pt x="2500" y="1851"/>
                    <a:pt x="2511" y="1786"/>
                  </a:cubicBezTo>
                  <a:cubicBezTo>
                    <a:pt x="2532" y="1618"/>
                    <a:pt x="2574" y="1430"/>
                    <a:pt x="2595" y="1283"/>
                  </a:cubicBezTo>
                  <a:lnTo>
                    <a:pt x="2595" y="1242"/>
                  </a:lnTo>
                  <a:cubicBezTo>
                    <a:pt x="2953" y="714"/>
                    <a:pt x="2565" y="0"/>
                    <a:pt x="1965" y="0"/>
                  </a:cubicBezTo>
                  <a:close/>
                </a:path>
              </a:pathLst>
            </a:custGeom>
            <a:solidFill>
              <a:srgbClr val="E546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95;p51"/>
            <p:cNvSpPr/>
            <p:nvPr/>
          </p:nvSpPr>
          <p:spPr>
            <a:xfrm>
              <a:off x="6440125" y="2641075"/>
              <a:ext cx="1450" cy="1625"/>
            </a:xfrm>
            <a:custGeom>
              <a:avLst/>
              <a:gdLst/>
              <a:ahLst/>
              <a:cxnLst/>
              <a:rect l="l" t="t" r="r" b="b"/>
              <a:pathLst>
                <a:path w="58" h="65" extrusionOk="0">
                  <a:moveTo>
                    <a:pt x="3" y="0"/>
                  </a:moveTo>
                  <a:cubicBezTo>
                    <a:pt x="1" y="0"/>
                    <a:pt x="23" y="29"/>
                    <a:pt x="58" y="64"/>
                  </a:cubicBezTo>
                  <a:cubicBezTo>
                    <a:pt x="21" y="18"/>
                    <a:pt x="4" y="0"/>
                    <a:pt x="3" y="0"/>
                  </a:cubicBezTo>
                  <a:close/>
                </a:path>
              </a:pathLst>
            </a:custGeom>
            <a:solidFill>
              <a:srgbClr val="E546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96;p51"/>
            <p:cNvSpPr/>
            <p:nvPr/>
          </p:nvSpPr>
          <p:spPr>
            <a:xfrm>
              <a:off x="7449500" y="2712900"/>
              <a:ext cx="149150" cy="149900"/>
            </a:xfrm>
            <a:custGeom>
              <a:avLst/>
              <a:gdLst/>
              <a:ahLst/>
              <a:cxnLst/>
              <a:rect l="l" t="t" r="r" b="b"/>
              <a:pathLst>
                <a:path w="5966" h="5996" extrusionOk="0">
                  <a:moveTo>
                    <a:pt x="3653" y="1"/>
                  </a:moveTo>
                  <a:cubicBezTo>
                    <a:pt x="3403" y="1"/>
                    <a:pt x="3156" y="126"/>
                    <a:pt x="2995" y="413"/>
                  </a:cubicBezTo>
                  <a:cubicBezTo>
                    <a:pt x="2639" y="957"/>
                    <a:pt x="2262" y="1480"/>
                    <a:pt x="2095" y="2129"/>
                  </a:cubicBezTo>
                  <a:cubicBezTo>
                    <a:pt x="1990" y="2527"/>
                    <a:pt x="1949" y="2945"/>
                    <a:pt x="1907" y="3364"/>
                  </a:cubicBezTo>
                  <a:lnTo>
                    <a:pt x="1802" y="3364"/>
                  </a:lnTo>
                  <a:cubicBezTo>
                    <a:pt x="1783" y="3363"/>
                    <a:pt x="1765" y="3362"/>
                    <a:pt x="1746" y="3362"/>
                  </a:cubicBezTo>
                  <a:cubicBezTo>
                    <a:pt x="329" y="3362"/>
                    <a:pt x="1" y="5710"/>
                    <a:pt x="1467" y="5958"/>
                  </a:cubicBezTo>
                  <a:cubicBezTo>
                    <a:pt x="1641" y="5983"/>
                    <a:pt x="1809" y="5996"/>
                    <a:pt x="1971" y="5996"/>
                  </a:cubicBezTo>
                  <a:cubicBezTo>
                    <a:pt x="2744" y="5996"/>
                    <a:pt x="3386" y="5718"/>
                    <a:pt x="3957" y="5268"/>
                  </a:cubicBezTo>
                  <a:cubicBezTo>
                    <a:pt x="4355" y="5142"/>
                    <a:pt x="4690" y="4828"/>
                    <a:pt x="4794" y="4410"/>
                  </a:cubicBezTo>
                  <a:cubicBezTo>
                    <a:pt x="5234" y="3803"/>
                    <a:pt x="5568" y="3133"/>
                    <a:pt x="5819" y="2422"/>
                  </a:cubicBezTo>
                  <a:cubicBezTo>
                    <a:pt x="5966" y="1815"/>
                    <a:pt x="5652" y="1146"/>
                    <a:pt x="5129" y="832"/>
                  </a:cubicBezTo>
                  <a:cubicBezTo>
                    <a:pt x="4920" y="685"/>
                    <a:pt x="4710" y="644"/>
                    <a:pt x="4501" y="644"/>
                  </a:cubicBezTo>
                  <a:cubicBezTo>
                    <a:pt x="4501" y="623"/>
                    <a:pt x="4501" y="581"/>
                    <a:pt x="4480" y="581"/>
                  </a:cubicBezTo>
                  <a:cubicBezTo>
                    <a:pt x="4325" y="222"/>
                    <a:pt x="3986" y="1"/>
                    <a:pt x="3653" y="1"/>
                  </a:cubicBezTo>
                  <a:close/>
                </a:path>
              </a:pathLst>
            </a:custGeom>
            <a:solidFill>
              <a:srgbClr val="E546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97;p51"/>
            <p:cNvSpPr/>
            <p:nvPr/>
          </p:nvSpPr>
          <p:spPr>
            <a:xfrm>
              <a:off x="6583325" y="2726875"/>
              <a:ext cx="45525" cy="57625"/>
            </a:xfrm>
            <a:custGeom>
              <a:avLst/>
              <a:gdLst/>
              <a:ahLst/>
              <a:cxnLst/>
              <a:rect l="l" t="t" r="r" b="b"/>
              <a:pathLst>
                <a:path w="1821" h="2305" extrusionOk="0">
                  <a:moveTo>
                    <a:pt x="1067" y="1"/>
                  </a:moveTo>
                  <a:cubicBezTo>
                    <a:pt x="649" y="1"/>
                    <a:pt x="419" y="315"/>
                    <a:pt x="335" y="691"/>
                  </a:cubicBezTo>
                  <a:cubicBezTo>
                    <a:pt x="314" y="712"/>
                    <a:pt x="314" y="733"/>
                    <a:pt x="293" y="754"/>
                  </a:cubicBezTo>
                  <a:cubicBezTo>
                    <a:pt x="188" y="921"/>
                    <a:pt x="105" y="1110"/>
                    <a:pt x="84" y="1277"/>
                  </a:cubicBezTo>
                  <a:cubicBezTo>
                    <a:pt x="0" y="1738"/>
                    <a:pt x="188" y="2177"/>
                    <a:pt x="649" y="2282"/>
                  </a:cubicBezTo>
                  <a:cubicBezTo>
                    <a:pt x="715" y="2297"/>
                    <a:pt x="781" y="2305"/>
                    <a:pt x="846" y="2305"/>
                  </a:cubicBezTo>
                  <a:cubicBezTo>
                    <a:pt x="1295" y="2305"/>
                    <a:pt x="1695" y="1944"/>
                    <a:pt x="1695" y="1486"/>
                  </a:cubicBezTo>
                  <a:lnTo>
                    <a:pt x="1695" y="1445"/>
                  </a:lnTo>
                  <a:cubicBezTo>
                    <a:pt x="1716" y="1382"/>
                    <a:pt x="1716" y="1340"/>
                    <a:pt x="1758" y="1277"/>
                  </a:cubicBezTo>
                  <a:cubicBezTo>
                    <a:pt x="1800" y="1152"/>
                    <a:pt x="1821" y="942"/>
                    <a:pt x="1800" y="733"/>
                  </a:cubicBezTo>
                  <a:cubicBezTo>
                    <a:pt x="1779" y="336"/>
                    <a:pt x="1486" y="1"/>
                    <a:pt x="1067" y="1"/>
                  </a:cubicBezTo>
                  <a:close/>
                </a:path>
              </a:pathLst>
            </a:custGeom>
            <a:solidFill>
              <a:srgbClr val="4631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98;p51"/>
            <p:cNvSpPr/>
            <p:nvPr/>
          </p:nvSpPr>
          <p:spPr>
            <a:xfrm>
              <a:off x="7077125" y="2773250"/>
              <a:ext cx="46050" cy="53050"/>
            </a:xfrm>
            <a:custGeom>
              <a:avLst/>
              <a:gdLst/>
              <a:ahLst/>
              <a:cxnLst/>
              <a:rect l="l" t="t" r="r" b="b"/>
              <a:pathLst>
                <a:path w="1842" h="2122" extrusionOk="0">
                  <a:moveTo>
                    <a:pt x="782" y="1"/>
                  </a:moveTo>
                  <a:cubicBezTo>
                    <a:pt x="590" y="1"/>
                    <a:pt x="380" y="128"/>
                    <a:pt x="251" y="238"/>
                  </a:cubicBezTo>
                  <a:cubicBezTo>
                    <a:pt x="105" y="406"/>
                    <a:pt x="21" y="594"/>
                    <a:pt x="21" y="845"/>
                  </a:cubicBezTo>
                  <a:cubicBezTo>
                    <a:pt x="21" y="971"/>
                    <a:pt x="0" y="1096"/>
                    <a:pt x="0" y="1243"/>
                  </a:cubicBezTo>
                  <a:cubicBezTo>
                    <a:pt x="0" y="1305"/>
                    <a:pt x="21" y="1389"/>
                    <a:pt x="21" y="1473"/>
                  </a:cubicBezTo>
                  <a:cubicBezTo>
                    <a:pt x="63" y="1619"/>
                    <a:pt x="126" y="1724"/>
                    <a:pt x="251" y="1849"/>
                  </a:cubicBezTo>
                  <a:cubicBezTo>
                    <a:pt x="419" y="2017"/>
                    <a:pt x="649" y="2121"/>
                    <a:pt x="858" y="2121"/>
                  </a:cubicBezTo>
                  <a:cubicBezTo>
                    <a:pt x="1088" y="2121"/>
                    <a:pt x="1297" y="2017"/>
                    <a:pt x="1444" y="1849"/>
                  </a:cubicBezTo>
                  <a:lnTo>
                    <a:pt x="1590" y="1682"/>
                  </a:lnTo>
                  <a:cubicBezTo>
                    <a:pt x="1653" y="1577"/>
                    <a:pt x="1695" y="1452"/>
                    <a:pt x="1695" y="1305"/>
                  </a:cubicBezTo>
                  <a:cubicBezTo>
                    <a:pt x="1799" y="1138"/>
                    <a:pt x="1841" y="971"/>
                    <a:pt x="1841" y="824"/>
                  </a:cubicBezTo>
                  <a:cubicBezTo>
                    <a:pt x="1841" y="615"/>
                    <a:pt x="1779" y="406"/>
                    <a:pt x="1611" y="259"/>
                  </a:cubicBezTo>
                  <a:cubicBezTo>
                    <a:pt x="1486" y="134"/>
                    <a:pt x="1318" y="92"/>
                    <a:pt x="1172" y="50"/>
                  </a:cubicBezTo>
                  <a:cubicBezTo>
                    <a:pt x="1067" y="29"/>
                    <a:pt x="963" y="8"/>
                    <a:pt x="858" y="8"/>
                  </a:cubicBezTo>
                  <a:cubicBezTo>
                    <a:pt x="833" y="3"/>
                    <a:pt x="808" y="1"/>
                    <a:pt x="782" y="1"/>
                  </a:cubicBezTo>
                  <a:close/>
                </a:path>
              </a:pathLst>
            </a:custGeom>
            <a:solidFill>
              <a:srgbClr val="4631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99;p51"/>
            <p:cNvSpPr/>
            <p:nvPr/>
          </p:nvSpPr>
          <p:spPr>
            <a:xfrm>
              <a:off x="5948275" y="2297825"/>
              <a:ext cx="2178175" cy="2151575"/>
            </a:xfrm>
            <a:custGeom>
              <a:avLst/>
              <a:gdLst/>
              <a:ahLst/>
              <a:cxnLst/>
              <a:rect l="l" t="t" r="r" b="b"/>
              <a:pathLst>
                <a:path w="87127" h="86063" extrusionOk="0">
                  <a:moveTo>
                    <a:pt x="21529" y="10767"/>
                  </a:moveTo>
                  <a:cubicBezTo>
                    <a:pt x="21558" y="10767"/>
                    <a:pt x="21587" y="10772"/>
                    <a:pt x="21615" y="10781"/>
                  </a:cubicBezTo>
                  <a:lnTo>
                    <a:pt x="21636" y="10781"/>
                  </a:lnTo>
                  <a:cubicBezTo>
                    <a:pt x="21197" y="11534"/>
                    <a:pt x="20799" y="12329"/>
                    <a:pt x="20904" y="12769"/>
                  </a:cubicBezTo>
                  <a:cubicBezTo>
                    <a:pt x="20778" y="12936"/>
                    <a:pt x="20778" y="13166"/>
                    <a:pt x="20862" y="13355"/>
                  </a:cubicBezTo>
                  <a:cubicBezTo>
                    <a:pt x="20904" y="13397"/>
                    <a:pt x="20925" y="13418"/>
                    <a:pt x="20945" y="13480"/>
                  </a:cubicBezTo>
                  <a:cubicBezTo>
                    <a:pt x="20841" y="13585"/>
                    <a:pt x="20736" y="13669"/>
                    <a:pt x="20632" y="13773"/>
                  </a:cubicBezTo>
                  <a:cubicBezTo>
                    <a:pt x="20590" y="13690"/>
                    <a:pt x="20506" y="13585"/>
                    <a:pt x="20422" y="13480"/>
                  </a:cubicBezTo>
                  <a:cubicBezTo>
                    <a:pt x="20171" y="13104"/>
                    <a:pt x="20276" y="12853"/>
                    <a:pt x="20464" y="12455"/>
                  </a:cubicBezTo>
                  <a:cubicBezTo>
                    <a:pt x="20632" y="12037"/>
                    <a:pt x="20736" y="11618"/>
                    <a:pt x="20987" y="11221"/>
                  </a:cubicBezTo>
                  <a:cubicBezTo>
                    <a:pt x="21080" y="11035"/>
                    <a:pt x="21304" y="10767"/>
                    <a:pt x="21529" y="10767"/>
                  </a:cubicBezTo>
                  <a:close/>
                  <a:moveTo>
                    <a:pt x="13891" y="6606"/>
                  </a:moveTo>
                  <a:cubicBezTo>
                    <a:pt x="14602" y="6606"/>
                    <a:pt x="15361" y="7112"/>
                    <a:pt x="15924" y="7433"/>
                  </a:cubicBezTo>
                  <a:cubicBezTo>
                    <a:pt x="16677" y="7873"/>
                    <a:pt x="17493" y="8291"/>
                    <a:pt x="18246" y="8752"/>
                  </a:cubicBezTo>
                  <a:cubicBezTo>
                    <a:pt x="18707" y="9003"/>
                    <a:pt x="19062" y="9275"/>
                    <a:pt x="19397" y="9651"/>
                  </a:cubicBezTo>
                  <a:cubicBezTo>
                    <a:pt x="19585" y="9840"/>
                    <a:pt x="19753" y="10049"/>
                    <a:pt x="19920" y="10216"/>
                  </a:cubicBezTo>
                  <a:cubicBezTo>
                    <a:pt x="19606" y="10572"/>
                    <a:pt x="19397" y="11053"/>
                    <a:pt x="19230" y="11513"/>
                  </a:cubicBezTo>
                  <a:cubicBezTo>
                    <a:pt x="18958" y="12225"/>
                    <a:pt x="18518" y="12894"/>
                    <a:pt x="18832" y="13669"/>
                  </a:cubicBezTo>
                  <a:cubicBezTo>
                    <a:pt x="19020" y="14108"/>
                    <a:pt x="19292" y="14464"/>
                    <a:pt x="19711" y="14631"/>
                  </a:cubicBezTo>
                  <a:cubicBezTo>
                    <a:pt x="19669" y="14673"/>
                    <a:pt x="19648" y="14736"/>
                    <a:pt x="19585" y="14778"/>
                  </a:cubicBezTo>
                  <a:cubicBezTo>
                    <a:pt x="18435" y="16347"/>
                    <a:pt x="17744" y="18104"/>
                    <a:pt x="17179" y="19883"/>
                  </a:cubicBezTo>
                  <a:cubicBezTo>
                    <a:pt x="17116" y="20113"/>
                    <a:pt x="17054" y="20385"/>
                    <a:pt x="16970" y="20636"/>
                  </a:cubicBezTo>
                  <a:cubicBezTo>
                    <a:pt x="16531" y="20804"/>
                    <a:pt x="16112" y="20929"/>
                    <a:pt x="15610" y="20950"/>
                  </a:cubicBezTo>
                  <a:cubicBezTo>
                    <a:pt x="15137" y="20991"/>
                    <a:pt x="14647" y="21014"/>
                    <a:pt x="14161" y="21014"/>
                  </a:cubicBezTo>
                  <a:cubicBezTo>
                    <a:pt x="13895" y="21014"/>
                    <a:pt x="13631" y="21007"/>
                    <a:pt x="13371" y="20992"/>
                  </a:cubicBezTo>
                  <a:cubicBezTo>
                    <a:pt x="12660" y="20929"/>
                    <a:pt x="13476" y="19883"/>
                    <a:pt x="13664" y="19485"/>
                  </a:cubicBezTo>
                  <a:cubicBezTo>
                    <a:pt x="13831" y="19130"/>
                    <a:pt x="14459" y="18544"/>
                    <a:pt x="14417" y="17811"/>
                  </a:cubicBezTo>
                  <a:cubicBezTo>
                    <a:pt x="14374" y="16940"/>
                    <a:pt x="13836" y="16758"/>
                    <a:pt x="13172" y="16758"/>
                  </a:cubicBezTo>
                  <a:cubicBezTo>
                    <a:pt x="12698" y="16758"/>
                    <a:pt x="12159" y="16851"/>
                    <a:pt x="11690" y="16851"/>
                  </a:cubicBezTo>
                  <a:cubicBezTo>
                    <a:pt x="11240" y="16851"/>
                    <a:pt x="10854" y="16765"/>
                    <a:pt x="10651" y="16431"/>
                  </a:cubicBezTo>
                  <a:cubicBezTo>
                    <a:pt x="10442" y="16096"/>
                    <a:pt x="11049" y="15384"/>
                    <a:pt x="11216" y="15154"/>
                  </a:cubicBezTo>
                  <a:cubicBezTo>
                    <a:pt x="11572" y="14715"/>
                    <a:pt x="12011" y="14317"/>
                    <a:pt x="12471" y="14024"/>
                  </a:cubicBezTo>
                  <a:cubicBezTo>
                    <a:pt x="13371" y="13501"/>
                    <a:pt x="15338" y="13041"/>
                    <a:pt x="15275" y="11702"/>
                  </a:cubicBezTo>
                  <a:cubicBezTo>
                    <a:pt x="15233" y="10363"/>
                    <a:pt x="13706" y="9798"/>
                    <a:pt x="12890" y="8961"/>
                  </a:cubicBezTo>
                  <a:cubicBezTo>
                    <a:pt x="12576" y="8647"/>
                    <a:pt x="12367" y="8249"/>
                    <a:pt x="12346" y="7810"/>
                  </a:cubicBezTo>
                  <a:cubicBezTo>
                    <a:pt x="12325" y="7287"/>
                    <a:pt x="12869" y="6973"/>
                    <a:pt x="13266" y="6764"/>
                  </a:cubicBezTo>
                  <a:cubicBezTo>
                    <a:pt x="13466" y="6652"/>
                    <a:pt x="13676" y="6606"/>
                    <a:pt x="13891" y="6606"/>
                  </a:cubicBezTo>
                  <a:close/>
                  <a:moveTo>
                    <a:pt x="62960" y="17142"/>
                  </a:moveTo>
                  <a:lnTo>
                    <a:pt x="62960" y="17142"/>
                  </a:lnTo>
                  <a:cubicBezTo>
                    <a:pt x="63190" y="17267"/>
                    <a:pt x="63379" y="17498"/>
                    <a:pt x="63630" y="17644"/>
                  </a:cubicBezTo>
                  <a:cubicBezTo>
                    <a:pt x="64048" y="17895"/>
                    <a:pt x="64508" y="18083"/>
                    <a:pt x="64718" y="18586"/>
                  </a:cubicBezTo>
                  <a:cubicBezTo>
                    <a:pt x="65052" y="19423"/>
                    <a:pt x="64718" y="20280"/>
                    <a:pt x="64215" y="20929"/>
                  </a:cubicBezTo>
                  <a:lnTo>
                    <a:pt x="63985" y="20929"/>
                  </a:lnTo>
                  <a:cubicBezTo>
                    <a:pt x="63274" y="20950"/>
                    <a:pt x="62374" y="21201"/>
                    <a:pt x="61726" y="21473"/>
                  </a:cubicBezTo>
                  <a:cubicBezTo>
                    <a:pt x="61495" y="21578"/>
                    <a:pt x="61286" y="21724"/>
                    <a:pt x="61098" y="21850"/>
                  </a:cubicBezTo>
                  <a:cubicBezTo>
                    <a:pt x="61056" y="21452"/>
                    <a:pt x="60993" y="21034"/>
                    <a:pt x="60951" y="20636"/>
                  </a:cubicBezTo>
                  <a:cubicBezTo>
                    <a:pt x="61182" y="20594"/>
                    <a:pt x="61474" y="20511"/>
                    <a:pt x="61726" y="20427"/>
                  </a:cubicBezTo>
                  <a:cubicBezTo>
                    <a:pt x="61746" y="20490"/>
                    <a:pt x="61746" y="20532"/>
                    <a:pt x="61788" y="20615"/>
                  </a:cubicBezTo>
                  <a:cubicBezTo>
                    <a:pt x="61872" y="20887"/>
                    <a:pt x="62113" y="21023"/>
                    <a:pt x="62351" y="21023"/>
                  </a:cubicBezTo>
                  <a:cubicBezTo>
                    <a:pt x="62589" y="21023"/>
                    <a:pt x="62824" y="20887"/>
                    <a:pt x="62897" y="20615"/>
                  </a:cubicBezTo>
                  <a:cubicBezTo>
                    <a:pt x="63274" y="19423"/>
                    <a:pt x="63086" y="18314"/>
                    <a:pt x="62960" y="17142"/>
                  </a:cubicBezTo>
                  <a:close/>
                  <a:moveTo>
                    <a:pt x="63985" y="22247"/>
                  </a:moveTo>
                  <a:cubicBezTo>
                    <a:pt x="65178" y="22247"/>
                    <a:pt x="65973" y="23147"/>
                    <a:pt x="66182" y="24256"/>
                  </a:cubicBezTo>
                  <a:cubicBezTo>
                    <a:pt x="66412" y="25386"/>
                    <a:pt x="65827" y="26558"/>
                    <a:pt x="65052" y="27332"/>
                  </a:cubicBezTo>
                  <a:cubicBezTo>
                    <a:pt x="64048" y="28315"/>
                    <a:pt x="62563" y="28273"/>
                    <a:pt x="61286" y="28315"/>
                  </a:cubicBezTo>
                  <a:lnTo>
                    <a:pt x="61182" y="28315"/>
                  </a:lnTo>
                  <a:cubicBezTo>
                    <a:pt x="61391" y="26578"/>
                    <a:pt x="61391" y="24821"/>
                    <a:pt x="61223" y="23084"/>
                  </a:cubicBezTo>
                  <a:cubicBezTo>
                    <a:pt x="61788" y="22289"/>
                    <a:pt x="63107" y="22268"/>
                    <a:pt x="63985" y="22247"/>
                  </a:cubicBezTo>
                  <a:close/>
                  <a:moveTo>
                    <a:pt x="71492" y="19296"/>
                  </a:moveTo>
                  <a:cubicBezTo>
                    <a:pt x="72995" y="19296"/>
                    <a:pt x="74514" y="19510"/>
                    <a:pt x="75828" y="20280"/>
                  </a:cubicBezTo>
                  <a:cubicBezTo>
                    <a:pt x="76435" y="20636"/>
                    <a:pt x="77314" y="21013"/>
                    <a:pt x="77397" y="21829"/>
                  </a:cubicBezTo>
                  <a:cubicBezTo>
                    <a:pt x="77481" y="22687"/>
                    <a:pt x="76142" y="23126"/>
                    <a:pt x="75514" y="23293"/>
                  </a:cubicBezTo>
                  <a:cubicBezTo>
                    <a:pt x="74363" y="23607"/>
                    <a:pt x="72962" y="24172"/>
                    <a:pt x="73317" y="25616"/>
                  </a:cubicBezTo>
                  <a:cubicBezTo>
                    <a:pt x="73673" y="27102"/>
                    <a:pt x="75472" y="27687"/>
                    <a:pt x="76267" y="28859"/>
                  </a:cubicBezTo>
                  <a:cubicBezTo>
                    <a:pt x="76707" y="29529"/>
                    <a:pt x="75849" y="30407"/>
                    <a:pt x="75242" y="30638"/>
                  </a:cubicBezTo>
                  <a:cubicBezTo>
                    <a:pt x="74887" y="30763"/>
                    <a:pt x="74510" y="30931"/>
                    <a:pt x="74154" y="31014"/>
                  </a:cubicBezTo>
                  <a:cubicBezTo>
                    <a:pt x="74026" y="31048"/>
                    <a:pt x="73897" y="31060"/>
                    <a:pt x="73769" y="31060"/>
                  </a:cubicBezTo>
                  <a:cubicBezTo>
                    <a:pt x="73500" y="31060"/>
                    <a:pt x="73231" y="31008"/>
                    <a:pt x="72962" y="30993"/>
                  </a:cubicBezTo>
                  <a:cubicBezTo>
                    <a:pt x="72936" y="30992"/>
                    <a:pt x="72911" y="30992"/>
                    <a:pt x="72886" y="30992"/>
                  </a:cubicBezTo>
                  <a:cubicBezTo>
                    <a:pt x="72052" y="30992"/>
                    <a:pt x="71536" y="31665"/>
                    <a:pt x="71455" y="32437"/>
                  </a:cubicBezTo>
                  <a:cubicBezTo>
                    <a:pt x="71392" y="33148"/>
                    <a:pt x="71811" y="33923"/>
                    <a:pt x="71874" y="34634"/>
                  </a:cubicBezTo>
                  <a:cubicBezTo>
                    <a:pt x="71936" y="35387"/>
                    <a:pt x="71371" y="35764"/>
                    <a:pt x="70806" y="36078"/>
                  </a:cubicBezTo>
                  <a:cubicBezTo>
                    <a:pt x="70543" y="36216"/>
                    <a:pt x="70097" y="36428"/>
                    <a:pt x="69728" y="36428"/>
                  </a:cubicBezTo>
                  <a:cubicBezTo>
                    <a:pt x="69539" y="36428"/>
                    <a:pt x="69371" y="36373"/>
                    <a:pt x="69258" y="36224"/>
                  </a:cubicBezTo>
                  <a:cubicBezTo>
                    <a:pt x="69136" y="36064"/>
                    <a:pt x="68969" y="35996"/>
                    <a:pt x="68796" y="35996"/>
                  </a:cubicBezTo>
                  <a:cubicBezTo>
                    <a:pt x="68406" y="35996"/>
                    <a:pt x="67988" y="36341"/>
                    <a:pt x="68003" y="36747"/>
                  </a:cubicBezTo>
                  <a:cubicBezTo>
                    <a:pt x="68024" y="37208"/>
                    <a:pt x="68128" y="37773"/>
                    <a:pt x="67919" y="38191"/>
                  </a:cubicBezTo>
                  <a:cubicBezTo>
                    <a:pt x="67668" y="38693"/>
                    <a:pt x="67480" y="38840"/>
                    <a:pt x="66977" y="39049"/>
                  </a:cubicBezTo>
                  <a:cubicBezTo>
                    <a:pt x="66641" y="39190"/>
                    <a:pt x="66335" y="39255"/>
                    <a:pt x="66051" y="39255"/>
                  </a:cubicBezTo>
                  <a:cubicBezTo>
                    <a:pt x="65362" y="39255"/>
                    <a:pt x="64799" y="38870"/>
                    <a:pt x="64236" y="38233"/>
                  </a:cubicBezTo>
                  <a:cubicBezTo>
                    <a:pt x="63588" y="37480"/>
                    <a:pt x="62939" y="36392"/>
                    <a:pt x="62625" y="35450"/>
                  </a:cubicBezTo>
                  <a:cubicBezTo>
                    <a:pt x="62437" y="34864"/>
                    <a:pt x="62270" y="34299"/>
                    <a:pt x="62144" y="33713"/>
                  </a:cubicBezTo>
                  <a:cubicBezTo>
                    <a:pt x="62102" y="33358"/>
                    <a:pt x="62039" y="33002"/>
                    <a:pt x="61935" y="32667"/>
                  </a:cubicBezTo>
                  <a:cubicBezTo>
                    <a:pt x="61809" y="32228"/>
                    <a:pt x="61516" y="31642"/>
                    <a:pt x="61516" y="31182"/>
                  </a:cubicBezTo>
                  <a:cubicBezTo>
                    <a:pt x="61516" y="30889"/>
                    <a:pt x="61516" y="30596"/>
                    <a:pt x="61537" y="30324"/>
                  </a:cubicBezTo>
                  <a:cubicBezTo>
                    <a:pt x="61537" y="30135"/>
                    <a:pt x="61579" y="29926"/>
                    <a:pt x="61600" y="29738"/>
                  </a:cubicBezTo>
                  <a:cubicBezTo>
                    <a:pt x="61621" y="29654"/>
                    <a:pt x="61621" y="29591"/>
                    <a:pt x="61642" y="29508"/>
                  </a:cubicBezTo>
                  <a:cubicBezTo>
                    <a:pt x="62119" y="29791"/>
                    <a:pt x="62630" y="29915"/>
                    <a:pt x="63149" y="29915"/>
                  </a:cubicBezTo>
                  <a:cubicBezTo>
                    <a:pt x="64201" y="29915"/>
                    <a:pt x="65285" y="29406"/>
                    <a:pt x="66182" y="28692"/>
                  </a:cubicBezTo>
                  <a:cubicBezTo>
                    <a:pt x="67668" y="27520"/>
                    <a:pt x="68170" y="25365"/>
                    <a:pt x="67752" y="23586"/>
                  </a:cubicBezTo>
                  <a:cubicBezTo>
                    <a:pt x="67480" y="22540"/>
                    <a:pt x="66747" y="21745"/>
                    <a:pt x="65806" y="21285"/>
                  </a:cubicBezTo>
                  <a:cubicBezTo>
                    <a:pt x="65889" y="21201"/>
                    <a:pt x="65973" y="21055"/>
                    <a:pt x="66015" y="20908"/>
                  </a:cubicBezTo>
                  <a:cubicBezTo>
                    <a:pt x="66182" y="20573"/>
                    <a:pt x="66245" y="20197"/>
                    <a:pt x="66287" y="19799"/>
                  </a:cubicBezTo>
                  <a:cubicBezTo>
                    <a:pt x="67605" y="19213"/>
                    <a:pt x="69153" y="19381"/>
                    <a:pt x="70618" y="19318"/>
                  </a:cubicBezTo>
                  <a:cubicBezTo>
                    <a:pt x="70908" y="19304"/>
                    <a:pt x="71200" y="19296"/>
                    <a:pt x="71492" y="19296"/>
                  </a:cubicBezTo>
                  <a:close/>
                  <a:moveTo>
                    <a:pt x="25758" y="40409"/>
                  </a:moveTo>
                  <a:cubicBezTo>
                    <a:pt x="27787" y="41476"/>
                    <a:pt x="29984" y="42208"/>
                    <a:pt x="32202" y="42731"/>
                  </a:cubicBezTo>
                  <a:cubicBezTo>
                    <a:pt x="32077" y="43024"/>
                    <a:pt x="31993" y="43317"/>
                    <a:pt x="31888" y="43631"/>
                  </a:cubicBezTo>
                  <a:cubicBezTo>
                    <a:pt x="31679" y="44447"/>
                    <a:pt x="31407" y="45242"/>
                    <a:pt x="31198" y="46058"/>
                  </a:cubicBezTo>
                  <a:cubicBezTo>
                    <a:pt x="31135" y="46351"/>
                    <a:pt x="31072" y="46602"/>
                    <a:pt x="30989" y="46895"/>
                  </a:cubicBezTo>
                  <a:cubicBezTo>
                    <a:pt x="30944" y="46898"/>
                    <a:pt x="30899" y="46899"/>
                    <a:pt x="30854" y="46899"/>
                  </a:cubicBezTo>
                  <a:cubicBezTo>
                    <a:pt x="29660" y="46899"/>
                    <a:pt x="28665" y="46110"/>
                    <a:pt x="27515" y="45807"/>
                  </a:cubicBezTo>
                  <a:cubicBezTo>
                    <a:pt x="26595" y="45577"/>
                    <a:pt x="25716" y="45284"/>
                    <a:pt x="24858" y="44887"/>
                  </a:cubicBezTo>
                  <a:cubicBezTo>
                    <a:pt x="24482" y="44698"/>
                    <a:pt x="24084" y="44531"/>
                    <a:pt x="23812" y="44196"/>
                  </a:cubicBezTo>
                  <a:lnTo>
                    <a:pt x="23770" y="44175"/>
                  </a:lnTo>
                  <a:cubicBezTo>
                    <a:pt x="23875" y="43820"/>
                    <a:pt x="24335" y="43443"/>
                    <a:pt x="24565" y="43150"/>
                  </a:cubicBezTo>
                  <a:cubicBezTo>
                    <a:pt x="25130" y="42480"/>
                    <a:pt x="25570" y="41413"/>
                    <a:pt x="25758" y="40409"/>
                  </a:cubicBezTo>
                  <a:close/>
                  <a:moveTo>
                    <a:pt x="36847" y="43527"/>
                  </a:moveTo>
                  <a:cubicBezTo>
                    <a:pt x="38142" y="43639"/>
                    <a:pt x="39454" y="43718"/>
                    <a:pt x="40782" y="43718"/>
                  </a:cubicBezTo>
                  <a:cubicBezTo>
                    <a:pt x="40935" y="43718"/>
                    <a:pt x="41088" y="43717"/>
                    <a:pt x="41241" y="43715"/>
                  </a:cubicBezTo>
                  <a:lnTo>
                    <a:pt x="41241" y="43715"/>
                  </a:lnTo>
                  <a:cubicBezTo>
                    <a:pt x="41095" y="44761"/>
                    <a:pt x="41032" y="45870"/>
                    <a:pt x="40237" y="46686"/>
                  </a:cubicBezTo>
                  <a:cubicBezTo>
                    <a:pt x="40061" y="46856"/>
                    <a:pt x="39872" y="46922"/>
                    <a:pt x="39681" y="46922"/>
                  </a:cubicBezTo>
                  <a:cubicBezTo>
                    <a:pt x="39261" y="46922"/>
                    <a:pt x="38831" y="46602"/>
                    <a:pt x="38500" y="46372"/>
                  </a:cubicBezTo>
                  <a:cubicBezTo>
                    <a:pt x="37642" y="45765"/>
                    <a:pt x="36806" y="44698"/>
                    <a:pt x="36847" y="43610"/>
                  </a:cubicBezTo>
                  <a:lnTo>
                    <a:pt x="36847" y="43527"/>
                  </a:lnTo>
                  <a:close/>
                  <a:moveTo>
                    <a:pt x="48021" y="42773"/>
                  </a:moveTo>
                  <a:cubicBezTo>
                    <a:pt x="48083" y="42815"/>
                    <a:pt x="48125" y="42878"/>
                    <a:pt x="48230" y="42920"/>
                  </a:cubicBezTo>
                  <a:cubicBezTo>
                    <a:pt x="49966" y="43506"/>
                    <a:pt x="51703" y="43527"/>
                    <a:pt x="53482" y="43757"/>
                  </a:cubicBezTo>
                  <a:cubicBezTo>
                    <a:pt x="54360" y="43861"/>
                    <a:pt x="55135" y="44029"/>
                    <a:pt x="55951" y="44343"/>
                  </a:cubicBezTo>
                  <a:cubicBezTo>
                    <a:pt x="56264" y="44468"/>
                    <a:pt x="55972" y="44740"/>
                    <a:pt x="55888" y="44991"/>
                  </a:cubicBezTo>
                  <a:cubicBezTo>
                    <a:pt x="55783" y="45326"/>
                    <a:pt x="55574" y="45786"/>
                    <a:pt x="55574" y="46142"/>
                  </a:cubicBezTo>
                  <a:cubicBezTo>
                    <a:pt x="55553" y="46561"/>
                    <a:pt x="55553" y="46979"/>
                    <a:pt x="55511" y="47418"/>
                  </a:cubicBezTo>
                  <a:cubicBezTo>
                    <a:pt x="55448" y="47900"/>
                    <a:pt x="55260" y="48360"/>
                    <a:pt x="55260" y="48841"/>
                  </a:cubicBezTo>
                  <a:cubicBezTo>
                    <a:pt x="55260" y="48982"/>
                    <a:pt x="55221" y="49513"/>
                    <a:pt x="55406" y="49513"/>
                  </a:cubicBezTo>
                  <a:cubicBezTo>
                    <a:pt x="55409" y="49513"/>
                    <a:pt x="55412" y="49513"/>
                    <a:pt x="55415" y="49513"/>
                  </a:cubicBezTo>
                  <a:lnTo>
                    <a:pt x="55415" y="49513"/>
                  </a:lnTo>
                  <a:cubicBezTo>
                    <a:pt x="55377" y="49518"/>
                    <a:pt x="55339" y="49520"/>
                    <a:pt x="55301" y="49520"/>
                  </a:cubicBezTo>
                  <a:cubicBezTo>
                    <a:pt x="55076" y="49520"/>
                    <a:pt x="54862" y="49435"/>
                    <a:pt x="54632" y="49364"/>
                  </a:cubicBezTo>
                  <a:cubicBezTo>
                    <a:pt x="54088" y="49197"/>
                    <a:pt x="53544" y="48967"/>
                    <a:pt x="53000" y="48778"/>
                  </a:cubicBezTo>
                  <a:cubicBezTo>
                    <a:pt x="52268" y="48527"/>
                    <a:pt x="51557" y="48130"/>
                    <a:pt x="50803" y="47962"/>
                  </a:cubicBezTo>
                  <a:cubicBezTo>
                    <a:pt x="50767" y="47957"/>
                    <a:pt x="50730" y="47955"/>
                    <a:pt x="50694" y="47955"/>
                  </a:cubicBezTo>
                  <a:cubicBezTo>
                    <a:pt x="50586" y="47955"/>
                    <a:pt x="50484" y="47978"/>
                    <a:pt x="50406" y="48025"/>
                  </a:cubicBezTo>
                  <a:cubicBezTo>
                    <a:pt x="50218" y="47565"/>
                    <a:pt x="50008" y="47105"/>
                    <a:pt x="49820" y="46665"/>
                  </a:cubicBezTo>
                  <a:cubicBezTo>
                    <a:pt x="49234" y="45305"/>
                    <a:pt x="48523" y="44071"/>
                    <a:pt x="47728" y="42836"/>
                  </a:cubicBezTo>
                  <a:cubicBezTo>
                    <a:pt x="47832" y="42815"/>
                    <a:pt x="47916" y="42794"/>
                    <a:pt x="48021" y="42773"/>
                  </a:cubicBezTo>
                  <a:close/>
                  <a:moveTo>
                    <a:pt x="32977" y="42899"/>
                  </a:moveTo>
                  <a:cubicBezTo>
                    <a:pt x="33186" y="42962"/>
                    <a:pt x="33395" y="42983"/>
                    <a:pt x="33646" y="43024"/>
                  </a:cubicBezTo>
                  <a:cubicBezTo>
                    <a:pt x="34441" y="43192"/>
                    <a:pt x="35257" y="43317"/>
                    <a:pt x="36073" y="43401"/>
                  </a:cubicBezTo>
                  <a:cubicBezTo>
                    <a:pt x="36073" y="43422"/>
                    <a:pt x="36073" y="43422"/>
                    <a:pt x="36031" y="43443"/>
                  </a:cubicBezTo>
                  <a:cubicBezTo>
                    <a:pt x="35787" y="45307"/>
                    <a:pt x="37558" y="48136"/>
                    <a:pt x="39622" y="48136"/>
                  </a:cubicBezTo>
                  <a:cubicBezTo>
                    <a:pt x="39852" y="48136"/>
                    <a:pt x="40086" y="48101"/>
                    <a:pt x="40321" y="48025"/>
                  </a:cubicBezTo>
                  <a:cubicBezTo>
                    <a:pt x="41241" y="47732"/>
                    <a:pt x="41764" y="46853"/>
                    <a:pt x="42078" y="46017"/>
                  </a:cubicBezTo>
                  <a:cubicBezTo>
                    <a:pt x="42371" y="45305"/>
                    <a:pt x="42580" y="44405"/>
                    <a:pt x="42580" y="43610"/>
                  </a:cubicBezTo>
                  <a:cubicBezTo>
                    <a:pt x="43982" y="43527"/>
                    <a:pt x="45384" y="43317"/>
                    <a:pt x="46765" y="43024"/>
                  </a:cubicBezTo>
                  <a:cubicBezTo>
                    <a:pt x="48418" y="45640"/>
                    <a:pt x="49318" y="48737"/>
                    <a:pt x="50427" y="51582"/>
                  </a:cubicBezTo>
                  <a:cubicBezTo>
                    <a:pt x="51034" y="53151"/>
                    <a:pt x="51431" y="54721"/>
                    <a:pt x="51766" y="56311"/>
                  </a:cubicBezTo>
                  <a:cubicBezTo>
                    <a:pt x="51954" y="57148"/>
                    <a:pt x="52122" y="58027"/>
                    <a:pt x="52226" y="58864"/>
                  </a:cubicBezTo>
                  <a:cubicBezTo>
                    <a:pt x="52310" y="59596"/>
                    <a:pt x="52226" y="60265"/>
                    <a:pt x="52519" y="60914"/>
                  </a:cubicBezTo>
                  <a:cubicBezTo>
                    <a:pt x="51098" y="60305"/>
                    <a:pt x="49578" y="59972"/>
                    <a:pt x="48017" y="59972"/>
                  </a:cubicBezTo>
                  <a:cubicBezTo>
                    <a:pt x="47969" y="59972"/>
                    <a:pt x="47922" y="59972"/>
                    <a:pt x="47874" y="59973"/>
                  </a:cubicBezTo>
                  <a:cubicBezTo>
                    <a:pt x="45845" y="60014"/>
                    <a:pt x="43815" y="60286"/>
                    <a:pt x="41848" y="60705"/>
                  </a:cubicBezTo>
                  <a:cubicBezTo>
                    <a:pt x="40927" y="60914"/>
                    <a:pt x="40028" y="61165"/>
                    <a:pt x="39128" y="61395"/>
                  </a:cubicBezTo>
                  <a:cubicBezTo>
                    <a:pt x="38689" y="61521"/>
                    <a:pt x="38249" y="61626"/>
                    <a:pt x="37789" y="61751"/>
                  </a:cubicBezTo>
                  <a:cubicBezTo>
                    <a:pt x="37642" y="61814"/>
                    <a:pt x="37517" y="61856"/>
                    <a:pt x="37370" y="61939"/>
                  </a:cubicBezTo>
                  <a:cubicBezTo>
                    <a:pt x="37119" y="61542"/>
                    <a:pt x="36785" y="61186"/>
                    <a:pt x="36534" y="60872"/>
                  </a:cubicBezTo>
                  <a:cubicBezTo>
                    <a:pt x="35864" y="60035"/>
                    <a:pt x="35027" y="59449"/>
                    <a:pt x="34085" y="58989"/>
                  </a:cubicBezTo>
                  <a:cubicBezTo>
                    <a:pt x="33081" y="58466"/>
                    <a:pt x="32098" y="57901"/>
                    <a:pt x="31093" y="57420"/>
                  </a:cubicBezTo>
                  <a:cubicBezTo>
                    <a:pt x="31093" y="57232"/>
                    <a:pt x="31135" y="57085"/>
                    <a:pt x="31135" y="56897"/>
                  </a:cubicBezTo>
                  <a:cubicBezTo>
                    <a:pt x="31282" y="55181"/>
                    <a:pt x="31554" y="53486"/>
                    <a:pt x="31721" y="51770"/>
                  </a:cubicBezTo>
                  <a:cubicBezTo>
                    <a:pt x="31909" y="50034"/>
                    <a:pt x="32098" y="48360"/>
                    <a:pt x="32412" y="46665"/>
                  </a:cubicBezTo>
                  <a:cubicBezTo>
                    <a:pt x="32537" y="45912"/>
                    <a:pt x="32809" y="45096"/>
                    <a:pt x="32851" y="44301"/>
                  </a:cubicBezTo>
                  <a:cubicBezTo>
                    <a:pt x="32872" y="43840"/>
                    <a:pt x="32914" y="43359"/>
                    <a:pt x="32977" y="42899"/>
                  </a:cubicBezTo>
                  <a:close/>
                  <a:moveTo>
                    <a:pt x="23613" y="57104"/>
                  </a:moveTo>
                  <a:cubicBezTo>
                    <a:pt x="23672" y="57104"/>
                    <a:pt x="23731" y="57105"/>
                    <a:pt x="23791" y="57106"/>
                  </a:cubicBezTo>
                  <a:cubicBezTo>
                    <a:pt x="24879" y="57127"/>
                    <a:pt x="25946" y="57294"/>
                    <a:pt x="26992" y="57524"/>
                  </a:cubicBezTo>
                  <a:cubicBezTo>
                    <a:pt x="29001" y="57985"/>
                    <a:pt x="30780" y="59031"/>
                    <a:pt x="32579" y="60035"/>
                  </a:cubicBezTo>
                  <a:cubicBezTo>
                    <a:pt x="33416" y="60496"/>
                    <a:pt x="34253" y="60872"/>
                    <a:pt x="34943" y="61542"/>
                  </a:cubicBezTo>
                  <a:cubicBezTo>
                    <a:pt x="35278" y="61877"/>
                    <a:pt x="35550" y="62337"/>
                    <a:pt x="35864" y="62734"/>
                  </a:cubicBezTo>
                  <a:cubicBezTo>
                    <a:pt x="35718" y="62734"/>
                    <a:pt x="35571" y="62776"/>
                    <a:pt x="35445" y="62902"/>
                  </a:cubicBezTo>
                  <a:cubicBezTo>
                    <a:pt x="34609" y="63927"/>
                    <a:pt x="33604" y="64743"/>
                    <a:pt x="32558" y="65517"/>
                  </a:cubicBezTo>
                  <a:cubicBezTo>
                    <a:pt x="31616" y="66229"/>
                    <a:pt x="30989" y="67296"/>
                    <a:pt x="30173" y="68133"/>
                  </a:cubicBezTo>
                  <a:cubicBezTo>
                    <a:pt x="29336" y="69012"/>
                    <a:pt x="28478" y="69807"/>
                    <a:pt x="27767" y="70790"/>
                  </a:cubicBezTo>
                  <a:cubicBezTo>
                    <a:pt x="27495" y="71209"/>
                    <a:pt x="27223" y="71648"/>
                    <a:pt x="26971" y="72066"/>
                  </a:cubicBezTo>
                  <a:cubicBezTo>
                    <a:pt x="26867" y="72171"/>
                    <a:pt x="26804" y="72213"/>
                    <a:pt x="26762" y="72297"/>
                  </a:cubicBezTo>
                  <a:cubicBezTo>
                    <a:pt x="25779" y="71146"/>
                    <a:pt x="24921" y="69911"/>
                    <a:pt x="23728" y="69012"/>
                  </a:cubicBezTo>
                  <a:cubicBezTo>
                    <a:pt x="22285" y="67903"/>
                    <a:pt x="20590" y="67191"/>
                    <a:pt x="18832" y="66815"/>
                  </a:cubicBezTo>
                  <a:cubicBezTo>
                    <a:pt x="17826" y="66593"/>
                    <a:pt x="16796" y="66518"/>
                    <a:pt x="15762" y="66518"/>
                  </a:cubicBezTo>
                  <a:cubicBezTo>
                    <a:pt x="14839" y="66518"/>
                    <a:pt x="13912" y="66578"/>
                    <a:pt x="12994" y="66647"/>
                  </a:cubicBezTo>
                  <a:cubicBezTo>
                    <a:pt x="12053" y="66731"/>
                    <a:pt x="11090" y="66877"/>
                    <a:pt x="10149" y="66919"/>
                  </a:cubicBezTo>
                  <a:cubicBezTo>
                    <a:pt x="10044" y="66919"/>
                    <a:pt x="9919" y="66940"/>
                    <a:pt x="9793" y="66940"/>
                  </a:cubicBezTo>
                  <a:cubicBezTo>
                    <a:pt x="10044" y="66563"/>
                    <a:pt x="10274" y="66208"/>
                    <a:pt x="10546" y="65873"/>
                  </a:cubicBezTo>
                  <a:cubicBezTo>
                    <a:pt x="11153" y="64973"/>
                    <a:pt x="11906" y="64199"/>
                    <a:pt x="12471" y="63299"/>
                  </a:cubicBezTo>
                  <a:cubicBezTo>
                    <a:pt x="13099" y="62337"/>
                    <a:pt x="13790" y="61416"/>
                    <a:pt x="14522" y="60537"/>
                  </a:cubicBezTo>
                  <a:cubicBezTo>
                    <a:pt x="15171" y="59721"/>
                    <a:pt x="15715" y="58801"/>
                    <a:pt x="16405" y="58027"/>
                  </a:cubicBezTo>
                  <a:cubicBezTo>
                    <a:pt x="16426" y="58027"/>
                    <a:pt x="16468" y="58027"/>
                    <a:pt x="16510" y="57985"/>
                  </a:cubicBezTo>
                  <a:cubicBezTo>
                    <a:pt x="16928" y="57880"/>
                    <a:pt x="17347" y="57797"/>
                    <a:pt x="17765" y="57755"/>
                  </a:cubicBezTo>
                  <a:cubicBezTo>
                    <a:pt x="18748" y="57608"/>
                    <a:pt x="19753" y="57608"/>
                    <a:pt x="20736" y="57441"/>
                  </a:cubicBezTo>
                  <a:cubicBezTo>
                    <a:pt x="21703" y="57263"/>
                    <a:pt x="22633" y="57104"/>
                    <a:pt x="23613" y="57104"/>
                  </a:cubicBezTo>
                  <a:close/>
                  <a:moveTo>
                    <a:pt x="9479" y="70957"/>
                  </a:moveTo>
                  <a:cubicBezTo>
                    <a:pt x="10463" y="71125"/>
                    <a:pt x="11467" y="71229"/>
                    <a:pt x="12450" y="71418"/>
                  </a:cubicBezTo>
                  <a:cubicBezTo>
                    <a:pt x="12739" y="71464"/>
                    <a:pt x="13019" y="71485"/>
                    <a:pt x="13293" y="71485"/>
                  </a:cubicBezTo>
                  <a:cubicBezTo>
                    <a:pt x="14010" y="71485"/>
                    <a:pt x="14689" y="71343"/>
                    <a:pt x="15401" y="71146"/>
                  </a:cubicBezTo>
                  <a:lnTo>
                    <a:pt x="15401" y="71146"/>
                  </a:lnTo>
                  <a:cubicBezTo>
                    <a:pt x="15087" y="71564"/>
                    <a:pt x="14919" y="72066"/>
                    <a:pt x="14836" y="72631"/>
                  </a:cubicBezTo>
                  <a:cubicBezTo>
                    <a:pt x="14836" y="72569"/>
                    <a:pt x="14773" y="72506"/>
                    <a:pt x="14710" y="72485"/>
                  </a:cubicBezTo>
                  <a:cubicBezTo>
                    <a:pt x="13894" y="72108"/>
                    <a:pt x="13057" y="72087"/>
                    <a:pt x="12158" y="72087"/>
                  </a:cubicBezTo>
                  <a:cubicBezTo>
                    <a:pt x="11279" y="72087"/>
                    <a:pt x="10316" y="72150"/>
                    <a:pt x="9437" y="72380"/>
                  </a:cubicBezTo>
                  <a:cubicBezTo>
                    <a:pt x="9417" y="72380"/>
                    <a:pt x="9396" y="72401"/>
                    <a:pt x="9396" y="72401"/>
                  </a:cubicBezTo>
                  <a:lnTo>
                    <a:pt x="9396" y="72380"/>
                  </a:lnTo>
                  <a:cubicBezTo>
                    <a:pt x="9375" y="72297"/>
                    <a:pt x="8998" y="71962"/>
                    <a:pt x="8873" y="71836"/>
                  </a:cubicBezTo>
                  <a:cubicBezTo>
                    <a:pt x="8998" y="71732"/>
                    <a:pt x="9103" y="71627"/>
                    <a:pt x="9207" y="71481"/>
                  </a:cubicBezTo>
                  <a:cubicBezTo>
                    <a:pt x="9333" y="71334"/>
                    <a:pt x="9417" y="71146"/>
                    <a:pt x="9479" y="70957"/>
                  </a:cubicBezTo>
                  <a:close/>
                  <a:moveTo>
                    <a:pt x="9500" y="72589"/>
                  </a:moveTo>
                  <a:lnTo>
                    <a:pt x="9500" y="72589"/>
                  </a:lnTo>
                  <a:cubicBezTo>
                    <a:pt x="10036" y="72720"/>
                    <a:pt x="10602" y="72740"/>
                    <a:pt x="11164" y="72740"/>
                  </a:cubicBezTo>
                  <a:cubicBezTo>
                    <a:pt x="11413" y="72740"/>
                    <a:pt x="11662" y="72736"/>
                    <a:pt x="11906" y="72736"/>
                  </a:cubicBezTo>
                  <a:cubicBezTo>
                    <a:pt x="12785" y="72736"/>
                    <a:pt x="13685" y="72903"/>
                    <a:pt x="14606" y="72924"/>
                  </a:cubicBezTo>
                  <a:cubicBezTo>
                    <a:pt x="14710" y="72924"/>
                    <a:pt x="14773" y="72841"/>
                    <a:pt x="14836" y="72778"/>
                  </a:cubicBezTo>
                  <a:lnTo>
                    <a:pt x="14836" y="72778"/>
                  </a:lnTo>
                  <a:cubicBezTo>
                    <a:pt x="14815" y="73050"/>
                    <a:pt x="14773" y="73343"/>
                    <a:pt x="14773" y="73636"/>
                  </a:cubicBezTo>
                  <a:cubicBezTo>
                    <a:pt x="14020" y="73678"/>
                    <a:pt x="13287" y="73761"/>
                    <a:pt x="12534" y="73866"/>
                  </a:cubicBezTo>
                  <a:cubicBezTo>
                    <a:pt x="12011" y="73950"/>
                    <a:pt x="11488" y="73991"/>
                    <a:pt x="10986" y="74138"/>
                  </a:cubicBezTo>
                  <a:cubicBezTo>
                    <a:pt x="10777" y="74180"/>
                    <a:pt x="10588" y="74201"/>
                    <a:pt x="10379" y="74263"/>
                  </a:cubicBezTo>
                  <a:cubicBezTo>
                    <a:pt x="10308" y="74107"/>
                    <a:pt x="10121" y="73970"/>
                    <a:pt x="9917" y="73970"/>
                  </a:cubicBezTo>
                  <a:cubicBezTo>
                    <a:pt x="9821" y="73970"/>
                    <a:pt x="9720" y="74001"/>
                    <a:pt x="9626" y="74075"/>
                  </a:cubicBezTo>
                  <a:lnTo>
                    <a:pt x="9479" y="74242"/>
                  </a:lnTo>
                  <a:cubicBezTo>
                    <a:pt x="9417" y="74180"/>
                    <a:pt x="9396" y="74138"/>
                    <a:pt x="9333" y="74075"/>
                  </a:cubicBezTo>
                  <a:cubicBezTo>
                    <a:pt x="9417" y="73887"/>
                    <a:pt x="9521" y="73719"/>
                    <a:pt x="9584" y="73531"/>
                  </a:cubicBezTo>
                  <a:cubicBezTo>
                    <a:pt x="9689" y="73217"/>
                    <a:pt x="9605" y="72903"/>
                    <a:pt x="9500" y="72589"/>
                  </a:cubicBezTo>
                  <a:close/>
                  <a:moveTo>
                    <a:pt x="15509" y="68276"/>
                  </a:moveTo>
                  <a:cubicBezTo>
                    <a:pt x="16122" y="68276"/>
                    <a:pt x="16729" y="68298"/>
                    <a:pt x="17326" y="68342"/>
                  </a:cubicBezTo>
                  <a:cubicBezTo>
                    <a:pt x="19104" y="68509"/>
                    <a:pt x="20820" y="69158"/>
                    <a:pt x="22305" y="70121"/>
                  </a:cubicBezTo>
                  <a:cubicBezTo>
                    <a:pt x="23875" y="71146"/>
                    <a:pt x="24754" y="72841"/>
                    <a:pt x="26051" y="74117"/>
                  </a:cubicBezTo>
                  <a:cubicBezTo>
                    <a:pt x="26072" y="74180"/>
                    <a:pt x="26134" y="74222"/>
                    <a:pt x="26176" y="74284"/>
                  </a:cubicBezTo>
                  <a:cubicBezTo>
                    <a:pt x="26134" y="74452"/>
                    <a:pt x="26114" y="74619"/>
                    <a:pt x="26072" y="74786"/>
                  </a:cubicBezTo>
                  <a:cubicBezTo>
                    <a:pt x="25507" y="74326"/>
                    <a:pt x="24774" y="74033"/>
                    <a:pt x="24063" y="73845"/>
                  </a:cubicBezTo>
                  <a:cubicBezTo>
                    <a:pt x="23080" y="73552"/>
                    <a:pt x="22033" y="73447"/>
                    <a:pt x="20987" y="73426"/>
                  </a:cubicBezTo>
                  <a:cubicBezTo>
                    <a:pt x="20244" y="71841"/>
                    <a:pt x="18928" y="70113"/>
                    <a:pt x="17377" y="70113"/>
                  </a:cubicBezTo>
                  <a:cubicBezTo>
                    <a:pt x="16963" y="70113"/>
                    <a:pt x="16532" y="70236"/>
                    <a:pt x="16091" y="70518"/>
                  </a:cubicBezTo>
                  <a:cubicBezTo>
                    <a:pt x="16028" y="70539"/>
                    <a:pt x="15987" y="70602"/>
                    <a:pt x="15903" y="70644"/>
                  </a:cubicBezTo>
                  <a:cubicBezTo>
                    <a:pt x="15882" y="70581"/>
                    <a:pt x="15798" y="70518"/>
                    <a:pt x="15715" y="70497"/>
                  </a:cubicBezTo>
                  <a:cubicBezTo>
                    <a:pt x="15313" y="70402"/>
                    <a:pt x="14911" y="70376"/>
                    <a:pt x="14509" y="70376"/>
                  </a:cubicBezTo>
                  <a:cubicBezTo>
                    <a:pt x="14016" y="70376"/>
                    <a:pt x="13522" y="70415"/>
                    <a:pt x="13026" y="70415"/>
                  </a:cubicBezTo>
                  <a:cubicBezTo>
                    <a:pt x="12765" y="70415"/>
                    <a:pt x="12504" y="70404"/>
                    <a:pt x="12241" y="70372"/>
                  </a:cubicBezTo>
                  <a:cubicBezTo>
                    <a:pt x="11697" y="70288"/>
                    <a:pt x="11174" y="70309"/>
                    <a:pt x="10630" y="70288"/>
                  </a:cubicBezTo>
                  <a:cubicBezTo>
                    <a:pt x="10170" y="70267"/>
                    <a:pt x="9751" y="70225"/>
                    <a:pt x="9312" y="70225"/>
                  </a:cubicBezTo>
                  <a:cubicBezTo>
                    <a:pt x="9228" y="70100"/>
                    <a:pt x="9124" y="69995"/>
                    <a:pt x="9019" y="69890"/>
                  </a:cubicBezTo>
                  <a:cubicBezTo>
                    <a:pt x="8768" y="69681"/>
                    <a:pt x="8454" y="69535"/>
                    <a:pt x="8182" y="69346"/>
                  </a:cubicBezTo>
                  <a:cubicBezTo>
                    <a:pt x="7952" y="69179"/>
                    <a:pt x="8475" y="68865"/>
                    <a:pt x="8663" y="68719"/>
                  </a:cubicBezTo>
                  <a:cubicBezTo>
                    <a:pt x="8898" y="68753"/>
                    <a:pt x="9145" y="68767"/>
                    <a:pt x="9394" y="68767"/>
                  </a:cubicBezTo>
                  <a:cubicBezTo>
                    <a:pt x="10054" y="68767"/>
                    <a:pt x="10738" y="68669"/>
                    <a:pt x="11300" y="68593"/>
                  </a:cubicBezTo>
                  <a:cubicBezTo>
                    <a:pt x="12670" y="68389"/>
                    <a:pt x="14102" y="68276"/>
                    <a:pt x="15509" y="68276"/>
                  </a:cubicBezTo>
                  <a:close/>
                  <a:moveTo>
                    <a:pt x="8036" y="74305"/>
                  </a:moveTo>
                  <a:cubicBezTo>
                    <a:pt x="8056" y="74368"/>
                    <a:pt x="8056" y="74410"/>
                    <a:pt x="8119" y="74494"/>
                  </a:cubicBezTo>
                  <a:cubicBezTo>
                    <a:pt x="8391" y="74975"/>
                    <a:pt x="8663" y="75100"/>
                    <a:pt x="9165" y="75247"/>
                  </a:cubicBezTo>
                  <a:cubicBezTo>
                    <a:pt x="9214" y="75261"/>
                    <a:pt x="9260" y="75268"/>
                    <a:pt x="9302" y="75268"/>
                  </a:cubicBezTo>
                  <a:cubicBezTo>
                    <a:pt x="9441" y="75268"/>
                    <a:pt x="9546" y="75197"/>
                    <a:pt x="9626" y="75100"/>
                  </a:cubicBezTo>
                  <a:cubicBezTo>
                    <a:pt x="9869" y="75195"/>
                    <a:pt x="10130" y="75220"/>
                    <a:pt x="10386" y="75220"/>
                  </a:cubicBezTo>
                  <a:cubicBezTo>
                    <a:pt x="10526" y="75220"/>
                    <a:pt x="10664" y="75212"/>
                    <a:pt x="10797" y="75205"/>
                  </a:cubicBezTo>
                  <a:cubicBezTo>
                    <a:pt x="12158" y="75142"/>
                    <a:pt x="13518" y="75038"/>
                    <a:pt x="14878" y="74975"/>
                  </a:cubicBezTo>
                  <a:cubicBezTo>
                    <a:pt x="14919" y="75142"/>
                    <a:pt x="14940" y="75330"/>
                    <a:pt x="14961" y="75498"/>
                  </a:cubicBezTo>
                  <a:cubicBezTo>
                    <a:pt x="13162" y="75602"/>
                    <a:pt x="11362" y="75728"/>
                    <a:pt x="9542" y="75770"/>
                  </a:cubicBezTo>
                  <a:cubicBezTo>
                    <a:pt x="9260" y="75791"/>
                    <a:pt x="8920" y="75833"/>
                    <a:pt x="8585" y="75833"/>
                  </a:cubicBezTo>
                  <a:cubicBezTo>
                    <a:pt x="8250" y="75833"/>
                    <a:pt x="7920" y="75791"/>
                    <a:pt x="7659" y="75644"/>
                  </a:cubicBezTo>
                  <a:cubicBezTo>
                    <a:pt x="7345" y="75498"/>
                    <a:pt x="7345" y="74870"/>
                    <a:pt x="7554" y="74661"/>
                  </a:cubicBezTo>
                  <a:cubicBezTo>
                    <a:pt x="7701" y="74514"/>
                    <a:pt x="7847" y="74410"/>
                    <a:pt x="8036" y="74305"/>
                  </a:cubicBezTo>
                  <a:close/>
                  <a:moveTo>
                    <a:pt x="21510" y="74870"/>
                  </a:moveTo>
                  <a:cubicBezTo>
                    <a:pt x="21929" y="74891"/>
                    <a:pt x="22305" y="74933"/>
                    <a:pt x="22703" y="74996"/>
                  </a:cubicBezTo>
                  <a:cubicBezTo>
                    <a:pt x="23707" y="75142"/>
                    <a:pt x="24607" y="75456"/>
                    <a:pt x="25423" y="76063"/>
                  </a:cubicBezTo>
                  <a:cubicBezTo>
                    <a:pt x="25737" y="76335"/>
                    <a:pt x="26030" y="76607"/>
                    <a:pt x="26365" y="76774"/>
                  </a:cubicBezTo>
                  <a:cubicBezTo>
                    <a:pt x="26302" y="76795"/>
                    <a:pt x="26281" y="76816"/>
                    <a:pt x="26239" y="76858"/>
                  </a:cubicBezTo>
                  <a:cubicBezTo>
                    <a:pt x="25842" y="76439"/>
                    <a:pt x="25486" y="76167"/>
                    <a:pt x="24900" y="76021"/>
                  </a:cubicBezTo>
                  <a:cubicBezTo>
                    <a:pt x="24147" y="75812"/>
                    <a:pt x="23352" y="75686"/>
                    <a:pt x="22577" y="75498"/>
                  </a:cubicBezTo>
                  <a:cubicBezTo>
                    <a:pt x="22264" y="75414"/>
                    <a:pt x="21908" y="75351"/>
                    <a:pt x="21615" y="75330"/>
                  </a:cubicBezTo>
                  <a:cubicBezTo>
                    <a:pt x="21573" y="75163"/>
                    <a:pt x="21531" y="75017"/>
                    <a:pt x="21510" y="74870"/>
                  </a:cubicBezTo>
                  <a:close/>
                  <a:moveTo>
                    <a:pt x="21741" y="76460"/>
                  </a:moveTo>
                  <a:lnTo>
                    <a:pt x="21741" y="76460"/>
                  </a:lnTo>
                  <a:cubicBezTo>
                    <a:pt x="21950" y="76481"/>
                    <a:pt x="22138" y="76502"/>
                    <a:pt x="22347" y="76544"/>
                  </a:cubicBezTo>
                  <a:cubicBezTo>
                    <a:pt x="22305" y="76565"/>
                    <a:pt x="22285" y="76586"/>
                    <a:pt x="22243" y="76607"/>
                  </a:cubicBezTo>
                  <a:cubicBezTo>
                    <a:pt x="22075" y="76774"/>
                    <a:pt x="21929" y="76963"/>
                    <a:pt x="21741" y="77088"/>
                  </a:cubicBezTo>
                  <a:cubicBezTo>
                    <a:pt x="21761" y="76879"/>
                    <a:pt x="21761" y="76670"/>
                    <a:pt x="21741" y="76460"/>
                  </a:cubicBezTo>
                  <a:close/>
                  <a:moveTo>
                    <a:pt x="47572" y="61639"/>
                  </a:moveTo>
                  <a:cubicBezTo>
                    <a:pt x="49253" y="61639"/>
                    <a:pt x="50978" y="61963"/>
                    <a:pt x="52456" y="62693"/>
                  </a:cubicBezTo>
                  <a:cubicBezTo>
                    <a:pt x="53377" y="63111"/>
                    <a:pt x="54172" y="63781"/>
                    <a:pt x="54925" y="64408"/>
                  </a:cubicBezTo>
                  <a:cubicBezTo>
                    <a:pt x="55302" y="64722"/>
                    <a:pt x="55658" y="65036"/>
                    <a:pt x="55972" y="65371"/>
                  </a:cubicBezTo>
                  <a:cubicBezTo>
                    <a:pt x="56097" y="65496"/>
                    <a:pt x="56202" y="65622"/>
                    <a:pt x="56348" y="65768"/>
                  </a:cubicBezTo>
                  <a:cubicBezTo>
                    <a:pt x="56245" y="65830"/>
                    <a:pt x="56162" y="65973"/>
                    <a:pt x="56140" y="66098"/>
                  </a:cubicBezTo>
                  <a:lnTo>
                    <a:pt x="56140" y="66098"/>
                  </a:lnTo>
                  <a:cubicBezTo>
                    <a:pt x="56140" y="66091"/>
                    <a:pt x="56138" y="66088"/>
                    <a:pt x="56132" y="66088"/>
                  </a:cubicBezTo>
                  <a:cubicBezTo>
                    <a:pt x="56086" y="66088"/>
                    <a:pt x="55838" y="66318"/>
                    <a:pt x="55783" y="66354"/>
                  </a:cubicBezTo>
                  <a:cubicBezTo>
                    <a:pt x="55616" y="66501"/>
                    <a:pt x="55448" y="66647"/>
                    <a:pt x="55302" y="66815"/>
                  </a:cubicBezTo>
                  <a:cubicBezTo>
                    <a:pt x="54842" y="67296"/>
                    <a:pt x="54402" y="67882"/>
                    <a:pt x="54047" y="68426"/>
                  </a:cubicBezTo>
                  <a:cubicBezTo>
                    <a:pt x="53335" y="69556"/>
                    <a:pt x="52791" y="70748"/>
                    <a:pt x="51871" y="71732"/>
                  </a:cubicBezTo>
                  <a:cubicBezTo>
                    <a:pt x="50845" y="72799"/>
                    <a:pt x="49966" y="74033"/>
                    <a:pt x="49046" y="75184"/>
                  </a:cubicBezTo>
                  <a:cubicBezTo>
                    <a:pt x="48606" y="75728"/>
                    <a:pt x="48125" y="76272"/>
                    <a:pt x="47707" y="76858"/>
                  </a:cubicBezTo>
                  <a:cubicBezTo>
                    <a:pt x="47518" y="77109"/>
                    <a:pt x="47351" y="77381"/>
                    <a:pt x="47142" y="77611"/>
                  </a:cubicBezTo>
                  <a:cubicBezTo>
                    <a:pt x="46995" y="77758"/>
                    <a:pt x="46953" y="78030"/>
                    <a:pt x="46849" y="78239"/>
                  </a:cubicBezTo>
                  <a:cubicBezTo>
                    <a:pt x="46556" y="77967"/>
                    <a:pt x="46242" y="77758"/>
                    <a:pt x="45991" y="77590"/>
                  </a:cubicBezTo>
                  <a:cubicBezTo>
                    <a:pt x="45217" y="77067"/>
                    <a:pt x="44589" y="76356"/>
                    <a:pt x="43836" y="75812"/>
                  </a:cubicBezTo>
                  <a:cubicBezTo>
                    <a:pt x="43062" y="75226"/>
                    <a:pt x="42288" y="74933"/>
                    <a:pt x="41430" y="74556"/>
                  </a:cubicBezTo>
                  <a:cubicBezTo>
                    <a:pt x="40593" y="74159"/>
                    <a:pt x="39777" y="73761"/>
                    <a:pt x="38898" y="73510"/>
                  </a:cubicBezTo>
                  <a:cubicBezTo>
                    <a:pt x="37341" y="73003"/>
                    <a:pt x="35696" y="72700"/>
                    <a:pt x="34074" y="72700"/>
                  </a:cubicBezTo>
                  <a:cubicBezTo>
                    <a:pt x="33756" y="72700"/>
                    <a:pt x="33439" y="72712"/>
                    <a:pt x="33123" y="72736"/>
                  </a:cubicBezTo>
                  <a:cubicBezTo>
                    <a:pt x="32202" y="72820"/>
                    <a:pt x="31240" y="72945"/>
                    <a:pt x="30319" y="73134"/>
                  </a:cubicBezTo>
                  <a:cubicBezTo>
                    <a:pt x="29461" y="73301"/>
                    <a:pt x="28624" y="73636"/>
                    <a:pt x="27746" y="73782"/>
                  </a:cubicBezTo>
                  <a:cubicBezTo>
                    <a:pt x="28206" y="73259"/>
                    <a:pt x="28520" y="72589"/>
                    <a:pt x="28875" y="72045"/>
                  </a:cubicBezTo>
                  <a:cubicBezTo>
                    <a:pt x="29566" y="70999"/>
                    <a:pt x="30361" y="70121"/>
                    <a:pt x="31198" y="69221"/>
                  </a:cubicBezTo>
                  <a:cubicBezTo>
                    <a:pt x="32014" y="68321"/>
                    <a:pt x="32579" y="67170"/>
                    <a:pt x="33500" y="66396"/>
                  </a:cubicBezTo>
                  <a:cubicBezTo>
                    <a:pt x="34462" y="65580"/>
                    <a:pt x="35445" y="64722"/>
                    <a:pt x="36220" y="63739"/>
                  </a:cubicBezTo>
                  <a:cubicBezTo>
                    <a:pt x="36324" y="63613"/>
                    <a:pt x="36345" y="63488"/>
                    <a:pt x="36345" y="63383"/>
                  </a:cubicBezTo>
                  <a:cubicBezTo>
                    <a:pt x="36429" y="63425"/>
                    <a:pt x="36534" y="63488"/>
                    <a:pt x="36638" y="63488"/>
                  </a:cubicBezTo>
                  <a:cubicBezTo>
                    <a:pt x="36705" y="63492"/>
                    <a:pt x="36770" y="63494"/>
                    <a:pt x="36834" y="63494"/>
                  </a:cubicBezTo>
                  <a:cubicBezTo>
                    <a:pt x="37091" y="63494"/>
                    <a:pt x="37329" y="63454"/>
                    <a:pt x="37580" y="63320"/>
                  </a:cubicBezTo>
                  <a:cubicBezTo>
                    <a:pt x="37768" y="63258"/>
                    <a:pt x="37894" y="63174"/>
                    <a:pt x="38061" y="63069"/>
                  </a:cubicBezTo>
                  <a:cubicBezTo>
                    <a:pt x="38082" y="63048"/>
                    <a:pt x="38542" y="63006"/>
                    <a:pt x="38626" y="63006"/>
                  </a:cubicBezTo>
                  <a:cubicBezTo>
                    <a:pt x="39526" y="62839"/>
                    <a:pt x="40425" y="62651"/>
                    <a:pt x="41325" y="62442"/>
                  </a:cubicBezTo>
                  <a:cubicBezTo>
                    <a:pt x="43229" y="62002"/>
                    <a:pt x="45196" y="61730"/>
                    <a:pt x="47121" y="61646"/>
                  </a:cubicBezTo>
                  <a:cubicBezTo>
                    <a:pt x="47271" y="61641"/>
                    <a:pt x="47421" y="61639"/>
                    <a:pt x="47572" y="61639"/>
                  </a:cubicBezTo>
                  <a:close/>
                  <a:moveTo>
                    <a:pt x="17303" y="71639"/>
                  </a:moveTo>
                  <a:cubicBezTo>
                    <a:pt x="18286" y="71639"/>
                    <a:pt x="19512" y="74020"/>
                    <a:pt x="19732" y="74577"/>
                  </a:cubicBezTo>
                  <a:cubicBezTo>
                    <a:pt x="20088" y="75519"/>
                    <a:pt x="20297" y="76586"/>
                    <a:pt x="20004" y="77548"/>
                  </a:cubicBezTo>
                  <a:cubicBezTo>
                    <a:pt x="19795" y="78218"/>
                    <a:pt x="19230" y="78427"/>
                    <a:pt x="18623" y="78448"/>
                  </a:cubicBezTo>
                  <a:cubicBezTo>
                    <a:pt x="18267" y="78385"/>
                    <a:pt x="17849" y="78385"/>
                    <a:pt x="17577" y="78343"/>
                  </a:cubicBezTo>
                  <a:cubicBezTo>
                    <a:pt x="17535" y="78343"/>
                    <a:pt x="17472" y="78323"/>
                    <a:pt x="17388" y="78281"/>
                  </a:cubicBezTo>
                  <a:cubicBezTo>
                    <a:pt x="17033" y="77486"/>
                    <a:pt x="16719" y="76272"/>
                    <a:pt x="16635" y="75979"/>
                  </a:cubicBezTo>
                  <a:cubicBezTo>
                    <a:pt x="16342" y="74828"/>
                    <a:pt x="16028" y="73217"/>
                    <a:pt x="16656" y="72108"/>
                  </a:cubicBezTo>
                  <a:cubicBezTo>
                    <a:pt x="16846" y="71776"/>
                    <a:pt x="17068" y="71639"/>
                    <a:pt x="17303" y="71639"/>
                  </a:cubicBezTo>
                  <a:close/>
                  <a:moveTo>
                    <a:pt x="29168" y="77632"/>
                  </a:moveTo>
                  <a:cubicBezTo>
                    <a:pt x="29671" y="77653"/>
                    <a:pt x="30131" y="77716"/>
                    <a:pt x="30654" y="77799"/>
                  </a:cubicBezTo>
                  <a:cubicBezTo>
                    <a:pt x="30968" y="77841"/>
                    <a:pt x="31282" y="77925"/>
                    <a:pt x="31616" y="78009"/>
                  </a:cubicBezTo>
                  <a:cubicBezTo>
                    <a:pt x="31575" y="78176"/>
                    <a:pt x="31512" y="78364"/>
                    <a:pt x="31470" y="78532"/>
                  </a:cubicBezTo>
                  <a:cubicBezTo>
                    <a:pt x="30717" y="78239"/>
                    <a:pt x="29922" y="77946"/>
                    <a:pt x="29168" y="77632"/>
                  </a:cubicBezTo>
                  <a:close/>
                  <a:moveTo>
                    <a:pt x="33638" y="73589"/>
                  </a:moveTo>
                  <a:cubicBezTo>
                    <a:pt x="35345" y="73589"/>
                    <a:pt x="37049" y="74057"/>
                    <a:pt x="38647" y="74661"/>
                  </a:cubicBezTo>
                  <a:cubicBezTo>
                    <a:pt x="39421" y="74933"/>
                    <a:pt x="40091" y="75330"/>
                    <a:pt x="40823" y="75728"/>
                  </a:cubicBezTo>
                  <a:cubicBezTo>
                    <a:pt x="41220" y="75937"/>
                    <a:pt x="41660" y="76063"/>
                    <a:pt x="42057" y="76272"/>
                  </a:cubicBezTo>
                  <a:cubicBezTo>
                    <a:pt x="42476" y="76481"/>
                    <a:pt x="42832" y="76816"/>
                    <a:pt x="43208" y="77130"/>
                  </a:cubicBezTo>
                  <a:cubicBezTo>
                    <a:pt x="43920" y="77716"/>
                    <a:pt x="44505" y="78385"/>
                    <a:pt x="45238" y="78971"/>
                  </a:cubicBezTo>
                  <a:cubicBezTo>
                    <a:pt x="45447" y="79118"/>
                    <a:pt x="45656" y="79327"/>
                    <a:pt x="45865" y="79515"/>
                  </a:cubicBezTo>
                  <a:cubicBezTo>
                    <a:pt x="45552" y="79683"/>
                    <a:pt x="45301" y="79745"/>
                    <a:pt x="44924" y="79829"/>
                  </a:cubicBezTo>
                  <a:cubicBezTo>
                    <a:pt x="44673" y="79850"/>
                    <a:pt x="44401" y="79913"/>
                    <a:pt x="44233" y="80038"/>
                  </a:cubicBezTo>
                  <a:cubicBezTo>
                    <a:pt x="43648" y="80373"/>
                    <a:pt x="43689" y="81064"/>
                    <a:pt x="44024" y="81566"/>
                  </a:cubicBezTo>
                  <a:cubicBezTo>
                    <a:pt x="43961" y="81587"/>
                    <a:pt x="43920" y="81587"/>
                    <a:pt x="43899" y="81608"/>
                  </a:cubicBezTo>
                  <a:cubicBezTo>
                    <a:pt x="43606" y="81712"/>
                    <a:pt x="43313" y="81880"/>
                    <a:pt x="43124" y="82131"/>
                  </a:cubicBezTo>
                  <a:cubicBezTo>
                    <a:pt x="43104" y="82193"/>
                    <a:pt x="43083" y="82214"/>
                    <a:pt x="43062" y="82256"/>
                  </a:cubicBezTo>
                  <a:lnTo>
                    <a:pt x="42580" y="82026"/>
                  </a:lnTo>
                  <a:cubicBezTo>
                    <a:pt x="41806" y="81628"/>
                    <a:pt x="41199" y="80875"/>
                    <a:pt x="40467" y="80415"/>
                  </a:cubicBezTo>
                  <a:cubicBezTo>
                    <a:pt x="40049" y="80143"/>
                    <a:pt x="39630" y="79913"/>
                    <a:pt x="39191" y="79683"/>
                  </a:cubicBezTo>
                  <a:cubicBezTo>
                    <a:pt x="39295" y="79201"/>
                    <a:pt x="39337" y="78699"/>
                    <a:pt x="39316" y="78239"/>
                  </a:cubicBezTo>
                  <a:lnTo>
                    <a:pt x="39316" y="78239"/>
                  </a:lnTo>
                  <a:cubicBezTo>
                    <a:pt x="39337" y="78260"/>
                    <a:pt x="39400" y="78260"/>
                    <a:pt x="39421" y="78281"/>
                  </a:cubicBezTo>
                  <a:cubicBezTo>
                    <a:pt x="40781" y="78950"/>
                    <a:pt x="41806" y="80059"/>
                    <a:pt x="43083" y="80854"/>
                  </a:cubicBezTo>
                  <a:cubicBezTo>
                    <a:pt x="43138" y="80890"/>
                    <a:pt x="43194" y="80905"/>
                    <a:pt x="43249" y="80905"/>
                  </a:cubicBezTo>
                  <a:cubicBezTo>
                    <a:pt x="43483" y="80905"/>
                    <a:pt x="43675" y="80619"/>
                    <a:pt x="43522" y="80415"/>
                  </a:cubicBezTo>
                  <a:cubicBezTo>
                    <a:pt x="42664" y="79055"/>
                    <a:pt x="41116" y="78030"/>
                    <a:pt x="39672" y="77381"/>
                  </a:cubicBezTo>
                  <a:cubicBezTo>
                    <a:pt x="39505" y="77297"/>
                    <a:pt x="39337" y="77214"/>
                    <a:pt x="39149" y="77130"/>
                  </a:cubicBezTo>
                  <a:cubicBezTo>
                    <a:pt x="39128" y="77067"/>
                    <a:pt x="39107" y="76983"/>
                    <a:pt x="39107" y="76921"/>
                  </a:cubicBezTo>
                  <a:cubicBezTo>
                    <a:pt x="38772" y="75958"/>
                    <a:pt x="37998" y="75310"/>
                    <a:pt x="37036" y="75017"/>
                  </a:cubicBezTo>
                  <a:cubicBezTo>
                    <a:pt x="36549" y="74865"/>
                    <a:pt x="36034" y="74768"/>
                    <a:pt x="35526" y="74768"/>
                  </a:cubicBezTo>
                  <a:cubicBezTo>
                    <a:pt x="35401" y="74768"/>
                    <a:pt x="35276" y="74774"/>
                    <a:pt x="35153" y="74786"/>
                  </a:cubicBezTo>
                  <a:cubicBezTo>
                    <a:pt x="34420" y="74828"/>
                    <a:pt x="33876" y="75226"/>
                    <a:pt x="33290" y="75623"/>
                  </a:cubicBezTo>
                  <a:cubicBezTo>
                    <a:pt x="32872" y="75916"/>
                    <a:pt x="32558" y="76272"/>
                    <a:pt x="32286" y="76670"/>
                  </a:cubicBezTo>
                  <a:cubicBezTo>
                    <a:pt x="31287" y="76406"/>
                    <a:pt x="30278" y="76253"/>
                    <a:pt x="29285" y="76253"/>
                  </a:cubicBezTo>
                  <a:cubicBezTo>
                    <a:pt x="28781" y="76253"/>
                    <a:pt x="28281" y="76292"/>
                    <a:pt x="27787" y="76377"/>
                  </a:cubicBezTo>
                  <a:cubicBezTo>
                    <a:pt x="27808" y="76126"/>
                    <a:pt x="27725" y="75854"/>
                    <a:pt x="27474" y="75728"/>
                  </a:cubicBezTo>
                  <a:cubicBezTo>
                    <a:pt x="27432" y="75707"/>
                    <a:pt x="27390" y="75707"/>
                    <a:pt x="27369" y="75665"/>
                  </a:cubicBezTo>
                  <a:cubicBezTo>
                    <a:pt x="27306" y="75247"/>
                    <a:pt x="27118" y="74724"/>
                    <a:pt x="27202" y="74305"/>
                  </a:cubicBezTo>
                  <a:cubicBezTo>
                    <a:pt x="27327" y="74242"/>
                    <a:pt x="27432" y="74159"/>
                    <a:pt x="27536" y="74054"/>
                  </a:cubicBezTo>
                  <a:cubicBezTo>
                    <a:pt x="27608" y="74056"/>
                    <a:pt x="27680" y="74057"/>
                    <a:pt x="27753" y="74057"/>
                  </a:cubicBezTo>
                  <a:cubicBezTo>
                    <a:pt x="28371" y="74057"/>
                    <a:pt x="28987" y="73980"/>
                    <a:pt x="29587" y="73887"/>
                  </a:cubicBezTo>
                  <a:cubicBezTo>
                    <a:pt x="30633" y="73719"/>
                    <a:pt x="31679" y="73740"/>
                    <a:pt x="32725" y="73636"/>
                  </a:cubicBezTo>
                  <a:cubicBezTo>
                    <a:pt x="33029" y="73604"/>
                    <a:pt x="33334" y="73589"/>
                    <a:pt x="33638" y="73589"/>
                  </a:cubicBezTo>
                  <a:close/>
                  <a:moveTo>
                    <a:pt x="35431" y="76188"/>
                  </a:moveTo>
                  <a:cubicBezTo>
                    <a:pt x="35575" y="76188"/>
                    <a:pt x="35720" y="76202"/>
                    <a:pt x="35864" y="76230"/>
                  </a:cubicBezTo>
                  <a:cubicBezTo>
                    <a:pt x="36596" y="76356"/>
                    <a:pt x="37224" y="76544"/>
                    <a:pt x="37580" y="77214"/>
                  </a:cubicBezTo>
                  <a:cubicBezTo>
                    <a:pt x="38207" y="78364"/>
                    <a:pt x="37538" y="80101"/>
                    <a:pt x="36889" y="81064"/>
                  </a:cubicBezTo>
                  <a:cubicBezTo>
                    <a:pt x="36429" y="81712"/>
                    <a:pt x="35697" y="82340"/>
                    <a:pt x="34922" y="82528"/>
                  </a:cubicBezTo>
                  <a:cubicBezTo>
                    <a:pt x="34749" y="82574"/>
                    <a:pt x="34557" y="82598"/>
                    <a:pt x="34361" y="82598"/>
                  </a:cubicBezTo>
                  <a:cubicBezTo>
                    <a:pt x="33752" y="82598"/>
                    <a:pt x="33099" y="82370"/>
                    <a:pt x="32830" y="81880"/>
                  </a:cubicBezTo>
                  <a:cubicBezTo>
                    <a:pt x="32767" y="81796"/>
                    <a:pt x="32725" y="81712"/>
                    <a:pt x="32663" y="81670"/>
                  </a:cubicBezTo>
                  <a:cubicBezTo>
                    <a:pt x="32621" y="81210"/>
                    <a:pt x="32558" y="80771"/>
                    <a:pt x="32537" y="80415"/>
                  </a:cubicBezTo>
                  <a:cubicBezTo>
                    <a:pt x="32516" y="79327"/>
                    <a:pt x="32746" y="78260"/>
                    <a:pt x="33353" y="77339"/>
                  </a:cubicBezTo>
                  <a:cubicBezTo>
                    <a:pt x="33833" y="76628"/>
                    <a:pt x="34616" y="76188"/>
                    <a:pt x="35431" y="76188"/>
                  </a:cubicBezTo>
                  <a:close/>
                  <a:moveTo>
                    <a:pt x="55992" y="68133"/>
                  </a:moveTo>
                  <a:cubicBezTo>
                    <a:pt x="56013" y="68363"/>
                    <a:pt x="56097" y="68614"/>
                    <a:pt x="56264" y="68740"/>
                  </a:cubicBezTo>
                  <a:cubicBezTo>
                    <a:pt x="56285" y="68760"/>
                    <a:pt x="56327" y="68802"/>
                    <a:pt x="56369" y="68823"/>
                  </a:cubicBezTo>
                  <a:cubicBezTo>
                    <a:pt x="56411" y="68865"/>
                    <a:pt x="56411" y="68907"/>
                    <a:pt x="56432" y="68907"/>
                  </a:cubicBezTo>
                  <a:lnTo>
                    <a:pt x="56285" y="69284"/>
                  </a:lnTo>
                  <a:cubicBezTo>
                    <a:pt x="55825" y="70204"/>
                    <a:pt x="54716" y="71146"/>
                    <a:pt x="54319" y="72213"/>
                  </a:cubicBezTo>
                  <a:cubicBezTo>
                    <a:pt x="54277" y="72276"/>
                    <a:pt x="54214" y="72317"/>
                    <a:pt x="54193" y="72380"/>
                  </a:cubicBezTo>
                  <a:cubicBezTo>
                    <a:pt x="53963" y="72778"/>
                    <a:pt x="53586" y="72945"/>
                    <a:pt x="53377" y="73364"/>
                  </a:cubicBezTo>
                  <a:cubicBezTo>
                    <a:pt x="53084" y="73929"/>
                    <a:pt x="52707" y="74347"/>
                    <a:pt x="52331" y="74828"/>
                  </a:cubicBezTo>
                  <a:cubicBezTo>
                    <a:pt x="51619" y="75854"/>
                    <a:pt x="50950" y="76879"/>
                    <a:pt x="50050" y="77758"/>
                  </a:cubicBezTo>
                  <a:cubicBezTo>
                    <a:pt x="49590" y="78239"/>
                    <a:pt x="49088" y="78595"/>
                    <a:pt x="48648" y="79097"/>
                  </a:cubicBezTo>
                  <a:cubicBezTo>
                    <a:pt x="48167" y="79599"/>
                    <a:pt x="47749" y="80143"/>
                    <a:pt x="47330" y="80687"/>
                  </a:cubicBezTo>
                  <a:cubicBezTo>
                    <a:pt x="46953" y="81189"/>
                    <a:pt x="46598" y="81712"/>
                    <a:pt x="46221" y="82214"/>
                  </a:cubicBezTo>
                  <a:lnTo>
                    <a:pt x="46179" y="82235"/>
                  </a:lnTo>
                  <a:cubicBezTo>
                    <a:pt x="46075" y="82361"/>
                    <a:pt x="45949" y="82465"/>
                    <a:pt x="45845" y="82612"/>
                  </a:cubicBezTo>
                  <a:cubicBezTo>
                    <a:pt x="45593" y="82884"/>
                    <a:pt x="45384" y="83177"/>
                    <a:pt x="45175" y="83491"/>
                  </a:cubicBezTo>
                  <a:cubicBezTo>
                    <a:pt x="45133" y="83512"/>
                    <a:pt x="45112" y="83553"/>
                    <a:pt x="45091" y="83553"/>
                  </a:cubicBezTo>
                  <a:lnTo>
                    <a:pt x="45029" y="83553"/>
                  </a:lnTo>
                  <a:cubicBezTo>
                    <a:pt x="45008" y="83553"/>
                    <a:pt x="44987" y="83553"/>
                    <a:pt x="44966" y="83574"/>
                  </a:cubicBezTo>
                  <a:lnTo>
                    <a:pt x="44924" y="83574"/>
                  </a:lnTo>
                  <a:cubicBezTo>
                    <a:pt x="44861" y="83574"/>
                    <a:pt x="44777" y="83553"/>
                    <a:pt x="44673" y="83553"/>
                  </a:cubicBezTo>
                  <a:lnTo>
                    <a:pt x="44505" y="83553"/>
                  </a:lnTo>
                  <a:lnTo>
                    <a:pt x="44505" y="83386"/>
                  </a:lnTo>
                  <a:cubicBezTo>
                    <a:pt x="44505" y="83386"/>
                    <a:pt x="44547" y="83240"/>
                    <a:pt x="44547" y="83198"/>
                  </a:cubicBezTo>
                  <a:cubicBezTo>
                    <a:pt x="44568" y="83093"/>
                    <a:pt x="44568" y="82989"/>
                    <a:pt x="44568" y="82884"/>
                  </a:cubicBezTo>
                  <a:cubicBezTo>
                    <a:pt x="44568" y="82842"/>
                    <a:pt x="44568" y="82821"/>
                    <a:pt x="44547" y="82758"/>
                  </a:cubicBezTo>
                  <a:cubicBezTo>
                    <a:pt x="44736" y="82717"/>
                    <a:pt x="44903" y="82633"/>
                    <a:pt x="45070" y="82507"/>
                  </a:cubicBezTo>
                  <a:cubicBezTo>
                    <a:pt x="45531" y="82047"/>
                    <a:pt x="45405" y="81377"/>
                    <a:pt x="45070" y="80896"/>
                  </a:cubicBezTo>
                  <a:cubicBezTo>
                    <a:pt x="45133" y="80875"/>
                    <a:pt x="45196" y="80875"/>
                    <a:pt x="45301" y="80854"/>
                  </a:cubicBezTo>
                  <a:cubicBezTo>
                    <a:pt x="45719" y="80792"/>
                    <a:pt x="46054" y="80561"/>
                    <a:pt x="46430" y="80352"/>
                  </a:cubicBezTo>
                  <a:cubicBezTo>
                    <a:pt x="46640" y="80248"/>
                    <a:pt x="46681" y="80059"/>
                    <a:pt x="46681" y="79913"/>
                  </a:cubicBezTo>
                  <a:cubicBezTo>
                    <a:pt x="46807" y="79913"/>
                    <a:pt x="46953" y="79850"/>
                    <a:pt x="47100" y="79787"/>
                  </a:cubicBezTo>
                  <a:cubicBezTo>
                    <a:pt x="47288" y="79683"/>
                    <a:pt x="47393" y="79452"/>
                    <a:pt x="47393" y="79285"/>
                  </a:cubicBezTo>
                  <a:cubicBezTo>
                    <a:pt x="47393" y="79160"/>
                    <a:pt x="47372" y="79055"/>
                    <a:pt x="47309" y="78908"/>
                  </a:cubicBezTo>
                  <a:cubicBezTo>
                    <a:pt x="47497" y="78783"/>
                    <a:pt x="47623" y="78595"/>
                    <a:pt x="47770" y="78427"/>
                  </a:cubicBezTo>
                  <a:cubicBezTo>
                    <a:pt x="48209" y="77820"/>
                    <a:pt x="48837" y="77297"/>
                    <a:pt x="49339" y="76711"/>
                  </a:cubicBezTo>
                  <a:cubicBezTo>
                    <a:pt x="50448" y="75456"/>
                    <a:pt x="51578" y="74201"/>
                    <a:pt x="52687" y="72924"/>
                  </a:cubicBezTo>
                  <a:cubicBezTo>
                    <a:pt x="53649" y="71794"/>
                    <a:pt x="54381" y="70644"/>
                    <a:pt x="55135" y="69367"/>
                  </a:cubicBezTo>
                  <a:cubicBezTo>
                    <a:pt x="55365" y="68970"/>
                    <a:pt x="55679" y="68530"/>
                    <a:pt x="55992" y="68133"/>
                  </a:cubicBezTo>
                  <a:close/>
                  <a:moveTo>
                    <a:pt x="38647" y="81105"/>
                  </a:moveTo>
                  <a:cubicBezTo>
                    <a:pt x="38919" y="81273"/>
                    <a:pt x="39212" y="81419"/>
                    <a:pt x="39463" y="81587"/>
                  </a:cubicBezTo>
                  <a:cubicBezTo>
                    <a:pt x="40718" y="82340"/>
                    <a:pt x="41827" y="83784"/>
                    <a:pt x="43313" y="84035"/>
                  </a:cubicBezTo>
                  <a:lnTo>
                    <a:pt x="43522" y="84035"/>
                  </a:lnTo>
                  <a:cubicBezTo>
                    <a:pt x="43585" y="84202"/>
                    <a:pt x="43689" y="84328"/>
                    <a:pt x="43836" y="84453"/>
                  </a:cubicBezTo>
                  <a:cubicBezTo>
                    <a:pt x="43940" y="84537"/>
                    <a:pt x="44108" y="84621"/>
                    <a:pt x="44233" y="84641"/>
                  </a:cubicBezTo>
                  <a:cubicBezTo>
                    <a:pt x="44150" y="84767"/>
                    <a:pt x="44171" y="84934"/>
                    <a:pt x="44275" y="85060"/>
                  </a:cubicBezTo>
                  <a:cubicBezTo>
                    <a:pt x="44275" y="85061"/>
                    <a:pt x="44275" y="85062"/>
                    <a:pt x="44276" y="85064"/>
                  </a:cubicBezTo>
                  <a:lnTo>
                    <a:pt x="44276" y="85064"/>
                  </a:lnTo>
                  <a:cubicBezTo>
                    <a:pt x="43877" y="84885"/>
                    <a:pt x="43013" y="84220"/>
                    <a:pt x="42832" y="84139"/>
                  </a:cubicBezTo>
                  <a:cubicBezTo>
                    <a:pt x="41325" y="83344"/>
                    <a:pt x="39881" y="82424"/>
                    <a:pt x="38333" y="81670"/>
                  </a:cubicBezTo>
                  <a:lnTo>
                    <a:pt x="38647" y="81105"/>
                  </a:lnTo>
                  <a:close/>
                  <a:moveTo>
                    <a:pt x="45071" y="0"/>
                  </a:moveTo>
                  <a:cubicBezTo>
                    <a:pt x="44820" y="0"/>
                    <a:pt x="44568" y="10"/>
                    <a:pt x="44317" y="26"/>
                  </a:cubicBezTo>
                  <a:cubicBezTo>
                    <a:pt x="44045" y="68"/>
                    <a:pt x="43731" y="26"/>
                    <a:pt x="43459" y="89"/>
                  </a:cubicBezTo>
                  <a:cubicBezTo>
                    <a:pt x="43271" y="131"/>
                    <a:pt x="43041" y="236"/>
                    <a:pt x="42811" y="298"/>
                  </a:cubicBezTo>
                  <a:cubicBezTo>
                    <a:pt x="42301" y="380"/>
                    <a:pt x="42506" y="1116"/>
                    <a:pt x="42981" y="1116"/>
                  </a:cubicBezTo>
                  <a:cubicBezTo>
                    <a:pt x="42994" y="1116"/>
                    <a:pt x="43007" y="1116"/>
                    <a:pt x="43020" y="1114"/>
                  </a:cubicBezTo>
                  <a:cubicBezTo>
                    <a:pt x="43426" y="1056"/>
                    <a:pt x="43761" y="945"/>
                    <a:pt x="44173" y="945"/>
                  </a:cubicBezTo>
                  <a:cubicBezTo>
                    <a:pt x="44206" y="945"/>
                    <a:pt x="44241" y="945"/>
                    <a:pt x="44275" y="947"/>
                  </a:cubicBezTo>
                  <a:cubicBezTo>
                    <a:pt x="44924" y="968"/>
                    <a:pt x="45552" y="1073"/>
                    <a:pt x="46179" y="1219"/>
                  </a:cubicBezTo>
                  <a:cubicBezTo>
                    <a:pt x="47539" y="1491"/>
                    <a:pt x="48837" y="1993"/>
                    <a:pt x="50134" y="2433"/>
                  </a:cubicBezTo>
                  <a:cubicBezTo>
                    <a:pt x="50762" y="2684"/>
                    <a:pt x="51410" y="2893"/>
                    <a:pt x="52080" y="3039"/>
                  </a:cubicBezTo>
                  <a:cubicBezTo>
                    <a:pt x="52666" y="3207"/>
                    <a:pt x="53272" y="3646"/>
                    <a:pt x="53816" y="3981"/>
                  </a:cubicBezTo>
                  <a:cubicBezTo>
                    <a:pt x="54946" y="4713"/>
                    <a:pt x="56118" y="5550"/>
                    <a:pt x="57101" y="6471"/>
                  </a:cubicBezTo>
                  <a:cubicBezTo>
                    <a:pt x="58922" y="8187"/>
                    <a:pt x="60240" y="10467"/>
                    <a:pt x="60826" y="12936"/>
                  </a:cubicBezTo>
                  <a:cubicBezTo>
                    <a:pt x="60993" y="13522"/>
                    <a:pt x="61035" y="14150"/>
                    <a:pt x="61202" y="14757"/>
                  </a:cubicBezTo>
                  <a:cubicBezTo>
                    <a:pt x="61349" y="15384"/>
                    <a:pt x="61433" y="15991"/>
                    <a:pt x="61454" y="16640"/>
                  </a:cubicBezTo>
                  <a:cubicBezTo>
                    <a:pt x="61495" y="17267"/>
                    <a:pt x="61642" y="17895"/>
                    <a:pt x="61642" y="18523"/>
                  </a:cubicBezTo>
                  <a:cubicBezTo>
                    <a:pt x="61642" y="18900"/>
                    <a:pt x="61642" y="19234"/>
                    <a:pt x="61663" y="19569"/>
                  </a:cubicBezTo>
                  <a:lnTo>
                    <a:pt x="60805" y="19423"/>
                  </a:lnTo>
                  <a:cubicBezTo>
                    <a:pt x="60679" y="18837"/>
                    <a:pt x="60512" y="18272"/>
                    <a:pt x="60303" y="17707"/>
                  </a:cubicBezTo>
                  <a:cubicBezTo>
                    <a:pt x="60196" y="17417"/>
                    <a:pt x="59916" y="17270"/>
                    <a:pt x="59647" y="17270"/>
                  </a:cubicBezTo>
                  <a:cubicBezTo>
                    <a:pt x="59334" y="17270"/>
                    <a:pt x="59036" y="17469"/>
                    <a:pt x="59047" y="17874"/>
                  </a:cubicBezTo>
                  <a:cubicBezTo>
                    <a:pt x="59089" y="18314"/>
                    <a:pt x="59110" y="18753"/>
                    <a:pt x="59152" y="19213"/>
                  </a:cubicBezTo>
                  <a:cubicBezTo>
                    <a:pt x="57834" y="19067"/>
                    <a:pt x="56474" y="19004"/>
                    <a:pt x="55135" y="18711"/>
                  </a:cubicBezTo>
                  <a:cubicBezTo>
                    <a:pt x="52812" y="18209"/>
                    <a:pt x="50678" y="17184"/>
                    <a:pt x="48648" y="15991"/>
                  </a:cubicBezTo>
                  <a:cubicBezTo>
                    <a:pt x="46849" y="14924"/>
                    <a:pt x="45259" y="13522"/>
                    <a:pt x="43794" y="12037"/>
                  </a:cubicBezTo>
                  <a:cubicBezTo>
                    <a:pt x="43020" y="11262"/>
                    <a:pt x="42350" y="10467"/>
                    <a:pt x="41723" y="9588"/>
                  </a:cubicBezTo>
                  <a:cubicBezTo>
                    <a:pt x="41513" y="9296"/>
                    <a:pt x="41304" y="8982"/>
                    <a:pt x="41095" y="8689"/>
                  </a:cubicBezTo>
                  <a:cubicBezTo>
                    <a:pt x="41011" y="8542"/>
                    <a:pt x="40927" y="8396"/>
                    <a:pt x="40865" y="8249"/>
                  </a:cubicBezTo>
                  <a:cubicBezTo>
                    <a:pt x="40676" y="7852"/>
                    <a:pt x="40614" y="7412"/>
                    <a:pt x="40383" y="7078"/>
                  </a:cubicBezTo>
                  <a:cubicBezTo>
                    <a:pt x="40288" y="6939"/>
                    <a:pt x="40143" y="6866"/>
                    <a:pt x="40002" y="6866"/>
                  </a:cubicBezTo>
                  <a:cubicBezTo>
                    <a:pt x="39866" y="6866"/>
                    <a:pt x="39733" y="6934"/>
                    <a:pt x="39651" y="7078"/>
                  </a:cubicBezTo>
                  <a:cubicBezTo>
                    <a:pt x="39191" y="7831"/>
                    <a:pt x="39651" y="8898"/>
                    <a:pt x="40049" y="9609"/>
                  </a:cubicBezTo>
                  <a:cubicBezTo>
                    <a:pt x="40342" y="10133"/>
                    <a:pt x="40802" y="10990"/>
                    <a:pt x="41409" y="11367"/>
                  </a:cubicBezTo>
                  <a:cubicBezTo>
                    <a:pt x="41702" y="11744"/>
                    <a:pt x="42016" y="12141"/>
                    <a:pt x="42350" y="12518"/>
                  </a:cubicBezTo>
                  <a:cubicBezTo>
                    <a:pt x="43899" y="14213"/>
                    <a:pt x="45593" y="15761"/>
                    <a:pt x="47518" y="17016"/>
                  </a:cubicBezTo>
                  <a:cubicBezTo>
                    <a:pt x="49590" y="18335"/>
                    <a:pt x="51871" y="19444"/>
                    <a:pt x="54277" y="20071"/>
                  </a:cubicBezTo>
                  <a:cubicBezTo>
                    <a:pt x="55720" y="20446"/>
                    <a:pt x="57297" y="20754"/>
                    <a:pt x="58858" y="20754"/>
                  </a:cubicBezTo>
                  <a:cubicBezTo>
                    <a:pt x="59040" y="20754"/>
                    <a:pt x="59222" y="20750"/>
                    <a:pt x="59403" y="20741"/>
                  </a:cubicBezTo>
                  <a:cubicBezTo>
                    <a:pt x="59550" y="21766"/>
                    <a:pt x="59717" y="22791"/>
                    <a:pt x="59759" y="23837"/>
                  </a:cubicBezTo>
                  <a:cubicBezTo>
                    <a:pt x="59905" y="25867"/>
                    <a:pt x="59801" y="27897"/>
                    <a:pt x="59298" y="29884"/>
                  </a:cubicBezTo>
                  <a:cubicBezTo>
                    <a:pt x="58441" y="33358"/>
                    <a:pt x="56369" y="36517"/>
                    <a:pt x="53419" y="38526"/>
                  </a:cubicBezTo>
                  <a:cubicBezTo>
                    <a:pt x="49746" y="41037"/>
                    <a:pt x="45177" y="41988"/>
                    <a:pt x="40639" y="41988"/>
                  </a:cubicBezTo>
                  <a:cubicBezTo>
                    <a:pt x="38068" y="41988"/>
                    <a:pt x="35507" y="41683"/>
                    <a:pt x="33123" y="41183"/>
                  </a:cubicBezTo>
                  <a:cubicBezTo>
                    <a:pt x="29922" y="40493"/>
                    <a:pt x="26846" y="39300"/>
                    <a:pt x="24189" y="37354"/>
                  </a:cubicBezTo>
                  <a:cubicBezTo>
                    <a:pt x="21657" y="35534"/>
                    <a:pt x="19899" y="32772"/>
                    <a:pt x="18958" y="29843"/>
                  </a:cubicBezTo>
                  <a:cubicBezTo>
                    <a:pt x="17974" y="26788"/>
                    <a:pt x="17891" y="23545"/>
                    <a:pt x="18602" y="20427"/>
                  </a:cubicBezTo>
                  <a:cubicBezTo>
                    <a:pt x="19000" y="18711"/>
                    <a:pt x="19481" y="17121"/>
                    <a:pt x="20360" y="15573"/>
                  </a:cubicBezTo>
                  <a:cubicBezTo>
                    <a:pt x="20694" y="14966"/>
                    <a:pt x="21113" y="14401"/>
                    <a:pt x="21573" y="13836"/>
                  </a:cubicBezTo>
                  <a:cubicBezTo>
                    <a:pt x="21866" y="14003"/>
                    <a:pt x="22180" y="14087"/>
                    <a:pt x="22515" y="14129"/>
                  </a:cubicBezTo>
                  <a:cubicBezTo>
                    <a:pt x="23088" y="14189"/>
                    <a:pt x="23597" y="14282"/>
                    <a:pt x="24142" y="14282"/>
                  </a:cubicBezTo>
                  <a:cubicBezTo>
                    <a:pt x="24352" y="14282"/>
                    <a:pt x="24568" y="14268"/>
                    <a:pt x="24795" y="14234"/>
                  </a:cubicBezTo>
                  <a:cubicBezTo>
                    <a:pt x="26532" y="13982"/>
                    <a:pt x="28269" y="13606"/>
                    <a:pt x="29922" y="13062"/>
                  </a:cubicBezTo>
                  <a:cubicBezTo>
                    <a:pt x="31512" y="12539"/>
                    <a:pt x="33060" y="11911"/>
                    <a:pt x="34650" y="11367"/>
                  </a:cubicBezTo>
                  <a:cubicBezTo>
                    <a:pt x="35466" y="11074"/>
                    <a:pt x="36262" y="10677"/>
                    <a:pt x="37036" y="10321"/>
                  </a:cubicBezTo>
                  <a:cubicBezTo>
                    <a:pt x="37852" y="9923"/>
                    <a:pt x="38772" y="9421"/>
                    <a:pt x="39358" y="8772"/>
                  </a:cubicBezTo>
                  <a:cubicBezTo>
                    <a:pt x="39559" y="8551"/>
                    <a:pt x="39451" y="8080"/>
                    <a:pt x="39127" y="8080"/>
                  </a:cubicBezTo>
                  <a:cubicBezTo>
                    <a:pt x="39114" y="8080"/>
                    <a:pt x="39100" y="8080"/>
                    <a:pt x="39086" y="8082"/>
                  </a:cubicBezTo>
                  <a:cubicBezTo>
                    <a:pt x="38354" y="8166"/>
                    <a:pt x="37642" y="8459"/>
                    <a:pt x="36952" y="8752"/>
                  </a:cubicBezTo>
                  <a:lnTo>
                    <a:pt x="34692" y="9693"/>
                  </a:lnTo>
                  <a:cubicBezTo>
                    <a:pt x="33186" y="10258"/>
                    <a:pt x="31679" y="10781"/>
                    <a:pt x="30152" y="11367"/>
                  </a:cubicBezTo>
                  <a:cubicBezTo>
                    <a:pt x="28687" y="11890"/>
                    <a:pt x="27223" y="12162"/>
                    <a:pt x="25716" y="12539"/>
                  </a:cubicBezTo>
                  <a:cubicBezTo>
                    <a:pt x="24963" y="12727"/>
                    <a:pt x="24251" y="12873"/>
                    <a:pt x="23456" y="12873"/>
                  </a:cubicBezTo>
                  <a:cubicBezTo>
                    <a:pt x="23171" y="12873"/>
                    <a:pt x="22886" y="12787"/>
                    <a:pt x="22600" y="12787"/>
                  </a:cubicBezTo>
                  <a:cubicBezTo>
                    <a:pt x="22572" y="12787"/>
                    <a:pt x="22543" y="12788"/>
                    <a:pt x="22515" y="12790"/>
                  </a:cubicBezTo>
                  <a:cubicBezTo>
                    <a:pt x="22460" y="12799"/>
                    <a:pt x="22404" y="12803"/>
                    <a:pt x="22347" y="12803"/>
                  </a:cubicBezTo>
                  <a:cubicBezTo>
                    <a:pt x="22146" y="12803"/>
                    <a:pt x="21941" y="12751"/>
                    <a:pt x="21761" y="12685"/>
                  </a:cubicBezTo>
                  <a:cubicBezTo>
                    <a:pt x="21741" y="12664"/>
                    <a:pt x="21678" y="12643"/>
                    <a:pt x="21636" y="12643"/>
                  </a:cubicBezTo>
                  <a:cubicBezTo>
                    <a:pt x="21636" y="12622"/>
                    <a:pt x="21657" y="12581"/>
                    <a:pt x="21657" y="12539"/>
                  </a:cubicBezTo>
                  <a:cubicBezTo>
                    <a:pt x="21678" y="12518"/>
                    <a:pt x="21678" y="12476"/>
                    <a:pt x="21720" y="12434"/>
                  </a:cubicBezTo>
                  <a:cubicBezTo>
                    <a:pt x="21845" y="12246"/>
                    <a:pt x="21950" y="12057"/>
                    <a:pt x="22075" y="11848"/>
                  </a:cubicBezTo>
                  <a:cubicBezTo>
                    <a:pt x="22494" y="10969"/>
                    <a:pt x="23121" y="10216"/>
                    <a:pt x="23812" y="9505"/>
                  </a:cubicBezTo>
                  <a:cubicBezTo>
                    <a:pt x="23854" y="9442"/>
                    <a:pt x="23917" y="9400"/>
                    <a:pt x="23979" y="9337"/>
                  </a:cubicBezTo>
                  <a:cubicBezTo>
                    <a:pt x="24189" y="9065"/>
                    <a:pt x="24398" y="8793"/>
                    <a:pt x="24649" y="8542"/>
                  </a:cubicBezTo>
                  <a:cubicBezTo>
                    <a:pt x="26134" y="7036"/>
                    <a:pt x="27746" y="5822"/>
                    <a:pt x="29524" y="4692"/>
                  </a:cubicBezTo>
                  <a:cubicBezTo>
                    <a:pt x="31156" y="3667"/>
                    <a:pt x="32977" y="2642"/>
                    <a:pt x="34901" y="2286"/>
                  </a:cubicBezTo>
                  <a:cubicBezTo>
                    <a:pt x="35948" y="2077"/>
                    <a:pt x="37015" y="1972"/>
                    <a:pt x="38082" y="1868"/>
                  </a:cubicBezTo>
                  <a:cubicBezTo>
                    <a:pt x="39107" y="1784"/>
                    <a:pt x="40153" y="1805"/>
                    <a:pt x="41137" y="1533"/>
                  </a:cubicBezTo>
                  <a:cubicBezTo>
                    <a:pt x="41513" y="1428"/>
                    <a:pt x="41513" y="905"/>
                    <a:pt x="41137" y="801"/>
                  </a:cubicBezTo>
                  <a:cubicBezTo>
                    <a:pt x="40611" y="638"/>
                    <a:pt x="40063" y="585"/>
                    <a:pt x="39512" y="585"/>
                  </a:cubicBezTo>
                  <a:cubicBezTo>
                    <a:pt x="38856" y="585"/>
                    <a:pt x="38195" y="660"/>
                    <a:pt x="37559" y="717"/>
                  </a:cubicBezTo>
                  <a:cubicBezTo>
                    <a:pt x="36387" y="821"/>
                    <a:pt x="35236" y="968"/>
                    <a:pt x="34085" y="1219"/>
                  </a:cubicBezTo>
                  <a:cubicBezTo>
                    <a:pt x="33039" y="1428"/>
                    <a:pt x="31972" y="1993"/>
                    <a:pt x="31031" y="2474"/>
                  </a:cubicBezTo>
                  <a:cubicBezTo>
                    <a:pt x="29943" y="3018"/>
                    <a:pt x="28938" y="3646"/>
                    <a:pt x="27913" y="4316"/>
                  </a:cubicBezTo>
                  <a:cubicBezTo>
                    <a:pt x="26051" y="5571"/>
                    <a:pt x="24189" y="7099"/>
                    <a:pt x="22996" y="9003"/>
                  </a:cubicBezTo>
                  <a:cubicBezTo>
                    <a:pt x="22912" y="9128"/>
                    <a:pt x="22703" y="9421"/>
                    <a:pt x="22452" y="9819"/>
                  </a:cubicBezTo>
                  <a:cubicBezTo>
                    <a:pt x="22143" y="9636"/>
                    <a:pt x="21844" y="9482"/>
                    <a:pt x="21523" y="9482"/>
                  </a:cubicBezTo>
                  <a:cubicBezTo>
                    <a:pt x="21365" y="9482"/>
                    <a:pt x="21202" y="9520"/>
                    <a:pt x="21029" y="9609"/>
                  </a:cubicBezTo>
                  <a:cubicBezTo>
                    <a:pt x="20778" y="9086"/>
                    <a:pt x="20401" y="8584"/>
                    <a:pt x="19962" y="8249"/>
                  </a:cubicBezTo>
                  <a:cubicBezTo>
                    <a:pt x="19125" y="7601"/>
                    <a:pt x="18163" y="7224"/>
                    <a:pt x="17263" y="6659"/>
                  </a:cubicBezTo>
                  <a:cubicBezTo>
                    <a:pt x="16255" y="6002"/>
                    <a:pt x="15165" y="5395"/>
                    <a:pt x="14030" y="5395"/>
                  </a:cubicBezTo>
                  <a:cubicBezTo>
                    <a:pt x="13539" y="5395"/>
                    <a:pt x="13039" y="5509"/>
                    <a:pt x="12534" y="5780"/>
                  </a:cubicBezTo>
                  <a:cubicBezTo>
                    <a:pt x="10777" y="6764"/>
                    <a:pt x="10902" y="8647"/>
                    <a:pt x="12116" y="9965"/>
                  </a:cubicBezTo>
                  <a:cubicBezTo>
                    <a:pt x="12534" y="10425"/>
                    <a:pt x="13057" y="10739"/>
                    <a:pt x="13518" y="11095"/>
                  </a:cubicBezTo>
                  <a:cubicBezTo>
                    <a:pt x="13727" y="11262"/>
                    <a:pt x="14020" y="11472"/>
                    <a:pt x="14103" y="11702"/>
                  </a:cubicBezTo>
                  <a:cubicBezTo>
                    <a:pt x="14187" y="11890"/>
                    <a:pt x="13622" y="12141"/>
                    <a:pt x="13518" y="12204"/>
                  </a:cubicBezTo>
                  <a:cubicBezTo>
                    <a:pt x="12430" y="12832"/>
                    <a:pt x="11425" y="13208"/>
                    <a:pt x="10525" y="14150"/>
                  </a:cubicBezTo>
                  <a:cubicBezTo>
                    <a:pt x="9730" y="14966"/>
                    <a:pt x="8956" y="16305"/>
                    <a:pt x="9730" y="17372"/>
                  </a:cubicBezTo>
                  <a:cubicBezTo>
                    <a:pt x="10170" y="17979"/>
                    <a:pt x="10881" y="18272"/>
                    <a:pt x="11634" y="18293"/>
                  </a:cubicBezTo>
                  <a:cubicBezTo>
                    <a:pt x="11670" y="18295"/>
                    <a:pt x="11706" y="18295"/>
                    <a:pt x="11742" y="18295"/>
                  </a:cubicBezTo>
                  <a:cubicBezTo>
                    <a:pt x="12107" y="18295"/>
                    <a:pt x="12488" y="18207"/>
                    <a:pt x="12869" y="18188"/>
                  </a:cubicBezTo>
                  <a:lnTo>
                    <a:pt x="12974" y="18188"/>
                  </a:lnTo>
                  <a:cubicBezTo>
                    <a:pt x="12932" y="18272"/>
                    <a:pt x="12848" y="18314"/>
                    <a:pt x="12785" y="18376"/>
                  </a:cubicBezTo>
                  <a:cubicBezTo>
                    <a:pt x="11906" y="19360"/>
                    <a:pt x="11007" y="21578"/>
                    <a:pt x="12639" y="22310"/>
                  </a:cubicBezTo>
                  <a:cubicBezTo>
                    <a:pt x="13088" y="22514"/>
                    <a:pt x="13603" y="22569"/>
                    <a:pt x="14124" y="22569"/>
                  </a:cubicBezTo>
                  <a:cubicBezTo>
                    <a:pt x="14669" y="22569"/>
                    <a:pt x="15222" y="22509"/>
                    <a:pt x="15715" y="22498"/>
                  </a:cubicBezTo>
                  <a:cubicBezTo>
                    <a:pt x="16070" y="22498"/>
                    <a:pt x="16405" y="22457"/>
                    <a:pt x="16740" y="22373"/>
                  </a:cubicBezTo>
                  <a:lnTo>
                    <a:pt x="16740" y="22373"/>
                  </a:lnTo>
                  <a:cubicBezTo>
                    <a:pt x="16342" y="25093"/>
                    <a:pt x="16635" y="27918"/>
                    <a:pt x="17451" y="30533"/>
                  </a:cubicBezTo>
                  <a:cubicBezTo>
                    <a:pt x="18497" y="33965"/>
                    <a:pt x="20590" y="36894"/>
                    <a:pt x="23498" y="38986"/>
                  </a:cubicBezTo>
                  <a:cubicBezTo>
                    <a:pt x="23938" y="39300"/>
                    <a:pt x="24377" y="39614"/>
                    <a:pt x="24858" y="39865"/>
                  </a:cubicBezTo>
                  <a:cubicBezTo>
                    <a:pt x="24670" y="40346"/>
                    <a:pt x="24440" y="40807"/>
                    <a:pt x="24230" y="41225"/>
                  </a:cubicBezTo>
                  <a:cubicBezTo>
                    <a:pt x="24147" y="41099"/>
                    <a:pt x="23979" y="40974"/>
                    <a:pt x="23812" y="40890"/>
                  </a:cubicBezTo>
                  <a:cubicBezTo>
                    <a:pt x="22829" y="40493"/>
                    <a:pt x="21866" y="40137"/>
                    <a:pt x="21008" y="39530"/>
                  </a:cubicBezTo>
                  <a:cubicBezTo>
                    <a:pt x="19941" y="38819"/>
                    <a:pt x="18958" y="38045"/>
                    <a:pt x="17870" y="37375"/>
                  </a:cubicBezTo>
                  <a:cubicBezTo>
                    <a:pt x="16761" y="36705"/>
                    <a:pt x="15756" y="35764"/>
                    <a:pt x="14815" y="34864"/>
                  </a:cubicBezTo>
                  <a:cubicBezTo>
                    <a:pt x="13831" y="33965"/>
                    <a:pt x="12743" y="33148"/>
                    <a:pt x="11739" y="32228"/>
                  </a:cubicBezTo>
                  <a:cubicBezTo>
                    <a:pt x="9919" y="30554"/>
                    <a:pt x="8747" y="28483"/>
                    <a:pt x="7429" y="26411"/>
                  </a:cubicBezTo>
                  <a:cubicBezTo>
                    <a:pt x="6717" y="25323"/>
                    <a:pt x="5985" y="24277"/>
                    <a:pt x="5399" y="23126"/>
                  </a:cubicBezTo>
                  <a:cubicBezTo>
                    <a:pt x="5085" y="22519"/>
                    <a:pt x="4709" y="21954"/>
                    <a:pt x="4499" y="21327"/>
                  </a:cubicBezTo>
                  <a:cubicBezTo>
                    <a:pt x="4771" y="21117"/>
                    <a:pt x="4981" y="20845"/>
                    <a:pt x="5148" y="20511"/>
                  </a:cubicBezTo>
                  <a:cubicBezTo>
                    <a:pt x="5357" y="20113"/>
                    <a:pt x="5713" y="19548"/>
                    <a:pt x="5818" y="18983"/>
                  </a:cubicBezTo>
                  <a:cubicBezTo>
                    <a:pt x="6257" y="18125"/>
                    <a:pt x="6090" y="16891"/>
                    <a:pt x="5985" y="15949"/>
                  </a:cubicBezTo>
                  <a:cubicBezTo>
                    <a:pt x="5954" y="15677"/>
                    <a:pt x="5760" y="15541"/>
                    <a:pt x="5564" y="15541"/>
                  </a:cubicBezTo>
                  <a:cubicBezTo>
                    <a:pt x="5368" y="15541"/>
                    <a:pt x="5169" y="15677"/>
                    <a:pt x="5127" y="15949"/>
                  </a:cubicBezTo>
                  <a:cubicBezTo>
                    <a:pt x="5043" y="16472"/>
                    <a:pt x="5023" y="17037"/>
                    <a:pt x="5002" y="17581"/>
                  </a:cubicBezTo>
                  <a:cubicBezTo>
                    <a:pt x="5002" y="17665"/>
                    <a:pt x="4981" y="17728"/>
                    <a:pt x="4939" y="17811"/>
                  </a:cubicBezTo>
                  <a:cubicBezTo>
                    <a:pt x="4918" y="17811"/>
                    <a:pt x="4897" y="17832"/>
                    <a:pt x="4876" y="17874"/>
                  </a:cubicBezTo>
                  <a:cubicBezTo>
                    <a:pt x="4395" y="18188"/>
                    <a:pt x="4416" y="18607"/>
                    <a:pt x="4207" y="19088"/>
                  </a:cubicBezTo>
                  <a:cubicBezTo>
                    <a:pt x="4165" y="18941"/>
                    <a:pt x="4102" y="18774"/>
                    <a:pt x="4060" y="18648"/>
                  </a:cubicBezTo>
                  <a:cubicBezTo>
                    <a:pt x="3683" y="17728"/>
                    <a:pt x="3370" y="16786"/>
                    <a:pt x="3307" y="15803"/>
                  </a:cubicBezTo>
                  <a:cubicBezTo>
                    <a:pt x="3275" y="15473"/>
                    <a:pt x="3011" y="15301"/>
                    <a:pt x="2756" y="15301"/>
                  </a:cubicBezTo>
                  <a:cubicBezTo>
                    <a:pt x="2509" y="15301"/>
                    <a:pt x="2271" y="15463"/>
                    <a:pt x="2261" y="15803"/>
                  </a:cubicBezTo>
                  <a:cubicBezTo>
                    <a:pt x="2219" y="16765"/>
                    <a:pt x="2302" y="17937"/>
                    <a:pt x="2721" y="18837"/>
                  </a:cubicBezTo>
                  <a:cubicBezTo>
                    <a:pt x="2909" y="19234"/>
                    <a:pt x="2993" y="19590"/>
                    <a:pt x="2930" y="20008"/>
                  </a:cubicBezTo>
                  <a:cubicBezTo>
                    <a:pt x="2616" y="19820"/>
                    <a:pt x="2323" y="19548"/>
                    <a:pt x="2177" y="19339"/>
                  </a:cubicBezTo>
                  <a:cubicBezTo>
                    <a:pt x="1779" y="18774"/>
                    <a:pt x="1340" y="18188"/>
                    <a:pt x="1277" y="17498"/>
                  </a:cubicBezTo>
                  <a:cubicBezTo>
                    <a:pt x="1256" y="17090"/>
                    <a:pt x="932" y="16886"/>
                    <a:pt x="618" y="16886"/>
                  </a:cubicBezTo>
                  <a:cubicBezTo>
                    <a:pt x="304" y="16886"/>
                    <a:pt x="1" y="17090"/>
                    <a:pt x="22" y="17498"/>
                  </a:cubicBezTo>
                  <a:cubicBezTo>
                    <a:pt x="106" y="19172"/>
                    <a:pt x="1633" y="21431"/>
                    <a:pt x="3370" y="21661"/>
                  </a:cubicBezTo>
                  <a:lnTo>
                    <a:pt x="3579" y="21661"/>
                  </a:lnTo>
                  <a:cubicBezTo>
                    <a:pt x="4039" y="23461"/>
                    <a:pt x="5106" y="25135"/>
                    <a:pt x="5985" y="26683"/>
                  </a:cubicBezTo>
                  <a:cubicBezTo>
                    <a:pt x="7324" y="28985"/>
                    <a:pt x="8433" y="31370"/>
                    <a:pt x="10379" y="33253"/>
                  </a:cubicBezTo>
                  <a:cubicBezTo>
                    <a:pt x="11404" y="34237"/>
                    <a:pt x="12576" y="35073"/>
                    <a:pt x="13601" y="36099"/>
                  </a:cubicBezTo>
                  <a:cubicBezTo>
                    <a:pt x="14543" y="37040"/>
                    <a:pt x="15652" y="38066"/>
                    <a:pt x="16803" y="38735"/>
                  </a:cubicBezTo>
                  <a:cubicBezTo>
                    <a:pt x="17974" y="39446"/>
                    <a:pt x="19041" y="40221"/>
                    <a:pt x="20150" y="41016"/>
                  </a:cubicBezTo>
                  <a:cubicBezTo>
                    <a:pt x="21113" y="41685"/>
                    <a:pt x="22264" y="42083"/>
                    <a:pt x="23352" y="42480"/>
                  </a:cubicBezTo>
                  <a:cubicBezTo>
                    <a:pt x="23101" y="42794"/>
                    <a:pt x="22808" y="43108"/>
                    <a:pt x="22598" y="43464"/>
                  </a:cubicBezTo>
                  <a:cubicBezTo>
                    <a:pt x="21950" y="44615"/>
                    <a:pt x="22996" y="45535"/>
                    <a:pt x="23938" y="46058"/>
                  </a:cubicBezTo>
                  <a:cubicBezTo>
                    <a:pt x="24921" y="46581"/>
                    <a:pt x="26051" y="46916"/>
                    <a:pt x="27118" y="47209"/>
                  </a:cubicBezTo>
                  <a:cubicBezTo>
                    <a:pt x="28324" y="47536"/>
                    <a:pt x="29450" y="48382"/>
                    <a:pt x="30730" y="48382"/>
                  </a:cubicBezTo>
                  <a:cubicBezTo>
                    <a:pt x="30760" y="48382"/>
                    <a:pt x="30791" y="48382"/>
                    <a:pt x="30821" y="48381"/>
                  </a:cubicBezTo>
                  <a:lnTo>
                    <a:pt x="30821" y="48381"/>
                  </a:lnTo>
                  <a:cubicBezTo>
                    <a:pt x="30612" y="49532"/>
                    <a:pt x="30445" y="50682"/>
                    <a:pt x="30298" y="51875"/>
                  </a:cubicBezTo>
                  <a:cubicBezTo>
                    <a:pt x="30089" y="53465"/>
                    <a:pt x="29712" y="55076"/>
                    <a:pt x="29608" y="56708"/>
                  </a:cubicBezTo>
                  <a:cubicBezTo>
                    <a:pt x="29001" y="56436"/>
                    <a:pt x="28373" y="56227"/>
                    <a:pt x="27725" y="56060"/>
                  </a:cubicBezTo>
                  <a:cubicBezTo>
                    <a:pt x="26498" y="55748"/>
                    <a:pt x="25288" y="55602"/>
                    <a:pt x="24084" y="55602"/>
                  </a:cubicBezTo>
                  <a:cubicBezTo>
                    <a:pt x="22945" y="55602"/>
                    <a:pt x="21812" y="55732"/>
                    <a:pt x="20673" y="55976"/>
                  </a:cubicBezTo>
                  <a:cubicBezTo>
                    <a:pt x="19544" y="56206"/>
                    <a:pt x="18393" y="56290"/>
                    <a:pt x="17263" y="56583"/>
                  </a:cubicBezTo>
                  <a:cubicBezTo>
                    <a:pt x="16531" y="56750"/>
                    <a:pt x="15547" y="57001"/>
                    <a:pt x="14961" y="57462"/>
                  </a:cubicBezTo>
                  <a:cubicBezTo>
                    <a:pt x="14836" y="57566"/>
                    <a:pt x="14815" y="57776"/>
                    <a:pt x="14836" y="57943"/>
                  </a:cubicBezTo>
                  <a:cubicBezTo>
                    <a:pt x="14857" y="58048"/>
                    <a:pt x="14919" y="58110"/>
                    <a:pt x="14961" y="58194"/>
                  </a:cubicBezTo>
                  <a:cubicBezTo>
                    <a:pt x="14627" y="58633"/>
                    <a:pt x="14250" y="59052"/>
                    <a:pt x="13831" y="59449"/>
                  </a:cubicBezTo>
                  <a:cubicBezTo>
                    <a:pt x="12994" y="60203"/>
                    <a:pt x="12262" y="61040"/>
                    <a:pt x="11572" y="61939"/>
                  </a:cubicBezTo>
                  <a:cubicBezTo>
                    <a:pt x="10881" y="62797"/>
                    <a:pt x="10212" y="63634"/>
                    <a:pt x="9521" y="64471"/>
                  </a:cubicBezTo>
                  <a:cubicBezTo>
                    <a:pt x="8852" y="65308"/>
                    <a:pt x="8328" y="66271"/>
                    <a:pt x="7450" y="66961"/>
                  </a:cubicBezTo>
                  <a:cubicBezTo>
                    <a:pt x="7115" y="67212"/>
                    <a:pt x="7115" y="67903"/>
                    <a:pt x="7450" y="68196"/>
                  </a:cubicBezTo>
                  <a:cubicBezTo>
                    <a:pt x="7596" y="68300"/>
                    <a:pt x="7743" y="68363"/>
                    <a:pt x="7868" y="68447"/>
                  </a:cubicBezTo>
                  <a:cubicBezTo>
                    <a:pt x="7387" y="68823"/>
                    <a:pt x="6906" y="69137"/>
                    <a:pt x="7282" y="69911"/>
                  </a:cubicBezTo>
                  <a:cubicBezTo>
                    <a:pt x="7429" y="70246"/>
                    <a:pt x="7847" y="70455"/>
                    <a:pt x="8140" y="70644"/>
                  </a:cubicBezTo>
                  <a:cubicBezTo>
                    <a:pt x="8182" y="70665"/>
                    <a:pt x="8224" y="70706"/>
                    <a:pt x="8266" y="70727"/>
                  </a:cubicBezTo>
                  <a:cubicBezTo>
                    <a:pt x="8266" y="70748"/>
                    <a:pt x="8245" y="70748"/>
                    <a:pt x="8224" y="70769"/>
                  </a:cubicBezTo>
                  <a:cubicBezTo>
                    <a:pt x="8077" y="70874"/>
                    <a:pt x="7931" y="70957"/>
                    <a:pt x="7826" y="71083"/>
                  </a:cubicBezTo>
                  <a:cubicBezTo>
                    <a:pt x="7596" y="71376"/>
                    <a:pt x="7533" y="71815"/>
                    <a:pt x="7638" y="72192"/>
                  </a:cubicBezTo>
                  <a:cubicBezTo>
                    <a:pt x="7743" y="72506"/>
                    <a:pt x="8454" y="72841"/>
                    <a:pt x="8391" y="73154"/>
                  </a:cubicBezTo>
                  <a:cubicBezTo>
                    <a:pt x="8370" y="73259"/>
                    <a:pt x="8328" y="73364"/>
                    <a:pt x="8266" y="73468"/>
                  </a:cubicBezTo>
                  <a:cubicBezTo>
                    <a:pt x="7659" y="73803"/>
                    <a:pt x="7010" y="73740"/>
                    <a:pt x="6613" y="74389"/>
                  </a:cubicBezTo>
                  <a:cubicBezTo>
                    <a:pt x="6257" y="74975"/>
                    <a:pt x="6571" y="75875"/>
                    <a:pt x="7010" y="76293"/>
                  </a:cubicBezTo>
                  <a:cubicBezTo>
                    <a:pt x="7492" y="76732"/>
                    <a:pt x="8245" y="76732"/>
                    <a:pt x="8873" y="76732"/>
                  </a:cubicBezTo>
                  <a:cubicBezTo>
                    <a:pt x="10044" y="76732"/>
                    <a:pt x="11216" y="76670"/>
                    <a:pt x="12409" y="76586"/>
                  </a:cubicBezTo>
                  <a:cubicBezTo>
                    <a:pt x="13350" y="76523"/>
                    <a:pt x="14292" y="76481"/>
                    <a:pt x="15254" y="76419"/>
                  </a:cubicBezTo>
                  <a:cubicBezTo>
                    <a:pt x="15579" y="77717"/>
                    <a:pt x="16297" y="79919"/>
                    <a:pt x="17732" y="79919"/>
                  </a:cubicBezTo>
                  <a:cubicBezTo>
                    <a:pt x="17777" y="79919"/>
                    <a:pt x="17823" y="79917"/>
                    <a:pt x="17870" y="79913"/>
                  </a:cubicBezTo>
                  <a:cubicBezTo>
                    <a:pt x="17912" y="79934"/>
                    <a:pt x="17974" y="79934"/>
                    <a:pt x="18058" y="79955"/>
                  </a:cubicBezTo>
                  <a:cubicBezTo>
                    <a:pt x="18266" y="79985"/>
                    <a:pt x="18474" y="80001"/>
                    <a:pt x="18680" y="80001"/>
                  </a:cubicBezTo>
                  <a:cubicBezTo>
                    <a:pt x="19322" y="80001"/>
                    <a:pt x="19941" y="79848"/>
                    <a:pt x="20464" y="79515"/>
                  </a:cubicBezTo>
                  <a:cubicBezTo>
                    <a:pt x="20527" y="79515"/>
                    <a:pt x="20590" y="79494"/>
                    <a:pt x="20632" y="79452"/>
                  </a:cubicBezTo>
                  <a:cubicBezTo>
                    <a:pt x="20945" y="79348"/>
                    <a:pt x="21217" y="79201"/>
                    <a:pt x="21469" y="78992"/>
                  </a:cubicBezTo>
                  <a:cubicBezTo>
                    <a:pt x="21761" y="78783"/>
                    <a:pt x="21971" y="78511"/>
                    <a:pt x="22159" y="78239"/>
                  </a:cubicBezTo>
                  <a:cubicBezTo>
                    <a:pt x="22305" y="78176"/>
                    <a:pt x="22494" y="78092"/>
                    <a:pt x="22661" y="77967"/>
                  </a:cubicBezTo>
                  <a:cubicBezTo>
                    <a:pt x="23121" y="77611"/>
                    <a:pt x="23498" y="77193"/>
                    <a:pt x="23854" y="76774"/>
                  </a:cubicBezTo>
                  <a:lnTo>
                    <a:pt x="23854" y="76732"/>
                  </a:lnTo>
                  <a:cubicBezTo>
                    <a:pt x="24482" y="76816"/>
                    <a:pt x="25109" y="76942"/>
                    <a:pt x="25507" y="77423"/>
                  </a:cubicBezTo>
                  <a:cubicBezTo>
                    <a:pt x="25598" y="77525"/>
                    <a:pt x="25725" y="77572"/>
                    <a:pt x="25847" y="77572"/>
                  </a:cubicBezTo>
                  <a:cubicBezTo>
                    <a:pt x="25976" y="77572"/>
                    <a:pt x="26101" y="77519"/>
                    <a:pt x="26176" y="77423"/>
                  </a:cubicBezTo>
                  <a:lnTo>
                    <a:pt x="26239" y="77360"/>
                  </a:lnTo>
                  <a:cubicBezTo>
                    <a:pt x="26260" y="77402"/>
                    <a:pt x="26323" y="77423"/>
                    <a:pt x="26365" y="77444"/>
                  </a:cubicBezTo>
                  <a:cubicBezTo>
                    <a:pt x="26699" y="77569"/>
                    <a:pt x="27076" y="77611"/>
                    <a:pt x="27432" y="77632"/>
                  </a:cubicBezTo>
                  <a:cubicBezTo>
                    <a:pt x="28687" y="78343"/>
                    <a:pt x="30005" y="78888"/>
                    <a:pt x="31303" y="79432"/>
                  </a:cubicBezTo>
                  <a:cubicBezTo>
                    <a:pt x="31261" y="80038"/>
                    <a:pt x="31303" y="80582"/>
                    <a:pt x="31386" y="81189"/>
                  </a:cubicBezTo>
                  <a:cubicBezTo>
                    <a:pt x="31407" y="81419"/>
                    <a:pt x="31470" y="81712"/>
                    <a:pt x="31491" y="81963"/>
                  </a:cubicBezTo>
                  <a:cubicBezTo>
                    <a:pt x="31449" y="82110"/>
                    <a:pt x="31449" y="82235"/>
                    <a:pt x="31449" y="82361"/>
                  </a:cubicBezTo>
                  <a:cubicBezTo>
                    <a:pt x="31491" y="82758"/>
                    <a:pt x="31679" y="83051"/>
                    <a:pt x="31909" y="83281"/>
                  </a:cubicBezTo>
                  <a:cubicBezTo>
                    <a:pt x="31930" y="83302"/>
                    <a:pt x="31972" y="83365"/>
                    <a:pt x="31993" y="83386"/>
                  </a:cubicBezTo>
                  <a:cubicBezTo>
                    <a:pt x="32014" y="83428"/>
                    <a:pt x="32077" y="83428"/>
                    <a:pt x="32119" y="83470"/>
                  </a:cubicBezTo>
                  <a:cubicBezTo>
                    <a:pt x="32663" y="83846"/>
                    <a:pt x="33437" y="84014"/>
                    <a:pt x="34065" y="84035"/>
                  </a:cubicBezTo>
                  <a:cubicBezTo>
                    <a:pt x="34797" y="84035"/>
                    <a:pt x="35341" y="84014"/>
                    <a:pt x="36010" y="83721"/>
                  </a:cubicBezTo>
                  <a:cubicBezTo>
                    <a:pt x="36638" y="83470"/>
                    <a:pt x="37203" y="82905"/>
                    <a:pt x="37663" y="82445"/>
                  </a:cubicBezTo>
                  <a:cubicBezTo>
                    <a:pt x="37873" y="82235"/>
                    <a:pt x="38040" y="82005"/>
                    <a:pt x="38207" y="81754"/>
                  </a:cubicBezTo>
                  <a:lnTo>
                    <a:pt x="38207" y="81754"/>
                  </a:lnTo>
                  <a:cubicBezTo>
                    <a:pt x="38103" y="82026"/>
                    <a:pt x="37998" y="82256"/>
                    <a:pt x="37852" y="82486"/>
                  </a:cubicBezTo>
                  <a:cubicBezTo>
                    <a:pt x="38040" y="82570"/>
                    <a:pt x="38186" y="82675"/>
                    <a:pt x="38375" y="82758"/>
                  </a:cubicBezTo>
                  <a:cubicBezTo>
                    <a:pt x="39233" y="83198"/>
                    <a:pt x="40091" y="83679"/>
                    <a:pt x="40927" y="84160"/>
                  </a:cubicBezTo>
                  <a:cubicBezTo>
                    <a:pt x="41325" y="84411"/>
                    <a:pt x="41723" y="84621"/>
                    <a:pt x="42120" y="84851"/>
                  </a:cubicBezTo>
                  <a:cubicBezTo>
                    <a:pt x="42455" y="85060"/>
                    <a:pt x="42999" y="85269"/>
                    <a:pt x="43292" y="85520"/>
                  </a:cubicBezTo>
                  <a:cubicBezTo>
                    <a:pt x="43601" y="85829"/>
                    <a:pt x="43923" y="86063"/>
                    <a:pt x="44316" y="86063"/>
                  </a:cubicBezTo>
                  <a:cubicBezTo>
                    <a:pt x="44429" y="86063"/>
                    <a:pt x="44547" y="86043"/>
                    <a:pt x="44673" y="86002"/>
                  </a:cubicBezTo>
                  <a:cubicBezTo>
                    <a:pt x="45196" y="85813"/>
                    <a:pt x="45614" y="85186"/>
                    <a:pt x="45824" y="84725"/>
                  </a:cubicBezTo>
                  <a:cubicBezTo>
                    <a:pt x="45886" y="84641"/>
                    <a:pt x="45886" y="84537"/>
                    <a:pt x="45845" y="84453"/>
                  </a:cubicBezTo>
                  <a:cubicBezTo>
                    <a:pt x="46054" y="84202"/>
                    <a:pt x="46263" y="83930"/>
                    <a:pt x="46368" y="83784"/>
                  </a:cubicBezTo>
                  <a:cubicBezTo>
                    <a:pt x="46828" y="83219"/>
                    <a:pt x="47372" y="82737"/>
                    <a:pt x="47916" y="82277"/>
                  </a:cubicBezTo>
                  <a:cubicBezTo>
                    <a:pt x="48418" y="81859"/>
                    <a:pt x="48795" y="81503"/>
                    <a:pt x="48983" y="80854"/>
                  </a:cubicBezTo>
                  <a:cubicBezTo>
                    <a:pt x="49025" y="80771"/>
                    <a:pt x="49025" y="80687"/>
                    <a:pt x="48983" y="80603"/>
                  </a:cubicBezTo>
                  <a:cubicBezTo>
                    <a:pt x="49611" y="79955"/>
                    <a:pt x="50259" y="79306"/>
                    <a:pt x="50971" y="78699"/>
                  </a:cubicBezTo>
                  <a:cubicBezTo>
                    <a:pt x="51996" y="77820"/>
                    <a:pt x="52728" y="76607"/>
                    <a:pt x="53482" y="75519"/>
                  </a:cubicBezTo>
                  <a:cubicBezTo>
                    <a:pt x="53670" y="75247"/>
                    <a:pt x="53879" y="75017"/>
                    <a:pt x="54068" y="74745"/>
                  </a:cubicBezTo>
                  <a:cubicBezTo>
                    <a:pt x="54256" y="74514"/>
                    <a:pt x="54381" y="74075"/>
                    <a:pt x="54591" y="73887"/>
                  </a:cubicBezTo>
                  <a:cubicBezTo>
                    <a:pt x="54632" y="73845"/>
                    <a:pt x="54695" y="73803"/>
                    <a:pt x="54737" y="73761"/>
                  </a:cubicBezTo>
                  <a:cubicBezTo>
                    <a:pt x="54800" y="73761"/>
                    <a:pt x="54842" y="73740"/>
                    <a:pt x="54904" y="73698"/>
                  </a:cubicBezTo>
                  <a:cubicBezTo>
                    <a:pt x="55574" y="73322"/>
                    <a:pt x="55867" y="72443"/>
                    <a:pt x="56306" y="71815"/>
                  </a:cubicBezTo>
                  <a:cubicBezTo>
                    <a:pt x="56578" y="71460"/>
                    <a:pt x="56871" y="71146"/>
                    <a:pt x="57122" y="70769"/>
                  </a:cubicBezTo>
                  <a:cubicBezTo>
                    <a:pt x="57415" y="70393"/>
                    <a:pt x="57562" y="69974"/>
                    <a:pt x="57750" y="69556"/>
                  </a:cubicBezTo>
                  <a:cubicBezTo>
                    <a:pt x="58064" y="68865"/>
                    <a:pt x="57980" y="68196"/>
                    <a:pt x="57353" y="67714"/>
                  </a:cubicBezTo>
                  <a:lnTo>
                    <a:pt x="57353" y="67714"/>
                  </a:lnTo>
                  <a:cubicBezTo>
                    <a:pt x="57451" y="67782"/>
                    <a:pt x="57492" y="67815"/>
                    <a:pt x="57507" y="67815"/>
                  </a:cubicBezTo>
                  <a:cubicBezTo>
                    <a:pt x="57534" y="67815"/>
                    <a:pt x="57480" y="67713"/>
                    <a:pt x="57520" y="67526"/>
                  </a:cubicBezTo>
                  <a:cubicBezTo>
                    <a:pt x="57562" y="67359"/>
                    <a:pt x="57604" y="67149"/>
                    <a:pt x="57645" y="66961"/>
                  </a:cubicBezTo>
                  <a:cubicBezTo>
                    <a:pt x="57708" y="66668"/>
                    <a:pt x="57729" y="66438"/>
                    <a:pt x="57666" y="66166"/>
                  </a:cubicBezTo>
                  <a:cubicBezTo>
                    <a:pt x="57980" y="65915"/>
                    <a:pt x="58085" y="65413"/>
                    <a:pt x="57771" y="65015"/>
                  </a:cubicBezTo>
                  <a:cubicBezTo>
                    <a:pt x="56495" y="63488"/>
                    <a:pt x="54925" y="62170"/>
                    <a:pt x="53147" y="61249"/>
                  </a:cubicBezTo>
                  <a:cubicBezTo>
                    <a:pt x="53251" y="61228"/>
                    <a:pt x="53356" y="61144"/>
                    <a:pt x="53419" y="61040"/>
                  </a:cubicBezTo>
                  <a:cubicBezTo>
                    <a:pt x="54068" y="59680"/>
                    <a:pt x="53482" y="57838"/>
                    <a:pt x="53210" y="56416"/>
                  </a:cubicBezTo>
                  <a:cubicBezTo>
                    <a:pt x="52854" y="54742"/>
                    <a:pt x="52477" y="53047"/>
                    <a:pt x="51787" y="51478"/>
                  </a:cubicBezTo>
                  <a:lnTo>
                    <a:pt x="51075" y="49741"/>
                  </a:lnTo>
                  <a:lnTo>
                    <a:pt x="51075" y="49741"/>
                  </a:lnTo>
                  <a:cubicBezTo>
                    <a:pt x="51431" y="49929"/>
                    <a:pt x="51808" y="50055"/>
                    <a:pt x="52205" y="50201"/>
                  </a:cubicBezTo>
                  <a:cubicBezTo>
                    <a:pt x="52917" y="50431"/>
                    <a:pt x="53628" y="50724"/>
                    <a:pt x="54360" y="50934"/>
                  </a:cubicBezTo>
                  <a:cubicBezTo>
                    <a:pt x="54643" y="51002"/>
                    <a:pt x="54951" y="51060"/>
                    <a:pt x="55250" y="51060"/>
                  </a:cubicBezTo>
                  <a:cubicBezTo>
                    <a:pt x="55681" y="51060"/>
                    <a:pt x="56094" y="50940"/>
                    <a:pt x="56390" y="50557"/>
                  </a:cubicBezTo>
                  <a:cubicBezTo>
                    <a:pt x="56662" y="50201"/>
                    <a:pt x="56725" y="49804"/>
                    <a:pt x="56725" y="49364"/>
                  </a:cubicBezTo>
                  <a:cubicBezTo>
                    <a:pt x="56704" y="48778"/>
                    <a:pt x="56767" y="48255"/>
                    <a:pt x="56788" y="47690"/>
                  </a:cubicBezTo>
                  <a:lnTo>
                    <a:pt x="56788" y="47418"/>
                  </a:lnTo>
                  <a:cubicBezTo>
                    <a:pt x="58852" y="47955"/>
                    <a:pt x="61017" y="48037"/>
                    <a:pt x="63175" y="48037"/>
                  </a:cubicBezTo>
                  <a:cubicBezTo>
                    <a:pt x="63796" y="48037"/>
                    <a:pt x="64415" y="48030"/>
                    <a:pt x="65031" y="48025"/>
                  </a:cubicBezTo>
                  <a:cubicBezTo>
                    <a:pt x="68003" y="47962"/>
                    <a:pt x="71016" y="47586"/>
                    <a:pt x="73778" y="46456"/>
                  </a:cubicBezTo>
                  <a:cubicBezTo>
                    <a:pt x="76351" y="45410"/>
                    <a:pt x="78695" y="44154"/>
                    <a:pt x="80766" y="42313"/>
                  </a:cubicBezTo>
                  <a:cubicBezTo>
                    <a:pt x="81791" y="41413"/>
                    <a:pt x="82628" y="40325"/>
                    <a:pt x="83235" y="39112"/>
                  </a:cubicBezTo>
                  <a:cubicBezTo>
                    <a:pt x="83654" y="38275"/>
                    <a:pt x="84030" y="37291"/>
                    <a:pt x="84177" y="36329"/>
                  </a:cubicBezTo>
                  <a:cubicBezTo>
                    <a:pt x="84762" y="36224"/>
                    <a:pt x="85327" y="35931"/>
                    <a:pt x="85788" y="35576"/>
                  </a:cubicBezTo>
                  <a:cubicBezTo>
                    <a:pt x="86206" y="35241"/>
                    <a:pt x="86332" y="34676"/>
                    <a:pt x="86541" y="34195"/>
                  </a:cubicBezTo>
                  <a:cubicBezTo>
                    <a:pt x="86792" y="33504"/>
                    <a:pt x="87127" y="32856"/>
                    <a:pt x="86939" y="32186"/>
                  </a:cubicBezTo>
                  <a:cubicBezTo>
                    <a:pt x="86859" y="31883"/>
                    <a:pt x="86598" y="31721"/>
                    <a:pt x="86331" y="31721"/>
                  </a:cubicBezTo>
                  <a:cubicBezTo>
                    <a:pt x="86175" y="31721"/>
                    <a:pt x="86016" y="31777"/>
                    <a:pt x="85892" y="31893"/>
                  </a:cubicBezTo>
                  <a:cubicBezTo>
                    <a:pt x="85181" y="32563"/>
                    <a:pt x="85181" y="33881"/>
                    <a:pt x="84553" y="34446"/>
                  </a:cubicBezTo>
                  <a:cubicBezTo>
                    <a:pt x="84595" y="34195"/>
                    <a:pt x="84595" y="33965"/>
                    <a:pt x="84616" y="33776"/>
                  </a:cubicBezTo>
                  <a:cubicBezTo>
                    <a:pt x="84700" y="32688"/>
                    <a:pt x="84407" y="31726"/>
                    <a:pt x="84030" y="30742"/>
                  </a:cubicBezTo>
                  <a:cubicBezTo>
                    <a:pt x="83945" y="30530"/>
                    <a:pt x="83763" y="30435"/>
                    <a:pt x="83587" y="30435"/>
                  </a:cubicBezTo>
                  <a:cubicBezTo>
                    <a:pt x="83330" y="30435"/>
                    <a:pt x="83085" y="30637"/>
                    <a:pt x="83172" y="30972"/>
                  </a:cubicBezTo>
                  <a:cubicBezTo>
                    <a:pt x="83402" y="31809"/>
                    <a:pt x="83465" y="32646"/>
                    <a:pt x="83381" y="33504"/>
                  </a:cubicBezTo>
                  <a:cubicBezTo>
                    <a:pt x="83361" y="33818"/>
                    <a:pt x="83256" y="34237"/>
                    <a:pt x="83151" y="34655"/>
                  </a:cubicBezTo>
                  <a:cubicBezTo>
                    <a:pt x="81770" y="34299"/>
                    <a:pt x="81185" y="33148"/>
                    <a:pt x="80850" y="31809"/>
                  </a:cubicBezTo>
                  <a:cubicBezTo>
                    <a:pt x="80797" y="31598"/>
                    <a:pt x="80594" y="31488"/>
                    <a:pt x="80398" y="31488"/>
                  </a:cubicBezTo>
                  <a:cubicBezTo>
                    <a:pt x="80207" y="31488"/>
                    <a:pt x="80023" y="31592"/>
                    <a:pt x="79992" y="31809"/>
                  </a:cubicBezTo>
                  <a:cubicBezTo>
                    <a:pt x="79573" y="33839"/>
                    <a:pt x="80724" y="35450"/>
                    <a:pt x="82545" y="36099"/>
                  </a:cubicBezTo>
                  <a:cubicBezTo>
                    <a:pt x="82252" y="36852"/>
                    <a:pt x="82042" y="37689"/>
                    <a:pt x="81687" y="38400"/>
                  </a:cubicBezTo>
                  <a:cubicBezTo>
                    <a:pt x="81143" y="39530"/>
                    <a:pt x="80327" y="40388"/>
                    <a:pt x="79406" y="41204"/>
                  </a:cubicBezTo>
                  <a:cubicBezTo>
                    <a:pt x="77523" y="42899"/>
                    <a:pt x="75242" y="44050"/>
                    <a:pt x="72920" y="44970"/>
                  </a:cubicBezTo>
                  <a:cubicBezTo>
                    <a:pt x="70430" y="45954"/>
                    <a:pt x="67752" y="46247"/>
                    <a:pt x="65073" y="46351"/>
                  </a:cubicBezTo>
                  <a:cubicBezTo>
                    <a:pt x="63975" y="46394"/>
                    <a:pt x="62852" y="46443"/>
                    <a:pt x="61728" y="46443"/>
                  </a:cubicBezTo>
                  <a:cubicBezTo>
                    <a:pt x="60092" y="46443"/>
                    <a:pt x="58455" y="46338"/>
                    <a:pt x="56892" y="45954"/>
                  </a:cubicBezTo>
                  <a:cubicBezTo>
                    <a:pt x="56892" y="45933"/>
                    <a:pt x="56892" y="45870"/>
                    <a:pt x="56913" y="45849"/>
                  </a:cubicBezTo>
                  <a:cubicBezTo>
                    <a:pt x="56997" y="45493"/>
                    <a:pt x="57227" y="44866"/>
                    <a:pt x="57143" y="44510"/>
                  </a:cubicBezTo>
                  <a:cubicBezTo>
                    <a:pt x="56934" y="43715"/>
                    <a:pt x="56202" y="43464"/>
                    <a:pt x="55469" y="43255"/>
                  </a:cubicBezTo>
                  <a:cubicBezTo>
                    <a:pt x="55009" y="43108"/>
                    <a:pt x="54486" y="43045"/>
                    <a:pt x="53984" y="43004"/>
                  </a:cubicBezTo>
                  <a:cubicBezTo>
                    <a:pt x="53377" y="42920"/>
                    <a:pt x="52749" y="42794"/>
                    <a:pt x="52163" y="42794"/>
                  </a:cubicBezTo>
                  <a:cubicBezTo>
                    <a:pt x="51180" y="42794"/>
                    <a:pt x="50238" y="42669"/>
                    <a:pt x="49297" y="42439"/>
                  </a:cubicBezTo>
                  <a:cubicBezTo>
                    <a:pt x="50950" y="41874"/>
                    <a:pt x="52519" y="41141"/>
                    <a:pt x="54005" y="40200"/>
                  </a:cubicBezTo>
                  <a:cubicBezTo>
                    <a:pt x="57018" y="38254"/>
                    <a:pt x="59026" y="35387"/>
                    <a:pt x="60324" y="32060"/>
                  </a:cubicBezTo>
                  <a:cubicBezTo>
                    <a:pt x="60345" y="31998"/>
                    <a:pt x="60366" y="31893"/>
                    <a:pt x="60428" y="31809"/>
                  </a:cubicBezTo>
                  <a:cubicBezTo>
                    <a:pt x="60449" y="31935"/>
                    <a:pt x="60470" y="32060"/>
                    <a:pt x="60533" y="32207"/>
                  </a:cubicBezTo>
                  <a:cubicBezTo>
                    <a:pt x="60282" y="32981"/>
                    <a:pt x="60366" y="33692"/>
                    <a:pt x="60554" y="34488"/>
                  </a:cubicBezTo>
                  <a:cubicBezTo>
                    <a:pt x="60700" y="35157"/>
                    <a:pt x="60889" y="36015"/>
                    <a:pt x="61265" y="36622"/>
                  </a:cubicBezTo>
                  <a:cubicBezTo>
                    <a:pt x="61998" y="37940"/>
                    <a:pt x="62646" y="39300"/>
                    <a:pt x="63818" y="40263"/>
                  </a:cubicBezTo>
                  <a:cubicBezTo>
                    <a:pt x="64449" y="40780"/>
                    <a:pt x="65151" y="41000"/>
                    <a:pt x="65864" y="41000"/>
                  </a:cubicBezTo>
                  <a:cubicBezTo>
                    <a:pt x="66594" y="41000"/>
                    <a:pt x="67336" y="40769"/>
                    <a:pt x="68024" y="40388"/>
                  </a:cubicBezTo>
                  <a:cubicBezTo>
                    <a:pt x="68965" y="39865"/>
                    <a:pt x="69321" y="38986"/>
                    <a:pt x="69446" y="38045"/>
                  </a:cubicBezTo>
                  <a:cubicBezTo>
                    <a:pt x="69540" y="38057"/>
                    <a:pt x="69635" y="38063"/>
                    <a:pt x="69732" y="38063"/>
                  </a:cubicBezTo>
                  <a:cubicBezTo>
                    <a:pt x="70435" y="38063"/>
                    <a:pt x="71206" y="37751"/>
                    <a:pt x="71832" y="37438"/>
                  </a:cubicBezTo>
                  <a:cubicBezTo>
                    <a:pt x="72418" y="37124"/>
                    <a:pt x="72920" y="36685"/>
                    <a:pt x="73254" y="36078"/>
                  </a:cubicBezTo>
                  <a:cubicBezTo>
                    <a:pt x="73715" y="35262"/>
                    <a:pt x="73547" y="34320"/>
                    <a:pt x="73401" y="33483"/>
                  </a:cubicBezTo>
                  <a:cubicBezTo>
                    <a:pt x="73338" y="33232"/>
                    <a:pt x="73234" y="32939"/>
                    <a:pt x="73192" y="32667"/>
                  </a:cubicBezTo>
                  <a:cubicBezTo>
                    <a:pt x="73296" y="32667"/>
                    <a:pt x="73401" y="32709"/>
                    <a:pt x="73506" y="32730"/>
                  </a:cubicBezTo>
                  <a:cubicBezTo>
                    <a:pt x="73654" y="32745"/>
                    <a:pt x="73781" y="32760"/>
                    <a:pt x="73916" y="32760"/>
                  </a:cubicBezTo>
                  <a:cubicBezTo>
                    <a:pt x="73972" y="32760"/>
                    <a:pt x="74030" y="32757"/>
                    <a:pt x="74091" y="32751"/>
                  </a:cubicBezTo>
                  <a:cubicBezTo>
                    <a:pt x="74887" y="32709"/>
                    <a:pt x="75828" y="32332"/>
                    <a:pt x="76498" y="31935"/>
                  </a:cubicBezTo>
                  <a:cubicBezTo>
                    <a:pt x="77209" y="31496"/>
                    <a:pt x="77690" y="30784"/>
                    <a:pt x="78004" y="30031"/>
                  </a:cubicBezTo>
                  <a:cubicBezTo>
                    <a:pt x="78339" y="29194"/>
                    <a:pt x="77962" y="28273"/>
                    <a:pt x="77418" y="27625"/>
                  </a:cubicBezTo>
                  <a:cubicBezTo>
                    <a:pt x="76916" y="27081"/>
                    <a:pt x="76288" y="26641"/>
                    <a:pt x="75744" y="26139"/>
                  </a:cubicBezTo>
                  <a:cubicBezTo>
                    <a:pt x="75493" y="25909"/>
                    <a:pt x="75221" y="25658"/>
                    <a:pt x="75012" y="25344"/>
                  </a:cubicBezTo>
                  <a:cubicBezTo>
                    <a:pt x="74991" y="25302"/>
                    <a:pt x="74991" y="25281"/>
                    <a:pt x="74970" y="25239"/>
                  </a:cubicBezTo>
                  <a:cubicBezTo>
                    <a:pt x="75075" y="25177"/>
                    <a:pt x="75221" y="25135"/>
                    <a:pt x="75326" y="25093"/>
                  </a:cubicBezTo>
                  <a:cubicBezTo>
                    <a:pt x="76770" y="24549"/>
                    <a:pt x="78485" y="24151"/>
                    <a:pt x="78946" y="22415"/>
                  </a:cubicBezTo>
                  <a:cubicBezTo>
                    <a:pt x="79385" y="20636"/>
                    <a:pt x="77544" y="19569"/>
                    <a:pt x="76267" y="18900"/>
                  </a:cubicBezTo>
                  <a:cubicBezTo>
                    <a:pt x="74963" y="18213"/>
                    <a:pt x="73420" y="17991"/>
                    <a:pt x="71926" y="17991"/>
                  </a:cubicBezTo>
                  <a:cubicBezTo>
                    <a:pt x="71599" y="17991"/>
                    <a:pt x="71273" y="18002"/>
                    <a:pt x="70953" y="18021"/>
                  </a:cubicBezTo>
                  <a:cubicBezTo>
                    <a:pt x="69363" y="18125"/>
                    <a:pt x="67772" y="18104"/>
                    <a:pt x="66329" y="18711"/>
                  </a:cubicBezTo>
                  <a:cubicBezTo>
                    <a:pt x="66308" y="18607"/>
                    <a:pt x="66308" y="18502"/>
                    <a:pt x="66287" y="18376"/>
                  </a:cubicBezTo>
                  <a:cubicBezTo>
                    <a:pt x="66120" y="17665"/>
                    <a:pt x="65513" y="17037"/>
                    <a:pt x="64927" y="16703"/>
                  </a:cubicBezTo>
                  <a:cubicBezTo>
                    <a:pt x="64320" y="16347"/>
                    <a:pt x="63692" y="15887"/>
                    <a:pt x="63002" y="15803"/>
                  </a:cubicBezTo>
                  <a:cubicBezTo>
                    <a:pt x="62960" y="15301"/>
                    <a:pt x="62855" y="14840"/>
                    <a:pt x="62730" y="14338"/>
                  </a:cubicBezTo>
                  <a:cubicBezTo>
                    <a:pt x="62542" y="13669"/>
                    <a:pt x="62458" y="12978"/>
                    <a:pt x="62270" y="12309"/>
                  </a:cubicBezTo>
                  <a:cubicBezTo>
                    <a:pt x="61600" y="9609"/>
                    <a:pt x="60010" y="7182"/>
                    <a:pt x="57959" y="5299"/>
                  </a:cubicBezTo>
                  <a:cubicBezTo>
                    <a:pt x="56934" y="4358"/>
                    <a:pt x="55720" y="3542"/>
                    <a:pt x="54528" y="2788"/>
                  </a:cubicBezTo>
                  <a:cubicBezTo>
                    <a:pt x="53251" y="1972"/>
                    <a:pt x="51912" y="1638"/>
                    <a:pt x="50510" y="1177"/>
                  </a:cubicBezTo>
                  <a:cubicBezTo>
                    <a:pt x="49088" y="738"/>
                    <a:pt x="47728" y="298"/>
                    <a:pt x="46263" y="89"/>
                  </a:cubicBezTo>
                  <a:cubicBezTo>
                    <a:pt x="45866" y="25"/>
                    <a:pt x="45468" y="0"/>
                    <a:pt x="450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000;p51"/>
            <p:cNvSpPr/>
            <p:nvPr/>
          </p:nvSpPr>
          <p:spPr>
            <a:xfrm>
              <a:off x="6330675" y="3827250"/>
              <a:ext cx="284050" cy="89900"/>
            </a:xfrm>
            <a:custGeom>
              <a:avLst/>
              <a:gdLst/>
              <a:ahLst/>
              <a:cxnLst/>
              <a:rect l="l" t="t" r="r" b="b"/>
              <a:pathLst>
                <a:path w="11362" h="3596" extrusionOk="0">
                  <a:moveTo>
                    <a:pt x="2365" y="0"/>
                  </a:moveTo>
                  <a:cubicBezTo>
                    <a:pt x="1582" y="0"/>
                    <a:pt x="798" y="762"/>
                    <a:pt x="209" y="1160"/>
                  </a:cubicBezTo>
                  <a:cubicBezTo>
                    <a:pt x="0" y="1317"/>
                    <a:pt x="139" y="1619"/>
                    <a:pt x="337" y="1619"/>
                  </a:cubicBezTo>
                  <a:cubicBezTo>
                    <a:pt x="376" y="1619"/>
                    <a:pt x="418" y="1606"/>
                    <a:pt x="460" y="1578"/>
                  </a:cubicBezTo>
                  <a:cubicBezTo>
                    <a:pt x="1071" y="1126"/>
                    <a:pt x="1514" y="525"/>
                    <a:pt x="2296" y="525"/>
                  </a:cubicBezTo>
                  <a:cubicBezTo>
                    <a:pt x="2345" y="525"/>
                    <a:pt x="2396" y="527"/>
                    <a:pt x="2448" y="532"/>
                  </a:cubicBezTo>
                  <a:cubicBezTo>
                    <a:pt x="3411" y="616"/>
                    <a:pt x="2929" y="1620"/>
                    <a:pt x="3411" y="2081"/>
                  </a:cubicBezTo>
                  <a:cubicBezTo>
                    <a:pt x="3644" y="2314"/>
                    <a:pt x="3903" y="2423"/>
                    <a:pt x="4171" y="2423"/>
                  </a:cubicBezTo>
                  <a:cubicBezTo>
                    <a:pt x="4432" y="2423"/>
                    <a:pt x="4701" y="2319"/>
                    <a:pt x="4959" y="2122"/>
                  </a:cubicBezTo>
                  <a:cubicBezTo>
                    <a:pt x="5185" y="1936"/>
                    <a:pt x="5530" y="1902"/>
                    <a:pt x="5886" y="1902"/>
                  </a:cubicBezTo>
                  <a:cubicBezTo>
                    <a:pt x="6089" y="1902"/>
                    <a:pt x="6296" y="1913"/>
                    <a:pt x="6486" y="1913"/>
                  </a:cubicBezTo>
                  <a:cubicBezTo>
                    <a:pt x="6675" y="2248"/>
                    <a:pt x="6737" y="2604"/>
                    <a:pt x="7072" y="2855"/>
                  </a:cubicBezTo>
                  <a:cubicBezTo>
                    <a:pt x="7200" y="2955"/>
                    <a:pt x="7351" y="2994"/>
                    <a:pt x="7510" y="2994"/>
                  </a:cubicBezTo>
                  <a:cubicBezTo>
                    <a:pt x="7847" y="2994"/>
                    <a:pt x="8218" y="2822"/>
                    <a:pt x="8474" y="2708"/>
                  </a:cubicBezTo>
                  <a:cubicBezTo>
                    <a:pt x="8659" y="2616"/>
                    <a:pt x="8848" y="2571"/>
                    <a:pt x="9029" y="2571"/>
                  </a:cubicBezTo>
                  <a:cubicBezTo>
                    <a:pt x="9424" y="2571"/>
                    <a:pt x="9787" y="2782"/>
                    <a:pt x="10002" y="3169"/>
                  </a:cubicBezTo>
                  <a:cubicBezTo>
                    <a:pt x="10163" y="3476"/>
                    <a:pt x="10425" y="3596"/>
                    <a:pt x="10728" y="3596"/>
                  </a:cubicBezTo>
                  <a:cubicBezTo>
                    <a:pt x="10818" y="3596"/>
                    <a:pt x="10911" y="3585"/>
                    <a:pt x="11006" y="3566"/>
                  </a:cubicBezTo>
                  <a:cubicBezTo>
                    <a:pt x="11362" y="3482"/>
                    <a:pt x="11299" y="3022"/>
                    <a:pt x="11048" y="2918"/>
                  </a:cubicBezTo>
                  <a:cubicBezTo>
                    <a:pt x="10566" y="2750"/>
                    <a:pt x="10399" y="2311"/>
                    <a:pt x="9981" y="2081"/>
                  </a:cubicBezTo>
                  <a:cubicBezTo>
                    <a:pt x="9688" y="1918"/>
                    <a:pt x="9231" y="1768"/>
                    <a:pt x="8846" y="1768"/>
                  </a:cubicBezTo>
                  <a:cubicBezTo>
                    <a:pt x="8735" y="1768"/>
                    <a:pt x="8630" y="1781"/>
                    <a:pt x="8537" y="1809"/>
                  </a:cubicBezTo>
                  <a:cubicBezTo>
                    <a:pt x="8244" y="1892"/>
                    <a:pt x="7993" y="2081"/>
                    <a:pt x="7700" y="2185"/>
                  </a:cubicBezTo>
                  <a:cubicBezTo>
                    <a:pt x="7677" y="2192"/>
                    <a:pt x="7654" y="2196"/>
                    <a:pt x="7632" y="2196"/>
                  </a:cubicBezTo>
                  <a:cubicBezTo>
                    <a:pt x="7342" y="2196"/>
                    <a:pt x="7188" y="1586"/>
                    <a:pt x="7051" y="1411"/>
                  </a:cubicBezTo>
                  <a:cubicBezTo>
                    <a:pt x="6875" y="1199"/>
                    <a:pt x="6566" y="1153"/>
                    <a:pt x="6244" y="1153"/>
                  </a:cubicBezTo>
                  <a:cubicBezTo>
                    <a:pt x="5993" y="1153"/>
                    <a:pt x="5734" y="1181"/>
                    <a:pt x="5524" y="1181"/>
                  </a:cubicBezTo>
                  <a:cubicBezTo>
                    <a:pt x="5412" y="1181"/>
                    <a:pt x="5271" y="1157"/>
                    <a:pt x="5135" y="1157"/>
                  </a:cubicBezTo>
                  <a:cubicBezTo>
                    <a:pt x="5016" y="1157"/>
                    <a:pt x="4900" y="1175"/>
                    <a:pt x="4812" y="1244"/>
                  </a:cubicBezTo>
                  <a:cubicBezTo>
                    <a:pt x="4644" y="1342"/>
                    <a:pt x="4352" y="1639"/>
                    <a:pt x="4122" y="1639"/>
                  </a:cubicBezTo>
                  <a:cubicBezTo>
                    <a:pt x="4010" y="1639"/>
                    <a:pt x="3912" y="1568"/>
                    <a:pt x="3850" y="1369"/>
                  </a:cubicBezTo>
                  <a:cubicBezTo>
                    <a:pt x="3745" y="1055"/>
                    <a:pt x="3850" y="1034"/>
                    <a:pt x="3599" y="825"/>
                  </a:cubicBezTo>
                  <a:cubicBezTo>
                    <a:pt x="3411" y="658"/>
                    <a:pt x="3285" y="428"/>
                    <a:pt x="3097" y="260"/>
                  </a:cubicBezTo>
                  <a:cubicBezTo>
                    <a:pt x="2857" y="75"/>
                    <a:pt x="2611" y="0"/>
                    <a:pt x="23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001;p51"/>
            <p:cNvSpPr/>
            <p:nvPr/>
          </p:nvSpPr>
          <p:spPr>
            <a:xfrm>
              <a:off x="6431850" y="3773825"/>
              <a:ext cx="256525" cy="105025"/>
            </a:xfrm>
            <a:custGeom>
              <a:avLst/>
              <a:gdLst/>
              <a:ahLst/>
              <a:cxnLst/>
              <a:rect l="l" t="t" r="r" b="b"/>
              <a:pathLst>
                <a:path w="10261" h="4201" extrusionOk="0">
                  <a:moveTo>
                    <a:pt x="4065" y="1"/>
                  </a:moveTo>
                  <a:cubicBezTo>
                    <a:pt x="3484" y="1"/>
                    <a:pt x="2855" y="315"/>
                    <a:pt x="2314" y="409"/>
                  </a:cubicBezTo>
                  <a:cubicBezTo>
                    <a:pt x="2167" y="439"/>
                    <a:pt x="2020" y="448"/>
                    <a:pt x="1874" y="448"/>
                  </a:cubicBezTo>
                  <a:cubicBezTo>
                    <a:pt x="1610" y="448"/>
                    <a:pt x="1348" y="417"/>
                    <a:pt x="1099" y="417"/>
                  </a:cubicBezTo>
                  <a:cubicBezTo>
                    <a:pt x="699" y="417"/>
                    <a:pt x="331" y="497"/>
                    <a:pt x="33" y="912"/>
                  </a:cubicBezTo>
                  <a:cubicBezTo>
                    <a:pt x="1" y="944"/>
                    <a:pt x="57" y="1015"/>
                    <a:pt x="103" y="1015"/>
                  </a:cubicBezTo>
                  <a:cubicBezTo>
                    <a:pt x="116" y="1015"/>
                    <a:pt x="129" y="1009"/>
                    <a:pt x="138" y="995"/>
                  </a:cubicBezTo>
                  <a:cubicBezTo>
                    <a:pt x="366" y="734"/>
                    <a:pt x="571" y="640"/>
                    <a:pt x="764" y="640"/>
                  </a:cubicBezTo>
                  <a:cubicBezTo>
                    <a:pt x="1189" y="640"/>
                    <a:pt x="1560" y="1096"/>
                    <a:pt x="2021" y="1225"/>
                  </a:cubicBezTo>
                  <a:cubicBezTo>
                    <a:pt x="2153" y="1259"/>
                    <a:pt x="2278" y="1273"/>
                    <a:pt x="2399" y="1273"/>
                  </a:cubicBezTo>
                  <a:cubicBezTo>
                    <a:pt x="2660" y="1273"/>
                    <a:pt x="2907" y="1207"/>
                    <a:pt x="3193" y="1121"/>
                  </a:cubicBezTo>
                  <a:cubicBezTo>
                    <a:pt x="3444" y="1037"/>
                    <a:pt x="3695" y="953"/>
                    <a:pt x="3967" y="953"/>
                  </a:cubicBezTo>
                  <a:cubicBezTo>
                    <a:pt x="3979" y="953"/>
                    <a:pt x="3991" y="952"/>
                    <a:pt x="4002" y="952"/>
                  </a:cubicBezTo>
                  <a:cubicBezTo>
                    <a:pt x="4330" y="952"/>
                    <a:pt x="4433" y="1233"/>
                    <a:pt x="4595" y="1456"/>
                  </a:cubicBezTo>
                  <a:cubicBezTo>
                    <a:pt x="4867" y="1895"/>
                    <a:pt x="5452" y="2293"/>
                    <a:pt x="5955" y="2481"/>
                  </a:cubicBezTo>
                  <a:cubicBezTo>
                    <a:pt x="6499" y="2690"/>
                    <a:pt x="7168" y="2460"/>
                    <a:pt x="7649" y="2878"/>
                  </a:cubicBezTo>
                  <a:cubicBezTo>
                    <a:pt x="8068" y="3213"/>
                    <a:pt x="8110" y="3778"/>
                    <a:pt x="8612" y="4092"/>
                  </a:cubicBezTo>
                  <a:cubicBezTo>
                    <a:pt x="8754" y="4163"/>
                    <a:pt x="8957" y="4200"/>
                    <a:pt x="9165" y="4200"/>
                  </a:cubicBezTo>
                  <a:cubicBezTo>
                    <a:pt x="9696" y="4200"/>
                    <a:pt x="10260" y="3957"/>
                    <a:pt x="9930" y="3402"/>
                  </a:cubicBezTo>
                  <a:cubicBezTo>
                    <a:pt x="9742" y="3109"/>
                    <a:pt x="9365" y="3171"/>
                    <a:pt x="9135" y="2941"/>
                  </a:cubicBezTo>
                  <a:cubicBezTo>
                    <a:pt x="8947" y="2774"/>
                    <a:pt x="8842" y="2460"/>
                    <a:pt x="8696" y="2272"/>
                  </a:cubicBezTo>
                  <a:cubicBezTo>
                    <a:pt x="8507" y="2000"/>
                    <a:pt x="8298" y="1853"/>
                    <a:pt x="8047" y="1686"/>
                  </a:cubicBezTo>
                  <a:cubicBezTo>
                    <a:pt x="7566" y="1414"/>
                    <a:pt x="7001" y="1414"/>
                    <a:pt x="6478" y="1414"/>
                  </a:cubicBezTo>
                  <a:cubicBezTo>
                    <a:pt x="6227" y="1414"/>
                    <a:pt x="5871" y="1100"/>
                    <a:pt x="5662" y="953"/>
                  </a:cubicBezTo>
                  <a:cubicBezTo>
                    <a:pt x="5369" y="807"/>
                    <a:pt x="5180" y="598"/>
                    <a:pt x="4950" y="368"/>
                  </a:cubicBezTo>
                  <a:cubicBezTo>
                    <a:pt x="4684" y="94"/>
                    <a:pt x="4382" y="1"/>
                    <a:pt x="40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002;p51"/>
            <p:cNvSpPr/>
            <p:nvPr/>
          </p:nvSpPr>
          <p:spPr>
            <a:xfrm>
              <a:off x="6780100" y="4036475"/>
              <a:ext cx="303850" cy="113200"/>
            </a:xfrm>
            <a:custGeom>
              <a:avLst/>
              <a:gdLst/>
              <a:ahLst/>
              <a:cxnLst/>
              <a:rect l="l" t="t" r="r" b="b"/>
              <a:pathLst>
                <a:path w="12154" h="4528" extrusionOk="0">
                  <a:moveTo>
                    <a:pt x="2766" y="1"/>
                  </a:moveTo>
                  <a:cubicBezTo>
                    <a:pt x="1816" y="1"/>
                    <a:pt x="858" y="625"/>
                    <a:pt x="227" y="1202"/>
                  </a:cubicBezTo>
                  <a:cubicBezTo>
                    <a:pt x="1" y="1412"/>
                    <a:pt x="223" y="1709"/>
                    <a:pt x="452" y="1709"/>
                  </a:cubicBezTo>
                  <a:cubicBezTo>
                    <a:pt x="519" y="1709"/>
                    <a:pt x="588" y="1683"/>
                    <a:pt x="645" y="1621"/>
                  </a:cubicBezTo>
                  <a:cubicBezTo>
                    <a:pt x="1105" y="1181"/>
                    <a:pt x="1628" y="847"/>
                    <a:pt x="2214" y="658"/>
                  </a:cubicBezTo>
                  <a:cubicBezTo>
                    <a:pt x="2383" y="599"/>
                    <a:pt x="2531" y="572"/>
                    <a:pt x="2663" y="572"/>
                  </a:cubicBezTo>
                  <a:cubicBezTo>
                    <a:pt x="3189" y="572"/>
                    <a:pt x="3470" y="994"/>
                    <a:pt x="3805" y="1495"/>
                  </a:cubicBezTo>
                  <a:cubicBezTo>
                    <a:pt x="4008" y="1801"/>
                    <a:pt x="4471" y="2186"/>
                    <a:pt x="4882" y="2186"/>
                  </a:cubicBezTo>
                  <a:cubicBezTo>
                    <a:pt x="4892" y="2186"/>
                    <a:pt x="4903" y="2186"/>
                    <a:pt x="4913" y="2186"/>
                  </a:cubicBezTo>
                  <a:cubicBezTo>
                    <a:pt x="5400" y="2144"/>
                    <a:pt x="5849" y="1973"/>
                    <a:pt x="6298" y="1973"/>
                  </a:cubicBezTo>
                  <a:cubicBezTo>
                    <a:pt x="6525" y="1973"/>
                    <a:pt x="6753" y="2017"/>
                    <a:pt x="6985" y="2144"/>
                  </a:cubicBezTo>
                  <a:cubicBezTo>
                    <a:pt x="7215" y="2290"/>
                    <a:pt x="7382" y="2541"/>
                    <a:pt x="7529" y="2751"/>
                  </a:cubicBezTo>
                  <a:cubicBezTo>
                    <a:pt x="7717" y="2960"/>
                    <a:pt x="7968" y="3064"/>
                    <a:pt x="8240" y="3169"/>
                  </a:cubicBezTo>
                  <a:cubicBezTo>
                    <a:pt x="8333" y="3205"/>
                    <a:pt x="8428" y="3219"/>
                    <a:pt x="8522" y="3219"/>
                  </a:cubicBezTo>
                  <a:cubicBezTo>
                    <a:pt x="8837" y="3219"/>
                    <a:pt x="9155" y="3066"/>
                    <a:pt x="9441" y="3066"/>
                  </a:cubicBezTo>
                  <a:cubicBezTo>
                    <a:pt x="9572" y="3066"/>
                    <a:pt x="9696" y="3098"/>
                    <a:pt x="9810" y="3190"/>
                  </a:cubicBezTo>
                  <a:cubicBezTo>
                    <a:pt x="10308" y="3619"/>
                    <a:pt x="10749" y="4527"/>
                    <a:pt x="11435" y="4527"/>
                  </a:cubicBezTo>
                  <a:cubicBezTo>
                    <a:pt x="11585" y="4527"/>
                    <a:pt x="11746" y="4484"/>
                    <a:pt x="11923" y="4383"/>
                  </a:cubicBezTo>
                  <a:cubicBezTo>
                    <a:pt x="12090" y="4215"/>
                    <a:pt x="12153" y="3860"/>
                    <a:pt x="11944" y="3692"/>
                  </a:cubicBezTo>
                  <a:cubicBezTo>
                    <a:pt x="11588" y="3399"/>
                    <a:pt x="11191" y="3232"/>
                    <a:pt x="10856" y="2876"/>
                  </a:cubicBezTo>
                  <a:cubicBezTo>
                    <a:pt x="10521" y="2541"/>
                    <a:pt x="10186" y="2248"/>
                    <a:pt x="9747" y="2081"/>
                  </a:cubicBezTo>
                  <a:cubicBezTo>
                    <a:pt x="9644" y="2040"/>
                    <a:pt x="9541" y="2025"/>
                    <a:pt x="9440" y="2025"/>
                  </a:cubicBezTo>
                  <a:cubicBezTo>
                    <a:pt x="9141" y="2025"/>
                    <a:pt x="8849" y="2156"/>
                    <a:pt x="8585" y="2156"/>
                  </a:cubicBezTo>
                  <a:cubicBezTo>
                    <a:pt x="8389" y="2156"/>
                    <a:pt x="8209" y="2084"/>
                    <a:pt x="8052" y="1830"/>
                  </a:cubicBezTo>
                  <a:cubicBezTo>
                    <a:pt x="7759" y="1370"/>
                    <a:pt x="7048" y="1056"/>
                    <a:pt x="6525" y="972"/>
                  </a:cubicBezTo>
                  <a:cubicBezTo>
                    <a:pt x="6456" y="963"/>
                    <a:pt x="6386" y="960"/>
                    <a:pt x="6316" y="960"/>
                  </a:cubicBezTo>
                  <a:cubicBezTo>
                    <a:pt x="5951" y="960"/>
                    <a:pt x="5564" y="1059"/>
                    <a:pt x="5207" y="1059"/>
                  </a:cubicBezTo>
                  <a:cubicBezTo>
                    <a:pt x="4981" y="1059"/>
                    <a:pt x="4767" y="1019"/>
                    <a:pt x="4579" y="888"/>
                  </a:cubicBezTo>
                  <a:cubicBezTo>
                    <a:pt x="4097" y="575"/>
                    <a:pt x="3784" y="219"/>
                    <a:pt x="3219" y="51"/>
                  </a:cubicBezTo>
                  <a:cubicBezTo>
                    <a:pt x="3069" y="17"/>
                    <a:pt x="2917" y="1"/>
                    <a:pt x="27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003;p51"/>
            <p:cNvSpPr/>
            <p:nvPr/>
          </p:nvSpPr>
          <p:spPr>
            <a:xfrm>
              <a:off x="6885750" y="3950350"/>
              <a:ext cx="209700" cy="69775"/>
            </a:xfrm>
            <a:custGeom>
              <a:avLst/>
              <a:gdLst/>
              <a:ahLst/>
              <a:cxnLst/>
              <a:rect l="l" t="t" r="r" b="b"/>
              <a:pathLst>
                <a:path w="8388" h="2791" extrusionOk="0">
                  <a:moveTo>
                    <a:pt x="2621" y="1"/>
                  </a:moveTo>
                  <a:cubicBezTo>
                    <a:pt x="1903" y="1"/>
                    <a:pt x="1222" y="219"/>
                    <a:pt x="541" y="400"/>
                  </a:cubicBezTo>
                  <a:cubicBezTo>
                    <a:pt x="1" y="535"/>
                    <a:pt x="172" y="1274"/>
                    <a:pt x="645" y="1274"/>
                  </a:cubicBezTo>
                  <a:cubicBezTo>
                    <a:pt x="685" y="1274"/>
                    <a:pt x="727" y="1269"/>
                    <a:pt x="771" y="1258"/>
                  </a:cubicBezTo>
                  <a:cubicBezTo>
                    <a:pt x="1148" y="1153"/>
                    <a:pt x="1524" y="1027"/>
                    <a:pt x="1922" y="923"/>
                  </a:cubicBezTo>
                  <a:cubicBezTo>
                    <a:pt x="2071" y="884"/>
                    <a:pt x="2199" y="866"/>
                    <a:pt x="2312" y="866"/>
                  </a:cubicBezTo>
                  <a:cubicBezTo>
                    <a:pt x="2694" y="866"/>
                    <a:pt x="2913" y="1075"/>
                    <a:pt x="3219" y="1446"/>
                  </a:cubicBezTo>
                  <a:cubicBezTo>
                    <a:pt x="3349" y="1600"/>
                    <a:pt x="3600" y="1633"/>
                    <a:pt x="3853" y="1633"/>
                  </a:cubicBezTo>
                  <a:cubicBezTo>
                    <a:pt x="4048" y="1633"/>
                    <a:pt x="4245" y="1613"/>
                    <a:pt x="4391" y="1613"/>
                  </a:cubicBezTo>
                  <a:cubicBezTo>
                    <a:pt x="4577" y="1613"/>
                    <a:pt x="4771" y="1605"/>
                    <a:pt x="4966" y="1605"/>
                  </a:cubicBezTo>
                  <a:cubicBezTo>
                    <a:pt x="5210" y="1605"/>
                    <a:pt x="5456" y="1618"/>
                    <a:pt x="5688" y="1676"/>
                  </a:cubicBezTo>
                  <a:cubicBezTo>
                    <a:pt x="5793" y="2136"/>
                    <a:pt x="6023" y="2513"/>
                    <a:pt x="6546" y="2659"/>
                  </a:cubicBezTo>
                  <a:cubicBezTo>
                    <a:pt x="6786" y="2733"/>
                    <a:pt x="7062" y="2791"/>
                    <a:pt x="7331" y="2791"/>
                  </a:cubicBezTo>
                  <a:cubicBezTo>
                    <a:pt x="7671" y="2791"/>
                    <a:pt x="7998" y="2698"/>
                    <a:pt x="8220" y="2429"/>
                  </a:cubicBezTo>
                  <a:cubicBezTo>
                    <a:pt x="8387" y="2241"/>
                    <a:pt x="8387" y="1990"/>
                    <a:pt x="8199" y="1781"/>
                  </a:cubicBezTo>
                  <a:cubicBezTo>
                    <a:pt x="7864" y="1383"/>
                    <a:pt x="7341" y="1404"/>
                    <a:pt x="6860" y="1362"/>
                  </a:cubicBezTo>
                  <a:cubicBezTo>
                    <a:pt x="6672" y="944"/>
                    <a:pt x="6421" y="735"/>
                    <a:pt x="5897" y="567"/>
                  </a:cubicBezTo>
                  <a:cubicBezTo>
                    <a:pt x="5512" y="468"/>
                    <a:pt x="5082" y="442"/>
                    <a:pt x="4657" y="442"/>
                  </a:cubicBezTo>
                  <a:cubicBezTo>
                    <a:pt x="4366" y="442"/>
                    <a:pt x="4077" y="454"/>
                    <a:pt x="3805" y="462"/>
                  </a:cubicBezTo>
                  <a:cubicBezTo>
                    <a:pt x="3491" y="211"/>
                    <a:pt x="3198" y="23"/>
                    <a:pt x="2717" y="2"/>
                  </a:cubicBezTo>
                  <a:cubicBezTo>
                    <a:pt x="2685" y="1"/>
                    <a:pt x="2653" y="1"/>
                    <a:pt x="26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4;p51"/>
            <p:cNvSpPr/>
            <p:nvPr/>
          </p:nvSpPr>
          <p:spPr>
            <a:xfrm>
              <a:off x="6946350" y="3895950"/>
              <a:ext cx="232800" cy="48775"/>
            </a:xfrm>
            <a:custGeom>
              <a:avLst/>
              <a:gdLst/>
              <a:ahLst/>
              <a:cxnLst/>
              <a:rect l="l" t="t" r="r" b="b"/>
              <a:pathLst>
                <a:path w="9312" h="1951" extrusionOk="0">
                  <a:moveTo>
                    <a:pt x="6281" y="1"/>
                  </a:moveTo>
                  <a:cubicBezTo>
                    <a:pt x="6013" y="1"/>
                    <a:pt x="5738" y="36"/>
                    <a:pt x="5440" y="107"/>
                  </a:cubicBezTo>
                  <a:cubicBezTo>
                    <a:pt x="5262" y="150"/>
                    <a:pt x="5083" y="166"/>
                    <a:pt x="4904" y="166"/>
                  </a:cubicBezTo>
                  <a:cubicBezTo>
                    <a:pt x="4560" y="166"/>
                    <a:pt x="4215" y="106"/>
                    <a:pt x="3871" y="65"/>
                  </a:cubicBezTo>
                  <a:cubicBezTo>
                    <a:pt x="3821" y="56"/>
                    <a:pt x="3773" y="52"/>
                    <a:pt x="3726" y="52"/>
                  </a:cubicBezTo>
                  <a:cubicBezTo>
                    <a:pt x="3410" y="52"/>
                    <a:pt x="3137" y="226"/>
                    <a:pt x="2839" y="226"/>
                  </a:cubicBezTo>
                  <a:cubicBezTo>
                    <a:pt x="2766" y="226"/>
                    <a:pt x="2692" y="216"/>
                    <a:pt x="2616" y="190"/>
                  </a:cubicBezTo>
                  <a:cubicBezTo>
                    <a:pt x="2272" y="79"/>
                    <a:pt x="1940" y="45"/>
                    <a:pt x="1607" y="45"/>
                  </a:cubicBezTo>
                  <a:cubicBezTo>
                    <a:pt x="1130" y="45"/>
                    <a:pt x="653" y="115"/>
                    <a:pt x="147" y="128"/>
                  </a:cubicBezTo>
                  <a:cubicBezTo>
                    <a:pt x="0" y="128"/>
                    <a:pt x="0" y="358"/>
                    <a:pt x="147" y="358"/>
                  </a:cubicBezTo>
                  <a:cubicBezTo>
                    <a:pt x="691" y="400"/>
                    <a:pt x="1256" y="400"/>
                    <a:pt x="1779" y="462"/>
                  </a:cubicBezTo>
                  <a:cubicBezTo>
                    <a:pt x="2093" y="525"/>
                    <a:pt x="2239" y="986"/>
                    <a:pt x="2553" y="1090"/>
                  </a:cubicBezTo>
                  <a:cubicBezTo>
                    <a:pt x="2665" y="1122"/>
                    <a:pt x="2786" y="1136"/>
                    <a:pt x="2909" y="1136"/>
                  </a:cubicBezTo>
                  <a:cubicBezTo>
                    <a:pt x="3108" y="1136"/>
                    <a:pt x="3313" y="1100"/>
                    <a:pt x="3494" y="1048"/>
                  </a:cubicBezTo>
                  <a:cubicBezTo>
                    <a:pt x="4080" y="881"/>
                    <a:pt x="4561" y="755"/>
                    <a:pt x="5168" y="755"/>
                  </a:cubicBezTo>
                  <a:cubicBezTo>
                    <a:pt x="5901" y="776"/>
                    <a:pt x="6968" y="714"/>
                    <a:pt x="7449" y="1341"/>
                  </a:cubicBezTo>
                  <a:cubicBezTo>
                    <a:pt x="7743" y="1723"/>
                    <a:pt x="8088" y="1951"/>
                    <a:pt x="8485" y="1951"/>
                  </a:cubicBezTo>
                  <a:cubicBezTo>
                    <a:pt x="8654" y="1951"/>
                    <a:pt x="8831" y="1910"/>
                    <a:pt x="9018" y="1822"/>
                  </a:cubicBezTo>
                  <a:cubicBezTo>
                    <a:pt x="9311" y="1760"/>
                    <a:pt x="9248" y="1341"/>
                    <a:pt x="9039" y="1216"/>
                  </a:cubicBezTo>
                  <a:cubicBezTo>
                    <a:pt x="8579" y="923"/>
                    <a:pt x="8160" y="504"/>
                    <a:pt x="7637" y="295"/>
                  </a:cubicBezTo>
                  <a:cubicBezTo>
                    <a:pt x="7153" y="99"/>
                    <a:pt x="6727" y="1"/>
                    <a:pt x="62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05;p51"/>
            <p:cNvSpPr/>
            <p:nvPr/>
          </p:nvSpPr>
          <p:spPr>
            <a:xfrm>
              <a:off x="6399700" y="2828975"/>
              <a:ext cx="190975" cy="176125"/>
            </a:xfrm>
            <a:custGeom>
              <a:avLst/>
              <a:gdLst/>
              <a:ahLst/>
              <a:cxnLst/>
              <a:rect l="l" t="t" r="r" b="b"/>
              <a:pathLst>
                <a:path w="7639" h="7045" extrusionOk="0">
                  <a:moveTo>
                    <a:pt x="4020" y="0"/>
                  </a:moveTo>
                  <a:cubicBezTo>
                    <a:pt x="3406" y="0"/>
                    <a:pt x="2769" y="164"/>
                    <a:pt x="2156" y="478"/>
                  </a:cubicBezTo>
                  <a:cubicBezTo>
                    <a:pt x="1905" y="604"/>
                    <a:pt x="1675" y="750"/>
                    <a:pt x="1466" y="939"/>
                  </a:cubicBezTo>
                  <a:cubicBezTo>
                    <a:pt x="1194" y="1127"/>
                    <a:pt x="963" y="1357"/>
                    <a:pt x="796" y="1650"/>
                  </a:cubicBezTo>
                  <a:cubicBezTo>
                    <a:pt x="231" y="2466"/>
                    <a:pt x="1" y="3470"/>
                    <a:pt x="231" y="4475"/>
                  </a:cubicBezTo>
                  <a:cubicBezTo>
                    <a:pt x="357" y="4998"/>
                    <a:pt x="587" y="5416"/>
                    <a:pt x="880" y="5730"/>
                  </a:cubicBezTo>
                  <a:cubicBezTo>
                    <a:pt x="1005" y="5939"/>
                    <a:pt x="1194" y="6148"/>
                    <a:pt x="1403" y="6316"/>
                  </a:cubicBezTo>
                  <a:cubicBezTo>
                    <a:pt x="1997" y="6820"/>
                    <a:pt x="2699" y="7045"/>
                    <a:pt x="3416" y="7045"/>
                  </a:cubicBezTo>
                  <a:cubicBezTo>
                    <a:pt x="3533" y="7045"/>
                    <a:pt x="3650" y="7039"/>
                    <a:pt x="3767" y="7027"/>
                  </a:cubicBezTo>
                  <a:cubicBezTo>
                    <a:pt x="3835" y="7040"/>
                    <a:pt x="3904" y="7045"/>
                    <a:pt x="3975" y="7045"/>
                  </a:cubicBezTo>
                  <a:cubicBezTo>
                    <a:pt x="4146" y="7045"/>
                    <a:pt x="4328" y="7015"/>
                    <a:pt x="4520" y="6985"/>
                  </a:cubicBezTo>
                  <a:cubicBezTo>
                    <a:pt x="4960" y="6881"/>
                    <a:pt x="5336" y="6672"/>
                    <a:pt x="5671" y="6379"/>
                  </a:cubicBezTo>
                  <a:cubicBezTo>
                    <a:pt x="5881" y="6253"/>
                    <a:pt x="6090" y="6086"/>
                    <a:pt x="6278" y="5918"/>
                  </a:cubicBezTo>
                  <a:cubicBezTo>
                    <a:pt x="7450" y="4788"/>
                    <a:pt x="7638" y="2780"/>
                    <a:pt x="6697" y="1420"/>
                  </a:cubicBezTo>
                  <a:cubicBezTo>
                    <a:pt x="6004" y="453"/>
                    <a:pt x="5042" y="0"/>
                    <a:pt x="402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06;p51"/>
            <p:cNvSpPr/>
            <p:nvPr/>
          </p:nvSpPr>
          <p:spPr>
            <a:xfrm>
              <a:off x="7162900" y="2891625"/>
              <a:ext cx="258425" cy="236625"/>
            </a:xfrm>
            <a:custGeom>
              <a:avLst/>
              <a:gdLst/>
              <a:ahLst/>
              <a:cxnLst/>
              <a:rect l="l" t="t" r="r" b="b"/>
              <a:pathLst>
                <a:path w="10337" h="9465" extrusionOk="0">
                  <a:moveTo>
                    <a:pt x="5082" y="1"/>
                  </a:moveTo>
                  <a:cubicBezTo>
                    <a:pt x="2856" y="1"/>
                    <a:pt x="824" y="1622"/>
                    <a:pt x="210" y="3789"/>
                  </a:cubicBezTo>
                  <a:cubicBezTo>
                    <a:pt x="1" y="4563"/>
                    <a:pt x="42" y="5295"/>
                    <a:pt x="252" y="5986"/>
                  </a:cubicBezTo>
                  <a:cubicBezTo>
                    <a:pt x="377" y="6927"/>
                    <a:pt x="817" y="7744"/>
                    <a:pt x="1674" y="8455"/>
                  </a:cubicBezTo>
                  <a:cubicBezTo>
                    <a:pt x="2449" y="9083"/>
                    <a:pt x="3286" y="9396"/>
                    <a:pt x="4122" y="9417"/>
                  </a:cubicBezTo>
                  <a:cubicBezTo>
                    <a:pt x="4321" y="9449"/>
                    <a:pt x="4522" y="9464"/>
                    <a:pt x="4725" y="9464"/>
                  </a:cubicBezTo>
                  <a:cubicBezTo>
                    <a:pt x="5868" y="9464"/>
                    <a:pt x="7041" y="8973"/>
                    <a:pt x="7805" y="8120"/>
                  </a:cubicBezTo>
                  <a:cubicBezTo>
                    <a:pt x="7993" y="7911"/>
                    <a:pt x="8119" y="7702"/>
                    <a:pt x="8244" y="7451"/>
                  </a:cubicBezTo>
                  <a:cubicBezTo>
                    <a:pt x="8433" y="7241"/>
                    <a:pt x="8579" y="7032"/>
                    <a:pt x="8726" y="6823"/>
                  </a:cubicBezTo>
                  <a:cubicBezTo>
                    <a:pt x="10337" y="4417"/>
                    <a:pt x="9040" y="818"/>
                    <a:pt x="6152" y="127"/>
                  </a:cubicBezTo>
                  <a:cubicBezTo>
                    <a:pt x="5794" y="41"/>
                    <a:pt x="5436" y="1"/>
                    <a:pt x="508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07;p51"/>
            <p:cNvSpPr/>
            <p:nvPr/>
          </p:nvSpPr>
          <p:spPr>
            <a:xfrm rot="509414">
              <a:off x="6628090" y="2955867"/>
              <a:ext cx="479645" cy="258549"/>
            </a:xfrm>
            <a:custGeom>
              <a:avLst/>
              <a:gdLst/>
              <a:ahLst/>
              <a:cxnLst/>
              <a:rect l="l" t="t" r="r" b="b"/>
              <a:pathLst>
                <a:path w="12199" h="7952" extrusionOk="0">
                  <a:moveTo>
                    <a:pt x="12136" y="210"/>
                  </a:moveTo>
                  <a:cubicBezTo>
                    <a:pt x="12178" y="691"/>
                    <a:pt x="12199" y="1110"/>
                    <a:pt x="11990" y="1486"/>
                  </a:cubicBezTo>
                  <a:cubicBezTo>
                    <a:pt x="11906" y="1654"/>
                    <a:pt x="11906" y="1842"/>
                    <a:pt x="11864" y="2009"/>
                  </a:cubicBezTo>
                  <a:lnTo>
                    <a:pt x="11467" y="3202"/>
                  </a:lnTo>
                  <a:cubicBezTo>
                    <a:pt x="11446" y="3265"/>
                    <a:pt x="11383" y="3349"/>
                    <a:pt x="11362" y="3432"/>
                  </a:cubicBezTo>
                  <a:cubicBezTo>
                    <a:pt x="11090" y="4395"/>
                    <a:pt x="10462" y="5106"/>
                    <a:pt x="9730" y="5734"/>
                  </a:cubicBezTo>
                  <a:cubicBezTo>
                    <a:pt x="9416" y="5985"/>
                    <a:pt x="9102" y="6278"/>
                    <a:pt x="8830" y="6592"/>
                  </a:cubicBezTo>
                  <a:cubicBezTo>
                    <a:pt x="8203" y="7282"/>
                    <a:pt x="7407" y="7554"/>
                    <a:pt x="6529" y="7638"/>
                  </a:cubicBezTo>
                  <a:cubicBezTo>
                    <a:pt x="6236" y="7659"/>
                    <a:pt x="5922" y="7742"/>
                    <a:pt x="5629" y="7805"/>
                  </a:cubicBezTo>
                  <a:cubicBezTo>
                    <a:pt x="4897" y="7952"/>
                    <a:pt x="4269" y="7847"/>
                    <a:pt x="3599" y="7491"/>
                  </a:cubicBezTo>
                  <a:cubicBezTo>
                    <a:pt x="2407" y="6801"/>
                    <a:pt x="1549" y="5838"/>
                    <a:pt x="691" y="4834"/>
                  </a:cubicBezTo>
                  <a:cubicBezTo>
                    <a:pt x="210" y="4290"/>
                    <a:pt x="1" y="3579"/>
                    <a:pt x="147" y="2784"/>
                  </a:cubicBezTo>
                  <a:cubicBezTo>
                    <a:pt x="628" y="2491"/>
                    <a:pt x="1193" y="2219"/>
                    <a:pt x="1737" y="2051"/>
                  </a:cubicBezTo>
                  <a:cubicBezTo>
                    <a:pt x="2616" y="1758"/>
                    <a:pt x="3495" y="1444"/>
                    <a:pt x="4374" y="1152"/>
                  </a:cubicBezTo>
                  <a:cubicBezTo>
                    <a:pt x="4687" y="1047"/>
                    <a:pt x="5001" y="963"/>
                    <a:pt x="5336" y="963"/>
                  </a:cubicBezTo>
                  <a:cubicBezTo>
                    <a:pt x="5796" y="942"/>
                    <a:pt x="6236" y="900"/>
                    <a:pt x="6675" y="754"/>
                  </a:cubicBezTo>
                  <a:cubicBezTo>
                    <a:pt x="7261" y="608"/>
                    <a:pt x="7826" y="440"/>
                    <a:pt x="8454" y="503"/>
                  </a:cubicBezTo>
                  <a:cubicBezTo>
                    <a:pt x="8621" y="503"/>
                    <a:pt x="8768" y="482"/>
                    <a:pt x="8893" y="440"/>
                  </a:cubicBezTo>
                  <a:cubicBezTo>
                    <a:pt x="9416" y="273"/>
                    <a:pt x="9939" y="273"/>
                    <a:pt x="10504" y="294"/>
                  </a:cubicBezTo>
                  <a:cubicBezTo>
                    <a:pt x="10755" y="294"/>
                    <a:pt x="11027" y="210"/>
                    <a:pt x="11278" y="168"/>
                  </a:cubicBezTo>
                  <a:cubicBezTo>
                    <a:pt x="11508" y="84"/>
                    <a:pt x="11801" y="1"/>
                    <a:pt x="12136" y="21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08;p51"/>
            <p:cNvSpPr/>
            <p:nvPr/>
          </p:nvSpPr>
          <p:spPr>
            <a:xfrm>
              <a:off x="6588025" y="2923500"/>
              <a:ext cx="541425" cy="297525"/>
            </a:xfrm>
            <a:custGeom>
              <a:avLst/>
              <a:gdLst/>
              <a:ahLst/>
              <a:cxnLst/>
              <a:rect l="l" t="t" r="r" b="b"/>
              <a:pathLst>
                <a:path w="21657" h="11901" extrusionOk="0">
                  <a:moveTo>
                    <a:pt x="1863" y="1007"/>
                  </a:moveTo>
                  <a:cubicBezTo>
                    <a:pt x="3976" y="1332"/>
                    <a:pt x="6105" y="1436"/>
                    <a:pt x="8234" y="1436"/>
                  </a:cubicBezTo>
                  <a:cubicBezTo>
                    <a:pt x="10363" y="1436"/>
                    <a:pt x="12492" y="1332"/>
                    <a:pt x="14605" y="1238"/>
                  </a:cubicBezTo>
                  <a:cubicBezTo>
                    <a:pt x="15139" y="1217"/>
                    <a:pt x="15667" y="1206"/>
                    <a:pt x="16198" y="1206"/>
                  </a:cubicBezTo>
                  <a:cubicBezTo>
                    <a:pt x="16729" y="1206"/>
                    <a:pt x="17262" y="1217"/>
                    <a:pt x="17806" y="1238"/>
                  </a:cubicBezTo>
                  <a:cubicBezTo>
                    <a:pt x="17842" y="1239"/>
                    <a:pt x="17879" y="1239"/>
                    <a:pt x="17917" y="1239"/>
                  </a:cubicBezTo>
                  <a:cubicBezTo>
                    <a:pt x="18125" y="1239"/>
                    <a:pt x="18375" y="1226"/>
                    <a:pt x="18634" y="1226"/>
                  </a:cubicBezTo>
                  <a:cubicBezTo>
                    <a:pt x="19319" y="1226"/>
                    <a:pt x="20072" y="1314"/>
                    <a:pt x="20317" y="1949"/>
                  </a:cubicBezTo>
                  <a:cubicBezTo>
                    <a:pt x="20506" y="2326"/>
                    <a:pt x="20213" y="2912"/>
                    <a:pt x="20129" y="3330"/>
                  </a:cubicBezTo>
                  <a:cubicBezTo>
                    <a:pt x="20024" y="3832"/>
                    <a:pt x="19899" y="4292"/>
                    <a:pt x="19731" y="4774"/>
                  </a:cubicBezTo>
                  <a:cubicBezTo>
                    <a:pt x="19397" y="5820"/>
                    <a:pt x="18853" y="6782"/>
                    <a:pt x="18246" y="7682"/>
                  </a:cubicBezTo>
                  <a:cubicBezTo>
                    <a:pt x="17032" y="9419"/>
                    <a:pt x="15421" y="10339"/>
                    <a:pt x="13371" y="10528"/>
                  </a:cubicBezTo>
                  <a:cubicBezTo>
                    <a:pt x="13132" y="10550"/>
                    <a:pt x="12892" y="10559"/>
                    <a:pt x="12651" y="10559"/>
                  </a:cubicBezTo>
                  <a:cubicBezTo>
                    <a:pt x="11983" y="10559"/>
                    <a:pt x="11306" y="10490"/>
                    <a:pt x="10630" y="10444"/>
                  </a:cubicBezTo>
                  <a:cubicBezTo>
                    <a:pt x="9563" y="10423"/>
                    <a:pt x="8495" y="10256"/>
                    <a:pt x="7470" y="9984"/>
                  </a:cubicBezTo>
                  <a:cubicBezTo>
                    <a:pt x="5608" y="9461"/>
                    <a:pt x="4102" y="8121"/>
                    <a:pt x="2993" y="6448"/>
                  </a:cubicBezTo>
                  <a:cubicBezTo>
                    <a:pt x="2490" y="5694"/>
                    <a:pt x="2135" y="4878"/>
                    <a:pt x="1905" y="3979"/>
                  </a:cubicBezTo>
                  <a:cubicBezTo>
                    <a:pt x="1800" y="3560"/>
                    <a:pt x="1737" y="3142"/>
                    <a:pt x="1716" y="2702"/>
                  </a:cubicBezTo>
                  <a:cubicBezTo>
                    <a:pt x="1695" y="2200"/>
                    <a:pt x="1842" y="1740"/>
                    <a:pt x="1863" y="1259"/>
                  </a:cubicBezTo>
                  <a:lnTo>
                    <a:pt x="1863" y="1007"/>
                  </a:lnTo>
                  <a:close/>
                  <a:moveTo>
                    <a:pt x="1270" y="0"/>
                  </a:moveTo>
                  <a:cubicBezTo>
                    <a:pt x="942" y="0"/>
                    <a:pt x="739" y="393"/>
                    <a:pt x="858" y="673"/>
                  </a:cubicBezTo>
                  <a:cubicBezTo>
                    <a:pt x="0" y="1886"/>
                    <a:pt x="377" y="3916"/>
                    <a:pt x="837" y="5213"/>
                  </a:cubicBezTo>
                  <a:cubicBezTo>
                    <a:pt x="1423" y="6971"/>
                    <a:pt x="2553" y="8519"/>
                    <a:pt x="3913" y="9670"/>
                  </a:cubicBezTo>
                  <a:cubicBezTo>
                    <a:pt x="5420" y="10946"/>
                    <a:pt x="7261" y="11511"/>
                    <a:pt x="9165" y="11720"/>
                  </a:cubicBezTo>
                  <a:cubicBezTo>
                    <a:pt x="10071" y="11823"/>
                    <a:pt x="11022" y="11901"/>
                    <a:pt x="11972" y="11901"/>
                  </a:cubicBezTo>
                  <a:cubicBezTo>
                    <a:pt x="12952" y="11901"/>
                    <a:pt x="13931" y="11818"/>
                    <a:pt x="14856" y="11595"/>
                  </a:cubicBezTo>
                  <a:cubicBezTo>
                    <a:pt x="16635" y="11176"/>
                    <a:pt x="18016" y="10026"/>
                    <a:pt x="19104" y="8477"/>
                  </a:cubicBezTo>
                  <a:cubicBezTo>
                    <a:pt x="20317" y="6782"/>
                    <a:pt x="20840" y="4983"/>
                    <a:pt x="21384" y="2974"/>
                  </a:cubicBezTo>
                  <a:cubicBezTo>
                    <a:pt x="21656" y="2137"/>
                    <a:pt x="21468" y="1363"/>
                    <a:pt x="20903" y="715"/>
                  </a:cubicBezTo>
                  <a:cubicBezTo>
                    <a:pt x="20443" y="150"/>
                    <a:pt x="19501" y="108"/>
                    <a:pt x="18853" y="87"/>
                  </a:cubicBezTo>
                  <a:cubicBezTo>
                    <a:pt x="18176" y="61"/>
                    <a:pt x="17506" y="49"/>
                    <a:pt x="16839" y="49"/>
                  </a:cubicBezTo>
                  <a:cubicBezTo>
                    <a:pt x="15380" y="49"/>
                    <a:pt x="13935" y="105"/>
                    <a:pt x="12471" y="191"/>
                  </a:cubicBezTo>
                  <a:cubicBezTo>
                    <a:pt x="10630" y="307"/>
                    <a:pt x="8767" y="411"/>
                    <a:pt x="6903" y="411"/>
                  </a:cubicBezTo>
                  <a:cubicBezTo>
                    <a:pt x="5038" y="411"/>
                    <a:pt x="3170" y="307"/>
                    <a:pt x="1319" y="3"/>
                  </a:cubicBezTo>
                  <a:cubicBezTo>
                    <a:pt x="1302" y="1"/>
                    <a:pt x="1286" y="0"/>
                    <a:pt x="12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" name="Google Shape;1009;p51"/>
          <p:cNvGrpSpPr/>
          <p:nvPr/>
        </p:nvGrpSpPr>
        <p:grpSpPr>
          <a:xfrm>
            <a:off x="2105562" y="4091721"/>
            <a:ext cx="639425" cy="489125"/>
            <a:chOff x="6368425" y="4496988"/>
            <a:chExt cx="639425" cy="489125"/>
          </a:xfrm>
        </p:grpSpPr>
        <p:sp>
          <p:nvSpPr>
            <p:cNvPr id="106" name="Google Shape;1010;p51"/>
            <p:cNvSpPr/>
            <p:nvPr/>
          </p:nvSpPr>
          <p:spPr>
            <a:xfrm>
              <a:off x="6790225" y="4710413"/>
              <a:ext cx="177350" cy="192000"/>
            </a:xfrm>
            <a:custGeom>
              <a:avLst/>
              <a:gdLst/>
              <a:ahLst/>
              <a:cxnLst/>
              <a:rect l="l" t="t" r="r" b="b"/>
              <a:pathLst>
                <a:path w="7094" h="7680" extrusionOk="0">
                  <a:moveTo>
                    <a:pt x="1423" y="1"/>
                  </a:moveTo>
                  <a:cubicBezTo>
                    <a:pt x="1946" y="398"/>
                    <a:pt x="2197" y="900"/>
                    <a:pt x="2490" y="1361"/>
                  </a:cubicBezTo>
                  <a:cubicBezTo>
                    <a:pt x="2616" y="1570"/>
                    <a:pt x="2699" y="1821"/>
                    <a:pt x="2888" y="1988"/>
                  </a:cubicBezTo>
                  <a:cubicBezTo>
                    <a:pt x="3473" y="2595"/>
                    <a:pt x="4059" y="3244"/>
                    <a:pt x="4520" y="3955"/>
                  </a:cubicBezTo>
                  <a:cubicBezTo>
                    <a:pt x="4771" y="4269"/>
                    <a:pt x="5001" y="4583"/>
                    <a:pt x="5231" y="4918"/>
                  </a:cubicBezTo>
                  <a:cubicBezTo>
                    <a:pt x="5524" y="5315"/>
                    <a:pt x="5775" y="5713"/>
                    <a:pt x="6173" y="6027"/>
                  </a:cubicBezTo>
                  <a:cubicBezTo>
                    <a:pt x="6549" y="6320"/>
                    <a:pt x="6779" y="6759"/>
                    <a:pt x="7093" y="7115"/>
                  </a:cubicBezTo>
                  <a:cubicBezTo>
                    <a:pt x="6445" y="7680"/>
                    <a:pt x="5670" y="7470"/>
                    <a:pt x="4938" y="7596"/>
                  </a:cubicBezTo>
                  <a:cubicBezTo>
                    <a:pt x="4248" y="6947"/>
                    <a:pt x="3557" y="6257"/>
                    <a:pt x="3034" y="5441"/>
                  </a:cubicBezTo>
                  <a:cubicBezTo>
                    <a:pt x="2323" y="4374"/>
                    <a:pt x="1548" y="3349"/>
                    <a:pt x="816" y="2302"/>
                  </a:cubicBezTo>
                  <a:cubicBezTo>
                    <a:pt x="691" y="2135"/>
                    <a:pt x="544" y="1988"/>
                    <a:pt x="398" y="1821"/>
                  </a:cubicBezTo>
                  <a:cubicBezTo>
                    <a:pt x="0" y="1361"/>
                    <a:pt x="0" y="1235"/>
                    <a:pt x="230" y="775"/>
                  </a:cubicBezTo>
                  <a:cubicBezTo>
                    <a:pt x="439" y="356"/>
                    <a:pt x="711" y="64"/>
                    <a:pt x="1235" y="210"/>
                  </a:cubicBezTo>
                  <a:cubicBezTo>
                    <a:pt x="1235" y="189"/>
                    <a:pt x="1318" y="84"/>
                    <a:pt x="14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11;p51"/>
            <p:cNvSpPr/>
            <p:nvPr/>
          </p:nvSpPr>
          <p:spPr>
            <a:xfrm>
              <a:off x="6763025" y="4681638"/>
              <a:ext cx="244825" cy="304475"/>
            </a:xfrm>
            <a:custGeom>
              <a:avLst/>
              <a:gdLst/>
              <a:ahLst/>
              <a:cxnLst/>
              <a:rect l="l" t="t" r="r" b="b"/>
              <a:pathLst>
                <a:path w="9793" h="12179" extrusionOk="0">
                  <a:moveTo>
                    <a:pt x="1883" y="1"/>
                  </a:moveTo>
                  <a:cubicBezTo>
                    <a:pt x="2783" y="419"/>
                    <a:pt x="3473" y="1089"/>
                    <a:pt x="3976" y="1884"/>
                  </a:cubicBezTo>
                  <a:cubicBezTo>
                    <a:pt x="4289" y="2407"/>
                    <a:pt x="4708" y="2826"/>
                    <a:pt x="5126" y="3286"/>
                  </a:cubicBezTo>
                  <a:cubicBezTo>
                    <a:pt x="5775" y="3956"/>
                    <a:pt x="6403" y="4667"/>
                    <a:pt x="6905" y="5483"/>
                  </a:cubicBezTo>
                  <a:cubicBezTo>
                    <a:pt x="7135" y="5860"/>
                    <a:pt x="7365" y="6257"/>
                    <a:pt x="7805" y="6466"/>
                  </a:cubicBezTo>
                  <a:cubicBezTo>
                    <a:pt x="7909" y="6529"/>
                    <a:pt x="7993" y="6634"/>
                    <a:pt x="8077" y="6696"/>
                  </a:cubicBezTo>
                  <a:cubicBezTo>
                    <a:pt x="8537" y="7324"/>
                    <a:pt x="9018" y="7952"/>
                    <a:pt x="9458" y="8580"/>
                  </a:cubicBezTo>
                  <a:cubicBezTo>
                    <a:pt x="9332" y="9249"/>
                    <a:pt x="9332" y="9835"/>
                    <a:pt x="9625" y="10421"/>
                  </a:cubicBezTo>
                  <a:cubicBezTo>
                    <a:pt x="9792" y="10818"/>
                    <a:pt x="9750" y="11258"/>
                    <a:pt x="9750" y="11676"/>
                  </a:cubicBezTo>
                  <a:cubicBezTo>
                    <a:pt x="9750" y="11990"/>
                    <a:pt x="9478" y="12178"/>
                    <a:pt x="9165" y="12116"/>
                  </a:cubicBezTo>
                  <a:cubicBezTo>
                    <a:pt x="8955" y="12074"/>
                    <a:pt x="8746" y="11990"/>
                    <a:pt x="8621" y="11823"/>
                  </a:cubicBezTo>
                  <a:cubicBezTo>
                    <a:pt x="8411" y="11593"/>
                    <a:pt x="8160" y="11488"/>
                    <a:pt x="7867" y="11362"/>
                  </a:cubicBezTo>
                  <a:cubicBezTo>
                    <a:pt x="6905" y="10944"/>
                    <a:pt x="6173" y="10191"/>
                    <a:pt x="5461" y="9458"/>
                  </a:cubicBezTo>
                  <a:cubicBezTo>
                    <a:pt x="5356" y="9354"/>
                    <a:pt x="5294" y="9186"/>
                    <a:pt x="5231" y="9061"/>
                  </a:cubicBezTo>
                  <a:cubicBezTo>
                    <a:pt x="5168" y="8956"/>
                    <a:pt x="5126" y="8831"/>
                    <a:pt x="5022" y="8768"/>
                  </a:cubicBezTo>
                  <a:cubicBezTo>
                    <a:pt x="4394" y="8412"/>
                    <a:pt x="4017" y="7805"/>
                    <a:pt x="3620" y="7220"/>
                  </a:cubicBezTo>
                  <a:cubicBezTo>
                    <a:pt x="3369" y="6864"/>
                    <a:pt x="3139" y="6466"/>
                    <a:pt x="2846" y="6111"/>
                  </a:cubicBezTo>
                  <a:cubicBezTo>
                    <a:pt x="2574" y="5734"/>
                    <a:pt x="2260" y="5399"/>
                    <a:pt x="1988" y="5064"/>
                  </a:cubicBezTo>
                  <a:cubicBezTo>
                    <a:pt x="1486" y="4458"/>
                    <a:pt x="963" y="3851"/>
                    <a:pt x="460" y="3223"/>
                  </a:cubicBezTo>
                  <a:cubicBezTo>
                    <a:pt x="105" y="2763"/>
                    <a:pt x="0" y="2177"/>
                    <a:pt x="167" y="1654"/>
                  </a:cubicBezTo>
                  <a:cubicBezTo>
                    <a:pt x="335" y="1194"/>
                    <a:pt x="628" y="733"/>
                    <a:pt x="1067" y="461"/>
                  </a:cubicBezTo>
                  <a:cubicBezTo>
                    <a:pt x="1318" y="315"/>
                    <a:pt x="1569" y="189"/>
                    <a:pt x="1883" y="1"/>
                  </a:cubicBezTo>
                  <a:close/>
                  <a:moveTo>
                    <a:pt x="2511" y="1152"/>
                  </a:moveTo>
                  <a:cubicBezTo>
                    <a:pt x="2406" y="1235"/>
                    <a:pt x="2323" y="1340"/>
                    <a:pt x="2260" y="1340"/>
                  </a:cubicBezTo>
                  <a:cubicBezTo>
                    <a:pt x="1737" y="1194"/>
                    <a:pt x="1486" y="1466"/>
                    <a:pt x="1276" y="1884"/>
                  </a:cubicBezTo>
                  <a:cubicBezTo>
                    <a:pt x="1046" y="2365"/>
                    <a:pt x="1046" y="2512"/>
                    <a:pt x="1423" y="2930"/>
                  </a:cubicBezTo>
                  <a:cubicBezTo>
                    <a:pt x="1569" y="3098"/>
                    <a:pt x="1716" y="3244"/>
                    <a:pt x="1841" y="3432"/>
                  </a:cubicBezTo>
                  <a:cubicBezTo>
                    <a:pt x="2615" y="4479"/>
                    <a:pt x="3369" y="5504"/>
                    <a:pt x="4080" y="6571"/>
                  </a:cubicBezTo>
                  <a:cubicBezTo>
                    <a:pt x="4624" y="7408"/>
                    <a:pt x="5294" y="8098"/>
                    <a:pt x="5984" y="8726"/>
                  </a:cubicBezTo>
                  <a:cubicBezTo>
                    <a:pt x="6717" y="8580"/>
                    <a:pt x="7470" y="8768"/>
                    <a:pt x="8118" y="8245"/>
                  </a:cubicBezTo>
                  <a:cubicBezTo>
                    <a:pt x="7825" y="7889"/>
                    <a:pt x="7595" y="7408"/>
                    <a:pt x="7198" y="7157"/>
                  </a:cubicBezTo>
                  <a:cubicBezTo>
                    <a:pt x="6779" y="6843"/>
                    <a:pt x="6549" y="6445"/>
                    <a:pt x="6256" y="6048"/>
                  </a:cubicBezTo>
                  <a:cubicBezTo>
                    <a:pt x="6026" y="5734"/>
                    <a:pt x="5796" y="5420"/>
                    <a:pt x="5566" y="5085"/>
                  </a:cubicBezTo>
                  <a:cubicBezTo>
                    <a:pt x="5064" y="4374"/>
                    <a:pt x="4520" y="3746"/>
                    <a:pt x="3913" y="3119"/>
                  </a:cubicBezTo>
                  <a:cubicBezTo>
                    <a:pt x="3766" y="2972"/>
                    <a:pt x="3662" y="2700"/>
                    <a:pt x="3515" y="2491"/>
                  </a:cubicBezTo>
                  <a:cubicBezTo>
                    <a:pt x="3264" y="2051"/>
                    <a:pt x="2992" y="1549"/>
                    <a:pt x="2511" y="1152"/>
                  </a:cubicBezTo>
                  <a:close/>
                  <a:moveTo>
                    <a:pt x="8495" y="11090"/>
                  </a:moveTo>
                  <a:cubicBezTo>
                    <a:pt x="8851" y="10860"/>
                    <a:pt x="8851" y="10567"/>
                    <a:pt x="8788" y="10316"/>
                  </a:cubicBezTo>
                  <a:cubicBezTo>
                    <a:pt x="8683" y="9982"/>
                    <a:pt x="8579" y="9626"/>
                    <a:pt x="8432" y="9291"/>
                  </a:cubicBezTo>
                  <a:cubicBezTo>
                    <a:pt x="8411" y="9291"/>
                    <a:pt x="8390" y="9249"/>
                    <a:pt x="8349" y="9270"/>
                  </a:cubicBezTo>
                  <a:cubicBezTo>
                    <a:pt x="7805" y="9375"/>
                    <a:pt x="7261" y="9479"/>
                    <a:pt x="6633" y="9584"/>
                  </a:cubicBezTo>
                  <a:cubicBezTo>
                    <a:pt x="7135" y="10295"/>
                    <a:pt x="7972" y="10505"/>
                    <a:pt x="8495" y="110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8" name="Google Shape;1012;p51"/>
            <p:cNvGrpSpPr/>
            <p:nvPr/>
          </p:nvGrpSpPr>
          <p:grpSpPr>
            <a:xfrm>
              <a:off x="6368425" y="4496988"/>
              <a:ext cx="182575" cy="327500"/>
              <a:chOff x="6368425" y="4496988"/>
              <a:chExt cx="182575" cy="327500"/>
            </a:xfrm>
          </p:grpSpPr>
          <p:sp>
            <p:nvSpPr>
              <p:cNvPr id="109" name="Google Shape;1013;p51"/>
              <p:cNvSpPr/>
              <p:nvPr/>
            </p:nvSpPr>
            <p:spPr>
              <a:xfrm>
                <a:off x="6388825" y="4580688"/>
                <a:ext cx="131850" cy="225475"/>
              </a:xfrm>
              <a:custGeom>
                <a:avLst/>
                <a:gdLst/>
                <a:ahLst/>
                <a:cxnLst/>
                <a:rect l="l" t="t" r="r" b="b"/>
                <a:pathLst>
                  <a:path w="5274" h="9019" extrusionOk="0">
                    <a:moveTo>
                      <a:pt x="3976" y="1"/>
                    </a:moveTo>
                    <a:cubicBezTo>
                      <a:pt x="4311" y="1"/>
                      <a:pt x="4625" y="43"/>
                      <a:pt x="4855" y="335"/>
                    </a:cubicBezTo>
                    <a:cubicBezTo>
                      <a:pt x="5273" y="775"/>
                      <a:pt x="5210" y="1319"/>
                      <a:pt x="5001" y="1779"/>
                    </a:cubicBezTo>
                    <a:cubicBezTo>
                      <a:pt x="4792" y="2219"/>
                      <a:pt x="4729" y="2721"/>
                      <a:pt x="4541" y="3139"/>
                    </a:cubicBezTo>
                    <a:cubicBezTo>
                      <a:pt x="4311" y="3704"/>
                      <a:pt x="4227" y="4311"/>
                      <a:pt x="4081" y="4876"/>
                    </a:cubicBezTo>
                    <a:cubicBezTo>
                      <a:pt x="3913" y="5357"/>
                      <a:pt x="3662" y="5797"/>
                      <a:pt x="3432" y="6278"/>
                    </a:cubicBezTo>
                    <a:cubicBezTo>
                      <a:pt x="3265" y="6592"/>
                      <a:pt x="3118" y="6905"/>
                      <a:pt x="2972" y="7261"/>
                    </a:cubicBezTo>
                    <a:cubicBezTo>
                      <a:pt x="2804" y="7784"/>
                      <a:pt x="2658" y="8370"/>
                      <a:pt x="2114" y="8705"/>
                    </a:cubicBezTo>
                    <a:cubicBezTo>
                      <a:pt x="1863" y="8851"/>
                      <a:pt x="1591" y="9019"/>
                      <a:pt x="1277" y="8956"/>
                    </a:cubicBezTo>
                    <a:cubicBezTo>
                      <a:pt x="942" y="8914"/>
                      <a:pt x="628" y="8851"/>
                      <a:pt x="314" y="8789"/>
                    </a:cubicBezTo>
                    <a:cubicBezTo>
                      <a:pt x="105" y="8726"/>
                      <a:pt x="0" y="8433"/>
                      <a:pt x="126" y="8266"/>
                    </a:cubicBezTo>
                    <a:cubicBezTo>
                      <a:pt x="419" y="7868"/>
                      <a:pt x="461" y="7408"/>
                      <a:pt x="565" y="6968"/>
                    </a:cubicBezTo>
                    <a:cubicBezTo>
                      <a:pt x="586" y="6843"/>
                      <a:pt x="628" y="6738"/>
                      <a:pt x="670" y="6633"/>
                    </a:cubicBezTo>
                    <a:cubicBezTo>
                      <a:pt x="1360" y="4981"/>
                      <a:pt x="2030" y="3307"/>
                      <a:pt x="2741" y="1675"/>
                    </a:cubicBezTo>
                    <a:cubicBezTo>
                      <a:pt x="3076" y="670"/>
                      <a:pt x="3118" y="691"/>
                      <a:pt x="397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1014;p51"/>
              <p:cNvSpPr/>
              <p:nvPr/>
            </p:nvSpPr>
            <p:spPr>
              <a:xfrm>
                <a:off x="6368425" y="4496988"/>
                <a:ext cx="182575" cy="327500"/>
              </a:xfrm>
              <a:custGeom>
                <a:avLst/>
                <a:gdLst/>
                <a:ahLst/>
                <a:cxnLst/>
                <a:rect l="l" t="t" r="r" b="b"/>
                <a:pathLst>
                  <a:path w="7303" h="13100" extrusionOk="0">
                    <a:moveTo>
                      <a:pt x="7240" y="1173"/>
                    </a:moveTo>
                    <a:cubicBezTo>
                      <a:pt x="7135" y="2010"/>
                      <a:pt x="7073" y="2930"/>
                      <a:pt x="6968" y="3809"/>
                    </a:cubicBezTo>
                    <a:cubicBezTo>
                      <a:pt x="6926" y="4123"/>
                      <a:pt x="6884" y="4395"/>
                      <a:pt x="6654" y="4646"/>
                    </a:cubicBezTo>
                    <a:cubicBezTo>
                      <a:pt x="6508" y="4771"/>
                      <a:pt x="6570" y="5064"/>
                      <a:pt x="6466" y="5253"/>
                    </a:cubicBezTo>
                    <a:cubicBezTo>
                      <a:pt x="6047" y="5901"/>
                      <a:pt x="6194" y="6738"/>
                      <a:pt x="5754" y="7387"/>
                    </a:cubicBezTo>
                    <a:cubicBezTo>
                      <a:pt x="5713" y="7492"/>
                      <a:pt x="5650" y="7638"/>
                      <a:pt x="5671" y="7743"/>
                    </a:cubicBezTo>
                    <a:cubicBezTo>
                      <a:pt x="5754" y="8433"/>
                      <a:pt x="5252" y="8998"/>
                      <a:pt x="5148" y="9647"/>
                    </a:cubicBezTo>
                    <a:cubicBezTo>
                      <a:pt x="5127" y="9772"/>
                      <a:pt x="5001" y="9898"/>
                      <a:pt x="4917" y="10044"/>
                    </a:cubicBezTo>
                    <a:cubicBezTo>
                      <a:pt x="4729" y="10379"/>
                      <a:pt x="4541" y="10693"/>
                      <a:pt x="4457" y="11111"/>
                    </a:cubicBezTo>
                    <a:cubicBezTo>
                      <a:pt x="4206" y="11969"/>
                      <a:pt x="3767" y="12722"/>
                      <a:pt x="2804" y="12994"/>
                    </a:cubicBezTo>
                    <a:cubicBezTo>
                      <a:pt x="2616" y="13036"/>
                      <a:pt x="2428" y="13099"/>
                      <a:pt x="2281" y="13099"/>
                    </a:cubicBezTo>
                    <a:cubicBezTo>
                      <a:pt x="1779" y="13078"/>
                      <a:pt x="1319" y="13015"/>
                      <a:pt x="816" y="12974"/>
                    </a:cubicBezTo>
                    <a:cubicBezTo>
                      <a:pt x="419" y="12911"/>
                      <a:pt x="189" y="12681"/>
                      <a:pt x="168" y="12304"/>
                    </a:cubicBezTo>
                    <a:cubicBezTo>
                      <a:pt x="105" y="11865"/>
                      <a:pt x="0" y="11404"/>
                      <a:pt x="272" y="10986"/>
                    </a:cubicBezTo>
                    <a:cubicBezTo>
                      <a:pt x="335" y="10839"/>
                      <a:pt x="419" y="10693"/>
                      <a:pt x="419" y="10567"/>
                    </a:cubicBezTo>
                    <a:cubicBezTo>
                      <a:pt x="440" y="9898"/>
                      <a:pt x="796" y="9333"/>
                      <a:pt x="1047" y="8747"/>
                    </a:cubicBezTo>
                    <a:cubicBezTo>
                      <a:pt x="1444" y="7868"/>
                      <a:pt x="1800" y="6948"/>
                      <a:pt x="2197" y="6069"/>
                    </a:cubicBezTo>
                    <a:cubicBezTo>
                      <a:pt x="2469" y="5483"/>
                      <a:pt x="2720" y="4876"/>
                      <a:pt x="3013" y="4311"/>
                    </a:cubicBezTo>
                    <a:cubicBezTo>
                      <a:pt x="3160" y="3997"/>
                      <a:pt x="3411" y="3704"/>
                      <a:pt x="3641" y="3411"/>
                    </a:cubicBezTo>
                    <a:cubicBezTo>
                      <a:pt x="3850" y="3160"/>
                      <a:pt x="4101" y="2951"/>
                      <a:pt x="4206" y="2616"/>
                    </a:cubicBezTo>
                    <a:cubicBezTo>
                      <a:pt x="4269" y="2428"/>
                      <a:pt x="4499" y="2303"/>
                      <a:pt x="4625" y="2135"/>
                    </a:cubicBezTo>
                    <a:cubicBezTo>
                      <a:pt x="4897" y="1842"/>
                      <a:pt x="5210" y="1570"/>
                      <a:pt x="5399" y="1214"/>
                    </a:cubicBezTo>
                    <a:cubicBezTo>
                      <a:pt x="5629" y="754"/>
                      <a:pt x="6047" y="482"/>
                      <a:pt x="6466" y="252"/>
                    </a:cubicBezTo>
                    <a:cubicBezTo>
                      <a:pt x="6926" y="1"/>
                      <a:pt x="7303" y="231"/>
                      <a:pt x="7282" y="775"/>
                    </a:cubicBezTo>
                    <a:cubicBezTo>
                      <a:pt x="7282" y="901"/>
                      <a:pt x="7240" y="984"/>
                      <a:pt x="7240" y="1173"/>
                    </a:cubicBezTo>
                    <a:close/>
                    <a:moveTo>
                      <a:pt x="4792" y="3349"/>
                    </a:moveTo>
                    <a:cubicBezTo>
                      <a:pt x="3934" y="4039"/>
                      <a:pt x="3892" y="4039"/>
                      <a:pt x="3495" y="4960"/>
                    </a:cubicBezTo>
                    <a:cubicBezTo>
                      <a:pt x="2804" y="6613"/>
                      <a:pt x="2135" y="8287"/>
                      <a:pt x="1444" y="9940"/>
                    </a:cubicBezTo>
                    <a:cubicBezTo>
                      <a:pt x="1381" y="10044"/>
                      <a:pt x="1360" y="10170"/>
                      <a:pt x="1340" y="10274"/>
                    </a:cubicBezTo>
                    <a:cubicBezTo>
                      <a:pt x="1256" y="10714"/>
                      <a:pt x="1172" y="11153"/>
                      <a:pt x="879" y="11551"/>
                    </a:cubicBezTo>
                    <a:cubicBezTo>
                      <a:pt x="754" y="11739"/>
                      <a:pt x="858" y="12032"/>
                      <a:pt x="1068" y="12074"/>
                    </a:cubicBezTo>
                    <a:cubicBezTo>
                      <a:pt x="1381" y="12158"/>
                      <a:pt x="1716" y="12199"/>
                      <a:pt x="2030" y="12262"/>
                    </a:cubicBezTo>
                    <a:cubicBezTo>
                      <a:pt x="2344" y="12304"/>
                      <a:pt x="2616" y="12178"/>
                      <a:pt x="2867" y="11990"/>
                    </a:cubicBezTo>
                    <a:cubicBezTo>
                      <a:pt x="3432" y="11655"/>
                      <a:pt x="3557" y="11090"/>
                      <a:pt x="3746" y="10567"/>
                    </a:cubicBezTo>
                    <a:cubicBezTo>
                      <a:pt x="3871" y="10212"/>
                      <a:pt x="4018" y="9898"/>
                      <a:pt x="4185" y="9563"/>
                    </a:cubicBezTo>
                    <a:cubicBezTo>
                      <a:pt x="4415" y="9124"/>
                      <a:pt x="4708" y="8684"/>
                      <a:pt x="4834" y="8182"/>
                    </a:cubicBezTo>
                    <a:cubicBezTo>
                      <a:pt x="5022" y="7596"/>
                      <a:pt x="5064" y="7010"/>
                      <a:pt x="5315" y="6424"/>
                    </a:cubicBezTo>
                    <a:cubicBezTo>
                      <a:pt x="5482" y="6006"/>
                      <a:pt x="5545" y="5504"/>
                      <a:pt x="5754" y="5064"/>
                    </a:cubicBezTo>
                    <a:cubicBezTo>
                      <a:pt x="5985" y="4625"/>
                      <a:pt x="6068" y="4081"/>
                      <a:pt x="5629" y="3621"/>
                    </a:cubicBezTo>
                    <a:cubicBezTo>
                      <a:pt x="5420" y="3391"/>
                      <a:pt x="5106" y="3349"/>
                      <a:pt x="4792" y="3349"/>
                    </a:cubicBezTo>
                    <a:close/>
                    <a:moveTo>
                      <a:pt x="6277" y="3098"/>
                    </a:moveTo>
                    <a:cubicBezTo>
                      <a:pt x="6361" y="2637"/>
                      <a:pt x="6487" y="2198"/>
                      <a:pt x="6403" y="1696"/>
                    </a:cubicBezTo>
                    <a:cubicBezTo>
                      <a:pt x="5922" y="1821"/>
                      <a:pt x="5775" y="1926"/>
                      <a:pt x="5336" y="2742"/>
                    </a:cubicBezTo>
                    <a:cubicBezTo>
                      <a:pt x="5650" y="2847"/>
                      <a:pt x="5943" y="2972"/>
                      <a:pt x="6277" y="309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01738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" name="Google Shape;1216;p55"/>
          <p:cNvSpPr txBox="1">
            <a:spLocks noGrp="1"/>
          </p:cNvSpPr>
          <p:nvPr>
            <p:ph type="title"/>
          </p:nvPr>
        </p:nvSpPr>
        <p:spPr>
          <a:xfrm>
            <a:off x="337916" y="339345"/>
            <a:ext cx="7704000" cy="113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SzPts val="1100"/>
            </a:pPr>
            <a:r>
              <a:rPr lang="en-GB" dirty="0" smtClean="0">
                <a:solidFill>
                  <a:schemeClr val="accent3"/>
                </a:solidFill>
              </a:rPr>
              <a:t>2.</a:t>
            </a:r>
            <a:r>
              <a:rPr lang="en-GB" dirty="0" smtClean="0"/>
              <a:t> </a:t>
            </a:r>
            <a:r>
              <a:rPr lang="es-MX" dirty="0"/>
              <a:t>Habilidades de autonomía de cuidado personal e higiene</a:t>
            </a:r>
            <a:endParaRPr dirty="0"/>
          </a:p>
        </p:txBody>
      </p:sp>
      <p:grpSp>
        <p:nvGrpSpPr>
          <p:cNvPr id="1219" name="Google Shape;1219;p55"/>
          <p:cNvGrpSpPr/>
          <p:nvPr/>
        </p:nvGrpSpPr>
        <p:grpSpPr>
          <a:xfrm>
            <a:off x="1007857" y="2009260"/>
            <a:ext cx="1943236" cy="2097369"/>
            <a:chOff x="6275286" y="2206081"/>
            <a:chExt cx="1943236" cy="2097369"/>
          </a:xfrm>
        </p:grpSpPr>
        <p:sp>
          <p:nvSpPr>
            <p:cNvPr id="1220" name="Google Shape;1220;p55"/>
            <p:cNvSpPr/>
            <p:nvPr/>
          </p:nvSpPr>
          <p:spPr>
            <a:xfrm flipH="1">
              <a:off x="7241524" y="2420625"/>
              <a:ext cx="254778" cy="230078"/>
            </a:xfrm>
            <a:custGeom>
              <a:avLst/>
              <a:gdLst/>
              <a:ahLst/>
              <a:cxnLst/>
              <a:rect l="l" t="t" r="r" b="b"/>
              <a:pathLst>
                <a:path w="8747" h="7899" extrusionOk="0">
                  <a:moveTo>
                    <a:pt x="7826" y="1"/>
                  </a:moveTo>
                  <a:cubicBezTo>
                    <a:pt x="6717" y="1"/>
                    <a:pt x="6068" y="608"/>
                    <a:pt x="5524" y="1507"/>
                  </a:cubicBezTo>
                  <a:cubicBezTo>
                    <a:pt x="5273" y="1926"/>
                    <a:pt x="5064" y="2344"/>
                    <a:pt x="4855" y="2763"/>
                  </a:cubicBezTo>
                  <a:cubicBezTo>
                    <a:pt x="4855" y="2763"/>
                    <a:pt x="4855" y="2805"/>
                    <a:pt x="4834" y="2805"/>
                  </a:cubicBezTo>
                  <a:cubicBezTo>
                    <a:pt x="4750" y="2700"/>
                    <a:pt x="4687" y="2595"/>
                    <a:pt x="4625" y="2512"/>
                  </a:cubicBezTo>
                  <a:cubicBezTo>
                    <a:pt x="4255" y="2001"/>
                    <a:pt x="3664" y="1491"/>
                    <a:pt x="2999" y="1491"/>
                  </a:cubicBezTo>
                  <a:cubicBezTo>
                    <a:pt x="2874" y="1491"/>
                    <a:pt x="2746" y="1509"/>
                    <a:pt x="2616" y="1549"/>
                  </a:cubicBezTo>
                  <a:cubicBezTo>
                    <a:pt x="1967" y="1717"/>
                    <a:pt x="1256" y="2302"/>
                    <a:pt x="1465" y="3077"/>
                  </a:cubicBezTo>
                  <a:cubicBezTo>
                    <a:pt x="1612" y="3600"/>
                    <a:pt x="1779" y="4081"/>
                    <a:pt x="2135" y="4478"/>
                  </a:cubicBezTo>
                  <a:lnTo>
                    <a:pt x="963" y="4541"/>
                  </a:lnTo>
                  <a:cubicBezTo>
                    <a:pt x="1" y="4583"/>
                    <a:pt x="879" y="5211"/>
                    <a:pt x="503" y="6090"/>
                  </a:cubicBezTo>
                  <a:cubicBezTo>
                    <a:pt x="126" y="6906"/>
                    <a:pt x="754" y="7743"/>
                    <a:pt x="1549" y="7868"/>
                  </a:cubicBezTo>
                  <a:cubicBezTo>
                    <a:pt x="1658" y="7889"/>
                    <a:pt x="1740" y="7899"/>
                    <a:pt x="1801" y="7899"/>
                  </a:cubicBezTo>
                  <a:cubicBezTo>
                    <a:pt x="2221" y="7899"/>
                    <a:pt x="1679" y="7455"/>
                    <a:pt x="2428" y="7345"/>
                  </a:cubicBezTo>
                  <a:cubicBezTo>
                    <a:pt x="3348" y="7219"/>
                    <a:pt x="4436" y="6989"/>
                    <a:pt x="5273" y="6571"/>
                  </a:cubicBezTo>
                  <a:cubicBezTo>
                    <a:pt x="5315" y="6529"/>
                    <a:pt x="5357" y="6529"/>
                    <a:pt x="5378" y="6508"/>
                  </a:cubicBezTo>
                  <a:cubicBezTo>
                    <a:pt x="5441" y="6508"/>
                    <a:pt x="5524" y="6508"/>
                    <a:pt x="5566" y="6487"/>
                  </a:cubicBezTo>
                  <a:cubicBezTo>
                    <a:pt x="5880" y="6424"/>
                    <a:pt x="6110" y="6299"/>
                    <a:pt x="6361" y="6090"/>
                  </a:cubicBezTo>
                  <a:cubicBezTo>
                    <a:pt x="6386" y="6098"/>
                    <a:pt x="6407" y="6102"/>
                    <a:pt x="6425" y="6102"/>
                  </a:cubicBezTo>
                  <a:cubicBezTo>
                    <a:pt x="6592" y="6102"/>
                    <a:pt x="6515" y="5778"/>
                    <a:pt x="6780" y="5608"/>
                  </a:cubicBezTo>
                  <a:cubicBezTo>
                    <a:pt x="8244" y="4751"/>
                    <a:pt x="8747" y="2616"/>
                    <a:pt x="8161" y="984"/>
                  </a:cubicBezTo>
                  <a:cubicBezTo>
                    <a:pt x="8035" y="608"/>
                    <a:pt x="8244" y="1"/>
                    <a:pt x="78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55"/>
            <p:cNvSpPr/>
            <p:nvPr/>
          </p:nvSpPr>
          <p:spPr>
            <a:xfrm flipH="1">
              <a:off x="7163506" y="3565285"/>
              <a:ext cx="639931" cy="353113"/>
            </a:xfrm>
            <a:custGeom>
              <a:avLst/>
              <a:gdLst/>
              <a:ahLst/>
              <a:cxnLst/>
              <a:rect l="l" t="t" r="r" b="b"/>
              <a:pathLst>
                <a:path w="21970" h="12123" extrusionOk="0">
                  <a:moveTo>
                    <a:pt x="5165" y="1"/>
                  </a:moveTo>
                  <a:cubicBezTo>
                    <a:pt x="4831" y="1"/>
                    <a:pt x="4530" y="127"/>
                    <a:pt x="4289" y="351"/>
                  </a:cubicBezTo>
                  <a:cubicBezTo>
                    <a:pt x="4232" y="341"/>
                    <a:pt x="4174" y="335"/>
                    <a:pt x="4117" y="335"/>
                  </a:cubicBezTo>
                  <a:cubicBezTo>
                    <a:pt x="3944" y="335"/>
                    <a:pt x="3771" y="382"/>
                    <a:pt x="3599" y="477"/>
                  </a:cubicBezTo>
                  <a:cubicBezTo>
                    <a:pt x="0" y="2171"/>
                    <a:pt x="5649" y="6963"/>
                    <a:pt x="7198" y="7821"/>
                  </a:cubicBezTo>
                  <a:cubicBezTo>
                    <a:pt x="10682" y="9804"/>
                    <a:pt x="14573" y="12123"/>
                    <a:pt x="18677" y="12123"/>
                  </a:cubicBezTo>
                  <a:cubicBezTo>
                    <a:pt x="19033" y="12123"/>
                    <a:pt x="19392" y="12105"/>
                    <a:pt x="19752" y="12068"/>
                  </a:cubicBezTo>
                  <a:cubicBezTo>
                    <a:pt x="21572" y="11901"/>
                    <a:pt x="21970" y="8449"/>
                    <a:pt x="21405" y="8030"/>
                  </a:cubicBezTo>
                  <a:cubicBezTo>
                    <a:pt x="20275" y="7235"/>
                    <a:pt x="17576" y="7695"/>
                    <a:pt x="16404" y="6963"/>
                  </a:cubicBezTo>
                  <a:cubicBezTo>
                    <a:pt x="15023" y="6126"/>
                    <a:pt x="13684" y="5289"/>
                    <a:pt x="12240" y="4557"/>
                  </a:cubicBezTo>
                  <a:cubicBezTo>
                    <a:pt x="11717" y="4285"/>
                    <a:pt x="11362" y="3803"/>
                    <a:pt x="10838" y="3511"/>
                  </a:cubicBezTo>
                  <a:cubicBezTo>
                    <a:pt x="10315" y="3218"/>
                    <a:pt x="9876" y="2715"/>
                    <a:pt x="9395" y="2360"/>
                  </a:cubicBezTo>
                  <a:cubicBezTo>
                    <a:pt x="8516" y="1648"/>
                    <a:pt x="7637" y="937"/>
                    <a:pt x="6591" y="560"/>
                  </a:cubicBezTo>
                  <a:cubicBezTo>
                    <a:pt x="6319" y="309"/>
                    <a:pt x="5921" y="163"/>
                    <a:pt x="5482" y="37"/>
                  </a:cubicBezTo>
                  <a:cubicBezTo>
                    <a:pt x="5374" y="13"/>
                    <a:pt x="5268" y="1"/>
                    <a:pt x="516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55"/>
            <p:cNvSpPr/>
            <p:nvPr/>
          </p:nvSpPr>
          <p:spPr>
            <a:xfrm flipH="1">
              <a:off x="7076364" y="3217052"/>
              <a:ext cx="566821" cy="583977"/>
            </a:xfrm>
            <a:custGeom>
              <a:avLst/>
              <a:gdLst/>
              <a:ahLst/>
              <a:cxnLst/>
              <a:rect l="l" t="t" r="r" b="b"/>
              <a:pathLst>
                <a:path w="19460" h="20049" extrusionOk="0">
                  <a:moveTo>
                    <a:pt x="10889" y="1"/>
                  </a:moveTo>
                  <a:cubicBezTo>
                    <a:pt x="10525" y="1"/>
                    <a:pt x="10154" y="156"/>
                    <a:pt x="9856" y="527"/>
                  </a:cubicBezTo>
                  <a:cubicBezTo>
                    <a:pt x="9521" y="946"/>
                    <a:pt x="9165" y="1343"/>
                    <a:pt x="8831" y="1762"/>
                  </a:cubicBezTo>
                  <a:cubicBezTo>
                    <a:pt x="7952" y="2682"/>
                    <a:pt x="7115" y="3624"/>
                    <a:pt x="6278" y="4565"/>
                  </a:cubicBezTo>
                  <a:cubicBezTo>
                    <a:pt x="6090" y="4775"/>
                    <a:pt x="5901" y="5005"/>
                    <a:pt x="5713" y="5235"/>
                  </a:cubicBezTo>
                  <a:cubicBezTo>
                    <a:pt x="4876" y="6156"/>
                    <a:pt x="4039" y="7097"/>
                    <a:pt x="3265" y="8039"/>
                  </a:cubicBezTo>
                  <a:cubicBezTo>
                    <a:pt x="3160" y="8164"/>
                    <a:pt x="3077" y="8290"/>
                    <a:pt x="3035" y="8436"/>
                  </a:cubicBezTo>
                  <a:cubicBezTo>
                    <a:pt x="2951" y="8457"/>
                    <a:pt x="2847" y="8478"/>
                    <a:pt x="2763" y="8499"/>
                  </a:cubicBezTo>
                  <a:cubicBezTo>
                    <a:pt x="1047" y="9106"/>
                    <a:pt x="1" y="11700"/>
                    <a:pt x="963" y="12767"/>
                  </a:cubicBezTo>
                  <a:cubicBezTo>
                    <a:pt x="2135" y="14044"/>
                    <a:pt x="4458" y="15655"/>
                    <a:pt x="5776" y="16764"/>
                  </a:cubicBezTo>
                  <a:cubicBezTo>
                    <a:pt x="6341" y="17266"/>
                    <a:pt x="7554" y="17266"/>
                    <a:pt x="8224" y="17580"/>
                  </a:cubicBezTo>
                  <a:cubicBezTo>
                    <a:pt x="8556" y="17667"/>
                    <a:pt x="8709" y="17713"/>
                    <a:pt x="8675" y="17713"/>
                  </a:cubicBezTo>
                  <a:cubicBezTo>
                    <a:pt x="8660" y="17713"/>
                    <a:pt x="8608" y="17704"/>
                    <a:pt x="8517" y="17684"/>
                  </a:cubicBezTo>
                  <a:lnTo>
                    <a:pt x="8517" y="17684"/>
                  </a:lnTo>
                  <a:lnTo>
                    <a:pt x="8914" y="17915"/>
                  </a:lnTo>
                  <a:cubicBezTo>
                    <a:pt x="9103" y="18019"/>
                    <a:pt x="9312" y="18103"/>
                    <a:pt x="9521" y="18187"/>
                  </a:cubicBezTo>
                  <a:cubicBezTo>
                    <a:pt x="9668" y="18333"/>
                    <a:pt x="9877" y="18480"/>
                    <a:pt x="10086" y="18542"/>
                  </a:cubicBezTo>
                  <a:cubicBezTo>
                    <a:pt x="10274" y="18626"/>
                    <a:pt x="10484" y="18689"/>
                    <a:pt x="10693" y="18689"/>
                  </a:cubicBezTo>
                  <a:cubicBezTo>
                    <a:pt x="11049" y="18940"/>
                    <a:pt x="11509" y="19128"/>
                    <a:pt x="11990" y="19170"/>
                  </a:cubicBezTo>
                  <a:cubicBezTo>
                    <a:pt x="12660" y="19233"/>
                    <a:pt x="12869" y="19170"/>
                    <a:pt x="13497" y="19463"/>
                  </a:cubicBezTo>
                  <a:cubicBezTo>
                    <a:pt x="14250" y="19840"/>
                    <a:pt x="14773" y="20049"/>
                    <a:pt x="15631" y="20049"/>
                  </a:cubicBezTo>
                  <a:cubicBezTo>
                    <a:pt x="16175" y="20049"/>
                    <a:pt x="17075" y="19902"/>
                    <a:pt x="17221" y="19379"/>
                  </a:cubicBezTo>
                  <a:cubicBezTo>
                    <a:pt x="17388" y="18814"/>
                    <a:pt x="17912" y="17789"/>
                    <a:pt x="17744" y="17224"/>
                  </a:cubicBezTo>
                  <a:cubicBezTo>
                    <a:pt x="17598" y="16596"/>
                    <a:pt x="17828" y="16220"/>
                    <a:pt x="17891" y="15467"/>
                  </a:cubicBezTo>
                  <a:cubicBezTo>
                    <a:pt x="17912" y="15195"/>
                    <a:pt x="17932" y="14943"/>
                    <a:pt x="17953" y="14651"/>
                  </a:cubicBezTo>
                  <a:cubicBezTo>
                    <a:pt x="18058" y="14211"/>
                    <a:pt x="18142" y="13772"/>
                    <a:pt x="18225" y="13291"/>
                  </a:cubicBezTo>
                  <a:cubicBezTo>
                    <a:pt x="18330" y="12684"/>
                    <a:pt x="17995" y="12140"/>
                    <a:pt x="18100" y="11575"/>
                  </a:cubicBezTo>
                  <a:cubicBezTo>
                    <a:pt x="18121" y="11512"/>
                    <a:pt x="18121" y="11428"/>
                    <a:pt x="18142" y="11386"/>
                  </a:cubicBezTo>
                  <a:cubicBezTo>
                    <a:pt x="18142" y="11366"/>
                    <a:pt x="18100" y="11114"/>
                    <a:pt x="18121" y="11094"/>
                  </a:cubicBezTo>
                  <a:cubicBezTo>
                    <a:pt x="18121" y="11052"/>
                    <a:pt x="18204" y="10842"/>
                    <a:pt x="18225" y="10801"/>
                  </a:cubicBezTo>
                  <a:cubicBezTo>
                    <a:pt x="18351" y="10340"/>
                    <a:pt x="18204" y="10382"/>
                    <a:pt x="18267" y="9733"/>
                  </a:cubicBezTo>
                  <a:cubicBezTo>
                    <a:pt x="18309" y="9587"/>
                    <a:pt x="18309" y="9420"/>
                    <a:pt x="18267" y="9273"/>
                  </a:cubicBezTo>
                  <a:cubicBezTo>
                    <a:pt x="18414" y="8645"/>
                    <a:pt x="18539" y="8018"/>
                    <a:pt x="18728" y="7390"/>
                  </a:cubicBezTo>
                  <a:cubicBezTo>
                    <a:pt x="19062" y="6114"/>
                    <a:pt x="19460" y="4921"/>
                    <a:pt x="18958" y="3707"/>
                  </a:cubicBezTo>
                  <a:cubicBezTo>
                    <a:pt x="18677" y="3000"/>
                    <a:pt x="18030" y="2616"/>
                    <a:pt x="17370" y="2616"/>
                  </a:cubicBezTo>
                  <a:cubicBezTo>
                    <a:pt x="16996" y="2616"/>
                    <a:pt x="16618" y="2739"/>
                    <a:pt x="16300" y="2996"/>
                  </a:cubicBezTo>
                  <a:cubicBezTo>
                    <a:pt x="15861" y="3331"/>
                    <a:pt x="15422" y="3979"/>
                    <a:pt x="14899" y="4105"/>
                  </a:cubicBezTo>
                  <a:cubicBezTo>
                    <a:pt x="14761" y="4138"/>
                    <a:pt x="14622" y="4153"/>
                    <a:pt x="14481" y="4153"/>
                  </a:cubicBezTo>
                  <a:cubicBezTo>
                    <a:pt x="13832" y="4153"/>
                    <a:pt x="13165" y="3833"/>
                    <a:pt x="12597" y="3540"/>
                  </a:cubicBezTo>
                  <a:cubicBezTo>
                    <a:pt x="12409" y="3435"/>
                    <a:pt x="12241" y="3373"/>
                    <a:pt x="12074" y="3352"/>
                  </a:cubicBezTo>
                  <a:cubicBezTo>
                    <a:pt x="12409" y="2891"/>
                    <a:pt x="12450" y="2368"/>
                    <a:pt x="12262" y="1887"/>
                  </a:cubicBezTo>
                  <a:cubicBezTo>
                    <a:pt x="12618" y="923"/>
                    <a:pt x="11775" y="1"/>
                    <a:pt x="1088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55"/>
            <p:cNvSpPr/>
            <p:nvPr/>
          </p:nvSpPr>
          <p:spPr>
            <a:xfrm flipH="1">
              <a:off x="7894830" y="3625984"/>
              <a:ext cx="106694" cy="173250"/>
            </a:xfrm>
            <a:custGeom>
              <a:avLst/>
              <a:gdLst/>
              <a:ahLst/>
              <a:cxnLst/>
              <a:rect l="l" t="t" r="r" b="b"/>
              <a:pathLst>
                <a:path w="3663" h="5948" extrusionOk="0">
                  <a:moveTo>
                    <a:pt x="1456" y="1"/>
                  </a:moveTo>
                  <a:cubicBezTo>
                    <a:pt x="1058" y="1"/>
                    <a:pt x="1007" y="502"/>
                    <a:pt x="942" y="1175"/>
                  </a:cubicBezTo>
                  <a:cubicBezTo>
                    <a:pt x="880" y="1929"/>
                    <a:pt x="1" y="2912"/>
                    <a:pt x="168" y="3644"/>
                  </a:cubicBezTo>
                  <a:cubicBezTo>
                    <a:pt x="357" y="4544"/>
                    <a:pt x="817" y="5611"/>
                    <a:pt x="1779" y="5883"/>
                  </a:cubicBezTo>
                  <a:cubicBezTo>
                    <a:pt x="1945" y="5925"/>
                    <a:pt x="2108" y="5948"/>
                    <a:pt x="2267" y="5948"/>
                  </a:cubicBezTo>
                  <a:cubicBezTo>
                    <a:pt x="2671" y="5948"/>
                    <a:pt x="3042" y="5799"/>
                    <a:pt x="3328" y="5423"/>
                  </a:cubicBezTo>
                  <a:cubicBezTo>
                    <a:pt x="3621" y="4984"/>
                    <a:pt x="3662" y="4251"/>
                    <a:pt x="3286" y="3833"/>
                  </a:cubicBezTo>
                  <a:cubicBezTo>
                    <a:pt x="3258" y="3833"/>
                    <a:pt x="3249" y="3823"/>
                    <a:pt x="3258" y="3823"/>
                  </a:cubicBezTo>
                  <a:cubicBezTo>
                    <a:pt x="3263" y="3823"/>
                    <a:pt x="3272" y="3826"/>
                    <a:pt x="3286" y="3833"/>
                  </a:cubicBezTo>
                  <a:cubicBezTo>
                    <a:pt x="3244" y="3762"/>
                    <a:pt x="3211" y="3701"/>
                    <a:pt x="3181" y="3637"/>
                  </a:cubicBezTo>
                  <a:lnTo>
                    <a:pt x="3181" y="3637"/>
                  </a:lnTo>
                  <a:cubicBezTo>
                    <a:pt x="3180" y="3607"/>
                    <a:pt x="3118" y="3387"/>
                    <a:pt x="3118" y="3372"/>
                  </a:cubicBezTo>
                  <a:lnTo>
                    <a:pt x="3035" y="2891"/>
                  </a:lnTo>
                  <a:cubicBezTo>
                    <a:pt x="2930" y="2243"/>
                    <a:pt x="2972" y="1531"/>
                    <a:pt x="2700" y="903"/>
                  </a:cubicBezTo>
                  <a:lnTo>
                    <a:pt x="2700" y="924"/>
                  </a:lnTo>
                  <a:cubicBezTo>
                    <a:pt x="2574" y="652"/>
                    <a:pt x="2302" y="359"/>
                    <a:pt x="1968" y="171"/>
                  </a:cubicBezTo>
                  <a:cubicBezTo>
                    <a:pt x="1947" y="171"/>
                    <a:pt x="1947" y="150"/>
                    <a:pt x="1926" y="150"/>
                  </a:cubicBezTo>
                  <a:cubicBezTo>
                    <a:pt x="1730" y="47"/>
                    <a:pt x="1577" y="1"/>
                    <a:pt x="14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55"/>
            <p:cNvSpPr/>
            <p:nvPr/>
          </p:nvSpPr>
          <p:spPr>
            <a:xfrm flipH="1">
              <a:off x="7017866" y="4195227"/>
              <a:ext cx="211495" cy="102500"/>
            </a:xfrm>
            <a:custGeom>
              <a:avLst/>
              <a:gdLst/>
              <a:ahLst/>
              <a:cxnLst/>
              <a:rect l="l" t="t" r="r" b="b"/>
              <a:pathLst>
                <a:path w="7261" h="3519" extrusionOk="0">
                  <a:moveTo>
                    <a:pt x="1802" y="0"/>
                  </a:moveTo>
                  <a:cubicBezTo>
                    <a:pt x="1773" y="0"/>
                    <a:pt x="1745" y="1"/>
                    <a:pt x="1716" y="2"/>
                  </a:cubicBezTo>
                  <a:cubicBezTo>
                    <a:pt x="1632" y="2"/>
                    <a:pt x="1569" y="2"/>
                    <a:pt x="1507" y="44"/>
                  </a:cubicBezTo>
                  <a:cubicBezTo>
                    <a:pt x="293" y="107"/>
                    <a:pt x="0" y="1823"/>
                    <a:pt x="900" y="2471"/>
                  </a:cubicBezTo>
                  <a:cubicBezTo>
                    <a:pt x="1611" y="2953"/>
                    <a:pt x="2427" y="3204"/>
                    <a:pt x="3180" y="3287"/>
                  </a:cubicBezTo>
                  <a:cubicBezTo>
                    <a:pt x="3836" y="3366"/>
                    <a:pt x="4475" y="3519"/>
                    <a:pt x="5108" y="3519"/>
                  </a:cubicBezTo>
                  <a:cubicBezTo>
                    <a:pt x="5485" y="3519"/>
                    <a:pt x="5860" y="3465"/>
                    <a:pt x="6235" y="3308"/>
                  </a:cubicBezTo>
                  <a:cubicBezTo>
                    <a:pt x="7219" y="2890"/>
                    <a:pt x="7261" y="1237"/>
                    <a:pt x="6173" y="902"/>
                  </a:cubicBezTo>
                  <a:cubicBezTo>
                    <a:pt x="5377" y="630"/>
                    <a:pt x="4540" y="609"/>
                    <a:pt x="3724" y="484"/>
                  </a:cubicBezTo>
                  <a:cubicBezTo>
                    <a:pt x="3411" y="421"/>
                    <a:pt x="3034" y="379"/>
                    <a:pt x="2678" y="295"/>
                  </a:cubicBezTo>
                  <a:cubicBezTo>
                    <a:pt x="2465" y="121"/>
                    <a:pt x="2162" y="0"/>
                    <a:pt x="18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55"/>
            <p:cNvSpPr/>
            <p:nvPr/>
          </p:nvSpPr>
          <p:spPr>
            <a:xfrm flipH="1">
              <a:off x="6589414" y="2620052"/>
              <a:ext cx="982471" cy="749130"/>
            </a:xfrm>
            <a:custGeom>
              <a:avLst/>
              <a:gdLst/>
              <a:ahLst/>
              <a:cxnLst/>
              <a:rect l="l" t="t" r="r" b="b"/>
              <a:pathLst>
                <a:path w="33730" h="25719" extrusionOk="0">
                  <a:moveTo>
                    <a:pt x="13546" y="0"/>
                  </a:moveTo>
                  <a:cubicBezTo>
                    <a:pt x="12635" y="0"/>
                    <a:pt x="11719" y="113"/>
                    <a:pt x="10818" y="352"/>
                  </a:cubicBezTo>
                  <a:cubicBezTo>
                    <a:pt x="5483" y="1753"/>
                    <a:pt x="1" y="7047"/>
                    <a:pt x="2052" y="12738"/>
                  </a:cubicBezTo>
                  <a:cubicBezTo>
                    <a:pt x="2072" y="13010"/>
                    <a:pt x="2114" y="13282"/>
                    <a:pt x="2240" y="13575"/>
                  </a:cubicBezTo>
                  <a:cubicBezTo>
                    <a:pt x="2344" y="15145"/>
                    <a:pt x="2805" y="16714"/>
                    <a:pt x="3767" y="18158"/>
                  </a:cubicBezTo>
                  <a:cubicBezTo>
                    <a:pt x="4772" y="19664"/>
                    <a:pt x="6655" y="20710"/>
                    <a:pt x="8433" y="21631"/>
                  </a:cubicBezTo>
                  <a:cubicBezTo>
                    <a:pt x="8433" y="21840"/>
                    <a:pt x="9145" y="22342"/>
                    <a:pt x="9145" y="22531"/>
                  </a:cubicBezTo>
                  <a:cubicBezTo>
                    <a:pt x="9082" y="23932"/>
                    <a:pt x="9563" y="24895"/>
                    <a:pt x="11049" y="25481"/>
                  </a:cubicBezTo>
                  <a:cubicBezTo>
                    <a:pt x="11456" y="25641"/>
                    <a:pt x="11787" y="25718"/>
                    <a:pt x="12073" y="25718"/>
                  </a:cubicBezTo>
                  <a:cubicBezTo>
                    <a:pt x="12681" y="25718"/>
                    <a:pt x="13082" y="25368"/>
                    <a:pt x="13580" y="24728"/>
                  </a:cubicBezTo>
                  <a:cubicBezTo>
                    <a:pt x="13873" y="24330"/>
                    <a:pt x="13873" y="23932"/>
                    <a:pt x="13706" y="23619"/>
                  </a:cubicBezTo>
                  <a:cubicBezTo>
                    <a:pt x="14313" y="23619"/>
                    <a:pt x="14920" y="23535"/>
                    <a:pt x="15526" y="23514"/>
                  </a:cubicBezTo>
                  <a:cubicBezTo>
                    <a:pt x="15655" y="23511"/>
                    <a:pt x="15783" y="23509"/>
                    <a:pt x="15911" y="23509"/>
                  </a:cubicBezTo>
                  <a:cubicBezTo>
                    <a:pt x="16905" y="23509"/>
                    <a:pt x="17894" y="23598"/>
                    <a:pt x="18892" y="23598"/>
                  </a:cubicBezTo>
                  <a:cubicBezTo>
                    <a:pt x="19378" y="23598"/>
                    <a:pt x="19867" y="23577"/>
                    <a:pt x="20360" y="23514"/>
                  </a:cubicBezTo>
                  <a:cubicBezTo>
                    <a:pt x="21762" y="23305"/>
                    <a:pt x="23331" y="22782"/>
                    <a:pt x="24586" y="22070"/>
                  </a:cubicBezTo>
                  <a:cubicBezTo>
                    <a:pt x="24670" y="22049"/>
                    <a:pt x="24733" y="22008"/>
                    <a:pt x="24775" y="21966"/>
                  </a:cubicBezTo>
                  <a:cubicBezTo>
                    <a:pt x="26156" y="21484"/>
                    <a:pt x="27474" y="20396"/>
                    <a:pt x="28018" y="19225"/>
                  </a:cubicBezTo>
                  <a:cubicBezTo>
                    <a:pt x="28436" y="18346"/>
                    <a:pt x="28729" y="17425"/>
                    <a:pt x="28876" y="16484"/>
                  </a:cubicBezTo>
                  <a:cubicBezTo>
                    <a:pt x="28947" y="17216"/>
                    <a:pt x="29491" y="17491"/>
                    <a:pt x="30077" y="17491"/>
                  </a:cubicBezTo>
                  <a:cubicBezTo>
                    <a:pt x="30178" y="17491"/>
                    <a:pt x="30281" y="17482"/>
                    <a:pt x="30382" y="17467"/>
                  </a:cubicBezTo>
                  <a:cubicBezTo>
                    <a:pt x="30947" y="17362"/>
                    <a:pt x="31993" y="16295"/>
                    <a:pt x="32433" y="15877"/>
                  </a:cubicBezTo>
                  <a:cubicBezTo>
                    <a:pt x="33353" y="15040"/>
                    <a:pt x="33730" y="13910"/>
                    <a:pt x="33562" y="12696"/>
                  </a:cubicBezTo>
                  <a:cubicBezTo>
                    <a:pt x="33442" y="11832"/>
                    <a:pt x="32511" y="10408"/>
                    <a:pt x="31640" y="10408"/>
                  </a:cubicBezTo>
                  <a:cubicBezTo>
                    <a:pt x="31604" y="10408"/>
                    <a:pt x="31568" y="10411"/>
                    <a:pt x="31533" y="10416"/>
                  </a:cubicBezTo>
                  <a:cubicBezTo>
                    <a:pt x="30717" y="10520"/>
                    <a:pt x="29754" y="11860"/>
                    <a:pt x="29587" y="12592"/>
                  </a:cubicBezTo>
                  <a:cubicBezTo>
                    <a:pt x="29607" y="12523"/>
                    <a:pt x="29646" y="12496"/>
                    <a:pt x="29694" y="12496"/>
                  </a:cubicBezTo>
                  <a:cubicBezTo>
                    <a:pt x="29852" y="12496"/>
                    <a:pt x="30105" y="12784"/>
                    <a:pt x="30089" y="12864"/>
                  </a:cubicBezTo>
                  <a:cubicBezTo>
                    <a:pt x="30068" y="12864"/>
                    <a:pt x="30068" y="12906"/>
                    <a:pt x="30068" y="12906"/>
                  </a:cubicBezTo>
                  <a:lnTo>
                    <a:pt x="30026" y="12927"/>
                  </a:lnTo>
                  <a:lnTo>
                    <a:pt x="29796" y="13073"/>
                  </a:lnTo>
                  <a:cubicBezTo>
                    <a:pt x="29713" y="13136"/>
                    <a:pt x="29671" y="13178"/>
                    <a:pt x="29587" y="13241"/>
                  </a:cubicBezTo>
                  <a:cubicBezTo>
                    <a:pt x="29542" y="13247"/>
                    <a:pt x="29509" y="13249"/>
                    <a:pt x="29483" y="13249"/>
                  </a:cubicBezTo>
                  <a:cubicBezTo>
                    <a:pt x="29394" y="13249"/>
                    <a:pt x="29405" y="13219"/>
                    <a:pt x="29379" y="13219"/>
                  </a:cubicBezTo>
                  <a:cubicBezTo>
                    <a:pt x="29365" y="13219"/>
                    <a:pt x="29338" y="13229"/>
                    <a:pt x="29273" y="13261"/>
                  </a:cubicBezTo>
                  <a:cubicBezTo>
                    <a:pt x="29273" y="13178"/>
                    <a:pt x="29252" y="13136"/>
                    <a:pt x="29252" y="13052"/>
                  </a:cubicBezTo>
                  <a:cubicBezTo>
                    <a:pt x="29252" y="13010"/>
                    <a:pt x="29231" y="12927"/>
                    <a:pt x="29231" y="12864"/>
                  </a:cubicBezTo>
                  <a:cubicBezTo>
                    <a:pt x="29336" y="12006"/>
                    <a:pt x="29357" y="11169"/>
                    <a:pt x="29231" y="10353"/>
                  </a:cubicBezTo>
                  <a:cubicBezTo>
                    <a:pt x="28855" y="8303"/>
                    <a:pt x="27599" y="4850"/>
                    <a:pt x="24775" y="4746"/>
                  </a:cubicBezTo>
                  <a:cubicBezTo>
                    <a:pt x="24679" y="4738"/>
                    <a:pt x="24585" y="4735"/>
                    <a:pt x="24493" y="4735"/>
                  </a:cubicBezTo>
                  <a:cubicBezTo>
                    <a:pt x="24042" y="4735"/>
                    <a:pt x="23633" y="4819"/>
                    <a:pt x="23268" y="4976"/>
                  </a:cubicBezTo>
                  <a:cubicBezTo>
                    <a:pt x="21073" y="1970"/>
                    <a:pt x="17352" y="0"/>
                    <a:pt x="135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55"/>
            <p:cNvSpPr/>
            <p:nvPr/>
          </p:nvSpPr>
          <p:spPr>
            <a:xfrm flipH="1">
              <a:off x="7488343" y="2783101"/>
              <a:ext cx="165269" cy="155949"/>
            </a:xfrm>
            <a:custGeom>
              <a:avLst/>
              <a:gdLst/>
              <a:ahLst/>
              <a:cxnLst/>
              <a:rect l="l" t="t" r="r" b="b"/>
              <a:pathLst>
                <a:path w="5674" h="5354" extrusionOk="0">
                  <a:moveTo>
                    <a:pt x="2148" y="0"/>
                  </a:moveTo>
                  <a:cubicBezTo>
                    <a:pt x="1627" y="0"/>
                    <a:pt x="1131" y="344"/>
                    <a:pt x="924" y="821"/>
                  </a:cubicBezTo>
                  <a:cubicBezTo>
                    <a:pt x="0" y="3010"/>
                    <a:pt x="1717" y="5353"/>
                    <a:pt x="3984" y="5353"/>
                  </a:cubicBezTo>
                  <a:cubicBezTo>
                    <a:pt x="4079" y="5353"/>
                    <a:pt x="4175" y="5349"/>
                    <a:pt x="4272" y="5341"/>
                  </a:cubicBezTo>
                  <a:cubicBezTo>
                    <a:pt x="5109" y="5278"/>
                    <a:pt x="5674" y="4420"/>
                    <a:pt x="5569" y="3625"/>
                  </a:cubicBezTo>
                  <a:cubicBezTo>
                    <a:pt x="5527" y="3290"/>
                    <a:pt x="5360" y="2977"/>
                    <a:pt x="5109" y="2746"/>
                  </a:cubicBezTo>
                  <a:cubicBezTo>
                    <a:pt x="4774" y="1617"/>
                    <a:pt x="3518" y="487"/>
                    <a:pt x="2640" y="110"/>
                  </a:cubicBezTo>
                  <a:cubicBezTo>
                    <a:pt x="2479" y="35"/>
                    <a:pt x="2312" y="0"/>
                    <a:pt x="21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55"/>
            <p:cNvSpPr/>
            <p:nvPr/>
          </p:nvSpPr>
          <p:spPr>
            <a:xfrm flipH="1">
              <a:off x="6735693" y="3023771"/>
              <a:ext cx="176775" cy="185717"/>
            </a:xfrm>
            <a:custGeom>
              <a:avLst/>
              <a:gdLst/>
              <a:ahLst/>
              <a:cxnLst/>
              <a:rect l="l" t="t" r="r" b="b"/>
              <a:pathLst>
                <a:path w="6069" h="6376" extrusionOk="0">
                  <a:moveTo>
                    <a:pt x="3013" y="1"/>
                  </a:moveTo>
                  <a:cubicBezTo>
                    <a:pt x="2276" y="1"/>
                    <a:pt x="1688" y="386"/>
                    <a:pt x="1319" y="970"/>
                  </a:cubicBezTo>
                  <a:lnTo>
                    <a:pt x="1298" y="991"/>
                  </a:lnTo>
                  <a:cubicBezTo>
                    <a:pt x="1088" y="1200"/>
                    <a:pt x="900" y="1409"/>
                    <a:pt x="754" y="1660"/>
                  </a:cubicBezTo>
                  <a:cubicBezTo>
                    <a:pt x="736" y="1712"/>
                    <a:pt x="451" y="2200"/>
                    <a:pt x="466" y="2200"/>
                  </a:cubicBezTo>
                  <a:cubicBezTo>
                    <a:pt x="468" y="2200"/>
                    <a:pt x="479" y="2186"/>
                    <a:pt x="501" y="2154"/>
                  </a:cubicBezTo>
                  <a:lnTo>
                    <a:pt x="501" y="2154"/>
                  </a:lnTo>
                  <a:cubicBezTo>
                    <a:pt x="238" y="2549"/>
                    <a:pt x="0" y="3096"/>
                    <a:pt x="0" y="3564"/>
                  </a:cubicBezTo>
                  <a:cubicBezTo>
                    <a:pt x="0" y="4841"/>
                    <a:pt x="461" y="5950"/>
                    <a:pt x="1821" y="6180"/>
                  </a:cubicBezTo>
                  <a:cubicBezTo>
                    <a:pt x="2009" y="6222"/>
                    <a:pt x="2260" y="6263"/>
                    <a:pt x="2532" y="6263"/>
                  </a:cubicBezTo>
                  <a:cubicBezTo>
                    <a:pt x="2759" y="6344"/>
                    <a:pt x="3011" y="6375"/>
                    <a:pt x="3269" y="6375"/>
                  </a:cubicBezTo>
                  <a:cubicBezTo>
                    <a:pt x="3344" y="6375"/>
                    <a:pt x="3419" y="6373"/>
                    <a:pt x="3495" y="6368"/>
                  </a:cubicBezTo>
                  <a:cubicBezTo>
                    <a:pt x="4541" y="6263"/>
                    <a:pt x="5273" y="5489"/>
                    <a:pt x="5712" y="4610"/>
                  </a:cubicBezTo>
                  <a:cubicBezTo>
                    <a:pt x="6068" y="3878"/>
                    <a:pt x="6068" y="3167"/>
                    <a:pt x="5859" y="2393"/>
                  </a:cubicBezTo>
                  <a:cubicBezTo>
                    <a:pt x="5545" y="1284"/>
                    <a:pt x="4938" y="426"/>
                    <a:pt x="3808" y="154"/>
                  </a:cubicBezTo>
                  <a:cubicBezTo>
                    <a:pt x="3620" y="70"/>
                    <a:pt x="3390" y="28"/>
                    <a:pt x="3181" y="7"/>
                  </a:cubicBezTo>
                  <a:cubicBezTo>
                    <a:pt x="3124" y="3"/>
                    <a:pt x="3068" y="1"/>
                    <a:pt x="301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55"/>
            <p:cNvSpPr/>
            <p:nvPr/>
          </p:nvSpPr>
          <p:spPr>
            <a:xfrm flipH="1">
              <a:off x="6890507" y="3072732"/>
              <a:ext cx="641" cy="1223"/>
            </a:xfrm>
            <a:custGeom>
              <a:avLst/>
              <a:gdLst/>
              <a:ahLst/>
              <a:cxnLst/>
              <a:rect l="l" t="t" r="r" b="b"/>
              <a:pathLst>
                <a:path w="22" h="42" extrusionOk="0">
                  <a:moveTo>
                    <a:pt x="22" y="0"/>
                  </a:moveTo>
                  <a:lnTo>
                    <a:pt x="11" y="21"/>
                  </a:lnTo>
                  <a:cubicBezTo>
                    <a:pt x="16" y="16"/>
                    <a:pt x="22" y="11"/>
                    <a:pt x="22" y="0"/>
                  </a:cubicBezTo>
                  <a:close/>
                  <a:moveTo>
                    <a:pt x="11" y="21"/>
                  </a:moveTo>
                  <a:cubicBezTo>
                    <a:pt x="6" y="26"/>
                    <a:pt x="1" y="31"/>
                    <a:pt x="1" y="42"/>
                  </a:cubicBezTo>
                  <a:lnTo>
                    <a:pt x="11" y="21"/>
                  </a:lnTo>
                  <a:close/>
                </a:path>
              </a:pathLst>
            </a:custGeom>
            <a:solidFill>
              <a:srgbClr val="F9BE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55"/>
            <p:cNvSpPr/>
            <p:nvPr/>
          </p:nvSpPr>
          <p:spPr>
            <a:xfrm flipH="1">
              <a:off x="7298206" y="2893198"/>
              <a:ext cx="198708" cy="183562"/>
            </a:xfrm>
            <a:custGeom>
              <a:avLst/>
              <a:gdLst/>
              <a:ahLst/>
              <a:cxnLst/>
              <a:rect l="l" t="t" r="r" b="b"/>
              <a:pathLst>
                <a:path w="6822" h="6302" extrusionOk="0">
                  <a:moveTo>
                    <a:pt x="3573" y="1"/>
                  </a:moveTo>
                  <a:cubicBezTo>
                    <a:pt x="2517" y="1"/>
                    <a:pt x="1344" y="383"/>
                    <a:pt x="775" y="1352"/>
                  </a:cubicBezTo>
                  <a:cubicBezTo>
                    <a:pt x="1" y="2712"/>
                    <a:pt x="335" y="4365"/>
                    <a:pt x="1612" y="5243"/>
                  </a:cubicBezTo>
                  <a:cubicBezTo>
                    <a:pt x="2360" y="5778"/>
                    <a:pt x="3264" y="6301"/>
                    <a:pt x="4104" y="6301"/>
                  </a:cubicBezTo>
                  <a:cubicBezTo>
                    <a:pt x="4416" y="6301"/>
                    <a:pt x="4719" y="6229"/>
                    <a:pt x="5001" y="6059"/>
                  </a:cubicBezTo>
                  <a:cubicBezTo>
                    <a:pt x="5524" y="5850"/>
                    <a:pt x="5985" y="5474"/>
                    <a:pt x="6278" y="5013"/>
                  </a:cubicBezTo>
                  <a:cubicBezTo>
                    <a:pt x="6738" y="4218"/>
                    <a:pt x="6822" y="3339"/>
                    <a:pt x="6717" y="2419"/>
                  </a:cubicBezTo>
                  <a:cubicBezTo>
                    <a:pt x="6592" y="1080"/>
                    <a:pt x="5127" y="117"/>
                    <a:pt x="3892" y="13"/>
                  </a:cubicBezTo>
                  <a:cubicBezTo>
                    <a:pt x="3788" y="5"/>
                    <a:pt x="3681" y="1"/>
                    <a:pt x="35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55"/>
            <p:cNvSpPr/>
            <p:nvPr/>
          </p:nvSpPr>
          <p:spPr>
            <a:xfrm flipH="1">
              <a:off x="6739628" y="2535324"/>
              <a:ext cx="751402" cy="368900"/>
            </a:xfrm>
            <a:custGeom>
              <a:avLst/>
              <a:gdLst/>
              <a:ahLst/>
              <a:cxnLst/>
              <a:rect l="l" t="t" r="r" b="b"/>
              <a:pathLst>
                <a:path w="25797" h="12665" extrusionOk="0">
                  <a:moveTo>
                    <a:pt x="15458" y="1"/>
                  </a:moveTo>
                  <a:cubicBezTo>
                    <a:pt x="14924" y="1"/>
                    <a:pt x="14380" y="99"/>
                    <a:pt x="13922" y="268"/>
                  </a:cubicBezTo>
                  <a:cubicBezTo>
                    <a:pt x="13860" y="293"/>
                    <a:pt x="13589" y="300"/>
                    <a:pt x="13235" y="300"/>
                  </a:cubicBezTo>
                  <a:cubicBezTo>
                    <a:pt x="12859" y="300"/>
                    <a:pt x="12389" y="293"/>
                    <a:pt x="11975" y="293"/>
                  </a:cubicBezTo>
                  <a:cubicBezTo>
                    <a:pt x="11464" y="293"/>
                    <a:pt x="11037" y="303"/>
                    <a:pt x="10972" y="352"/>
                  </a:cubicBezTo>
                  <a:cubicBezTo>
                    <a:pt x="10927" y="350"/>
                    <a:pt x="10882" y="349"/>
                    <a:pt x="10837" y="349"/>
                  </a:cubicBezTo>
                  <a:cubicBezTo>
                    <a:pt x="9696" y="349"/>
                    <a:pt x="8631" y="1096"/>
                    <a:pt x="7624" y="1377"/>
                  </a:cubicBezTo>
                  <a:cubicBezTo>
                    <a:pt x="6390" y="1712"/>
                    <a:pt x="5218" y="2633"/>
                    <a:pt x="4130" y="3386"/>
                  </a:cubicBezTo>
                  <a:cubicBezTo>
                    <a:pt x="2623" y="4223"/>
                    <a:pt x="1305" y="5897"/>
                    <a:pt x="552" y="7257"/>
                  </a:cubicBezTo>
                  <a:cubicBezTo>
                    <a:pt x="1" y="8249"/>
                    <a:pt x="2206" y="9176"/>
                    <a:pt x="3758" y="9176"/>
                  </a:cubicBezTo>
                  <a:cubicBezTo>
                    <a:pt x="3974" y="9176"/>
                    <a:pt x="4178" y="9158"/>
                    <a:pt x="4360" y="9119"/>
                  </a:cubicBezTo>
                  <a:cubicBezTo>
                    <a:pt x="4527" y="9056"/>
                    <a:pt x="4674" y="9035"/>
                    <a:pt x="4841" y="8973"/>
                  </a:cubicBezTo>
                  <a:cubicBezTo>
                    <a:pt x="4862" y="9015"/>
                    <a:pt x="4883" y="9015"/>
                    <a:pt x="4925" y="9015"/>
                  </a:cubicBezTo>
                  <a:cubicBezTo>
                    <a:pt x="5155" y="9266"/>
                    <a:pt x="5469" y="9433"/>
                    <a:pt x="5846" y="9454"/>
                  </a:cubicBezTo>
                  <a:cubicBezTo>
                    <a:pt x="5939" y="9459"/>
                    <a:pt x="6033" y="9461"/>
                    <a:pt x="6127" y="9461"/>
                  </a:cubicBezTo>
                  <a:cubicBezTo>
                    <a:pt x="8192" y="9461"/>
                    <a:pt x="10283" y="8392"/>
                    <a:pt x="12164" y="7592"/>
                  </a:cubicBezTo>
                  <a:cubicBezTo>
                    <a:pt x="13734" y="6922"/>
                    <a:pt x="15429" y="6085"/>
                    <a:pt x="16537" y="4725"/>
                  </a:cubicBezTo>
                  <a:cubicBezTo>
                    <a:pt x="17374" y="5583"/>
                    <a:pt x="17521" y="7257"/>
                    <a:pt x="18316" y="8136"/>
                  </a:cubicBezTo>
                  <a:cubicBezTo>
                    <a:pt x="19509" y="9475"/>
                    <a:pt x="21350" y="9977"/>
                    <a:pt x="22584" y="11274"/>
                  </a:cubicBezTo>
                  <a:cubicBezTo>
                    <a:pt x="23108" y="11854"/>
                    <a:pt x="24130" y="12664"/>
                    <a:pt x="24825" y="12664"/>
                  </a:cubicBezTo>
                  <a:cubicBezTo>
                    <a:pt x="25437" y="12664"/>
                    <a:pt x="25796" y="12039"/>
                    <a:pt x="25346" y="10082"/>
                  </a:cubicBezTo>
                  <a:cubicBezTo>
                    <a:pt x="24154" y="4872"/>
                    <a:pt x="21559" y="3784"/>
                    <a:pt x="19027" y="1419"/>
                  </a:cubicBezTo>
                  <a:cubicBezTo>
                    <a:pt x="18847" y="1254"/>
                    <a:pt x="18633" y="1175"/>
                    <a:pt x="18427" y="1175"/>
                  </a:cubicBezTo>
                  <a:cubicBezTo>
                    <a:pt x="18346" y="1175"/>
                    <a:pt x="18267" y="1187"/>
                    <a:pt x="18190" y="1210"/>
                  </a:cubicBezTo>
                  <a:cubicBezTo>
                    <a:pt x="17835" y="917"/>
                    <a:pt x="17458" y="645"/>
                    <a:pt x="17061" y="394"/>
                  </a:cubicBezTo>
                  <a:cubicBezTo>
                    <a:pt x="16622" y="120"/>
                    <a:pt x="16046" y="1"/>
                    <a:pt x="1545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55"/>
            <p:cNvSpPr/>
            <p:nvPr/>
          </p:nvSpPr>
          <p:spPr>
            <a:xfrm flipH="1">
              <a:off x="7337189" y="2213596"/>
              <a:ext cx="561869" cy="409766"/>
            </a:xfrm>
            <a:custGeom>
              <a:avLst/>
              <a:gdLst/>
              <a:ahLst/>
              <a:cxnLst/>
              <a:rect l="l" t="t" r="r" b="b"/>
              <a:pathLst>
                <a:path w="19290" h="14068" extrusionOk="0">
                  <a:moveTo>
                    <a:pt x="15973" y="10031"/>
                  </a:moveTo>
                  <a:cubicBezTo>
                    <a:pt x="15936" y="10085"/>
                    <a:pt x="15927" y="10108"/>
                    <a:pt x="15931" y="10108"/>
                  </a:cubicBezTo>
                  <a:cubicBezTo>
                    <a:pt x="15936" y="10108"/>
                    <a:pt x="15958" y="10079"/>
                    <a:pt x="15973" y="10031"/>
                  </a:cubicBezTo>
                  <a:close/>
                  <a:moveTo>
                    <a:pt x="12024" y="1"/>
                  </a:moveTo>
                  <a:cubicBezTo>
                    <a:pt x="11894" y="1"/>
                    <a:pt x="11763" y="6"/>
                    <a:pt x="11632" y="16"/>
                  </a:cubicBezTo>
                  <a:cubicBezTo>
                    <a:pt x="10544" y="99"/>
                    <a:pt x="9560" y="581"/>
                    <a:pt x="8702" y="1292"/>
                  </a:cubicBezTo>
                  <a:cubicBezTo>
                    <a:pt x="7823" y="1794"/>
                    <a:pt x="6777" y="2150"/>
                    <a:pt x="6212" y="3071"/>
                  </a:cubicBezTo>
                  <a:cubicBezTo>
                    <a:pt x="5417" y="3573"/>
                    <a:pt x="4790" y="4326"/>
                    <a:pt x="3848" y="4556"/>
                  </a:cubicBezTo>
                  <a:cubicBezTo>
                    <a:pt x="3701" y="4365"/>
                    <a:pt x="3548" y="4308"/>
                    <a:pt x="3389" y="4308"/>
                  </a:cubicBezTo>
                  <a:cubicBezTo>
                    <a:pt x="3153" y="4308"/>
                    <a:pt x="2901" y="4433"/>
                    <a:pt x="2630" y="4433"/>
                  </a:cubicBezTo>
                  <a:cubicBezTo>
                    <a:pt x="2484" y="4433"/>
                    <a:pt x="2332" y="4396"/>
                    <a:pt x="2174" y="4284"/>
                  </a:cubicBezTo>
                  <a:cubicBezTo>
                    <a:pt x="1634" y="3905"/>
                    <a:pt x="1115" y="3728"/>
                    <a:pt x="753" y="3728"/>
                  </a:cubicBezTo>
                  <a:cubicBezTo>
                    <a:pt x="177" y="3728"/>
                    <a:pt x="1" y="4178"/>
                    <a:pt x="772" y="4975"/>
                  </a:cubicBezTo>
                  <a:cubicBezTo>
                    <a:pt x="1191" y="5372"/>
                    <a:pt x="940" y="6711"/>
                    <a:pt x="1295" y="7109"/>
                  </a:cubicBezTo>
                  <a:cubicBezTo>
                    <a:pt x="1337" y="7151"/>
                    <a:pt x="1379" y="7213"/>
                    <a:pt x="1400" y="7255"/>
                  </a:cubicBezTo>
                  <a:cubicBezTo>
                    <a:pt x="1400" y="7862"/>
                    <a:pt x="1714" y="8490"/>
                    <a:pt x="2404" y="8762"/>
                  </a:cubicBezTo>
                  <a:cubicBezTo>
                    <a:pt x="2446" y="8783"/>
                    <a:pt x="2488" y="8783"/>
                    <a:pt x="2530" y="8804"/>
                  </a:cubicBezTo>
                  <a:cubicBezTo>
                    <a:pt x="3137" y="9536"/>
                    <a:pt x="3743" y="10268"/>
                    <a:pt x="4371" y="11001"/>
                  </a:cubicBezTo>
                  <a:cubicBezTo>
                    <a:pt x="4805" y="11529"/>
                    <a:pt x="5273" y="12176"/>
                    <a:pt x="5774" y="12176"/>
                  </a:cubicBezTo>
                  <a:cubicBezTo>
                    <a:pt x="5829" y="12176"/>
                    <a:pt x="5885" y="12168"/>
                    <a:pt x="5940" y="12151"/>
                  </a:cubicBezTo>
                  <a:cubicBezTo>
                    <a:pt x="6882" y="12967"/>
                    <a:pt x="7991" y="13532"/>
                    <a:pt x="9183" y="13909"/>
                  </a:cubicBezTo>
                  <a:cubicBezTo>
                    <a:pt x="9569" y="14028"/>
                    <a:pt x="9974" y="14068"/>
                    <a:pt x="10383" y="14068"/>
                  </a:cubicBezTo>
                  <a:cubicBezTo>
                    <a:pt x="11126" y="14068"/>
                    <a:pt x="11885" y="13936"/>
                    <a:pt x="12573" y="13909"/>
                  </a:cubicBezTo>
                  <a:cubicBezTo>
                    <a:pt x="13264" y="13909"/>
                    <a:pt x="13912" y="13763"/>
                    <a:pt x="14456" y="13449"/>
                  </a:cubicBezTo>
                  <a:cubicBezTo>
                    <a:pt x="15168" y="13072"/>
                    <a:pt x="15189" y="12256"/>
                    <a:pt x="16214" y="11524"/>
                  </a:cubicBezTo>
                  <a:cubicBezTo>
                    <a:pt x="16109" y="10917"/>
                    <a:pt x="16088" y="10373"/>
                    <a:pt x="15502" y="9996"/>
                  </a:cubicBezTo>
                  <a:cubicBezTo>
                    <a:pt x="15607" y="9871"/>
                    <a:pt x="15712" y="9724"/>
                    <a:pt x="15795" y="9578"/>
                  </a:cubicBezTo>
                  <a:cubicBezTo>
                    <a:pt x="16014" y="9747"/>
                    <a:pt x="16006" y="9930"/>
                    <a:pt x="15973" y="10031"/>
                  </a:cubicBezTo>
                  <a:lnTo>
                    <a:pt x="15973" y="10031"/>
                  </a:lnTo>
                  <a:cubicBezTo>
                    <a:pt x="15991" y="10005"/>
                    <a:pt x="16015" y="9973"/>
                    <a:pt x="16046" y="9934"/>
                  </a:cubicBezTo>
                  <a:cubicBezTo>
                    <a:pt x="16209" y="9740"/>
                    <a:pt x="16471" y="9678"/>
                    <a:pt x="16775" y="9678"/>
                  </a:cubicBezTo>
                  <a:cubicBezTo>
                    <a:pt x="17326" y="9678"/>
                    <a:pt x="18018" y="9882"/>
                    <a:pt x="18520" y="9882"/>
                  </a:cubicBezTo>
                  <a:cubicBezTo>
                    <a:pt x="18882" y="9882"/>
                    <a:pt x="19145" y="9776"/>
                    <a:pt x="19185" y="9410"/>
                  </a:cubicBezTo>
                  <a:cubicBezTo>
                    <a:pt x="19290" y="8490"/>
                    <a:pt x="18222" y="4849"/>
                    <a:pt x="17678" y="4117"/>
                  </a:cubicBezTo>
                  <a:cubicBezTo>
                    <a:pt x="17448" y="3803"/>
                    <a:pt x="17197" y="3238"/>
                    <a:pt x="16842" y="3050"/>
                  </a:cubicBezTo>
                  <a:cubicBezTo>
                    <a:pt x="15976" y="1220"/>
                    <a:pt x="14074" y="1"/>
                    <a:pt x="1202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55"/>
            <p:cNvSpPr/>
            <p:nvPr/>
          </p:nvSpPr>
          <p:spPr>
            <a:xfrm flipH="1">
              <a:off x="6928585" y="2950460"/>
              <a:ext cx="421446" cy="250555"/>
            </a:xfrm>
            <a:custGeom>
              <a:avLst/>
              <a:gdLst/>
              <a:ahLst/>
              <a:cxnLst/>
              <a:rect l="l" t="t" r="r" b="b"/>
              <a:pathLst>
                <a:path w="14469" h="8602" extrusionOk="0">
                  <a:moveTo>
                    <a:pt x="853" y="1"/>
                  </a:moveTo>
                  <a:cubicBezTo>
                    <a:pt x="771" y="1"/>
                    <a:pt x="689" y="42"/>
                    <a:pt x="649" y="139"/>
                  </a:cubicBezTo>
                  <a:cubicBezTo>
                    <a:pt x="0" y="1729"/>
                    <a:pt x="607" y="3570"/>
                    <a:pt x="1486" y="4972"/>
                  </a:cubicBezTo>
                  <a:cubicBezTo>
                    <a:pt x="2385" y="6395"/>
                    <a:pt x="3683" y="7546"/>
                    <a:pt x="5273" y="8069"/>
                  </a:cubicBezTo>
                  <a:cubicBezTo>
                    <a:pt x="6294" y="8412"/>
                    <a:pt x="7398" y="8602"/>
                    <a:pt x="8493" y="8602"/>
                  </a:cubicBezTo>
                  <a:cubicBezTo>
                    <a:pt x="10742" y="8602"/>
                    <a:pt x="12954" y="7800"/>
                    <a:pt x="14333" y="5872"/>
                  </a:cubicBezTo>
                  <a:cubicBezTo>
                    <a:pt x="14468" y="5661"/>
                    <a:pt x="14289" y="5450"/>
                    <a:pt x="14108" y="5450"/>
                  </a:cubicBezTo>
                  <a:cubicBezTo>
                    <a:pt x="14038" y="5450"/>
                    <a:pt x="13967" y="5482"/>
                    <a:pt x="13914" y="5558"/>
                  </a:cubicBezTo>
                  <a:cubicBezTo>
                    <a:pt x="12688" y="7274"/>
                    <a:pt x="10718" y="7971"/>
                    <a:pt x="8706" y="7971"/>
                  </a:cubicBezTo>
                  <a:cubicBezTo>
                    <a:pt x="7628" y="7971"/>
                    <a:pt x="6538" y="7771"/>
                    <a:pt x="5545" y="7420"/>
                  </a:cubicBezTo>
                  <a:cubicBezTo>
                    <a:pt x="4101" y="6918"/>
                    <a:pt x="2929" y="5893"/>
                    <a:pt x="2113" y="4617"/>
                  </a:cubicBezTo>
                  <a:cubicBezTo>
                    <a:pt x="1277" y="3277"/>
                    <a:pt x="963" y="1792"/>
                    <a:pt x="1088" y="244"/>
                  </a:cubicBezTo>
                  <a:cubicBezTo>
                    <a:pt x="1114" y="103"/>
                    <a:pt x="983" y="1"/>
                    <a:pt x="8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55"/>
            <p:cNvSpPr/>
            <p:nvPr/>
          </p:nvSpPr>
          <p:spPr>
            <a:xfrm flipH="1">
              <a:off x="6914272" y="2951247"/>
              <a:ext cx="36584" cy="49837"/>
            </a:xfrm>
            <a:custGeom>
              <a:avLst/>
              <a:gdLst/>
              <a:ahLst/>
              <a:cxnLst/>
              <a:rect l="l" t="t" r="r" b="b"/>
              <a:pathLst>
                <a:path w="1256" h="1711" extrusionOk="0">
                  <a:moveTo>
                    <a:pt x="838" y="1"/>
                  </a:moveTo>
                  <a:cubicBezTo>
                    <a:pt x="703" y="1"/>
                    <a:pt x="576" y="56"/>
                    <a:pt x="502" y="175"/>
                  </a:cubicBezTo>
                  <a:cubicBezTo>
                    <a:pt x="398" y="342"/>
                    <a:pt x="293" y="593"/>
                    <a:pt x="209" y="802"/>
                  </a:cubicBezTo>
                  <a:cubicBezTo>
                    <a:pt x="195" y="830"/>
                    <a:pt x="153" y="896"/>
                    <a:pt x="152" y="905"/>
                  </a:cubicBezTo>
                  <a:lnTo>
                    <a:pt x="152" y="905"/>
                  </a:lnTo>
                  <a:cubicBezTo>
                    <a:pt x="93" y="976"/>
                    <a:pt x="63" y="1049"/>
                    <a:pt x="63" y="1137"/>
                  </a:cubicBezTo>
                  <a:cubicBezTo>
                    <a:pt x="0" y="1346"/>
                    <a:pt x="126" y="1556"/>
                    <a:pt x="377" y="1681"/>
                  </a:cubicBezTo>
                  <a:cubicBezTo>
                    <a:pt x="424" y="1701"/>
                    <a:pt x="477" y="1711"/>
                    <a:pt x="532" y="1711"/>
                  </a:cubicBezTo>
                  <a:cubicBezTo>
                    <a:pt x="649" y="1711"/>
                    <a:pt x="773" y="1669"/>
                    <a:pt x="858" y="1598"/>
                  </a:cubicBezTo>
                  <a:cubicBezTo>
                    <a:pt x="1067" y="1451"/>
                    <a:pt x="1214" y="1242"/>
                    <a:pt x="1235" y="970"/>
                  </a:cubicBezTo>
                  <a:cubicBezTo>
                    <a:pt x="1256" y="865"/>
                    <a:pt x="1256" y="802"/>
                    <a:pt x="1256" y="719"/>
                  </a:cubicBezTo>
                  <a:lnTo>
                    <a:pt x="1256" y="530"/>
                  </a:lnTo>
                  <a:lnTo>
                    <a:pt x="1256" y="489"/>
                  </a:lnTo>
                  <a:cubicBezTo>
                    <a:pt x="1256" y="279"/>
                    <a:pt x="1172" y="112"/>
                    <a:pt x="1004" y="28"/>
                  </a:cubicBezTo>
                  <a:cubicBezTo>
                    <a:pt x="950" y="10"/>
                    <a:pt x="893" y="1"/>
                    <a:pt x="8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55"/>
            <p:cNvSpPr/>
            <p:nvPr/>
          </p:nvSpPr>
          <p:spPr>
            <a:xfrm flipH="1">
              <a:off x="7239701" y="2900247"/>
              <a:ext cx="29" cy="1252"/>
            </a:xfrm>
            <a:custGeom>
              <a:avLst/>
              <a:gdLst/>
              <a:ahLst/>
              <a:cxnLst/>
              <a:rect l="l" t="t" r="r" b="b"/>
              <a:pathLst>
                <a:path w="1" h="43" extrusionOk="0">
                  <a:moveTo>
                    <a:pt x="0" y="1"/>
                  </a:moveTo>
                  <a:cubicBezTo>
                    <a:pt x="0" y="43"/>
                    <a:pt x="0" y="43"/>
                    <a:pt x="0" y="1"/>
                  </a:cubicBezTo>
                  <a:close/>
                </a:path>
              </a:pathLst>
            </a:custGeom>
            <a:solidFill>
              <a:srgbClr val="4631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55"/>
            <p:cNvSpPr/>
            <p:nvPr/>
          </p:nvSpPr>
          <p:spPr>
            <a:xfrm flipH="1">
              <a:off x="7211068" y="2887227"/>
              <a:ext cx="40254" cy="47187"/>
            </a:xfrm>
            <a:custGeom>
              <a:avLst/>
              <a:gdLst/>
              <a:ahLst/>
              <a:cxnLst/>
              <a:rect l="l" t="t" r="r" b="b"/>
              <a:pathLst>
                <a:path w="1382" h="1620" extrusionOk="0">
                  <a:moveTo>
                    <a:pt x="382" y="541"/>
                  </a:moveTo>
                  <a:cubicBezTo>
                    <a:pt x="381" y="545"/>
                    <a:pt x="379" y="549"/>
                    <a:pt x="377" y="552"/>
                  </a:cubicBezTo>
                  <a:cubicBezTo>
                    <a:pt x="379" y="549"/>
                    <a:pt x="381" y="545"/>
                    <a:pt x="382" y="541"/>
                  </a:cubicBezTo>
                  <a:close/>
                  <a:moveTo>
                    <a:pt x="869" y="0"/>
                  </a:moveTo>
                  <a:cubicBezTo>
                    <a:pt x="652" y="0"/>
                    <a:pt x="428" y="157"/>
                    <a:pt x="398" y="406"/>
                  </a:cubicBezTo>
                  <a:lnTo>
                    <a:pt x="398" y="448"/>
                  </a:lnTo>
                  <a:cubicBezTo>
                    <a:pt x="398" y="448"/>
                    <a:pt x="398" y="427"/>
                    <a:pt x="440" y="385"/>
                  </a:cubicBezTo>
                  <a:lnTo>
                    <a:pt x="440" y="385"/>
                  </a:lnTo>
                  <a:cubicBezTo>
                    <a:pt x="402" y="423"/>
                    <a:pt x="399" y="497"/>
                    <a:pt x="382" y="541"/>
                  </a:cubicBezTo>
                  <a:lnTo>
                    <a:pt x="382" y="541"/>
                  </a:lnTo>
                  <a:cubicBezTo>
                    <a:pt x="397" y="507"/>
                    <a:pt x="403" y="494"/>
                    <a:pt x="404" y="494"/>
                  </a:cubicBezTo>
                  <a:lnTo>
                    <a:pt x="404" y="494"/>
                  </a:lnTo>
                  <a:cubicBezTo>
                    <a:pt x="407" y="494"/>
                    <a:pt x="371" y="591"/>
                    <a:pt x="357" y="636"/>
                  </a:cubicBezTo>
                  <a:cubicBezTo>
                    <a:pt x="336" y="636"/>
                    <a:pt x="336" y="657"/>
                    <a:pt x="294" y="699"/>
                  </a:cubicBezTo>
                  <a:lnTo>
                    <a:pt x="189" y="803"/>
                  </a:lnTo>
                  <a:cubicBezTo>
                    <a:pt x="64" y="950"/>
                    <a:pt x="1" y="1159"/>
                    <a:pt x="64" y="1347"/>
                  </a:cubicBezTo>
                  <a:cubicBezTo>
                    <a:pt x="126" y="1473"/>
                    <a:pt x="294" y="1619"/>
                    <a:pt x="461" y="1619"/>
                  </a:cubicBezTo>
                  <a:cubicBezTo>
                    <a:pt x="670" y="1619"/>
                    <a:pt x="859" y="1599"/>
                    <a:pt x="1005" y="1452"/>
                  </a:cubicBezTo>
                  <a:cubicBezTo>
                    <a:pt x="1110" y="1306"/>
                    <a:pt x="1214" y="1180"/>
                    <a:pt x="1277" y="1034"/>
                  </a:cubicBezTo>
                  <a:cubicBezTo>
                    <a:pt x="1340" y="824"/>
                    <a:pt x="1382" y="615"/>
                    <a:pt x="1319" y="406"/>
                  </a:cubicBezTo>
                  <a:cubicBezTo>
                    <a:pt x="1319" y="343"/>
                    <a:pt x="1319" y="301"/>
                    <a:pt x="1298" y="259"/>
                  </a:cubicBezTo>
                  <a:cubicBezTo>
                    <a:pt x="1235" y="197"/>
                    <a:pt x="1214" y="134"/>
                    <a:pt x="1131" y="92"/>
                  </a:cubicBezTo>
                  <a:cubicBezTo>
                    <a:pt x="1055" y="29"/>
                    <a:pt x="963" y="0"/>
                    <a:pt x="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55"/>
            <p:cNvSpPr/>
            <p:nvPr/>
          </p:nvSpPr>
          <p:spPr>
            <a:xfrm flipH="1">
              <a:off x="7036127" y="2206081"/>
              <a:ext cx="862407" cy="453981"/>
            </a:xfrm>
            <a:custGeom>
              <a:avLst/>
              <a:gdLst/>
              <a:ahLst/>
              <a:cxnLst/>
              <a:rect l="l" t="t" r="r" b="b"/>
              <a:pathLst>
                <a:path w="29608" h="15586" extrusionOk="0">
                  <a:moveTo>
                    <a:pt x="12231" y="831"/>
                  </a:moveTo>
                  <a:cubicBezTo>
                    <a:pt x="13049" y="831"/>
                    <a:pt x="13880" y="953"/>
                    <a:pt x="14627" y="1341"/>
                  </a:cubicBezTo>
                  <a:cubicBezTo>
                    <a:pt x="15443" y="1801"/>
                    <a:pt x="16133" y="2429"/>
                    <a:pt x="16698" y="3161"/>
                  </a:cubicBezTo>
                  <a:cubicBezTo>
                    <a:pt x="17305" y="3956"/>
                    <a:pt x="17912" y="4856"/>
                    <a:pt x="18267" y="5818"/>
                  </a:cubicBezTo>
                  <a:cubicBezTo>
                    <a:pt x="18602" y="6823"/>
                    <a:pt x="18790" y="7827"/>
                    <a:pt x="19020" y="8852"/>
                  </a:cubicBezTo>
                  <a:cubicBezTo>
                    <a:pt x="19020" y="8915"/>
                    <a:pt x="19041" y="8936"/>
                    <a:pt x="19062" y="8957"/>
                  </a:cubicBezTo>
                  <a:cubicBezTo>
                    <a:pt x="18853" y="9355"/>
                    <a:pt x="18707" y="9752"/>
                    <a:pt x="18623" y="10192"/>
                  </a:cubicBezTo>
                  <a:cubicBezTo>
                    <a:pt x="18184" y="9773"/>
                    <a:pt x="17493" y="9166"/>
                    <a:pt x="16886" y="9104"/>
                  </a:cubicBezTo>
                  <a:cubicBezTo>
                    <a:pt x="16855" y="9101"/>
                    <a:pt x="16823" y="9099"/>
                    <a:pt x="16792" y="9099"/>
                  </a:cubicBezTo>
                  <a:cubicBezTo>
                    <a:pt x="15875" y="9099"/>
                    <a:pt x="15179" y="10262"/>
                    <a:pt x="15422" y="11112"/>
                  </a:cubicBezTo>
                  <a:cubicBezTo>
                    <a:pt x="15505" y="11342"/>
                    <a:pt x="15631" y="11552"/>
                    <a:pt x="15798" y="11719"/>
                  </a:cubicBezTo>
                  <a:cubicBezTo>
                    <a:pt x="15463" y="11803"/>
                    <a:pt x="15150" y="11970"/>
                    <a:pt x="14857" y="12221"/>
                  </a:cubicBezTo>
                  <a:cubicBezTo>
                    <a:pt x="14585" y="12451"/>
                    <a:pt x="14334" y="12974"/>
                    <a:pt x="14585" y="13288"/>
                  </a:cubicBezTo>
                  <a:cubicBezTo>
                    <a:pt x="14668" y="13372"/>
                    <a:pt x="14752" y="13477"/>
                    <a:pt x="14857" y="13539"/>
                  </a:cubicBezTo>
                  <a:cubicBezTo>
                    <a:pt x="14836" y="13539"/>
                    <a:pt x="14794" y="13560"/>
                    <a:pt x="14794" y="13560"/>
                  </a:cubicBezTo>
                  <a:cubicBezTo>
                    <a:pt x="14761" y="13478"/>
                    <a:pt x="14689" y="13422"/>
                    <a:pt x="14579" y="13422"/>
                  </a:cubicBezTo>
                  <a:cubicBezTo>
                    <a:pt x="14549" y="13422"/>
                    <a:pt x="14516" y="13426"/>
                    <a:pt x="14480" y="13435"/>
                  </a:cubicBezTo>
                  <a:cubicBezTo>
                    <a:pt x="13485" y="13673"/>
                    <a:pt x="12462" y="13836"/>
                    <a:pt x="11448" y="13836"/>
                  </a:cubicBezTo>
                  <a:cubicBezTo>
                    <a:pt x="10948" y="13836"/>
                    <a:pt x="10451" y="13796"/>
                    <a:pt x="9961" y="13707"/>
                  </a:cubicBezTo>
                  <a:cubicBezTo>
                    <a:pt x="8496" y="13456"/>
                    <a:pt x="7031" y="12870"/>
                    <a:pt x="5776" y="12075"/>
                  </a:cubicBezTo>
                  <a:cubicBezTo>
                    <a:pt x="4437" y="11196"/>
                    <a:pt x="3223" y="10150"/>
                    <a:pt x="2491" y="8727"/>
                  </a:cubicBezTo>
                  <a:cubicBezTo>
                    <a:pt x="2072" y="7911"/>
                    <a:pt x="1759" y="7053"/>
                    <a:pt x="1487" y="6174"/>
                  </a:cubicBezTo>
                  <a:cubicBezTo>
                    <a:pt x="1361" y="5756"/>
                    <a:pt x="1173" y="5400"/>
                    <a:pt x="1089" y="4982"/>
                  </a:cubicBezTo>
                  <a:cubicBezTo>
                    <a:pt x="1068" y="4835"/>
                    <a:pt x="1068" y="4668"/>
                    <a:pt x="1026" y="4542"/>
                  </a:cubicBezTo>
                  <a:lnTo>
                    <a:pt x="1026" y="4542"/>
                  </a:lnTo>
                  <a:cubicBezTo>
                    <a:pt x="1382" y="4668"/>
                    <a:pt x="1696" y="4961"/>
                    <a:pt x="2093" y="5086"/>
                  </a:cubicBezTo>
                  <a:cubicBezTo>
                    <a:pt x="2479" y="5233"/>
                    <a:pt x="2896" y="5299"/>
                    <a:pt x="3303" y="5299"/>
                  </a:cubicBezTo>
                  <a:cubicBezTo>
                    <a:pt x="3361" y="5299"/>
                    <a:pt x="3418" y="5298"/>
                    <a:pt x="3474" y="5295"/>
                  </a:cubicBezTo>
                  <a:cubicBezTo>
                    <a:pt x="4500" y="5191"/>
                    <a:pt x="5336" y="4626"/>
                    <a:pt x="6048" y="3914"/>
                  </a:cubicBezTo>
                  <a:cubicBezTo>
                    <a:pt x="6759" y="3203"/>
                    <a:pt x="7429" y="2429"/>
                    <a:pt x="8266" y="1864"/>
                  </a:cubicBezTo>
                  <a:cubicBezTo>
                    <a:pt x="9165" y="1278"/>
                    <a:pt x="10212" y="985"/>
                    <a:pt x="11258" y="881"/>
                  </a:cubicBezTo>
                  <a:cubicBezTo>
                    <a:pt x="11576" y="851"/>
                    <a:pt x="11902" y="831"/>
                    <a:pt x="12231" y="831"/>
                  </a:cubicBezTo>
                  <a:close/>
                  <a:moveTo>
                    <a:pt x="12031" y="0"/>
                  </a:moveTo>
                  <a:cubicBezTo>
                    <a:pt x="11976" y="0"/>
                    <a:pt x="11920" y="1"/>
                    <a:pt x="11865" y="2"/>
                  </a:cubicBezTo>
                  <a:cubicBezTo>
                    <a:pt x="10756" y="64"/>
                    <a:pt x="9563" y="253"/>
                    <a:pt x="8559" y="734"/>
                  </a:cubicBezTo>
                  <a:cubicBezTo>
                    <a:pt x="7617" y="1215"/>
                    <a:pt x="6822" y="1927"/>
                    <a:pt x="6090" y="2680"/>
                  </a:cubicBezTo>
                  <a:cubicBezTo>
                    <a:pt x="5357" y="3412"/>
                    <a:pt x="4541" y="4354"/>
                    <a:pt x="3453" y="4458"/>
                  </a:cubicBezTo>
                  <a:cubicBezTo>
                    <a:pt x="3370" y="4464"/>
                    <a:pt x="3288" y="4467"/>
                    <a:pt x="3207" y="4467"/>
                  </a:cubicBezTo>
                  <a:cubicBezTo>
                    <a:pt x="2697" y="4467"/>
                    <a:pt x="2231" y="4350"/>
                    <a:pt x="1779" y="4061"/>
                  </a:cubicBezTo>
                  <a:cubicBezTo>
                    <a:pt x="1414" y="3817"/>
                    <a:pt x="1005" y="3689"/>
                    <a:pt x="577" y="3689"/>
                  </a:cubicBezTo>
                  <a:cubicBezTo>
                    <a:pt x="490" y="3689"/>
                    <a:pt x="403" y="3695"/>
                    <a:pt x="315" y="3705"/>
                  </a:cubicBezTo>
                  <a:cubicBezTo>
                    <a:pt x="126" y="3726"/>
                    <a:pt x="1" y="3914"/>
                    <a:pt x="22" y="4082"/>
                  </a:cubicBezTo>
                  <a:cubicBezTo>
                    <a:pt x="126" y="4312"/>
                    <a:pt x="168" y="4479"/>
                    <a:pt x="273" y="4626"/>
                  </a:cubicBezTo>
                  <a:cubicBezTo>
                    <a:pt x="398" y="4793"/>
                    <a:pt x="378" y="5002"/>
                    <a:pt x="419" y="5212"/>
                  </a:cubicBezTo>
                  <a:cubicBezTo>
                    <a:pt x="524" y="5672"/>
                    <a:pt x="712" y="6091"/>
                    <a:pt x="838" y="6530"/>
                  </a:cubicBezTo>
                  <a:cubicBezTo>
                    <a:pt x="1110" y="7451"/>
                    <a:pt x="1424" y="8329"/>
                    <a:pt x="1863" y="9166"/>
                  </a:cubicBezTo>
                  <a:cubicBezTo>
                    <a:pt x="2637" y="10652"/>
                    <a:pt x="3893" y="11844"/>
                    <a:pt x="5316" y="12786"/>
                  </a:cubicBezTo>
                  <a:cubicBezTo>
                    <a:pt x="7070" y="13930"/>
                    <a:pt x="9336" y="14819"/>
                    <a:pt x="11530" y="14819"/>
                  </a:cubicBezTo>
                  <a:cubicBezTo>
                    <a:pt x="12345" y="14819"/>
                    <a:pt x="13150" y="14696"/>
                    <a:pt x="13915" y="14418"/>
                  </a:cubicBezTo>
                  <a:lnTo>
                    <a:pt x="13915" y="14418"/>
                  </a:lnTo>
                  <a:cubicBezTo>
                    <a:pt x="13706" y="15088"/>
                    <a:pt x="14417" y="15402"/>
                    <a:pt x="14940" y="15506"/>
                  </a:cubicBezTo>
                  <a:cubicBezTo>
                    <a:pt x="15167" y="15551"/>
                    <a:pt x="15360" y="15586"/>
                    <a:pt x="15576" y="15586"/>
                  </a:cubicBezTo>
                  <a:cubicBezTo>
                    <a:pt x="15660" y="15586"/>
                    <a:pt x="15747" y="15581"/>
                    <a:pt x="15840" y="15569"/>
                  </a:cubicBezTo>
                  <a:cubicBezTo>
                    <a:pt x="15890" y="15566"/>
                    <a:pt x="15942" y="15565"/>
                    <a:pt x="15994" y="15565"/>
                  </a:cubicBezTo>
                  <a:cubicBezTo>
                    <a:pt x="16198" y="15565"/>
                    <a:pt x="16413" y="15581"/>
                    <a:pt x="16626" y="15581"/>
                  </a:cubicBezTo>
                  <a:cubicBezTo>
                    <a:pt x="16808" y="15581"/>
                    <a:pt x="16988" y="15570"/>
                    <a:pt x="17158" y="15527"/>
                  </a:cubicBezTo>
                  <a:cubicBezTo>
                    <a:pt x="17514" y="15443"/>
                    <a:pt x="17870" y="15297"/>
                    <a:pt x="18184" y="15067"/>
                  </a:cubicBezTo>
                  <a:cubicBezTo>
                    <a:pt x="18225" y="15123"/>
                    <a:pt x="18286" y="15150"/>
                    <a:pt x="18346" y="15150"/>
                  </a:cubicBezTo>
                  <a:cubicBezTo>
                    <a:pt x="18377" y="15150"/>
                    <a:pt x="18407" y="15143"/>
                    <a:pt x="18435" y="15130"/>
                  </a:cubicBezTo>
                  <a:cubicBezTo>
                    <a:pt x="18937" y="14837"/>
                    <a:pt x="19293" y="14397"/>
                    <a:pt x="19753" y="14021"/>
                  </a:cubicBezTo>
                  <a:cubicBezTo>
                    <a:pt x="20129" y="13686"/>
                    <a:pt x="20590" y="13414"/>
                    <a:pt x="21050" y="13142"/>
                  </a:cubicBezTo>
                  <a:cubicBezTo>
                    <a:pt x="21971" y="12681"/>
                    <a:pt x="22933" y="12368"/>
                    <a:pt x="23938" y="12096"/>
                  </a:cubicBezTo>
                  <a:cubicBezTo>
                    <a:pt x="24942" y="11803"/>
                    <a:pt x="26051" y="11803"/>
                    <a:pt x="27097" y="11761"/>
                  </a:cubicBezTo>
                  <a:cubicBezTo>
                    <a:pt x="27348" y="11719"/>
                    <a:pt x="27620" y="11719"/>
                    <a:pt x="27871" y="11698"/>
                  </a:cubicBezTo>
                  <a:cubicBezTo>
                    <a:pt x="28039" y="11698"/>
                    <a:pt x="28227" y="11761"/>
                    <a:pt x="28373" y="11782"/>
                  </a:cubicBezTo>
                  <a:cubicBezTo>
                    <a:pt x="28496" y="11805"/>
                    <a:pt x="28622" y="11814"/>
                    <a:pt x="28749" y="11814"/>
                  </a:cubicBezTo>
                  <a:cubicBezTo>
                    <a:pt x="28967" y="11814"/>
                    <a:pt x="29187" y="11787"/>
                    <a:pt x="29399" y="11761"/>
                  </a:cubicBezTo>
                  <a:cubicBezTo>
                    <a:pt x="29608" y="11719"/>
                    <a:pt x="29545" y="11405"/>
                    <a:pt x="29336" y="11405"/>
                  </a:cubicBezTo>
                  <a:cubicBezTo>
                    <a:pt x="29279" y="11411"/>
                    <a:pt x="29219" y="11414"/>
                    <a:pt x="29158" y="11414"/>
                  </a:cubicBezTo>
                  <a:cubicBezTo>
                    <a:pt x="28810" y="11414"/>
                    <a:pt x="28400" y="11320"/>
                    <a:pt x="28080" y="11196"/>
                  </a:cubicBezTo>
                  <a:cubicBezTo>
                    <a:pt x="27982" y="11169"/>
                    <a:pt x="27860" y="11161"/>
                    <a:pt x="27732" y="11161"/>
                  </a:cubicBezTo>
                  <a:cubicBezTo>
                    <a:pt x="27561" y="11161"/>
                    <a:pt x="27378" y="11175"/>
                    <a:pt x="27223" y="11175"/>
                  </a:cubicBezTo>
                  <a:lnTo>
                    <a:pt x="26469" y="11175"/>
                  </a:lnTo>
                  <a:cubicBezTo>
                    <a:pt x="25360" y="11175"/>
                    <a:pt x="24314" y="11259"/>
                    <a:pt x="23268" y="11552"/>
                  </a:cubicBezTo>
                  <a:cubicBezTo>
                    <a:pt x="22264" y="11824"/>
                    <a:pt x="21259" y="12179"/>
                    <a:pt x="20339" y="12702"/>
                  </a:cubicBezTo>
                  <a:cubicBezTo>
                    <a:pt x="19920" y="12933"/>
                    <a:pt x="19481" y="13246"/>
                    <a:pt x="19083" y="13602"/>
                  </a:cubicBezTo>
                  <a:cubicBezTo>
                    <a:pt x="19022" y="13529"/>
                    <a:pt x="18940" y="13484"/>
                    <a:pt x="18850" y="13484"/>
                  </a:cubicBezTo>
                  <a:cubicBezTo>
                    <a:pt x="18784" y="13484"/>
                    <a:pt x="18714" y="13508"/>
                    <a:pt x="18644" y="13560"/>
                  </a:cubicBezTo>
                  <a:cubicBezTo>
                    <a:pt x="18142" y="13958"/>
                    <a:pt x="17514" y="14544"/>
                    <a:pt x="16865" y="14606"/>
                  </a:cubicBezTo>
                  <a:cubicBezTo>
                    <a:pt x="16544" y="14633"/>
                    <a:pt x="16162" y="14669"/>
                    <a:pt x="15825" y="14669"/>
                  </a:cubicBezTo>
                  <a:cubicBezTo>
                    <a:pt x="15635" y="14669"/>
                    <a:pt x="15460" y="14657"/>
                    <a:pt x="15317" y="14627"/>
                  </a:cubicBezTo>
                  <a:cubicBezTo>
                    <a:pt x="15171" y="14606"/>
                    <a:pt x="14982" y="14585"/>
                    <a:pt x="14836" y="14523"/>
                  </a:cubicBezTo>
                  <a:cubicBezTo>
                    <a:pt x="14857" y="14502"/>
                    <a:pt x="14899" y="14481"/>
                    <a:pt x="14940" y="14439"/>
                  </a:cubicBezTo>
                  <a:cubicBezTo>
                    <a:pt x="15317" y="14188"/>
                    <a:pt x="15777" y="14000"/>
                    <a:pt x="16049" y="13644"/>
                  </a:cubicBezTo>
                  <a:cubicBezTo>
                    <a:pt x="16154" y="13539"/>
                    <a:pt x="16154" y="13351"/>
                    <a:pt x="16112" y="13184"/>
                  </a:cubicBezTo>
                  <a:cubicBezTo>
                    <a:pt x="16007" y="12953"/>
                    <a:pt x="15819" y="12870"/>
                    <a:pt x="15589" y="12828"/>
                  </a:cubicBezTo>
                  <a:cubicBezTo>
                    <a:pt x="15568" y="12828"/>
                    <a:pt x="15505" y="12807"/>
                    <a:pt x="15484" y="12807"/>
                  </a:cubicBezTo>
                  <a:cubicBezTo>
                    <a:pt x="15568" y="12723"/>
                    <a:pt x="15652" y="12661"/>
                    <a:pt x="15715" y="12619"/>
                  </a:cubicBezTo>
                  <a:cubicBezTo>
                    <a:pt x="15945" y="12430"/>
                    <a:pt x="16405" y="12430"/>
                    <a:pt x="16677" y="12430"/>
                  </a:cubicBezTo>
                  <a:cubicBezTo>
                    <a:pt x="16949" y="12430"/>
                    <a:pt x="17200" y="12430"/>
                    <a:pt x="17472" y="12451"/>
                  </a:cubicBezTo>
                  <a:cubicBezTo>
                    <a:pt x="17556" y="12451"/>
                    <a:pt x="17619" y="12493"/>
                    <a:pt x="17681" y="12493"/>
                  </a:cubicBezTo>
                  <a:cubicBezTo>
                    <a:pt x="17688" y="12493"/>
                    <a:pt x="17695" y="12494"/>
                    <a:pt x="17702" y="12494"/>
                  </a:cubicBezTo>
                  <a:cubicBezTo>
                    <a:pt x="18207" y="12494"/>
                    <a:pt x="18302" y="11718"/>
                    <a:pt x="17786" y="11677"/>
                  </a:cubicBezTo>
                  <a:cubicBezTo>
                    <a:pt x="17660" y="11656"/>
                    <a:pt x="17493" y="11656"/>
                    <a:pt x="17347" y="11614"/>
                  </a:cubicBezTo>
                  <a:cubicBezTo>
                    <a:pt x="16865" y="11552"/>
                    <a:pt x="16342" y="11300"/>
                    <a:pt x="16196" y="10840"/>
                  </a:cubicBezTo>
                  <a:cubicBezTo>
                    <a:pt x="16091" y="10505"/>
                    <a:pt x="16300" y="10129"/>
                    <a:pt x="16510" y="9899"/>
                  </a:cubicBezTo>
                  <a:cubicBezTo>
                    <a:pt x="16604" y="9789"/>
                    <a:pt x="16707" y="9747"/>
                    <a:pt x="16813" y="9747"/>
                  </a:cubicBezTo>
                  <a:cubicBezTo>
                    <a:pt x="16990" y="9747"/>
                    <a:pt x="17176" y="9864"/>
                    <a:pt x="17347" y="9982"/>
                  </a:cubicBezTo>
                  <a:cubicBezTo>
                    <a:pt x="17598" y="10192"/>
                    <a:pt x="19083" y="11091"/>
                    <a:pt x="18728" y="11489"/>
                  </a:cubicBezTo>
                  <a:cubicBezTo>
                    <a:pt x="18511" y="11737"/>
                    <a:pt x="18753" y="12030"/>
                    <a:pt x="19012" y="12030"/>
                  </a:cubicBezTo>
                  <a:cubicBezTo>
                    <a:pt x="19103" y="12030"/>
                    <a:pt x="19196" y="11994"/>
                    <a:pt x="19272" y="11907"/>
                  </a:cubicBezTo>
                  <a:cubicBezTo>
                    <a:pt x="19690" y="11447"/>
                    <a:pt x="19355" y="10882"/>
                    <a:pt x="18958" y="10464"/>
                  </a:cubicBezTo>
                  <a:cubicBezTo>
                    <a:pt x="19000" y="10443"/>
                    <a:pt x="19000" y="10422"/>
                    <a:pt x="19000" y="10401"/>
                  </a:cubicBezTo>
                  <a:cubicBezTo>
                    <a:pt x="19125" y="9627"/>
                    <a:pt x="19585" y="8936"/>
                    <a:pt x="20046" y="8329"/>
                  </a:cubicBezTo>
                  <a:cubicBezTo>
                    <a:pt x="20185" y="8130"/>
                    <a:pt x="20533" y="7572"/>
                    <a:pt x="20836" y="7572"/>
                  </a:cubicBezTo>
                  <a:cubicBezTo>
                    <a:pt x="20852" y="7572"/>
                    <a:pt x="20867" y="7573"/>
                    <a:pt x="20883" y="7576"/>
                  </a:cubicBezTo>
                  <a:cubicBezTo>
                    <a:pt x="21176" y="7639"/>
                    <a:pt x="21448" y="7932"/>
                    <a:pt x="21531" y="8246"/>
                  </a:cubicBezTo>
                  <a:cubicBezTo>
                    <a:pt x="21699" y="8831"/>
                    <a:pt x="21615" y="9417"/>
                    <a:pt x="21448" y="10003"/>
                  </a:cubicBezTo>
                  <a:cubicBezTo>
                    <a:pt x="21364" y="10296"/>
                    <a:pt x="21280" y="10610"/>
                    <a:pt x="21113" y="10840"/>
                  </a:cubicBezTo>
                  <a:cubicBezTo>
                    <a:pt x="20945" y="11070"/>
                    <a:pt x="20653" y="11154"/>
                    <a:pt x="20506" y="11384"/>
                  </a:cubicBezTo>
                  <a:cubicBezTo>
                    <a:pt x="20401" y="11552"/>
                    <a:pt x="20401" y="11782"/>
                    <a:pt x="20590" y="11886"/>
                  </a:cubicBezTo>
                  <a:cubicBezTo>
                    <a:pt x="20713" y="11963"/>
                    <a:pt x="20832" y="11997"/>
                    <a:pt x="20946" y="11997"/>
                  </a:cubicBezTo>
                  <a:cubicBezTo>
                    <a:pt x="21641" y="11997"/>
                    <a:pt x="22141" y="10731"/>
                    <a:pt x="22285" y="10192"/>
                  </a:cubicBezTo>
                  <a:cubicBezTo>
                    <a:pt x="22494" y="9355"/>
                    <a:pt x="22578" y="8434"/>
                    <a:pt x="22159" y="7639"/>
                  </a:cubicBezTo>
                  <a:cubicBezTo>
                    <a:pt x="21929" y="7220"/>
                    <a:pt x="21427" y="6886"/>
                    <a:pt x="20945" y="6865"/>
                  </a:cubicBezTo>
                  <a:cubicBezTo>
                    <a:pt x="20933" y="6864"/>
                    <a:pt x="20920" y="6864"/>
                    <a:pt x="20907" y="6864"/>
                  </a:cubicBezTo>
                  <a:cubicBezTo>
                    <a:pt x="20464" y="6864"/>
                    <a:pt x="20102" y="7210"/>
                    <a:pt x="19878" y="7576"/>
                  </a:cubicBezTo>
                  <a:cubicBezTo>
                    <a:pt x="19711" y="7806"/>
                    <a:pt x="19565" y="8036"/>
                    <a:pt x="19397" y="8308"/>
                  </a:cubicBezTo>
                  <a:cubicBezTo>
                    <a:pt x="19293" y="7304"/>
                    <a:pt x="19167" y="6279"/>
                    <a:pt x="18832" y="5337"/>
                  </a:cubicBezTo>
                  <a:cubicBezTo>
                    <a:pt x="18497" y="4354"/>
                    <a:pt x="17870" y="3454"/>
                    <a:pt x="17242" y="2617"/>
                  </a:cubicBezTo>
                  <a:cubicBezTo>
                    <a:pt x="16635" y="1864"/>
                    <a:pt x="15945" y="1194"/>
                    <a:pt x="15087" y="713"/>
                  </a:cubicBezTo>
                  <a:cubicBezTo>
                    <a:pt x="14152" y="196"/>
                    <a:pt x="13103" y="0"/>
                    <a:pt x="12031" y="0"/>
                  </a:cubicBezTo>
                  <a:close/>
                </a:path>
              </a:pathLst>
            </a:custGeom>
            <a:solidFill>
              <a:srgbClr val="4631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55"/>
            <p:cNvSpPr/>
            <p:nvPr/>
          </p:nvSpPr>
          <p:spPr>
            <a:xfrm flipH="1">
              <a:off x="6466825" y="2532761"/>
              <a:ext cx="1542010" cy="1770690"/>
            </a:xfrm>
            <a:custGeom>
              <a:avLst/>
              <a:gdLst/>
              <a:ahLst/>
              <a:cxnLst/>
              <a:rect l="l" t="t" r="r" b="b"/>
              <a:pathLst>
                <a:path w="52940" h="60791" extrusionOk="0">
                  <a:moveTo>
                    <a:pt x="14229" y="8823"/>
                  </a:moveTo>
                  <a:cubicBezTo>
                    <a:pt x="14337" y="8823"/>
                    <a:pt x="14455" y="8845"/>
                    <a:pt x="14585" y="8893"/>
                  </a:cubicBezTo>
                  <a:cubicBezTo>
                    <a:pt x="15024" y="9040"/>
                    <a:pt x="15484" y="9249"/>
                    <a:pt x="15798" y="9605"/>
                  </a:cubicBezTo>
                  <a:cubicBezTo>
                    <a:pt x="16112" y="9981"/>
                    <a:pt x="16154" y="10274"/>
                    <a:pt x="16070" y="10735"/>
                  </a:cubicBezTo>
                  <a:cubicBezTo>
                    <a:pt x="16028" y="10944"/>
                    <a:pt x="16154" y="11111"/>
                    <a:pt x="16342" y="11153"/>
                  </a:cubicBezTo>
                  <a:cubicBezTo>
                    <a:pt x="16217" y="11676"/>
                    <a:pt x="16196" y="12241"/>
                    <a:pt x="16154" y="12785"/>
                  </a:cubicBezTo>
                  <a:cubicBezTo>
                    <a:pt x="16133" y="13204"/>
                    <a:pt x="16154" y="13643"/>
                    <a:pt x="16196" y="14082"/>
                  </a:cubicBezTo>
                  <a:cubicBezTo>
                    <a:pt x="16154" y="14061"/>
                    <a:pt x="16112" y="14061"/>
                    <a:pt x="16091" y="14041"/>
                  </a:cubicBezTo>
                  <a:lnTo>
                    <a:pt x="16091" y="14041"/>
                  </a:lnTo>
                  <a:cubicBezTo>
                    <a:pt x="16102" y="14042"/>
                    <a:pt x="16111" y="14043"/>
                    <a:pt x="16117" y="14043"/>
                  </a:cubicBezTo>
                  <a:cubicBezTo>
                    <a:pt x="16188" y="14043"/>
                    <a:pt x="15906" y="13936"/>
                    <a:pt x="15945" y="13936"/>
                  </a:cubicBezTo>
                  <a:cubicBezTo>
                    <a:pt x="15840" y="13915"/>
                    <a:pt x="15777" y="13852"/>
                    <a:pt x="15673" y="13831"/>
                  </a:cubicBezTo>
                  <a:cubicBezTo>
                    <a:pt x="15505" y="13748"/>
                    <a:pt x="15359" y="13643"/>
                    <a:pt x="15191" y="13517"/>
                  </a:cubicBezTo>
                  <a:cubicBezTo>
                    <a:pt x="14898" y="13287"/>
                    <a:pt x="14543" y="13036"/>
                    <a:pt x="14313" y="12764"/>
                  </a:cubicBezTo>
                  <a:cubicBezTo>
                    <a:pt x="13685" y="11969"/>
                    <a:pt x="13120" y="11132"/>
                    <a:pt x="13266" y="10086"/>
                  </a:cubicBezTo>
                  <a:cubicBezTo>
                    <a:pt x="13355" y="9484"/>
                    <a:pt x="13638" y="8823"/>
                    <a:pt x="14229" y="8823"/>
                  </a:cubicBezTo>
                  <a:close/>
                  <a:moveTo>
                    <a:pt x="44589" y="13371"/>
                  </a:moveTo>
                  <a:lnTo>
                    <a:pt x="44589" y="13371"/>
                  </a:lnTo>
                  <a:cubicBezTo>
                    <a:pt x="44777" y="13413"/>
                    <a:pt x="44966" y="13413"/>
                    <a:pt x="45112" y="13434"/>
                  </a:cubicBezTo>
                  <a:cubicBezTo>
                    <a:pt x="45133" y="13413"/>
                    <a:pt x="45175" y="13413"/>
                    <a:pt x="45196" y="13413"/>
                  </a:cubicBezTo>
                  <a:cubicBezTo>
                    <a:pt x="44987" y="13601"/>
                    <a:pt x="44819" y="13831"/>
                    <a:pt x="44694" y="14082"/>
                  </a:cubicBezTo>
                  <a:cubicBezTo>
                    <a:pt x="44673" y="13852"/>
                    <a:pt x="44610" y="13622"/>
                    <a:pt x="44589" y="13371"/>
                  </a:cubicBezTo>
                  <a:close/>
                  <a:moveTo>
                    <a:pt x="46491" y="13721"/>
                  </a:moveTo>
                  <a:cubicBezTo>
                    <a:pt x="47663" y="13721"/>
                    <a:pt x="48147" y="14941"/>
                    <a:pt x="48167" y="16007"/>
                  </a:cubicBezTo>
                  <a:cubicBezTo>
                    <a:pt x="48209" y="17158"/>
                    <a:pt x="47728" y="18372"/>
                    <a:pt x="46807" y="19104"/>
                  </a:cubicBezTo>
                  <a:cubicBezTo>
                    <a:pt x="46326" y="19502"/>
                    <a:pt x="45698" y="19983"/>
                    <a:pt x="45070" y="20025"/>
                  </a:cubicBezTo>
                  <a:cubicBezTo>
                    <a:pt x="44984" y="20031"/>
                    <a:pt x="44899" y="20033"/>
                    <a:pt x="44814" y="20033"/>
                  </a:cubicBezTo>
                  <a:cubicBezTo>
                    <a:pt x="44609" y="20033"/>
                    <a:pt x="44411" y="20019"/>
                    <a:pt x="44233" y="20004"/>
                  </a:cubicBezTo>
                  <a:cubicBezTo>
                    <a:pt x="44589" y="19020"/>
                    <a:pt x="44882" y="18016"/>
                    <a:pt x="44924" y="16991"/>
                  </a:cubicBezTo>
                  <a:lnTo>
                    <a:pt x="44924" y="16363"/>
                  </a:lnTo>
                  <a:cubicBezTo>
                    <a:pt x="44966" y="16321"/>
                    <a:pt x="44987" y="16258"/>
                    <a:pt x="44987" y="16217"/>
                  </a:cubicBezTo>
                  <a:cubicBezTo>
                    <a:pt x="45028" y="15275"/>
                    <a:pt x="45175" y="13789"/>
                    <a:pt x="46347" y="13727"/>
                  </a:cubicBezTo>
                  <a:cubicBezTo>
                    <a:pt x="46396" y="13723"/>
                    <a:pt x="46444" y="13721"/>
                    <a:pt x="46491" y="13721"/>
                  </a:cubicBezTo>
                  <a:close/>
                  <a:moveTo>
                    <a:pt x="24440" y="25528"/>
                  </a:moveTo>
                  <a:lnTo>
                    <a:pt x="24440" y="25528"/>
                  </a:lnTo>
                  <a:cubicBezTo>
                    <a:pt x="25151" y="25946"/>
                    <a:pt x="25883" y="26302"/>
                    <a:pt x="26637" y="26595"/>
                  </a:cubicBezTo>
                  <a:cubicBezTo>
                    <a:pt x="27348" y="26804"/>
                    <a:pt x="28059" y="26992"/>
                    <a:pt x="28771" y="27097"/>
                  </a:cubicBezTo>
                  <a:cubicBezTo>
                    <a:pt x="28603" y="27620"/>
                    <a:pt x="28038" y="27976"/>
                    <a:pt x="27557" y="28164"/>
                  </a:cubicBezTo>
                  <a:cubicBezTo>
                    <a:pt x="27374" y="28229"/>
                    <a:pt x="27194" y="28259"/>
                    <a:pt x="27018" y="28259"/>
                  </a:cubicBezTo>
                  <a:cubicBezTo>
                    <a:pt x="26572" y="28259"/>
                    <a:pt x="26154" y="28067"/>
                    <a:pt x="25779" y="27766"/>
                  </a:cubicBezTo>
                  <a:cubicBezTo>
                    <a:pt x="25276" y="27411"/>
                    <a:pt x="24607" y="26804"/>
                    <a:pt x="24502" y="26176"/>
                  </a:cubicBezTo>
                  <a:cubicBezTo>
                    <a:pt x="24481" y="25967"/>
                    <a:pt x="24440" y="25737"/>
                    <a:pt x="24440" y="25528"/>
                  </a:cubicBezTo>
                  <a:close/>
                  <a:moveTo>
                    <a:pt x="22598" y="24335"/>
                  </a:moveTo>
                  <a:cubicBezTo>
                    <a:pt x="22828" y="24502"/>
                    <a:pt x="23059" y="24628"/>
                    <a:pt x="23268" y="24774"/>
                  </a:cubicBezTo>
                  <a:cubicBezTo>
                    <a:pt x="23435" y="24879"/>
                    <a:pt x="23624" y="24984"/>
                    <a:pt x="23791" y="25109"/>
                  </a:cubicBezTo>
                  <a:lnTo>
                    <a:pt x="23791" y="25151"/>
                  </a:lnTo>
                  <a:cubicBezTo>
                    <a:pt x="23707" y="25632"/>
                    <a:pt x="23749" y="26113"/>
                    <a:pt x="23896" y="26595"/>
                  </a:cubicBezTo>
                  <a:cubicBezTo>
                    <a:pt x="24188" y="27432"/>
                    <a:pt x="25067" y="28185"/>
                    <a:pt x="25800" y="28603"/>
                  </a:cubicBezTo>
                  <a:cubicBezTo>
                    <a:pt x="26188" y="28818"/>
                    <a:pt x="26586" y="28923"/>
                    <a:pt x="26982" y="28923"/>
                  </a:cubicBezTo>
                  <a:cubicBezTo>
                    <a:pt x="27397" y="28923"/>
                    <a:pt x="27809" y="28807"/>
                    <a:pt x="28206" y="28582"/>
                  </a:cubicBezTo>
                  <a:cubicBezTo>
                    <a:pt x="28729" y="28290"/>
                    <a:pt x="29189" y="27766"/>
                    <a:pt x="29294" y="27160"/>
                  </a:cubicBezTo>
                  <a:cubicBezTo>
                    <a:pt x="30047" y="27264"/>
                    <a:pt x="30800" y="27327"/>
                    <a:pt x="31554" y="27327"/>
                  </a:cubicBezTo>
                  <a:cubicBezTo>
                    <a:pt x="31533" y="27411"/>
                    <a:pt x="31512" y="27515"/>
                    <a:pt x="31512" y="27578"/>
                  </a:cubicBezTo>
                  <a:cubicBezTo>
                    <a:pt x="31428" y="27955"/>
                    <a:pt x="31386" y="28310"/>
                    <a:pt x="31323" y="28687"/>
                  </a:cubicBezTo>
                  <a:cubicBezTo>
                    <a:pt x="31198" y="29419"/>
                    <a:pt x="31114" y="30194"/>
                    <a:pt x="31010" y="30926"/>
                  </a:cubicBezTo>
                  <a:cubicBezTo>
                    <a:pt x="30863" y="32244"/>
                    <a:pt x="30675" y="33520"/>
                    <a:pt x="30633" y="34839"/>
                  </a:cubicBezTo>
                  <a:cubicBezTo>
                    <a:pt x="30591" y="35487"/>
                    <a:pt x="30528" y="36136"/>
                    <a:pt x="30424" y="36785"/>
                  </a:cubicBezTo>
                  <a:cubicBezTo>
                    <a:pt x="30361" y="37098"/>
                    <a:pt x="30340" y="37391"/>
                    <a:pt x="30319" y="37705"/>
                  </a:cubicBezTo>
                  <a:cubicBezTo>
                    <a:pt x="30277" y="37977"/>
                    <a:pt x="30173" y="38228"/>
                    <a:pt x="30152" y="38500"/>
                  </a:cubicBezTo>
                  <a:cubicBezTo>
                    <a:pt x="30110" y="39044"/>
                    <a:pt x="30173" y="39651"/>
                    <a:pt x="30068" y="40174"/>
                  </a:cubicBezTo>
                  <a:cubicBezTo>
                    <a:pt x="29984" y="40530"/>
                    <a:pt x="29984" y="40927"/>
                    <a:pt x="29942" y="41283"/>
                  </a:cubicBezTo>
                  <a:cubicBezTo>
                    <a:pt x="29922" y="41681"/>
                    <a:pt x="29901" y="42183"/>
                    <a:pt x="29670" y="42497"/>
                  </a:cubicBezTo>
                  <a:cubicBezTo>
                    <a:pt x="29420" y="42882"/>
                    <a:pt x="28938" y="43001"/>
                    <a:pt x="28488" y="43001"/>
                  </a:cubicBezTo>
                  <a:cubicBezTo>
                    <a:pt x="28449" y="43001"/>
                    <a:pt x="28411" y="43000"/>
                    <a:pt x="28373" y="42999"/>
                  </a:cubicBezTo>
                  <a:cubicBezTo>
                    <a:pt x="27745" y="42957"/>
                    <a:pt x="27118" y="42831"/>
                    <a:pt x="26490" y="42727"/>
                  </a:cubicBezTo>
                  <a:cubicBezTo>
                    <a:pt x="25946" y="42622"/>
                    <a:pt x="25360" y="42622"/>
                    <a:pt x="24816" y="42518"/>
                  </a:cubicBezTo>
                  <a:cubicBezTo>
                    <a:pt x="23582" y="42308"/>
                    <a:pt x="22473" y="41848"/>
                    <a:pt x="21343" y="41283"/>
                  </a:cubicBezTo>
                  <a:cubicBezTo>
                    <a:pt x="20192" y="40697"/>
                    <a:pt x="19125" y="39965"/>
                    <a:pt x="17995" y="39337"/>
                  </a:cubicBezTo>
                  <a:cubicBezTo>
                    <a:pt x="17388" y="38981"/>
                    <a:pt x="16844" y="38668"/>
                    <a:pt x="16300" y="38249"/>
                  </a:cubicBezTo>
                  <a:cubicBezTo>
                    <a:pt x="16196" y="38186"/>
                    <a:pt x="16070" y="38103"/>
                    <a:pt x="16007" y="38019"/>
                  </a:cubicBezTo>
                  <a:cubicBezTo>
                    <a:pt x="16091" y="37852"/>
                    <a:pt x="16007" y="37621"/>
                    <a:pt x="15777" y="37580"/>
                  </a:cubicBezTo>
                  <a:cubicBezTo>
                    <a:pt x="15401" y="37496"/>
                    <a:pt x="15024" y="37245"/>
                    <a:pt x="14752" y="37015"/>
                  </a:cubicBezTo>
                  <a:cubicBezTo>
                    <a:pt x="14501" y="36847"/>
                    <a:pt x="14208" y="36659"/>
                    <a:pt x="14020" y="36387"/>
                  </a:cubicBezTo>
                  <a:cubicBezTo>
                    <a:pt x="13852" y="36157"/>
                    <a:pt x="13517" y="35906"/>
                    <a:pt x="13434" y="35613"/>
                  </a:cubicBezTo>
                  <a:lnTo>
                    <a:pt x="13434" y="35529"/>
                  </a:lnTo>
                  <a:cubicBezTo>
                    <a:pt x="13517" y="35466"/>
                    <a:pt x="13580" y="35383"/>
                    <a:pt x="13580" y="35278"/>
                  </a:cubicBezTo>
                  <a:cubicBezTo>
                    <a:pt x="13622" y="35194"/>
                    <a:pt x="13685" y="35152"/>
                    <a:pt x="13706" y="35090"/>
                  </a:cubicBezTo>
                  <a:cubicBezTo>
                    <a:pt x="13831" y="34901"/>
                    <a:pt x="13936" y="34713"/>
                    <a:pt x="14061" y="34546"/>
                  </a:cubicBezTo>
                  <a:cubicBezTo>
                    <a:pt x="14585" y="33730"/>
                    <a:pt x="15108" y="32893"/>
                    <a:pt x="15673" y="32098"/>
                  </a:cubicBezTo>
                  <a:cubicBezTo>
                    <a:pt x="16217" y="31323"/>
                    <a:pt x="16865" y="30570"/>
                    <a:pt x="17493" y="29838"/>
                  </a:cubicBezTo>
                  <a:cubicBezTo>
                    <a:pt x="18623" y="28499"/>
                    <a:pt x="19815" y="27243"/>
                    <a:pt x="20945" y="25904"/>
                  </a:cubicBezTo>
                  <a:cubicBezTo>
                    <a:pt x="21092" y="25716"/>
                    <a:pt x="22201" y="24419"/>
                    <a:pt x="22598" y="24335"/>
                  </a:cubicBezTo>
                  <a:close/>
                  <a:moveTo>
                    <a:pt x="2105" y="37949"/>
                  </a:moveTo>
                  <a:cubicBezTo>
                    <a:pt x="2167" y="37949"/>
                    <a:pt x="2227" y="37970"/>
                    <a:pt x="2281" y="38019"/>
                  </a:cubicBezTo>
                  <a:cubicBezTo>
                    <a:pt x="2302" y="38040"/>
                    <a:pt x="2323" y="38082"/>
                    <a:pt x="2344" y="38082"/>
                  </a:cubicBezTo>
                  <a:cubicBezTo>
                    <a:pt x="2344" y="38103"/>
                    <a:pt x="2386" y="38103"/>
                    <a:pt x="2386" y="38124"/>
                  </a:cubicBezTo>
                  <a:cubicBezTo>
                    <a:pt x="2721" y="38626"/>
                    <a:pt x="2846" y="39191"/>
                    <a:pt x="3035" y="39756"/>
                  </a:cubicBezTo>
                  <a:cubicBezTo>
                    <a:pt x="3244" y="40383"/>
                    <a:pt x="3432" y="41032"/>
                    <a:pt x="3537" y="41681"/>
                  </a:cubicBezTo>
                  <a:cubicBezTo>
                    <a:pt x="3579" y="42057"/>
                    <a:pt x="3704" y="42580"/>
                    <a:pt x="3537" y="42936"/>
                  </a:cubicBezTo>
                  <a:cubicBezTo>
                    <a:pt x="3395" y="43209"/>
                    <a:pt x="3099" y="43305"/>
                    <a:pt x="2789" y="43305"/>
                  </a:cubicBezTo>
                  <a:cubicBezTo>
                    <a:pt x="2505" y="43305"/>
                    <a:pt x="2210" y="43224"/>
                    <a:pt x="2009" y="43124"/>
                  </a:cubicBezTo>
                  <a:cubicBezTo>
                    <a:pt x="1507" y="42894"/>
                    <a:pt x="1089" y="42538"/>
                    <a:pt x="984" y="41974"/>
                  </a:cubicBezTo>
                  <a:cubicBezTo>
                    <a:pt x="880" y="41471"/>
                    <a:pt x="880" y="40969"/>
                    <a:pt x="963" y="40446"/>
                  </a:cubicBezTo>
                  <a:cubicBezTo>
                    <a:pt x="1026" y="39965"/>
                    <a:pt x="1026" y="39400"/>
                    <a:pt x="1193" y="38940"/>
                  </a:cubicBezTo>
                  <a:cubicBezTo>
                    <a:pt x="1283" y="38689"/>
                    <a:pt x="1739" y="37949"/>
                    <a:pt x="2105" y="37949"/>
                  </a:cubicBezTo>
                  <a:close/>
                  <a:moveTo>
                    <a:pt x="12639" y="35759"/>
                  </a:moveTo>
                  <a:cubicBezTo>
                    <a:pt x="12743" y="36261"/>
                    <a:pt x="13162" y="36743"/>
                    <a:pt x="13517" y="37098"/>
                  </a:cubicBezTo>
                  <a:cubicBezTo>
                    <a:pt x="13831" y="37412"/>
                    <a:pt x="14208" y="37705"/>
                    <a:pt x="14626" y="37914"/>
                  </a:cubicBezTo>
                  <a:cubicBezTo>
                    <a:pt x="14647" y="38019"/>
                    <a:pt x="14731" y="38124"/>
                    <a:pt x="14857" y="38165"/>
                  </a:cubicBezTo>
                  <a:cubicBezTo>
                    <a:pt x="15066" y="38249"/>
                    <a:pt x="15212" y="38417"/>
                    <a:pt x="15401" y="38563"/>
                  </a:cubicBezTo>
                  <a:cubicBezTo>
                    <a:pt x="15610" y="38751"/>
                    <a:pt x="15840" y="38898"/>
                    <a:pt x="16049" y="39065"/>
                  </a:cubicBezTo>
                  <a:cubicBezTo>
                    <a:pt x="16489" y="39379"/>
                    <a:pt x="16970" y="39630"/>
                    <a:pt x="17430" y="39902"/>
                  </a:cubicBezTo>
                  <a:cubicBezTo>
                    <a:pt x="18476" y="40488"/>
                    <a:pt x="19460" y="41158"/>
                    <a:pt x="20506" y="41722"/>
                  </a:cubicBezTo>
                  <a:cubicBezTo>
                    <a:pt x="21573" y="42308"/>
                    <a:pt x="22661" y="42852"/>
                    <a:pt x="23875" y="43145"/>
                  </a:cubicBezTo>
                  <a:cubicBezTo>
                    <a:pt x="24481" y="43292"/>
                    <a:pt x="25067" y="43396"/>
                    <a:pt x="25695" y="43459"/>
                  </a:cubicBezTo>
                  <a:cubicBezTo>
                    <a:pt x="26281" y="43522"/>
                    <a:pt x="26825" y="43647"/>
                    <a:pt x="27411" y="43731"/>
                  </a:cubicBezTo>
                  <a:cubicBezTo>
                    <a:pt x="27684" y="43765"/>
                    <a:pt x="28013" y="43799"/>
                    <a:pt x="28341" y="43799"/>
                  </a:cubicBezTo>
                  <a:cubicBezTo>
                    <a:pt x="28415" y="43799"/>
                    <a:pt x="28489" y="43798"/>
                    <a:pt x="28561" y="43794"/>
                  </a:cubicBezTo>
                  <a:lnTo>
                    <a:pt x="28561" y="43794"/>
                  </a:lnTo>
                  <a:cubicBezTo>
                    <a:pt x="28499" y="43878"/>
                    <a:pt x="28478" y="43961"/>
                    <a:pt x="28415" y="44066"/>
                  </a:cubicBezTo>
                  <a:cubicBezTo>
                    <a:pt x="28310" y="44338"/>
                    <a:pt x="28394" y="44631"/>
                    <a:pt x="28310" y="44924"/>
                  </a:cubicBezTo>
                  <a:cubicBezTo>
                    <a:pt x="28206" y="45426"/>
                    <a:pt x="28059" y="45907"/>
                    <a:pt x="27892" y="46409"/>
                  </a:cubicBezTo>
                  <a:cubicBezTo>
                    <a:pt x="27787" y="46723"/>
                    <a:pt x="27641" y="47267"/>
                    <a:pt x="27306" y="47414"/>
                  </a:cubicBezTo>
                  <a:cubicBezTo>
                    <a:pt x="27189" y="47462"/>
                    <a:pt x="27068" y="47479"/>
                    <a:pt x="26944" y="47479"/>
                  </a:cubicBezTo>
                  <a:cubicBezTo>
                    <a:pt x="26802" y="47479"/>
                    <a:pt x="26656" y="47457"/>
                    <a:pt x="26511" y="47435"/>
                  </a:cubicBezTo>
                  <a:cubicBezTo>
                    <a:pt x="26448" y="47388"/>
                    <a:pt x="26397" y="47364"/>
                    <a:pt x="26340" y="47364"/>
                  </a:cubicBezTo>
                  <a:cubicBezTo>
                    <a:pt x="26321" y="47364"/>
                    <a:pt x="26302" y="47367"/>
                    <a:pt x="26281" y="47372"/>
                  </a:cubicBezTo>
                  <a:cubicBezTo>
                    <a:pt x="26093" y="47330"/>
                    <a:pt x="25904" y="47246"/>
                    <a:pt x="25758" y="47204"/>
                  </a:cubicBezTo>
                  <a:cubicBezTo>
                    <a:pt x="25130" y="46995"/>
                    <a:pt x="24440" y="46849"/>
                    <a:pt x="23854" y="46598"/>
                  </a:cubicBezTo>
                  <a:cubicBezTo>
                    <a:pt x="23352" y="46368"/>
                    <a:pt x="22807" y="46263"/>
                    <a:pt x="22243" y="46158"/>
                  </a:cubicBezTo>
                  <a:cubicBezTo>
                    <a:pt x="21050" y="45907"/>
                    <a:pt x="19899" y="45489"/>
                    <a:pt x="18748" y="45070"/>
                  </a:cubicBezTo>
                  <a:cubicBezTo>
                    <a:pt x="18142" y="44861"/>
                    <a:pt x="17577" y="44631"/>
                    <a:pt x="16991" y="44338"/>
                  </a:cubicBezTo>
                  <a:cubicBezTo>
                    <a:pt x="16530" y="44108"/>
                    <a:pt x="16049" y="43815"/>
                    <a:pt x="15547" y="43647"/>
                  </a:cubicBezTo>
                  <a:cubicBezTo>
                    <a:pt x="15066" y="43459"/>
                    <a:pt x="14501" y="43292"/>
                    <a:pt x="14082" y="42978"/>
                  </a:cubicBezTo>
                  <a:cubicBezTo>
                    <a:pt x="13664" y="42664"/>
                    <a:pt x="13245" y="42329"/>
                    <a:pt x="12890" y="41974"/>
                  </a:cubicBezTo>
                  <a:cubicBezTo>
                    <a:pt x="12450" y="41555"/>
                    <a:pt x="12053" y="41053"/>
                    <a:pt x="11634" y="40614"/>
                  </a:cubicBezTo>
                  <a:cubicBezTo>
                    <a:pt x="11216" y="40174"/>
                    <a:pt x="10860" y="39693"/>
                    <a:pt x="10546" y="39191"/>
                  </a:cubicBezTo>
                  <a:cubicBezTo>
                    <a:pt x="10358" y="38877"/>
                    <a:pt x="10149" y="38605"/>
                    <a:pt x="10065" y="38228"/>
                  </a:cubicBezTo>
                  <a:cubicBezTo>
                    <a:pt x="10023" y="37998"/>
                    <a:pt x="9939" y="37768"/>
                    <a:pt x="9856" y="37517"/>
                  </a:cubicBezTo>
                  <a:cubicBezTo>
                    <a:pt x="9793" y="37308"/>
                    <a:pt x="9647" y="36994"/>
                    <a:pt x="9688" y="36785"/>
                  </a:cubicBezTo>
                  <a:cubicBezTo>
                    <a:pt x="9730" y="36659"/>
                    <a:pt x="9939" y="36638"/>
                    <a:pt x="10044" y="36596"/>
                  </a:cubicBezTo>
                  <a:cubicBezTo>
                    <a:pt x="10567" y="36492"/>
                    <a:pt x="11090" y="36387"/>
                    <a:pt x="11592" y="36178"/>
                  </a:cubicBezTo>
                  <a:cubicBezTo>
                    <a:pt x="11927" y="36031"/>
                    <a:pt x="12262" y="35864"/>
                    <a:pt x="12639" y="35759"/>
                  </a:cubicBezTo>
                  <a:close/>
                  <a:moveTo>
                    <a:pt x="31000" y="57850"/>
                  </a:moveTo>
                  <a:cubicBezTo>
                    <a:pt x="31052" y="57850"/>
                    <a:pt x="31104" y="57852"/>
                    <a:pt x="31156" y="57855"/>
                  </a:cubicBezTo>
                  <a:cubicBezTo>
                    <a:pt x="31700" y="57876"/>
                    <a:pt x="32642" y="58085"/>
                    <a:pt x="32746" y="58754"/>
                  </a:cubicBezTo>
                  <a:cubicBezTo>
                    <a:pt x="32830" y="59215"/>
                    <a:pt x="32516" y="59549"/>
                    <a:pt x="32119" y="59675"/>
                  </a:cubicBezTo>
                  <a:cubicBezTo>
                    <a:pt x="31802" y="59787"/>
                    <a:pt x="31459" y="59834"/>
                    <a:pt x="31109" y="59834"/>
                  </a:cubicBezTo>
                  <a:cubicBezTo>
                    <a:pt x="30418" y="59834"/>
                    <a:pt x="29696" y="59653"/>
                    <a:pt x="29085" y="59445"/>
                  </a:cubicBezTo>
                  <a:cubicBezTo>
                    <a:pt x="28624" y="59319"/>
                    <a:pt x="28038" y="59173"/>
                    <a:pt x="27620" y="58901"/>
                  </a:cubicBezTo>
                  <a:cubicBezTo>
                    <a:pt x="27390" y="58712"/>
                    <a:pt x="27411" y="58399"/>
                    <a:pt x="27306" y="58127"/>
                  </a:cubicBezTo>
                  <a:cubicBezTo>
                    <a:pt x="27376" y="58120"/>
                    <a:pt x="27448" y="58117"/>
                    <a:pt x="27519" y="58117"/>
                  </a:cubicBezTo>
                  <a:cubicBezTo>
                    <a:pt x="27662" y="58117"/>
                    <a:pt x="27801" y="58127"/>
                    <a:pt x="27913" y="58127"/>
                  </a:cubicBezTo>
                  <a:cubicBezTo>
                    <a:pt x="28269" y="58127"/>
                    <a:pt x="28645" y="58127"/>
                    <a:pt x="28980" y="58106"/>
                  </a:cubicBezTo>
                  <a:cubicBezTo>
                    <a:pt x="29660" y="58086"/>
                    <a:pt x="30322" y="57850"/>
                    <a:pt x="31000" y="57850"/>
                  </a:cubicBezTo>
                  <a:close/>
                  <a:moveTo>
                    <a:pt x="34554" y="0"/>
                  </a:moveTo>
                  <a:cubicBezTo>
                    <a:pt x="34491" y="0"/>
                    <a:pt x="34426" y="7"/>
                    <a:pt x="34357" y="22"/>
                  </a:cubicBezTo>
                  <a:cubicBezTo>
                    <a:pt x="34127" y="43"/>
                    <a:pt x="34127" y="398"/>
                    <a:pt x="34357" y="440"/>
                  </a:cubicBezTo>
                  <a:cubicBezTo>
                    <a:pt x="34692" y="461"/>
                    <a:pt x="34901" y="712"/>
                    <a:pt x="35173" y="880"/>
                  </a:cubicBezTo>
                  <a:cubicBezTo>
                    <a:pt x="35571" y="1089"/>
                    <a:pt x="35968" y="1298"/>
                    <a:pt x="36324" y="1507"/>
                  </a:cubicBezTo>
                  <a:cubicBezTo>
                    <a:pt x="37036" y="1926"/>
                    <a:pt x="37663" y="2428"/>
                    <a:pt x="38333" y="2867"/>
                  </a:cubicBezTo>
                  <a:cubicBezTo>
                    <a:pt x="39442" y="3600"/>
                    <a:pt x="40341" y="4541"/>
                    <a:pt x="41053" y="5629"/>
                  </a:cubicBezTo>
                  <a:cubicBezTo>
                    <a:pt x="41764" y="6738"/>
                    <a:pt x="42287" y="7931"/>
                    <a:pt x="42643" y="9186"/>
                  </a:cubicBezTo>
                  <a:cubicBezTo>
                    <a:pt x="42936" y="10170"/>
                    <a:pt x="43103" y="11132"/>
                    <a:pt x="43250" y="12136"/>
                  </a:cubicBezTo>
                  <a:cubicBezTo>
                    <a:pt x="41367" y="11613"/>
                    <a:pt x="39567" y="10797"/>
                    <a:pt x="38061" y="9542"/>
                  </a:cubicBezTo>
                  <a:cubicBezTo>
                    <a:pt x="37015" y="8705"/>
                    <a:pt x="36115" y="7701"/>
                    <a:pt x="35383" y="6550"/>
                  </a:cubicBezTo>
                  <a:cubicBezTo>
                    <a:pt x="34985" y="5964"/>
                    <a:pt x="34671" y="5336"/>
                    <a:pt x="34420" y="4646"/>
                  </a:cubicBezTo>
                  <a:cubicBezTo>
                    <a:pt x="34148" y="3997"/>
                    <a:pt x="33709" y="3390"/>
                    <a:pt x="33604" y="2679"/>
                  </a:cubicBezTo>
                  <a:cubicBezTo>
                    <a:pt x="33567" y="2475"/>
                    <a:pt x="33398" y="2382"/>
                    <a:pt x="33230" y="2382"/>
                  </a:cubicBezTo>
                  <a:cubicBezTo>
                    <a:pt x="33021" y="2382"/>
                    <a:pt x="32814" y="2528"/>
                    <a:pt x="32872" y="2784"/>
                  </a:cubicBezTo>
                  <a:cubicBezTo>
                    <a:pt x="32997" y="3579"/>
                    <a:pt x="33437" y="4227"/>
                    <a:pt x="33730" y="4960"/>
                  </a:cubicBezTo>
                  <a:cubicBezTo>
                    <a:pt x="34002" y="5650"/>
                    <a:pt x="34315" y="6320"/>
                    <a:pt x="34692" y="6947"/>
                  </a:cubicBezTo>
                  <a:cubicBezTo>
                    <a:pt x="35466" y="8203"/>
                    <a:pt x="36408" y="9333"/>
                    <a:pt x="37559" y="10253"/>
                  </a:cubicBezTo>
                  <a:cubicBezTo>
                    <a:pt x="39253" y="11634"/>
                    <a:pt x="41325" y="12660"/>
                    <a:pt x="43480" y="13078"/>
                  </a:cubicBezTo>
                  <a:cubicBezTo>
                    <a:pt x="43543" y="13141"/>
                    <a:pt x="43626" y="13204"/>
                    <a:pt x="43731" y="13225"/>
                  </a:cubicBezTo>
                  <a:cubicBezTo>
                    <a:pt x="43794" y="13748"/>
                    <a:pt x="43878" y="14271"/>
                    <a:pt x="43940" y="14815"/>
                  </a:cubicBezTo>
                  <a:cubicBezTo>
                    <a:pt x="44045" y="16070"/>
                    <a:pt x="44003" y="17305"/>
                    <a:pt x="43668" y="18518"/>
                  </a:cubicBezTo>
                  <a:cubicBezTo>
                    <a:pt x="43543" y="18958"/>
                    <a:pt x="43375" y="19397"/>
                    <a:pt x="43208" y="19815"/>
                  </a:cubicBezTo>
                  <a:cubicBezTo>
                    <a:pt x="42999" y="19899"/>
                    <a:pt x="42894" y="20108"/>
                    <a:pt x="42999" y="20297"/>
                  </a:cubicBezTo>
                  <a:cubicBezTo>
                    <a:pt x="42790" y="20778"/>
                    <a:pt x="42518" y="21280"/>
                    <a:pt x="42225" y="21719"/>
                  </a:cubicBezTo>
                  <a:cubicBezTo>
                    <a:pt x="40116" y="25082"/>
                    <a:pt x="35780" y="26140"/>
                    <a:pt x="31907" y="26140"/>
                  </a:cubicBezTo>
                  <a:cubicBezTo>
                    <a:pt x="31322" y="26140"/>
                    <a:pt x="30748" y="26116"/>
                    <a:pt x="30194" y="26072"/>
                  </a:cubicBezTo>
                  <a:cubicBezTo>
                    <a:pt x="29043" y="25967"/>
                    <a:pt x="27892" y="25841"/>
                    <a:pt x="26825" y="25423"/>
                  </a:cubicBezTo>
                  <a:cubicBezTo>
                    <a:pt x="26072" y="25130"/>
                    <a:pt x="25339" y="24732"/>
                    <a:pt x="24628" y="24314"/>
                  </a:cubicBezTo>
                  <a:cubicBezTo>
                    <a:pt x="24628" y="24230"/>
                    <a:pt x="24628" y="24168"/>
                    <a:pt x="24607" y="24084"/>
                  </a:cubicBezTo>
                  <a:cubicBezTo>
                    <a:pt x="24552" y="23974"/>
                    <a:pt x="24449" y="23913"/>
                    <a:pt x="24341" y="23913"/>
                  </a:cubicBezTo>
                  <a:cubicBezTo>
                    <a:pt x="24325" y="23913"/>
                    <a:pt x="24309" y="23914"/>
                    <a:pt x="24293" y="23916"/>
                  </a:cubicBezTo>
                  <a:cubicBezTo>
                    <a:pt x="24209" y="23916"/>
                    <a:pt x="24126" y="23958"/>
                    <a:pt x="24084" y="24000"/>
                  </a:cubicBezTo>
                  <a:cubicBezTo>
                    <a:pt x="23812" y="23833"/>
                    <a:pt x="23582" y="23686"/>
                    <a:pt x="23331" y="23540"/>
                  </a:cubicBezTo>
                  <a:cubicBezTo>
                    <a:pt x="22305" y="22912"/>
                    <a:pt x="21259" y="22159"/>
                    <a:pt x="20443" y="21301"/>
                  </a:cubicBezTo>
                  <a:cubicBezTo>
                    <a:pt x="19983" y="20820"/>
                    <a:pt x="19460" y="20401"/>
                    <a:pt x="18999" y="19878"/>
                  </a:cubicBezTo>
                  <a:cubicBezTo>
                    <a:pt x="18644" y="19418"/>
                    <a:pt x="18330" y="18937"/>
                    <a:pt x="18058" y="18372"/>
                  </a:cubicBezTo>
                  <a:cubicBezTo>
                    <a:pt x="17577" y="17221"/>
                    <a:pt x="17367" y="16028"/>
                    <a:pt x="17200" y="14794"/>
                  </a:cubicBezTo>
                  <a:cubicBezTo>
                    <a:pt x="17116" y="14166"/>
                    <a:pt x="17054" y="13517"/>
                    <a:pt x="17074" y="12890"/>
                  </a:cubicBezTo>
                  <a:cubicBezTo>
                    <a:pt x="17095" y="12325"/>
                    <a:pt x="17116" y="11760"/>
                    <a:pt x="17263" y="11216"/>
                  </a:cubicBezTo>
                  <a:cubicBezTo>
                    <a:pt x="17388" y="10651"/>
                    <a:pt x="17618" y="10128"/>
                    <a:pt x="17828" y="9605"/>
                  </a:cubicBezTo>
                  <a:cubicBezTo>
                    <a:pt x="17953" y="9249"/>
                    <a:pt x="18121" y="8893"/>
                    <a:pt x="18309" y="8517"/>
                  </a:cubicBezTo>
                  <a:cubicBezTo>
                    <a:pt x="18330" y="8517"/>
                    <a:pt x="18330" y="8538"/>
                    <a:pt x="18351" y="8538"/>
                  </a:cubicBezTo>
                  <a:cubicBezTo>
                    <a:pt x="19690" y="9040"/>
                    <a:pt x="21134" y="9375"/>
                    <a:pt x="22556" y="9437"/>
                  </a:cubicBezTo>
                  <a:cubicBezTo>
                    <a:pt x="22749" y="9443"/>
                    <a:pt x="22941" y="9445"/>
                    <a:pt x="23132" y="9445"/>
                  </a:cubicBezTo>
                  <a:cubicBezTo>
                    <a:pt x="24458" y="9445"/>
                    <a:pt x="25757" y="9319"/>
                    <a:pt x="27055" y="9082"/>
                  </a:cubicBezTo>
                  <a:cubicBezTo>
                    <a:pt x="28561" y="8831"/>
                    <a:pt x="29942" y="8287"/>
                    <a:pt x="31177" y="7429"/>
                  </a:cubicBezTo>
                  <a:cubicBezTo>
                    <a:pt x="31805" y="6968"/>
                    <a:pt x="32391" y="6508"/>
                    <a:pt x="32997" y="6006"/>
                  </a:cubicBezTo>
                  <a:cubicBezTo>
                    <a:pt x="33311" y="5755"/>
                    <a:pt x="33813" y="5504"/>
                    <a:pt x="33730" y="5022"/>
                  </a:cubicBezTo>
                  <a:cubicBezTo>
                    <a:pt x="33719" y="4928"/>
                    <a:pt x="33646" y="4881"/>
                    <a:pt x="33573" y="4881"/>
                  </a:cubicBezTo>
                  <a:cubicBezTo>
                    <a:pt x="33499" y="4881"/>
                    <a:pt x="33426" y="4928"/>
                    <a:pt x="33416" y="5022"/>
                  </a:cubicBezTo>
                  <a:cubicBezTo>
                    <a:pt x="33374" y="5294"/>
                    <a:pt x="32976" y="5483"/>
                    <a:pt x="32746" y="5608"/>
                  </a:cubicBezTo>
                  <a:cubicBezTo>
                    <a:pt x="32453" y="5776"/>
                    <a:pt x="32181" y="5985"/>
                    <a:pt x="31930" y="6173"/>
                  </a:cubicBezTo>
                  <a:cubicBezTo>
                    <a:pt x="31344" y="6550"/>
                    <a:pt x="30779" y="6927"/>
                    <a:pt x="30173" y="7261"/>
                  </a:cubicBezTo>
                  <a:cubicBezTo>
                    <a:pt x="28938" y="7910"/>
                    <a:pt x="27662" y="8266"/>
                    <a:pt x="26302" y="8433"/>
                  </a:cubicBezTo>
                  <a:cubicBezTo>
                    <a:pt x="25321" y="8569"/>
                    <a:pt x="24330" y="8672"/>
                    <a:pt x="23344" y="8672"/>
                  </a:cubicBezTo>
                  <a:cubicBezTo>
                    <a:pt x="22962" y="8672"/>
                    <a:pt x="22580" y="8656"/>
                    <a:pt x="22201" y="8621"/>
                  </a:cubicBezTo>
                  <a:cubicBezTo>
                    <a:pt x="20966" y="8496"/>
                    <a:pt x="19774" y="8161"/>
                    <a:pt x="18539" y="7994"/>
                  </a:cubicBezTo>
                  <a:cubicBezTo>
                    <a:pt x="19062" y="7031"/>
                    <a:pt x="19732" y="6173"/>
                    <a:pt x="20506" y="5357"/>
                  </a:cubicBezTo>
                  <a:cubicBezTo>
                    <a:pt x="20726" y="5101"/>
                    <a:pt x="20449" y="4748"/>
                    <a:pt x="20166" y="4748"/>
                  </a:cubicBezTo>
                  <a:cubicBezTo>
                    <a:pt x="20125" y="4748"/>
                    <a:pt x="20085" y="4756"/>
                    <a:pt x="20046" y="4771"/>
                  </a:cubicBezTo>
                  <a:cubicBezTo>
                    <a:pt x="18309" y="5566"/>
                    <a:pt x="17472" y="7659"/>
                    <a:pt x="16802" y="9333"/>
                  </a:cubicBezTo>
                  <a:cubicBezTo>
                    <a:pt x="16781" y="9375"/>
                    <a:pt x="16761" y="9437"/>
                    <a:pt x="16761" y="9479"/>
                  </a:cubicBezTo>
                  <a:cubicBezTo>
                    <a:pt x="16677" y="9270"/>
                    <a:pt x="16551" y="9061"/>
                    <a:pt x="16363" y="8893"/>
                  </a:cubicBezTo>
                  <a:cubicBezTo>
                    <a:pt x="15924" y="8475"/>
                    <a:pt x="15401" y="8077"/>
                    <a:pt x="14815" y="7889"/>
                  </a:cubicBezTo>
                  <a:cubicBezTo>
                    <a:pt x="14593" y="7824"/>
                    <a:pt x="14377" y="7793"/>
                    <a:pt x="14171" y="7793"/>
                  </a:cubicBezTo>
                  <a:cubicBezTo>
                    <a:pt x="13308" y="7793"/>
                    <a:pt x="12616" y="8337"/>
                    <a:pt x="12346" y="9249"/>
                  </a:cubicBezTo>
                  <a:cubicBezTo>
                    <a:pt x="11948" y="10609"/>
                    <a:pt x="12408" y="11864"/>
                    <a:pt x="13245" y="12973"/>
                  </a:cubicBezTo>
                  <a:cubicBezTo>
                    <a:pt x="13622" y="13434"/>
                    <a:pt x="14124" y="13852"/>
                    <a:pt x="14585" y="14229"/>
                  </a:cubicBezTo>
                  <a:cubicBezTo>
                    <a:pt x="14815" y="14396"/>
                    <a:pt x="15087" y="14564"/>
                    <a:pt x="15401" y="14668"/>
                  </a:cubicBezTo>
                  <a:cubicBezTo>
                    <a:pt x="15486" y="14693"/>
                    <a:pt x="15560" y="14703"/>
                    <a:pt x="15627" y="14703"/>
                  </a:cubicBezTo>
                  <a:cubicBezTo>
                    <a:pt x="15790" y="14703"/>
                    <a:pt x="15920" y="14644"/>
                    <a:pt x="16112" y="14585"/>
                  </a:cubicBezTo>
                  <a:cubicBezTo>
                    <a:pt x="16133" y="14585"/>
                    <a:pt x="16154" y="14564"/>
                    <a:pt x="16154" y="14564"/>
                  </a:cubicBezTo>
                  <a:cubicBezTo>
                    <a:pt x="16217" y="15129"/>
                    <a:pt x="16321" y="15735"/>
                    <a:pt x="16426" y="16279"/>
                  </a:cubicBezTo>
                  <a:cubicBezTo>
                    <a:pt x="16656" y="17493"/>
                    <a:pt x="17012" y="18644"/>
                    <a:pt x="17681" y="19690"/>
                  </a:cubicBezTo>
                  <a:cubicBezTo>
                    <a:pt x="18309" y="20736"/>
                    <a:pt x="19292" y="21615"/>
                    <a:pt x="20213" y="22431"/>
                  </a:cubicBezTo>
                  <a:cubicBezTo>
                    <a:pt x="20506" y="22703"/>
                    <a:pt x="20820" y="22954"/>
                    <a:pt x="21155" y="23226"/>
                  </a:cubicBezTo>
                  <a:cubicBezTo>
                    <a:pt x="21007" y="23236"/>
                    <a:pt x="20859" y="23240"/>
                    <a:pt x="20710" y="23240"/>
                  </a:cubicBezTo>
                  <a:cubicBezTo>
                    <a:pt x="19266" y="23240"/>
                    <a:pt x="17817" y="22797"/>
                    <a:pt x="16489" y="22284"/>
                  </a:cubicBezTo>
                  <a:cubicBezTo>
                    <a:pt x="15735" y="21992"/>
                    <a:pt x="14961" y="21699"/>
                    <a:pt x="14271" y="21280"/>
                  </a:cubicBezTo>
                  <a:cubicBezTo>
                    <a:pt x="13601" y="20862"/>
                    <a:pt x="12932" y="20422"/>
                    <a:pt x="12304" y="19941"/>
                  </a:cubicBezTo>
                  <a:cubicBezTo>
                    <a:pt x="11007" y="18979"/>
                    <a:pt x="9856" y="17828"/>
                    <a:pt x="8956" y="16468"/>
                  </a:cubicBezTo>
                  <a:cubicBezTo>
                    <a:pt x="8517" y="15756"/>
                    <a:pt x="7994" y="15129"/>
                    <a:pt x="7575" y="14438"/>
                  </a:cubicBezTo>
                  <a:cubicBezTo>
                    <a:pt x="7345" y="14061"/>
                    <a:pt x="7157" y="13664"/>
                    <a:pt x="6968" y="13245"/>
                  </a:cubicBezTo>
                  <a:cubicBezTo>
                    <a:pt x="7010" y="13204"/>
                    <a:pt x="7010" y="13183"/>
                    <a:pt x="7031" y="13120"/>
                  </a:cubicBezTo>
                  <a:cubicBezTo>
                    <a:pt x="7073" y="13015"/>
                    <a:pt x="7115" y="12890"/>
                    <a:pt x="7115" y="12764"/>
                  </a:cubicBezTo>
                  <a:cubicBezTo>
                    <a:pt x="7115" y="12680"/>
                    <a:pt x="7115" y="12576"/>
                    <a:pt x="7136" y="12492"/>
                  </a:cubicBezTo>
                  <a:lnTo>
                    <a:pt x="7136" y="12471"/>
                  </a:lnTo>
                  <a:cubicBezTo>
                    <a:pt x="7387" y="12157"/>
                    <a:pt x="7450" y="11551"/>
                    <a:pt x="7491" y="11132"/>
                  </a:cubicBezTo>
                  <a:cubicBezTo>
                    <a:pt x="7554" y="10672"/>
                    <a:pt x="7575" y="10191"/>
                    <a:pt x="7533" y="9688"/>
                  </a:cubicBezTo>
                  <a:cubicBezTo>
                    <a:pt x="7506" y="9531"/>
                    <a:pt x="7380" y="9460"/>
                    <a:pt x="7251" y="9460"/>
                  </a:cubicBezTo>
                  <a:cubicBezTo>
                    <a:pt x="7090" y="9460"/>
                    <a:pt x="6924" y="9574"/>
                    <a:pt x="6947" y="9772"/>
                  </a:cubicBezTo>
                  <a:cubicBezTo>
                    <a:pt x="7010" y="10253"/>
                    <a:pt x="6947" y="10714"/>
                    <a:pt x="6864" y="11195"/>
                  </a:cubicBezTo>
                  <a:cubicBezTo>
                    <a:pt x="6822" y="11425"/>
                    <a:pt x="6738" y="11655"/>
                    <a:pt x="6696" y="11927"/>
                  </a:cubicBezTo>
                  <a:lnTo>
                    <a:pt x="6654" y="11948"/>
                  </a:lnTo>
                  <a:lnTo>
                    <a:pt x="6592" y="12095"/>
                  </a:lnTo>
                  <a:cubicBezTo>
                    <a:pt x="6508" y="11990"/>
                    <a:pt x="6424" y="11927"/>
                    <a:pt x="6382" y="11781"/>
                  </a:cubicBezTo>
                  <a:cubicBezTo>
                    <a:pt x="6278" y="11572"/>
                    <a:pt x="6173" y="11341"/>
                    <a:pt x="6090" y="11111"/>
                  </a:cubicBezTo>
                  <a:cubicBezTo>
                    <a:pt x="5964" y="10609"/>
                    <a:pt x="5880" y="10086"/>
                    <a:pt x="5797" y="9584"/>
                  </a:cubicBezTo>
                  <a:cubicBezTo>
                    <a:pt x="5778" y="9447"/>
                    <a:pt x="5677" y="9386"/>
                    <a:pt x="5574" y="9386"/>
                  </a:cubicBezTo>
                  <a:cubicBezTo>
                    <a:pt x="5439" y="9386"/>
                    <a:pt x="5301" y="9490"/>
                    <a:pt x="5336" y="9667"/>
                  </a:cubicBezTo>
                  <a:cubicBezTo>
                    <a:pt x="5378" y="10295"/>
                    <a:pt x="5378" y="10923"/>
                    <a:pt x="5546" y="11551"/>
                  </a:cubicBezTo>
                  <a:cubicBezTo>
                    <a:pt x="5608" y="11864"/>
                    <a:pt x="5755" y="12262"/>
                    <a:pt x="5964" y="12555"/>
                  </a:cubicBezTo>
                  <a:lnTo>
                    <a:pt x="5964" y="12576"/>
                  </a:lnTo>
                  <a:cubicBezTo>
                    <a:pt x="5901" y="12555"/>
                    <a:pt x="5818" y="12555"/>
                    <a:pt x="5776" y="12513"/>
                  </a:cubicBezTo>
                  <a:cubicBezTo>
                    <a:pt x="5462" y="12388"/>
                    <a:pt x="5190" y="12095"/>
                    <a:pt x="4876" y="11990"/>
                  </a:cubicBezTo>
                  <a:cubicBezTo>
                    <a:pt x="4625" y="11927"/>
                    <a:pt x="4457" y="11613"/>
                    <a:pt x="4248" y="11446"/>
                  </a:cubicBezTo>
                  <a:cubicBezTo>
                    <a:pt x="4039" y="11300"/>
                    <a:pt x="3872" y="11195"/>
                    <a:pt x="3600" y="11132"/>
                  </a:cubicBezTo>
                  <a:cubicBezTo>
                    <a:pt x="3588" y="11130"/>
                    <a:pt x="3577" y="11129"/>
                    <a:pt x="3566" y="11129"/>
                  </a:cubicBezTo>
                  <a:cubicBezTo>
                    <a:pt x="3382" y="11129"/>
                    <a:pt x="3317" y="11449"/>
                    <a:pt x="3495" y="11509"/>
                  </a:cubicBezTo>
                  <a:cubicBezTo>
                    <a:pt x="3830" y="11613"/>
                    <a:pt x="3997" y="12053"/>
                    <a:pt x="4206" y="12304"/>
                  </a:cubicBezTo>
                  <a:cubicBezTo>
                    <a:pt x="4395" y="12576"/>
                    <a:pt x="4667" y="12764"/>
                    <a:pt x="4939" y="12932"/>
                  </a:cubicBezTo>
                  <a:cubicBezTo>
                    <a:pt x="5274" y="13204"/>
                    <a:pt x="5692" y="13434"/>
                    <a:pt x="6110" y="13497"/>
                  </a:cubicBezTo>
                  <a:cubicBezTo>
                    <a:pt x="6278" y="13936"/>
                    <a:pt x="6508" y="14354"/>
                    <a:pt x="6738" y="14752"/>
                  </a:cubicBezTo>
                  <a:cubicBezTo>
                    <a:pt x="7178" y="15505"/>
                    <a:pt x="7742" y="16175"/>
                    <a:pt x="8203" y="16907"/>
                  </a:cubicBezTo>
                  <a:cubicBezTo>
                    <a:pt x="8684" y="17639"/>
                    <a:pt x="9144" y="18330"/>
                    <a:pt x="9772" y="18937"/>
                  </a:cubicBezTo>
                  <a:cubicBezTo>
                    <a:pt x="10421" y="19564"/>
                    <a:pt x="11090" y="20150"/>
                    <a:pt x="11781" y="20673"/>
                  </a:cubicBezTo>
                  <a:cubicBezTo>
                    <a:pt x="12492" y="21196"/>
                    <a:pt x="13224" y="21719"/>
                    <a:pt x="13978" y="22138"/>
                  </a:cubicBezTo>
                  <a:cubicBezTo>
                    <a:pt x="14752" y="22556"/>
                    <a:pt x="15547" y="22849"/>
                    <a:pt x="16342" y="23163"/>
                  </a:cubicBezTo>
                  <a:cubicBezTo>
                    <a:pt x="17705" y="23668"/>
                    <a:pt x="19162" y="24078"/>
                    <a:pt x="20627" y="24078"/>
                  </a:cubicBezTo>
                  <a:cubicBezTo>
                    <a:pt x="20984" y="24078"/>
                    <a:pt x="21342" y="24053"/>
                    <a:pt x="21699" y="24000"/>
                  </a:cubicBezTo>
                  <a:cubicBezTo>
                    <a:pt x="21866" y="23979"/>
                    <a:pt x="21971" y="23896"/>
                    <a:pt x="22012" y="23791"/>
                  </a:cubicBezTo>
                  <a:cubicBezTo>
                    <a:pt x="22075" y="23812"/>
                    <a:pt x="22117" y="23854"/>
                    <a:pt x="22138" y="23896"/>
                  </a:cubicBezTo>
                  <a:cubicBezTo>
                    <a:pt x="21573" y="24168"/>
                    <a:pt x="20820" y="24900"/>
                    <a:pt x="20652" y="25046"/>
                  </a:cubicBezTo>
                  <a:cubicBezTo>
                    <a:pt x="19292" y="26427"/>
                    <a:pt x="18016" y="27871"/>
                    <a:pt x="16740" y="29336"/>
                  </a:cubicBezTo>
                  <a:cubicBezTo>
                    <a:pt x="15945" y="30235"/>
                    <a:pt x="15212" y="31135"/>
                    <a:pt x="14543" y="32119"/>
                  </a:cubicBezTo>
                  <a:cubicBezTo>
                    <a:pt x="14187" y="32600"/>
                    <a:pt x="13873" y="33102"/>
                    <a:pt x="13538" y="33604"/>
                  </a:cubicBezTo>
                  <a:cubicBezTo>
                    <a:pt x="13329" y="33918"/>
                    <a:pt x="13078" y="34253"/>
                    <a:pt x="12869" y="34588"/>
                  </a:cubicBezTo>
                  <a:cubicBezTo>
                    <a:pt x="12199" y="34755"/>
                    <a:pt x="11613" y="35069"/>
                    <a:pt x="10986" y="35299"/>
                  </a:cubicBezTo>
                  <a:cubicBezTo>
                    <a:pt x="10421" y="35508"/>
                    <a:pt x="9772" y="35466"/>
                    <a:pt x="9270" y="35801"/>
                  </a:cubicBezTo>
                  <a:cubicBezTo>
                    <a:pt x="8726" y="36157"/>
                    <a:pt x="8810" y="36785"/>
                    <a:pt x="8956" y="37349"/>
                  </a:cubicBezTo>
                  <a:cubicBezTo>
                    <a:pt x="9040" y="37663"/>
                    <a:pt x="9165" y="37977"/>
                    <a:pt x="9228" y="38312"/>
                  </a:cubicBezTo>
                  <a:cubicBezTo>
                    <a:pt x="9270" y="38647"/>
                    <a:pt x="9458" y="38919"/>
                    <a:pt x="9647" y="39191"/>
                  </a:cubicBezTo>
                  <a:cubicBezTo>
                    <a:pt x="10044" y="39881"/>
                    <a:pt x="10525" y="40488"/>
                    <a:pt x="11048" y="41074"/>
                  </a:cubicBezTo>
                  <a:cubicBezTo>
                    <a:pt x="10714" y="41325"/>
                    <a:pt x="10316" y="41492"/>
                    <a:pt x="9960" y="41681"/>
                  </a:cubicBezTo>
                  <a:cubicBezTo>
                    <a:pt x="9521" y="41911"/>
                    <a:pt x="9040" y="42015"/>
                    <a:pt x="8517" y="42078"/>
                  </a:cubicBezTo>
                  <a:cubicBezTo>
                    <a:pt x="8456" y="42084"/>
                    <a:pt x="8400" y="42087"/>
                    <a:pt x="8348" y="42087"/>
                  </a:cubicBezTo>
                  <a:cubicBezTo>
                    <a:pt x="8029" y="42087"/>
                    <a:pt x="7872" y="41972"/>
                    <a:pt x="7638" y="41702"/>
                  </a:cubicBezTo>
                  <a:cubicBezTo>
                    <a:pt x="7282" y="41325"/>
                    <a:pt x="6843" y="41032"/>
                    <a:pt x="6487" y="40655"/>
                  </a:cubicBezTo>
                  <a:cubicBezTo>
                    <a:pt x="5859" y="40007"/>
                    <a:pt x="5148" y="39442"/>
                    <a:pt x="4562" y="38751"/>
                  </a:cubicBezTo>
                  <a:cubicBezTo>
                    <a:pt x="4039" y="38124"/>
                    <a:pt x="3516" y="37559"/>
                    <a:pt x="2721" y="37391"/>
                  </a:cubicBezTo>
                  <a:cubicBezTo>
                    <a:pt x="2679" y="37370"/>
                    <a:pt x="2679" y="37349"/>
                    <a:pt x="2658" y="37349"/>
                  </a:cubicBezTo>
                  <a:cubicBezTo>
                    <a:pt x="2507" y="37212"/>
                    <a:pt x="2293" y="37120"/>
                    <a:pt x="2087" y="37120"/>
                  </a:cubicBezTo>
                  <a:cubicBezTo>
                    <a:pt x="1979" y="37120"/>
                    <a:pt x="1873" y="37145"/>
                    <a:pt x="1779" y="37203"/>
                  </a:cubicBezTo>
                  <a:cubicBezTo>
                    <a:pt x="1528" y="37349"/>
                    <a:pt x="1214" y="37517"/>
                    <a:pt x="1068" y="37768"/>
                  </a:cubicBezTo>
                  <a:cubicBezTo>
                    <a:pt x="628" y="38396"/>
                    <a:pt x="461" y="38981"/>
                    <a:pt x="356" y="39756"/>
                  </a:cubicBezTo>
                  <a:cubicBezTo>
                    <a:pt x="126" y="41283"/>
                    <a:pt x="1" y="42831"/>
                    <a:pt x="1382" y="43647"/>
                  </a:cubicBezTo>
                  <a:cubicBezTo>
                    <a:pt x="1814" y="43902"/>
                    <a:pt x="2284" y="44071"/>
                    <a:pt x="2756" y="44071"/>
                  </a:cubicBezTo>
                  <a:cubicBezTo>
                    <a:pt x="3061" y="44071"/>
                    <a:pt x="3367" y="44000"/>
                    <a:pt x="3662" y="43836"/>
                  </a:cubicBezTo>
                  <a:cubicBezTo>
                    <a:pt x="4227" y="43543"/>
                    <a:pt x="4353" y="42894"/>
                    <a:pt x="4311" y="42308"/>
                  </a:cubicBezTo>
                  <a:cubicBezTo>
                    <a:pt x="4269" y="41492"/>
                    <a:pt x="4039" y="40697"/>
                    <a:pt x="3788" y="39902"/>
                  </a:cubicBezTo>
                  <a:cubicBezTo>
                    <a:pt x="3662" y="39505"/>
                    <a:pt x="3558" y="39128"/>
                    <a:pt x="3411" y="38730"/>
                  </a:cubicBezTo>
                  <a:lnTo>
                    <a:pt x="3411" y="38730"/>
                  </a:lnTo>
                  <a:cubicBezTo>
                    <a:pt x="3872" y="39149"/>
                    <a:pt x="4185" y="39693"/>
                    <a:pt x="4604" y="40090"/>
                  </a:cubicBezTo>
                  <a:cubicBezTo>
                    <a:pt x="4960" y="40425"/>
                    <a:pt x="5336" y="40760"/>
                    <a:pt x="5692" y="41137"/>
                  </a:cubicBezTo>
                  <a:cubicBezTo>
                    <a:pt x="6069" y="41534"/>
                    <a:pt x="6445" y="41953"/>
                    <a:pt x="6864" y="42287"/>
                  </a:cubicBezTo>
                  <a:cubicBezTo>
                    <a:pt x="7178" y="42538"/>
                    <a:pt x="7450" y="42894"/>
                    <a:pt x="7847" y="42999"/>
                  </a:cubicBezTo>
                  <a:cubicBezTo>
                    <a:pt x="7983" y="43040"/>
                    <a:pt x="8126" y="43056"/>
                    <a:pt x="8273" y="43056"/>
                  </a:cubicBezTo>
                  <a:cubicBezTo>
                    <a:pt x="8577" y="43056"/>
                    <a:pt x="8897" y="42986"/>
                    <a:pt x="9207" y="42915"/>
                  </a:cubicBezTo>
                  <a:cubicBezTo>
                    <a:pt x="9751" y="42790"/>
                    <a:pt x="10170" y="42538"/>
                    <a:pt x="10672" y="42287"/>
                  </a:cubicBezTo>
                  <a:cubicBezTo>
                    <a:pt x="10986" y="42120"/>
                    <a:pt x="11258" y="41953"/>
                    <a:pt x="11509" y="41743"/>
                  </a:cubicBezTo>
                  <a:cubicBezTo>
                    <a:pt x="11634" y="41890"/>
                    <a:pt x="11781" y="42057"/>
                    <a:pt x="11927" y="42183"/>
                  </a:cubicBezTo>
                  <a:cubicBezTo>
                    <a:pt x="12660" y="42936"/>
                    <a:pt x="13455" y="43689"/>
                    <a:pt x="14438" y="44087"/>
                  </a:cubicBezTo>
                  <a:cubicBezTo>
                    <a:pt x="14919" y="44296"/>
                    <a:pt x="15442" y="44463"/>
                    <a:pt x="15924" y="44715"/>
                  </a:cubicBezTo>
                  <a:cubicBezTo>
                    <a:pt x="16426" y="45007"/>
                    <a:pt x="16970" y="45238"/>
                    <a:pt x="17493" y="45447"/>
                  </a:cubicBezTo>
                  <a:cubicBezTo>
                    <a:pt x="18623" y="45886"/>
                    <a:pt x="19774" y="46263"/>
                    <a:pt x="20924" y="46619"/>
                  </a:cubicBezTo>
                  <a:cubicBezTo>
                    <a:pt x="21510" y="46807"/>
                    <a:pt x="22117" y="46891"/>
                    <a:pt x="22724" y="47016"/>
                  </a:cubicBezTo>
                  <a:cubicBezTo>
                    <a:pt x="23017" y="47100"/>
                    <a:pt x="23268" y="47184"/>
                    <a:pt x="23540" y="47309"/>
                  </a:cubicBezTo>
                  <a:cubicBezTo>
                    <a:pt x="23791" y="47435"/>
                    <a:pt x="24105" y="47497"/>
                    <a:pt x="24398" y="47560"/>
                  </a:cubicBezTo>
                  <a:cubicBezTo>
                    <a:pt x="24921" y="47728"/>
                    <a:pt x="25444" y="47916"/>
                    <a:pt x="25967" y="48062"/>
                  </a:cubicBezTo>
                  <a:lnTo>
                    <a:pt x="25967" y="48920"/>
                  </a:lnTo>
                  <a:cubicBezTo>
                    <a:pt x="25967" y="49339"/>
                    <a:pt x="26051" y="49757"/>
                    <a:pt x="26072" y="50176"/>
                  </a:cubicBezTo>
                  <a:cubicBezTo>
                    <a:pt x="26155" y="51096"/>
                    <a:pt x="26155" y="52017"/>
                    <a:pt x="26281" y="52896"/>
                  </a:cubicBezTo>
                  <a:cubicBezTo>
                    <a:pt x="26385" y="53795"/>
                    <a:pt x="26281" y="54737"/>
                    <a:pt x="26365" y="55658"/>
                  </a:cubicBezTo>
                  <a:cubicBezTo>
                    <a:pt x="26385" y="56076"/>
                    <a:pt x="26469" y="56495"/>
                    <a:pt x="26490" y="56892"/>
                  </a:cubicBezTo>
                  <a:lnTo>
                    <a:pt x="26490" y="57248"/>
                  </a:lnTo>
                  <a:cubicBezTo>
                    <a:pt x="26385" y="57269"/>
                    <a:pt x="26281" y="57352"/>
                    <a:pt x="26218" y="57457"/>
                  </a:cubicBezTo>
                  <a:cubicBezTo>
                    <a:pt x="26051" y="57792"/>
                    <a:pt x="26155" y="58148"/>
                    <a:pt x="26365" y="58440"/>
                  </a:cubicBezTo>
                  <a:cubicBezTo>
                    <a:pt x="26511" y="59277"/>
                    <a:pt x="27034" y="59759"/>
                    <a:pt x="27850" y="60031"/>
                  </a:cubicBezTo>
                  <a:cubicBezTo>
                    <a:pt x="28457" y="60240"/>
                    <a:pt x="29022" y="60449"/>
                    <a:pt x="29650" y="60596"/>
                  </a:cubicBezTo>
                  <a:cubicBezTo>
                    <a:pt x="30129" y="60698"/>
                    <a:pt x="30693" y="60791"/>
                    <a:pt x="31251" y="60791"/>
                  </a:cubicBezTo>
                  <a:cubicBezTo>
                    <a:pt x="32058" y="60791"/>
                    <a:pt x="32855" y="60598"/>
                    <a:pt x="33374" y="59968"/>
                  </a:cubicBezTo>
                  <a:cubicBezTo>
                    <a:pt x="33855" y="59361"/>
                    <a:pt x="33939" y="58545"/>
                    <a:pt x="33520" y="57876"/>
                  </a:cubicBezTo>
                  <a:cubicBezTo>
                    <a:pt x="33060" y="57143"/>
                    <a:pt x="32160" y="56767"/>
                    <a:pt x="31302" y="56746"/>
                  </a:cubicBezTo>
                  <a:cubicBezTo>
                    <a:pt x="31273" y="56745"/>
                    <a:pt x="31243" y="56745"/>
                    <a:pt x="31214" y="56745"/>
                  </a:cubicBezTo>
                  <a:cubicBezTo>
                    <a:pt x="30327" y="56745"/>
                    <a:pt x="29494" y="57040"/>
                    <a:pt x="28603" y="57080"/>
                  </a:cubicBezTo>
                  <a:cubicBezTo>
                    <a:pt x="28269" y="57101"/>
                    <a:pt x="27829" y="57080"/>
                    <a:pt x="27411" y="57164"/>
                  </a:cubicBezTo>
                  <a:cubicBezTo>
                    <a:pt x="27411" y="56976"/>
                    <a:pt x="27411" y="56767"/>
                    <a:pt x="27369" y="56578"/>
                  </a:cubicBezTo>
                  <a:lnTo>
                    <a:pt x="27222" y="55323"/>
                  </a:lnTo>
                  <a:cubicBezTo>
                    <a:pt x="27139" y="54423"/>
                    <a:pt x="27201" y="53502"/>
                    <a:pt x="27097" y="52582"/>
                  </a:cubicBezTo>
                  <a:cubicBezTo>
                    <a:pt x="26992" y="51703"/>
                    <a:pt x="26929" y="50782"/>
                    <a:pt x="26804" y="49862"/>
                  </a:cubicBezTo>
                  <a:cubicBezTo>
                    <a:pt x="26720" y="49318"/>
                    <a:pt x="26720" y="48732"/>
                    <a:pt x="26678" y="48188"/>
                  </a:cubicBezTo>
                  <a:lnTo>
                    <a:pt x="26678" y="48188"/>
                  </a:lnTo>
                  <a:cubicBezTo>
                    <a:pt x="26764" y="48194"/>
                    <a:pt x="26852" y="48198"/>
                    <a:pt x="26939" y="48198"/>
                  </a:cubicBezTo>
                  <a:cubicBezTo>
                    <a:pt x="27170" y="48198"/>
                    <a:pt x="27396" y="48169"/>
                    <a:pt x="27578" y="48062"/>
                  </a:cubicBezTo>
                  <a:cubicBezTo>
                    <a:pt x="28289" y="47665"/>
                    <a:pt x="28624" y="46744"/>
                    <a:pt x="28771" y="45991"/>
                  </a:cubicBezTo>
                  <a:cubicBezTo>
                    <a:pt x="28833" y="45468"/>
                    <a:pt x="29022" y="44966"/>
                    <a:pt x="29001" y="44443"/>
                  </a:cubicBezTo>
                  <a:cubicBezTo>
                    <a:pt x="28980" y="44171"/>
                    <a:pt x="29106" y="43899"/>
                    <a:pt x="29210" y="43647"/>
                  </a:cubicBezTo>
                  <a:cubicBezTo>
                    <a:pt x="29629" y="43543"/>
                    <a:pt x="29984" y="43355"/>
                    <a:pt x="30235" y="42978"/>
                  </a:cubicBezTo>
                  <a:cubicBezTo>
                    <a:pt x="30696" y="42287"/>
                    <a:pt x="30675" y="41450"/>
                    <a:pt x="30758" y="40634"/>
                  </a:cubicBezTo>
                  <a:cubicBezTo>
                    <a:pt x="30800" y="40132"/>
                    <a:pt x="30821" y="39630"/>
                    <a:pt x="30821" y="39149"/>
                  </a:cubicBezTo>
                  <a:cubicBezTo>
                    <a:pt x="30821" y="38626"/>
                    <a:pt x="30968" y="38103"/>
                    <a:pt x="31010" y="37580"/>
                  </a:cubicBezTo>
                  <a:cubicBezTo>
                    <a:pt x="31072" y="36910"/>
                    <a:pt x="31219" y="36261"/>
                    <a:pt x="31282" y="35592"/>
                  </a:cubicBezTo>
                  <a:cubicBezTo>
                    <a:pt x="31323" y="34985"/>
                    <a:pt x="31323" y="34357"/>
                    <a:pt x="31386" y="33751"/>
                  </a:cubicBezTo>
                  <a:cubicBezTo>
                    <a:pt x="31491" y="32453"/>
                    <a:pt x="31637" y="31135"/>
                    <a:pt x="31763" y="29838"/>
                  </a:cubicBezTo>
                  <a:cubicBezTo>
                    <a:pt x="31826" y="29210"/>
                    <a:pt x="31909" y="28603"/>
                    <a:pt x="31951" y="27976"/>
                  </a:cubicBezTo>
                  <a:cubicBezTo>
                    <a:pt x="31951" y="27892"/>
                    <a:pt x="31972" y="27808"/>
                    <a:pt x="31972" y="27704"/>
                  </a:cubicBezTo>
                  <a:lnTo>
                    <a:pt x="32035" y="27766"/>
                  </a:lnTo>
                  <a:cubicBezTo>
                    <a:pt x="32328" y="28018"/>
                    <a:pt x="32558" y="28310"/>
                    <a:pt x="32851" y="28582"/>
                  </a:cubicBezTo>
                  <a:cubicBezTo>
                    <a:pt x="33186" y="28896"/>
                    <a:pt x="33583" y="29147"/>
                    <a:pt x="33918" y="29440"/>
                  </a:cubicBezTo>
                  <a:cubicBezTo>
                    <a:pt x="34546" y="29963"/>
                    <a:pt x="35194" y="30403"/>
                    <a:pt x="35906" y="30800"/>
                  </a:cubicBezTo>
                  <a:cubicBezTo>
                    <a:pt x="37412" y="31575"/>
                    <a:pt x="39191" y="31972"/>
                    <a:pt x="40927" y="32098"/>
                  </a:cubicBezTo>
                  <a:cubicBezTo>
                    <a:pt x="41288" y="32126"/>
                    <a:pt x="41646" y="32141"/>
                    <a:pt x="42000" y="32141"/>
                  </a:cubicBezTo>
                  <a:cubicBezTo>
                    <a:pt x="43476" y="32141"/>
                    <a:pt x="44896" y="31881"/>
                    <a:pt x="46263" y="31240"/>
                  </a:cubicBezTo>
                  <a:cubicBezTo>
                    <a:pt x="47100" y="30842"/>
                    <a:pt x="47874" y="30361"/>
                    <a:pt x="48648" y="29838"/>
                  </a:cubicBezTo>
                  <a:cubicBezTo>
                    <a:pt x="49213" y="29419"/>
                    <a:pt x="49820" y="28959"/>
                    <a:pt x="50071" y="28290"/>
                  </a:cubicBezTo>
                  <a:cubicBezTo>
                    <a:pt x="50385" y="28018"/>
                    <a:pt x="50636" y="27494"/>
                    <a:pt x="50866" y="27306"/>
                  </a:cubicBezTo>
                  <a:cubicBezTo>
                    <a:pt x="51180" y="27034"/>
                    <a:pt x="51536" y="26846"/>
                    <a:pt x="51787" y="26511"/>
                  </a:cubicBezTo>
                  <a:cubicBezTo>
                    <a:pt x="52017" y="26197"/>
                    <a:pt x="52268" y="25821"/>
                    <a:pt x="52665" y="25695"/>
                  </a:cubicBezTo>
                  <a:cubicBezTo>
                    <a:pt x="52939" y="25597"/>
                    <a:pt x="52811" y="25208"/>
                    <a:pt x="52572" y="25208"/>
                  </a:cubicBezTo>
                  <a:cubicBezTo>
                    <a:pt x="52555" y="25208"/>
                    <a:pt x="52537" y="25210"/>
                    <a:pt x="52519" y="25214"/>
                  </a:cubicBezTo>
                  <a:cubicBezTo>
                    <a:pt x="52101" y="25256"/>
                    <a:pt x="51808" y="25465"/>
                    <a:pt x="51515" y="25758"/>
                  </a:cubicBezTo>
                  <a:cubicBezTo>
                    <a:pt x="51389" y="25883"/>
                    <a:pt x="51264" y="26051"/>
                    <a:pt x="51117" y="26197"/>
                  </a:cubicBezTo>
                  <a:cubicBezTo>
                    <a:pt x="51054" y="26302"/>
                    <a:pt x="50845" y="26365"/>
                    <a:pt x="50741" y="26427"/>
                  </a:cubicBezTo>
                  <a:cubicBezTo>
                    <a:pt x="50552" y="26574"/>
                    <a:pt x="50385" y="26699"/>
                    <a:pt x="50238" y="26846"/>
                  </a:cubicBezTo>
                  <a:cubicBezTo>
                    <a:pt x="50280" y="26511"/>
                    <a:pt x="50385" y="26218"/>
                    <a:pt x="50448" y="25883"/>
                  </a:cubicBezTo>
                  <a:cubicBezTo>
                    <a:pt x="50489" y="25444"/>
                    <a:pt x="50489" y="24753"/>
                    <a:pt x="50845" y="24419"/>
                  </a:cubicBezTo>
                  <a:cubicBezTo>
                    <a:pt x="51030" y="24234"/>
                    <a:pt x="50877" y="23968"/>
                    <a:pt x="50680" y="23968"/>
                  </a:cubicBezTo>
                  <a:cubicBezTo>
                    <a:pt x="50632" y="23968"/>
                    <a:pt x="50581" y="23984"/>
                    <a:pt x="50531" y="24021"/>
                  </a:cubicBezTo>
                  <a:cubicBezTo>
                    <a:pt x="50029" y="24356"/>
                    <a:pt x="49736" y="25172"/>
                    <a:pt x="49694" y="25758"/>
                  </a:cubicBezTo>
                  <a:lnTo>
                    <a:pt x="49694" y="25821"/>
                  </a:lnTo>
                  <a:cubicBezTo>
                    <a:pt x="49694" y="25813"/>
                    <a:pt x="49688" y="25805"/>
                    <a:pt x="49680" y="25805"/>
                  </a:cubicBezTo>
                  <a:cubicBezTo>
                    <a:pt x="49666" y="25805"/>
                    <a:pt x="49645" y="25826"/>
                    <a:pt x="49632" y="25904"/>
                  </a:cubicBezTo>
                  <a:cubicBezTo>
                    <a:pt x="49611" y="26009"/>
                    <a:pt x="49548" y="26113"/>
                    <a:pt x="49527" y="26218"/>
                  </a:cubicBezTo>
                  <a:cubicBezTo>
                    <a:pt x="49485" y="26427"/>
                    <a:pt x="49443" y="26637"/>
                    <a:pt x="49422" y="26846"/>
                  </a:cubicBezTo>
                  <a:cubicBezTo>
                    <a:pt x="49422" y="26950"/>
                    <a:pt x="49401" y="27076"/>
                    <a:pt x="49401" y="27181"/>
                  </a:cubicBezTo>
                  <a:cubicBezTo>
                    <a:pt x="49339" y="27118"/>
                    <a:pt x="49297" y="27055"/>
                    <a:pt x="49234" y="26971"/>
                  </a:cubicBezTo>
                  <a:cubicBezTo>
                    <a:pt x="49067" y="26699"/>
                    <a:pt x="48920" y="26385"/>
                    <a:pt x="48816" y="26030"/>
                  </a:cubicBezTo>
                  <a:cubicBezTo>
                    <a:pt x="48606" y="25360"/>
                    <a:pt x="48564" y="24649"/>
                    <a:pt x="48334" y="23979"/>
                  </a:cubicBezTo>
                  <a:cubicBezTo>
                    <a:pt x="48298" y="23869"/>
                    <a:pt x="48201" y="23819"/>
                    <a:pt x="48103" y="23819"/>
                  </a:cubicBezTo>
                  <a:cubicBezTo>
                    <a:pt x="47978" y="23819"/>
                    <a:pt x="47853" y="23901"/>
                    <a:pt x="47853" y="24042"/>
                  </a:cubicBezTo>
                  <a:cubicBezTo>
                    <a:pt x="47832" y="24858"/>
                    <a:pt x="47916" y="25695"/>
                    <a:pt x="48146" y="26448"/>
                  </a:cubicBezTo>
                  <a:cubicBezTo>
                    <a:pt x="48292" y="26971"/>
                    <a:pt x="48648" y="27913"/>
                    <a:pt x="49213" y="28185"/>
                  </a:cubicBezTo>
                  <a:cubicBezTo>
                    <a:pt x="48899" y="28708"/>
                    <a:pt x="48292" y="29022"/>
                    <a:pt x="47811" y="29336"/>
                  </a:cubicBezTo>
                  <a:cubicBezTo>
                    <a:pt x="47079" y="29838"/>
                    <a:pt x="46284" y="30214"/>
                    <a:pt x="45447" y="30507"/>
                  </a:cubicBezTo>
                  <a:cubicBezTo>
                    <a:pt x="44317" y="30894"/>
                    <a:pt x="43197" y="31080"/>
                    <a:pt x="42043" y="31080"/>
                  </a:cubicBezTo>
                  <a:cubicBezTo>
                    <a:pt x="41573" y="31080"/>
                    <a:pt x="41098" y="31049"/>
                    <a:pt x="40613" y="30989"/>
                  </a:cubicBezTo>
                  <a:cubicBezTo>
                    <a:pt x="39065" y="30800"/>
                    <a:pt x="37454" y="30466"/>
                    <a:pt x="36094" y="29650"/>
                  </a:cubicBezTo>
                  <a:cubicBezTo>
                    <a:pt x="34901" y="28938"/>
                    <a:pt x="33939" y="27955"/>
                    <a:pt x="32851" y="27160"/>
                  </a:cubicBezTo>
                  <a:cubicBezTo>
                    <a:pt x="33165" y="27139"/>
                    <a:pt x="33479" y="27139"/>
                    <a:pt x="33792" y="27076"/>
                  </a:cubicBezTo>
                  <a:cubicBezTo>
                    <a:pt x="35906" y="26909"/>
                    <a:pt x="38124" y="26323"/>
                    <a:pt x="39965" y="25235"/>
                  </a:cubicBezTo>
                  <a:cubicBezTo>
                    <a:pt x="40844" y="24712"/>
                    <a:pt x="41681" y="24084"/>
                    <a:pt x="42329" y="23268"/>
                  </a:cubicBezTo>
                  <a:cubicBezTo>
                    <a:pt x="42957" y="22515"/>
                    <a:pt x="43438" y="21636"/>
                    <a:pt x="43815" y="20757"/>
                  </a:cubicBezTo>
                  <a:cubicBezTo>
                    <a:pt x="44095" y="20849"/>
                    <a:pt x="44387" y="20891"/>
                    <a:pt x="44681" y="20891"/>
                  </a:cubicBezTo>
                  <a:cubicBezTo>
                    <a:pt x="45725" y="20891"/>
                    <a:pt x="46800" y="20357"/>
                    <a:pt x="47518" y="19606"/>
                  </a:cubicBezTo>
                  <a:cubicBezTo>
                    <a:pt x="48648" y="18455"/>
                    <a:pt x="49276" y="16865"/>
                    <a:pt x="49004" y="15233"/>
                  </a:cubicBezTo>
                  <a:cubicBezTo>
                    <a:pt x="48878" y="14459"/>
                    <a:pt x="48564" y="13664"/>
                    <a:pt x="47874" y="13204"/>
                  </a:cubicBezTo>
                  <a:cubicBezTo>
                    <a:pt x="47459" y="12912"/>
                    <a:pt x="46965" y="12733"/>
                    <a:pt x="46467" y="12733"/>
                  </a:cubicBezTo>
                  <a:cubicBezTo>
                    <a:pt x="46287" y="12733"/>
                    <a:pt x="46106" y="12756"/>
                    <a:pt x="45928" y="12806"/>
                  </a:cubicBezTo>
                  <a:cubicBezTo>
                    <a:pt x="45740" y="12848"/>
                    <a:pt x="45551" y="12932"/>
                    <a:pt x="45426" y="13015"/>
                  </a:cubicBezTo>
                  <a:cubicBezTo>
                    <a:pt x="45510" y="12827"/>
                    <a:pt x="45426" y="12597"/>
                    <a:pt x="45133" y="12534"/>
                  </a:cubicBezTo>
                  <a:cubicBezTo>
                    <a:pt x="44882" y="12492"/>
                    <a:pt x="44589" y="12429"/>
                    <a:pt x="44317" y="12388"/>
                  </a:cubicBezTo>
                  <a:cubicBezTo>
                    <a:pt x="44212" y="12053"/>
                    <a:pt x="44108" y="11676"/>
                    <a:pt x="43982" y="11341"/>
                  </a:cubicBezTo>
                  <a:cubicBezTo>
                    <a:pt x="43878" y="10504"/>
                    <a:pt x="43689" y="9667"/>
                    <a:pt x="43459" y="8872"/>
                  </a:cubicBezTo>
                  <a:cubicBezTo>
                    <a:pt x="43062" y="7512"/>
                    <a:pt x="42476" y="6215"/>
                    <a:pt x="41660" y="5064"/>
                  </a:cubicBezTo>
                  <a:cubicBezTo>
                    <a:pt x="41241" y="4458"/>
                    <a:pt x="40802" y="3914"/>
                    <a:pt x="40237" y="3411"/>
                  </a:cubicBezTo>
                  <a:cubicBezTo>
                    <a:pt x="39714" y="2909"/>
                    <a:pt x="39149" y="2553"/>
                    <a:pt x="38542" y="2135"/>
                  </a:cubicBezTo>
                  <a:cubicBezTo>
                    <a:pt x="37810" y="1612"/>
                    <a:pt x="37036" y="1131"/>
                    <a:pt x="36220" y="712"/>
                  </a:cubicBezTo>
                  <a:cubicBezTo>
                    <a:pt x="35864" y="545"/>
                    <a:pt x="35487" y="356"/>
                    <a:pt x="35152" y="168"/>
                  </a:cubicBezTo>
                  <a:cubicBezTo>
                    <a:pt x="34944" y="72"/>
                    <a:pt x="34760" y="0"/>
                    <a:pt x="345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38" name="Google Shape;1238;p55"/>
            <p:cNvGrpSpPr/>
            <p:nvPr/>
          </p:nvGrpSpPr>
          <p:grpSpPr>
            <a:xfrm>
              <a:off x="6275286" y="3032888"/>
              <a:ext cx="393164" cy="280715"/>
              <a:chOff x="6275286" y="3032888"/>
              <a:chExt cx="393164" cy="280715"/>
            </a:xfrm>
          </p:grpSpPr>
          <p:sp>
            <p:nvSpPr>
              <p:cNvPr id="1239" name="Google Shape;1239;p55"/>
              <p:cNvSpPr/>
              <p:nvPr/>
            </p:nvSpPr>
            <p:spPr>
              <a:xfrm flipH="1">
                <a:off x="6347502" y="3055425"/>
                <a:ext cx="320948" cy="250545"/>
              </a:xfrm>
              <a:custGeom>
                <a:avLst/>
                <a:gdLst/>
                <a:ahLst/>
                <a:cxnLst/>
                <a:rect l="l" t="t" r="r" b="b"/>
                <a:pathLst>
                  <a:path w="30779" h="24313" extrusionOk="0">
                    <a:moveTo>
                      <a:pt x="10872" y="1"/>
                    </a:moveTo>
                    <a:cubicBezTo>
                      <a:pt x="10668" y="1"/>
                      <a:pt x="10450" y="66"/>
                      <a:pt x="10232" y="216"/>
                    </a:cubicBezTo>
                    <a:cubicBezTo>
                      <a:pt x="9039" y="1053"/>
                      <a:pt x="8830" y="2267"/>
                      <a:pt x="8830" y="3627"/>
                    </a:cubicBezTo>
                    <a:cubicBezTo>
                      <a:pt x="8830" y="5426"/>
                      <a:pt x="8621" y="7268"/>
                      <a:pt x="8684" y="9067"/>
                    </a:cubicBezTo>
                    <a:cubicBezTo>
                      <a:pt x="8767" y="12017"/>
                      <a:pt x="9751" y="14968"/>
                      <a:pt x="12220" y="16746"/>
                    </a:cubicBezTo>
                    <a:cubicBezTo>
                      <a:pt x="13517" y="17688"/>
                      <a:pt x="15212" y="17855"/>
                      <a:pt x="16739" y="18085"/>
                    </a:cubicBezTo>
                    <a:cubicBezTo>
                      <a:pt x="17473" y="18198"/>
                      <a:pt x="18139" y="18429"/>
                      <a:pt x="18874" y="18429"/>
                    </a:cubicBezTo>
                    <a:cubicBezTo>
                      <a:pt x="18956" y="18429"/>
                      <a:pt x="19040" y="18426"/>
                      <a:pt x="19124" y="18420"/>
                    </a:cubicBezTo>
                    <a:cubicBezTo>
                      <a:pt x="19438" y="18399"/>
                      <a:pt x="19752" y="18357"/>
                      <a:pt x="20024" y="18274"/>
                    </a:cubicBezTo>
                    <a:cubicBezTo>
                      <a:pt x="20484" y="18462"/>
                      <a:pt x="20924" y="18587"/>
                      <a:pt x="21342" y="18734"/>
                    </a:cubicBezTo>
                    <a:cubicBezTo>
                      <a:pt x="22388" y="19090"/>
                      <a:pt x="23623" y="19571"/>
                      <a:pt x="24523" y="19968"/>
                    </a:cubicBezTo>
                    <a:cubicBezTo>
                      <a:pt x="24962" y="20157"/>
                      <a:pt x="25548" y="20408"/>
                      <a:pt x="26050" y="20701"/>
                    </a:cubicBezTo>
                    <a:cubicBezTo>
                      <a:pt x="25862" y="20680"/>
                      <a:pt x="25715" y="20680"/>
                      <a:pt x="25569" y="20680"/>
                    </a:cubicBezTo>
                    <a:cubicBezTo>
                      <a:pt x="24293" y="20680"/>
                      <a:pt x="23037" y="20408"/>
                      <a:pt x="21782" y="20282"/>
                    </a:cubicBezTo>
                    <a:cubicBezTo>
                      <a:pt x="18769" y="19947"/>
                      <a:pt x="15923" y="19110"/>
                      <a:pt x="12994" y="18420"/>
                    </a:cubicBezTo>
                    <a:cubicBezTo>
                      <a:pt x="10357" y="17792"/>
                      <a:pt x="7344" y="17353"/>
                      <a:pt x="5106" y="15763"/>
                    </a:cubicBezTo>
                    <a:cubicBezTo>
                      <a:pt x="4771" y="15553"/>
                      <a:pt x="4499" y="15323"/>
                      <a:pt x="4185" y="15114"/>
                    </a:cubicBezTo>
                    <a:cubicBezTo>
                      <a:pt x="4785" y="14770"/>
                      <a:pt x="5439" y="14581"/>
                      <a:pt x="6096" y="14581"/>
                    </a:cubicBezTo>
                    <a:cubicBezTo>
                      <a:pt x="6515" y="14581"/>
                      <a:pt x="6936" y="14658"/>
                      <a:pt x="7344" y="14821"/>
                    </a:cubicBezTo>
                    <a:cubicBezTo>
                      <a:pt x="7484" y="14875"/>
                      <a:pt x="7618" y="14899"/>
                      <a:pt x="7747" y="14899"/>
                    </a:cubicBezTo>
                    <a:cubicBezTo>
                      <a:pt x="8873" y="14899"/>
                      <a:pt x="9511" y="13020"/>
                      <a:pt x="8328" y="12457"/>
                    </a:cubicBezTo>
                    <a:cubicBezTo>
                      <a:pt x="7467" y="12051"/>
                      <a:pt x="6240" y="11783"/>
                      <a:pt x="5002" y="11783"/>
                    </a:cubicBezTo>
                    <a:cubicBezTo>
                      <a:pt x="3052" y="11783"/>
                      <a:pt x="1075" y="12447"/>
                      <a:pt x="461" y="14277"/>
                    </a:cubicBezTo>
                    <a:cubicBezTo>
                      <a:pt x="0" y="15700"/>
                      <a:pt x="837" y="16934"/>
                      <a:pt x="1988" y="17750"/>
                    </a:cubicBezTo>
                    <a:cubicBezTo>
                      <a:pt x="3390" y="18734"/>
                      <a:pt x="4750" y="19550"/>
                      <a:pt x="6382" y="20199"/>
                    </a:cubicBezTo>
                    <a:cubicBezTo>
                      <a:pt x="8056" y="20889"/>
                      <a:pt x="9834" y="21287"/>
                      <a:pt x="11592" y="21705"/>
                    </a:cubicBezTo>
                    <a:cubicBezTo>
                      <a:pt x="13601" y="22165"/>
                      <a:pt x="15588" y="22772"/>
                      <a:pt x="17597" y="23212"/>
                    </a:cubicBezTo>
                    <a:cubicBezTo>
                      <a:pt x="19396" y="23609"/>
                      <a:pt x="21280" y="23630"/>
                      <a:pt x="23100" y="24028"/>
                    </a:cubicBezTo>
                    <a:cubicBezTo>
                      <a:pt x="23895" y="24216"/>
                      <a:pt x="24732" y="24237"/>
                      <a:pt x="25569" y="24258"/>
                    </a:cubicBezTo>
                    <a:cubicBezTo>
                      <a:pt x="26047" y="24258"/>
                      <a:pt x="26553" y="24312"/>
                      <a:pt x="27050" y="24312"/>
                    </a:cubicBezTo>
                    <a:cubicBezTo>
                      <a:pt x="27424" y="24312"/>
                      <a:pt x="27793" y="24282"/>
                      <a:pt x="28142" y="24174"/>
                    </a:cubicBezTo>
                    <a:cubicBezTo>
                      <a:pt x="29544" y="23756"/>
                      <a:pt x="30632" y="22793"/>
                      <a:pt x="30674" y="21245"/>
                    </a:cubicBezTo>
                    <a:cubicBezTo>
                      <a:pt x="30779" y="20031"/>
                      <a:pt x="29691" y="18943"/>
                      <a:pt x="28707" y="18253"/>
                    </a:cubicBezTo>
                    <a:cubicBezTo>
                      <a:pt x="27326" y="17206"/>
                      <a:pt x="25653" y="16474"/>
                      <a:pt x="23979" y="15867"/>
                    </a:cubicBezTo>
                    <a:cubicBezTo>
                      <a:pt x="24606" y="15261"/>
                      <a:pt x="25192" y="14612"/>
                      <a:pt x="25736" y="13963"/>
                    </a:cubicBezTo>
                    <a:cubicBezTo>
                      <a:pt x="26699" y="12833"/>
                      <a:pt x="27870" y="11369"/>
                      <a:pt x="28331" y="9925"/>
                    </a:cubicBezTo>
                    <a:cubicBezTo>
                      <a:pt x="28639" y="8892"/>
                      <a:pt x="27723" y="7609"/>
                      <a:pt x="26617" y="7609"/>
                    </a:cubicBezTo>
                    <a:cubicBezTo>
                      <a:pt x="26445" y="7609"/>
                      <a:pt x="26269" y="7640"/>
                      <a:pt x="26092" y="7707"/>
                    </a:cubicBezTo>
                    <a:cubicBezTo>
                      <a:pt x="24962" y="8147"/>
                      <a:pt x="23874" y="8649"/>
                      <a:pt x="22640" y="8670"/>
                    </a:cubicBezTo>
                    <a:cubicBezTo>
                      <a:pt x="22607" y="8671"/>
                      <a:pt x="22575" y="8671"/>
                      <a:pt x="22543" y="8671"/>
                    </a:cubicBezTo>
                    <a:cubicBezTo>
                      <a:pt x="21305" y="8671"/>
                      <a:pt x="20185" y="7901"/>
                      <a:pt x="19124" y="7330"/>
                    </a:cubicBezTo>
                    <a:cubicBezTo>
                      <a:pt x="17409" y="6473"/>
                      <a:pt x="14626" y="5782"/>
                      <a:pt x="13935" y="3690"/>
                    </a:cubicBezTo>
                    <a:cubicBezTo>
                      <a:pt x="13660" y="2828"/>
                      <a:pt x="12901" y="2421"/>
                      <a:pt x="12140" y="2421"/>
                    </a:cubicBezTo>
                    <a:cubicBezTo>
                      <a:pt x="11977" y="2421"/>
                      <a:pt x="11813" y="2439"/>
                      <a:pt x="11655" y="2476"/>
                    </a:cubicBezTo>
                    <a:cubicBezTo>
                      <a:pt x="11655" y="2330"/>
                      <a:pt x="11697" y="2225"/>
                      <a:pt x="11738" y="2183"/>
                    </a:cubicBezTo>
                    <a:cubicBezTo>
                      <a:pt x="12476" y="1359"/>
                      <a:pt x="11807" y="1"/>
                      <a:pt x="1087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0" name="Google Shape;1240;p55"/>
              <p:cNvSpPr/>
              <p:nvPr/>
            </p:nvSpPr>
            <p:spPr>
              <a:xfrm flipH="1">
                <a:off x="6399184" y="3180671"/>
                <a:ext cx="218143" cy="102269"/>
              </a:xfrm>
              <a:custGeom>
                <a:avLst/>
                <a:gdLst/>
                <a:ahLst/>
                <a:cxnLst/>
                <a:rect l="l" t="t" r="r" b="b"/>
                <a:pathLst>
                  <a:path w="22096" h="10359" extrusionOk="0">
                    <a:moveTo>
                      <a:pt x="14354" y="9772"/>
                    </a:moveTo>
                    <a:lnTo>
                      <a:pt x="14354" y="9772"/>
                    </a:lnTo>
                    <a:cubicBezTo>
                      <a:pt x="14520" y="9796"/>
                      <a:pt x="14585" y="9805"/>
                      <a:pt x="14588" y="9805"/>
                    </a:cubicBezTo>
                    <a:cubicBezTo>
                      <a:pt x="14592" y="9805"/>
                      <a:pt x="14528" y="9795"/>
                      <a:pt x="14442" y="9783"/>
                    </a:cubicBezTo>
                    <a:lnTo>
                      <a:pt x="14442" y="9783"/>
                    </a:lnTo>
                    <a:cubicBezTo>
                      <a:pt x="14413" y="9779"/>
                      <a:pt x="14383" y="9776"/>
                      <a:pt x="14354" y="9772"/>
                    </a:cubicBezTo>
                    <a:close/>
                    <a:moveTo>
                      <a:pt x="2637" y="1"/>
                    </a:moveTo>
                    <a:cubicBezTo>
                      <a:pt x="1905" y="1"/>
                      <a:pt x="1131" y="524"/>
                      <a:pt x="775" y="1131"/>
                    </a:cubicBezTo>
                    <a:cubicBezTo>
                      <a:pt x="1" y="2449"/>
                      <a:pt x="712" y="4018"/>
                      <a:pt x="1800" y="4897"/>
                    </a:cubicBezTo>
                    <a:cubicBezTo>
                      <a:pt x="3035" y="5922"/>
                      <a:pt x="4436" y="6529"/>
                      <a:pt x="5943" y="7073"/>
                    </a:cubicBezTo>
                    <a:cubicBezTo>
                      <a:pt x="7512" y="7659"/>
                      <a:pt x="8998" y="8245"/>
                      <a:pt x="10588" y="8726"/>
                    </a:cubicBezTo>
                    <a:cubicBezTo>
                      <a:pt x="11320" y="8935"/>
                      <a:pt x="12032" y="9145"/>
                      <a:pt x="12764" y="9354"/>
                    </a:cubicBezTo>
                    <a:lnTo>
                      <a:pt x="14019" y="9751"/>
                    </a:lnTo>
                    <a:cubicBezTo>
                      <a:pt x="13995" y="9742"/>
                      <a:pt x="14001" y="9738"/>
                      <a:pt x="14027" y="9738"/>
                    </a:cubicBezTo>
                    <a:cubicBezTo>
                      <a:pt x="14095" y="9738"/>
                      <a:pt x="14299" y="9764"/>
                      <a:pt x="14442" y="9783"/>
                    </a:cubicBezTo>
                    <a:lnTo>
                      <a:pt x="14442" y="9783"/>
                    </a:lnTo>
                    <a:cubicBezTo>
                      <a:pt x="15269" y="9891"/>
                      <a:pt x="16077" y="10090"/>
                      <a:pt x="16886" y="10191"/>
                    </a:cubicBezTo>
                    <a:cubicBezTo>
                      <a:pt x="17469" y="10278"/>
                      <a:pt x="18146" y="10359"/>
                      <a:pt x="18814" y="10359"/>
                    </a:cubicBezTo>
                    <a:cubicBezTo>
                      <a:pt x="20400" y="10359"/>
                      <a:pt x="21936" y="9901"/>
                      <a:pt x="22054" y="7973"/>
                    </a:cubicBezTo>
                    <a:cubicBezTo>
                      <a:pt x="22096" y="6867"/>
                      <a:pt x="21106" y="6227"/>
                      <a:pt x="20152" y="6227"/>
                    </a:cubicBezTo>
                    <a:cubicBezTo>
                      <a:pt x="19661" y="6227"/>
                      <a:pt x="19180" y="6397"/>
                      <a:pt x="18853" y="6759"/>
                    </a:cubicBezTo>
                    <a:cubicBezTo>
                      <a:pt x="18727" y="6759"/>
                      <a:pt x="18560" y="6759"/>
                      <a:pt x="18434" y="6738"/>
                    </a:cubicBezTo>
                    <a:cubicBezTo>
                      <a:pt x="17890" y="6717"/>
                      <a:pt x="17346" y="6634"/>
                      <a:pt x="16823" y="6529"/>
                    </a:cubicBezTo>
                    <a:cubicBezTo>
                      <a:pt x="15568" y="6320"/>
                      <a:pt x="14459" y="6048"/>
                      <a:pt x="13287" y="5713"/>
                    </a:cubicBezTo>
                    <a:cubicBezTo>
                      <a:pt x="11237" y="5106"/>
                      <a:pt x="9249" y="4479"/>
                      <a:pt x="7261" y="3746"/>
                    </a:cubicBezTo>
                    <a:cubicBezTo>
                      <a:pt x="6320" y="3411"/>
                      <a:pt x="5420" y="3119"/>
                      <a:pt x="4541" y="2575"/>
                    </a:cubicBezTo>
                    <a:lnTo>
                      <a:pt x="4164" y="2323"/>
                    </a:lnTo>
                    <a:cubicBezTo>
                      <a:pt x="4750" y="1863"/>
                      <a:pt x="4750" y="922"/>
                      <a:pt x="4081" y="524"/>
                    </a:cubicBezTo>
                    <a:cubicBezTo>
                      <a:pt x="3558" y="231"/>
                      <a:pt x="3286" y="1"/>
                      <a:pt x="263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1" name="Google Shape;1241;p55"/>
              <p:cNvSpPr/>
              <p:nvPr/>
            </p:nvSpPr>
            <p:spPr>
              <a:xfrm flipH="1">
                <a:off x="6285918" y="3119218"/>
                <a:ext cx="122370" cy="97728"/>
              </a:xfrm>
              <a:custGeom>
                <a:avLst/>
                <a:gdLst/>
                <a:ahLst/>
                <a:cxnLst/>
                <a:rect l="l" t="t" r="r" b="b"/>
                <a:pathLst>
                  <a:path w="12395" h="9899" extrusionOk="0">
                    <a:moveTo>
                      <a:pt x="7048" y="1"/>
                    </a:moveTo>
                    <a:cubicBezTo>
                      <a:pt x="6907" y="1"/>
                      <a:pt x="6768" y="4"/>
                      <a:pt x="6633" y="12"/>
                    </a:cubicBezTo>
                    <a:cubicBezTo>
                      <a:pt x="5189" y="95"/>
                      <a:pt x="2281" y="765"/>
                      <a:pt x="2888" y="2794"/>
                    </a:cubicBezTo>
                    <a:cubicBezTo>
                      <a:pt x="3053" y="3358"/>
                      <a:pt x="3511" y="3618"/>
                      <a:pt x="3970" y="3618"/>
                    </a:cubicBezTo>
                    <a:cubicBezTo>
                      <a:pt x="4381" y="3618"/>
                      <a:pt x="4794" y="3410"/>
                      <a:pt x="5001" y="3025"/>
                    </a:cubicBezTo>
                    <a:cubicBezTo>
                      <a:pt x="5043" y="3004"/>
                      <a:pt x="5127" y="3004"/>
                      <a:pt x="5231" y="2962"/>
                    </a:cubicBezTo>
                    <a:cubicBezTo>
                      <a:pt x="5440" y="2920"/>
                      <a:pt x="5650" y="2899"/>
                      <a:pt x="5901" y="2857"/>
                    </a:cubicBezTo>
                    <a:cubicBezTo>
                      <a:pt x="6036" y="2845"/>
                      <a:pt x="6169" y="2840"/>
                      <a:pt x="6301" y="2840"/>
                    </a:cubicBezTo>
                    <a:cubicBezTo>
                      <a:pt x="6622" y="2840"/>
                      <a:pt x="6941" y="2869"/>
                      <a:pt x="7282" y="2899"/>
                    </a:cubicBezTo>
                    <a:cubicBezTo>
                      <a:pt x="8726" y="3004"/>
                      <a:pt x="9521" y="3736"/>
                      <a:pt x="8349" y="4908"/>
                    </a:cubicBezTo>
                    <a:cubicBezTo>
                      <a:pt x="7407" y="5828"/>
                      <a:pt x="5713" y="6393"/>
                      <a:pt x="4457" y="6561"/>
                    </a:cubicBezTo>
                    <a:cubicBezTo>
                      <a:pt x="4366" y="6570"/>
                      <a:pt x="4275" y="6575"/>
                      <a:pt x="4183" y="6575"/>
                    </a:cubicBezTo>
                    <a:cubicBezTo>
                      <a:pt x="3399" y="6575"/>
                      <a:pt x="2578" y="6256"/>
                      <a:pt x="1823" y="6256"/>
                    </a:cubicBezTo>
                    <a:cubicBezTo>
                      <a:pt x="1341" y="6256"/>
                      <a:pt x="885" y="6386"/>
                      <a:pt x="482" y="6812"/>
                    </a:cubicBezTo>
                    <a:cubicBezTo>
                      <a:pt x="84" y="7230"/>
                      <a:pt x="0" y="7816"/>
                      <a:pt x="293" y="8339"/>
                    </a:cubicBezTo>
                    <a:cubicBezTo>
                      <a:pt x="954" y="9496"/>
                      <a:pt x="2263" y="9898"/>
                      <a:pt x="3655" y="9898"/>
                    </a:cubicBezTo>
                    <a:cubicBezTo>
                      <a:pt x="5083" y="9898"/>
                      <a:pt x="6600" y="9475"/>
                      <a:pt x="7596" y="9009"/>
                    </a:cubicBezTo>
                    <a:cubicBezTo>
                      <a:pt x="9876" y="7963"/>
                      <a:pt x="11990" y="6665"/>
                      <a:pt x="12178" y="3903"/>
                    </a:cubicBezTo>
                    <a:cubicBezTo>
                      <a:pt x="12395" y="1004"/>
                      <a:pt x="9376" y="1"/>
                      <a:pt x="704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2" name="Google Shape;1242;p55"/>
              <p:cNvSpPr/>
              <p:nvPr/>
            </p:nvSpPr>
            <p:spPr>
              <a:xfrm flipH="1">
                <a:off x="6337427" y="3032900"/>
                <a:ext cx="226848" cy="115002"/>
              </a:xfrm>
              <a:custGeom>
                <a:avLst/>
                <a:gdLst/>
                <a:ahLst/>
                <a:cxnLst/>
                <a:rect l="l" t="t" r="r" b="b"/>
                <a:pathLst>
                  <a:path w="21176" h="10391" extrusionOk="0">
                    <a:moveTo>
                      <a:pt x="3058" y="0"/>
                    </a:moveTo>
                    <a:cubicBezTo>
                      <a:pt x="2809" y="0"/>
                      <a:pt x="2551" y="21"/>
                      <a:pt x="2281" y="68"/>
                    </a:cubicBezTo>
                    <a:cubicBezTo>
                      <a:pt x="837" y="298"/>
                      <a:pt x="0" y="1763"/>
                      <a:pt x="691" y="3102"/>
                    </a:cubicBezTo>
                    <a:cubicBezTo>
                      <a:pt x="1360" y="4441"/>
                      <a:pt x="2679" y="5299"/>
                      <a:pt x="3913" y="6052"/>
                    </a:cubicBezTo>
                    <a:cubicBezTo>
                      <a:pt x="5273" y="6889"/>
                      <a:pt x="6633" y="7726"/>
                      <a:pt x="8098" y="8375"/>
                    </a:cubicBezTo>
                    <a:cubicBezTo>
                      <a:pt x="8495" y="8563"/>
                      <a:pt x="8851" y="8689"/>
                      <a:pt x="9249" y="8856"/>
                    </a:cubicBezTo>
                    <a:cubicBezTo>
                      <a:pt x="9793" y="9086"/>
                      <a:pt x="10337" y="9295"/>
                      <a:pt x="10776" y="9463"/>
                    </a:cubicBezTo>
                    <a:cubicBezTo>
                      <a:pt x="12009" y="9905"/>
                      <a:pt x="13827" y="10391"/>
                      <a:pt x="15485" y="10391"/>
                    </a:cubicBezTo>
                    <a:cubicBezTo>
                      <a:pt x="16415" y="10391"/>
                      <a:pt x="17295" y="10238"/>
                      <a:pt x="17995" y="9839"/>
                    </a:cubicBezTo>
                    <a:cubicBezTo>
                      <a:pt x="21175" y="8124"/>
                      <a:pt x="17764" y="4964"/>
                      <a:pt x="15881" y="4023"/>
                    </a:cubicBezTo>
                    <a:cubicBezTo>
                      <a:pt x="12952" y="2558"/>
                      <a:pt x="9960" y="1449"/>
                      <a:pt x="6738" y="821"/>
                    </a:cubicBezTo>
                    <a:cubicBezTo>
                      <a:pt x="5421" y="558"/>
                      <a:pt x="4355" y="0"/>
                      <a:pt x="305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3" name="Google Shape;1243;p55"/>
              <p:cNvSpPr/>
              <p:nvPr/>
            </p:nvSpPr>
            <p:spPr>
              <a:xfrm flipH="1">
                <a:off x="6275286" y="3032888"/>
                <a:ext cx="388769" cy="280715"/>
              </a:xfrm>
              <a:custGeom>
                <a:avLst/>
                <a:gdLst/>
                <a:ahLst/>
                <a:cxnLst/>
                <a:rect l="l" t="t" r="r" b="b"/>
                <a:pathLst>
                  <a:path w="39379" h="28434" extrusionOk="0">
                    <a:moveTo>
                      <a:pt x="17327" y="688"/>
                    </a:moveTo>
                    <a:cubicBezTo>
                      <a:pt x="17639" y="688"/>
                      <a:pt x="17952" y="699"/>
                      <a:pt x="18267" y="722"/>
                    </a:cubicBezTo>
                    <a:cubicBezTo>
                      <a:pt x="20003" y="868"/>
                      <a:pt x="21761" y="1412"/>
                      <a:pt x="23372" y="2061"/>
                    </a:cubicBezTo>
                    <a:cubicBezTo>
                      <a:pt x="24858" y="2668"/>
                      <a:pt x="26281" y="3484"/>
                      <a:pt x="27641" y="4321"/>
                    </a:cubicBezTo>
                    <a:cubicBezTo>
                      <a:pt x="28812" y="5053"/>
                      <a:pt x="30026" y="5953"/>
                      <a:pt x="30695" y="7208"/>
                    </a:cubicBezTo>
                    <a:cubicBezTo>
                      <a:pt x="31511" y="8694"/>
                      <a:pt x="30340" y="9845"/>
                      <a:pt x="29001" y="10347"/>
                    </a:cubicBezTo>
                    <a:cubicBezTo>
                      <a:pt x="28136" y="10690"/>
                      <a:pt x="27209" y="10826"/>
                      <a:pt x="26284" y="10826"/>
                    </a:cubicBezTo>
                    <a:cubicBezTo>
                      <a:pt x="25798" y="10826"/>
                      <a:pt x="25312" y="10788"/>
                      <a:pt x="24837" y="10723"/>
                    </a:cubicBezTo>
                    <a:cubicBezTo>
                      <a:pt x="23414" y="10556"/>
                      <a:pt x="22033" y="10117"/>
                      <a:pt x="20694" y="9614"/>
                    </a:cubicBezTo>
                    <a:cubicBezTo>
                      <a:pt x="19292" y="9091"/>
                      <a:pt x="17869" y="8526"/>
                      <a:pt x="16509" y="7899"/>
                    </a:cubicBezTo>
                    <a:cubicBezTo>
                      <a:pt x="15630" y="7480"/>
                      <a:pt x="14773" y="6957"/>
                      <a:pt x="13977" y="6371"/>
                    </a:cubicBezTo>
                    <a:cubicBezTo>
                      <a:pt x="13266" y="5848"/>
                      <a:pt x="12408" y="5095"/>
                      <a:pt x="12053" y="4258"/>
                    </a:cubicBezTo>
                    <a:cubicBezTo>
                      <a:pt x="11739" y="3630"/>
                      <a:pt x="11467" y="2459"/>
                      <a:pt x="12073" y="1873"/>
                    </a:cubicBezTo>
                    <a:cubicBezTo>
                      <a:pt x="12387" y="1559"/>
                      <a:pt x="12827" y="1392"/>
                      <a:pt x="13287" y="1224"/>
                    </a:cubicBezTo>
                    <a:cubicBezTo>
                      <a:pt x="14616" y="900"/>
                      <a:pt x="15959" y="688"/>
                      <a:pt x="17327" y="688"/>
                    </a:cubicBezTo>
                    <a:close/>
                    <a:moveTo>
                      <a:pt x="33162" y="11743"/>
                    </a:moveTo>
                    <a:cubicBezTo>
                      <a:pt x="33504" y="11743"/>
                      <a:pt x="33844" y="11791"/>
                      <a:pt x="34169" y="11895"/>
                    </a:cubicBezTo>
                    <a:cubicBezTo>
                      <a:pt x="35215" y="12209"/>
                      <a:pt x="35508" y="13213"/>
                      <a:pt x="34776" y="13967"/>
                    </a:cubicBezTo>
                    <a:cubicBezTo>
                      <a:pt x="34169" y="14615"/>
                      <a:pt x="33374" y="15013"/>
                      <a:pt x="32537" y="15243"/>
                    </a:cubicBezTo>
                    <a:cubicBezTo>
                      <a:pt x="31972" y="15410"/>
                      <a:pt x="31428" y="15515"/>
                      <a:pt x="30863" y="15578"/>
                    </a:cubicBezTo>
                    <a:cubicBezTo>
                      <a:pt x="30755" y="15594"/>
                      <a:pt x="30649" y="15600"/>
                      <a:pt x="30544" y="15600"/>
                    </a:cubicBezTo>
                    <a:cubicBezTo>
                      <a:pt x="30239" y="15600"/>
                      <a:pt x="29939" y="15546"/>
                      <a:pt x="29628" y="15515"/>
                    </a:cubicBezTo>
                    <a:cubicBezTo>
                      <a:pt x="29984" y="14678"/>
                      <a:pt x="30277" y="13841"/>
                      <a:pt x="30507" y="12920"/>
                    </a:cubicBezTo>
                    <a:cubicBezTo>
                      <a:pt x="30570" y="12732"/>
                      <a:pt x="30612" y="12544"/>
                      <a:pt x="30675" y="12397"/>
                    </a:cubicBezTo>
                    <a:cubicBezTo>
                      <a:pt x="30695" y="12439"/>
                      <a:pt x="30716" y="12523"/>
                      <a:pt x="30779" y="12586"/>
                    </a:cubicBezTo>
                    <a:cubicBezTo>
                      <a:pt x="30835" y="12659"/>
                      <a:pt x="30906" y="12689"/>
                      <a:pt x="30979" y="12689"/>
                    </a:cubicBezTo>
                    <a:cubicBezTo>
                      <a:pt x="31177" y="12689"/>
                      <a:pt x="31384" y="12460"/>
                      <a:pt x="31323" y="12230"/>
                    </a:cubicBezTo>
                    <a:cubicBezTo>
                      <a:pt x="31323" y="12230"/>
                      <a:pt x="31323" y="12209"/>
                      <a:pt x="31344" y="12209"/>
                    </a:cubicBezTo>
                    <a:cubicBezTo>
                      <a:pt x="31407" y="12125"/>
                      <a:pt x="31553" y="12083"/>
                      <a:pt x="31637" y="12021"/>
                    </a:cubicBezTo>
                    <a:cubicBezTo>
                      <a:pt x="31783" y="11958"/>
                      <a:pt x="31951" y="11895"/>
                      <a:pt x="32139" y="11874"/>
                    </a:cubicBezTo>
                    <a:cubicBezTo>
                      <a:pt x="32474" y="11791"/>
                      <a:pt x="32819" y="11743"/>
                      <a:pt x="33162" y="11743"/>
                    </a:cubicBezTo>
                    <a:close/>
                    <a:moveTo>
                      <a:pt x="34875" y="9581"/>
                    </a:moveTo>
                    <a:cubicBezTo>
                      <a:pt x="35182" y="9581"/>
                      <a:pt x="35469" y="9594"/>
                      <a:pt x="35717" y="9614"/>
                    </a:cubicBezTo>
                    <a:cubicBezTo>
                      <a:pt x="37726" y="9803"/>
                      <a:pt x="38772" y="12523"/>
                      <a:pt x="37809" y="14176"/>
                    </a:cubicBezTo>
                    <a:cubicBezTo>
                      <a:pt x="36931" y="15724"/>
                      <a:pt x="35110" y="16729"/>
                      <a:pt x="33478" y="17314"/>
                    </a:cubicBezTo>
                    <a:cubicBezTo>
                      <a:pt x="32952" y="17501"/>
                      <a:pt x="32381" y="17584"/>
                      <a:pt x="31807" y="17584"/>
                    </a:cubicBezTo>
                    <a:cubicBezTo>
                      <a:pt x="31354" y="17584"/>
                      <a:pt x="30899" y="17532"/>
                      <a:pt x="30465" y="17440"/>
                    </a:cubicBezTo>
                    <a:cubicBezTo>
                      <a:pt x="30047" y="17335"/>
                      <a:pt x="29649" y="17210"/>
                      <a:pt x="29231" y="17084"/>
                    </a:cubicBezTo>
                    <a:cubicBezTo>
                      <a:pt x="29105" y="17021"/>
                      <a:pt x="29001" y="16980"/>
                      <a:pt x="28875" y="16917"/>
                    </a:cubicBezTo>
                    <a:cubicBezTo>
                      <a:pt x="28938" y="16791"/>
                      <a:pt x="29001" y="16666"/>
                      <a:pt x="29084" y="16519"/>
                    </a:cubicBezTo>
                    <a:cubicBezTo>
                      <a:pt x="29445" y="16767"/>
                      <a:pt x="29915" y="16859"/>
                      <a:pt x="30419" y="16859"/>
                    </a:cubicBezTo>
                    <a:cubicBezTo>
                      <a:pt x="31410" y="16859"/>
                      <a:pt x="32534" y="16504"/>
                      <a:pt x="33227" y="16268"/>
                    </a:cubicBezTo>
                    <a:cubicBezTo>
                      <a:pt x="34462" y="15850"/>
                      <a:pt x="35801" y="14929"/>
                      <a:pt x="36219" y="13674"/>
                    </a:cubicBezTo>
                    <a:cubicBezTo>
                      <a:pt x="36784" y="11958"/>
                      <a:pt x="34943" y="10807"/>
                      <a:pt x="33478" y="10723"/>
                    </a:cubicBezTo>
                    <a:cubicBezTo>
                      <a:pt x="33451" y="10722"/>
                      <a:pt x="33421" y="10722"/>
                      <a:pt x="33388" y="10722"/>
                    </a:cubicBezTo>
                    <a:cubicBezTo>
                      <a:pt x="32828" y="10722"/>
                      <a:pt x="31559" y="10896"/>
                      <a:pt x="30926" y="11351"/>
                    </a:cubicBezTo>
                    <a:cubicBezTo>
                      <a:pt x="30967" y="11247"/>
                      <a:pt x="30988" y="11142"/>
                      <a:pt x="31030" y="11037"/>
                    </a:cubicBezTo>
                    <a:cubicBezTo>
                      <a:pt x="31073" y="11049"/>
                      <a:pt x="31114" y="11056"/>
                      <a:pt x="31152" y="11056"/>
                    </a:cubicBezTo>
                    <a:cubicBezTo>
                      <a:pt x="31246" y="11056"/>
                      <a:pt x="31327" y="11016"/>
                      <a:pt x="31386" y="10912"/>
                    </a:cubicBezTo>
                    <a:cubicBezTo>
                      <a:pt x="31927" y="9829"/>
                      <a:pt x="33577" y="9581"/>
                      <a:pt x="34875" y="9581"/>
                    </a:cubicBezTo>
                    <a:close/>
                    <a:moveTo>
                      <a:pt x="10692" y="4216"/>
                    </a:moveTo>
                    <a:cubicBezTo>
                      <a:pt x="10839" y="4677"/>
                      <a:pt x="11090" y="5158"/>
                      <a:pt x="11362" y="5534"/>
                    </a:cubicBezTo>
                    <a:cubicBezTo>
                      <a:pt x="13245" y="8150"/>
                      <a:pt x="16488" y="9280"/>
                      <a:pt x="19355" y="10410"/>
                    </a:cubicBezTo>
                    <a:cubicBezTo>
                      <a:pt x="21458" y="11247"/>
                      <a:pt x="23715" y="11918"/>
                      <a:pt x="25989" y="11918"/>
                    </a:cubicBezTo>
                    <a:cubicBezTo>
                      <a:pt x="26497" y="11918"/>
                      <a:pt x="27006" y="11884"/>
                      <a:pt x="27515" y="11811"/>
                    </a:cubicBezTo>
                    <a:cubicBezTo>
                      <a:pt x="28603" y="11665"/>
                      <a:pt x="29754" y="11288"/>
                      <a:pt x="30654" y="10556"/>
                    </a:cubicBezTo>
                    <a:lnTo>
                      <a:pt x="30654" y="10556"/>
                    </a:lnTo>
                    <a:cubicBezTo>
                      <a:pt x="30403" y="11058"/>
                      <a:pt x="30172" y="11539"/>
                      <a:pt x="29963" y="12063"/>
                    </a:cubicBezTo>
                    <a:cubicBezTo>
                      <a:pt x="29419" y="13444"/>
                      <a:pt x="28896" y="14804"/>
                      <a:pt x="28101" y="16080"/>
                    </a:cubicBezTo>
                    <a:cubicBezTo>
                      <a:pt x="27306" y="17398"/>
                      <a:pt x="26385" y="18486"/>
                      <a:pt x="25234" y="19490"/>
                    </a:cubicBezTo>
                    <a:cubicBezTo>
                      <a:pt x="24711" y="19930"/>
                      <a:pt x="24209" y="20390"/>
                      <a:pt x="23665" y="20788"/>
                    </a:cubicBezTo>
                    <a:cubicBezTo>
                      <a:pt x="23560" y="20871"/>
                      <a:pt x="23456" y="20913"/>
                      <a:pt x="23330" y="20976"/>
                    </a:cubicBezTo>
                    <a:lnTo>
                      <a:pt x="23288" y="20976"/>
                    </a:lnTo>
                    <a:cubicBezTo>
                      <a:pt x="22968" y="20822"/>
                      <a:pt x="22694" y="20762"/>
                      <a:pt x="22406" y="20762"/>
                    </a:cubicBezTo>
                    <a:cubicBezTo>
                      <a:pt x="22187" y="20762"/>
                      <a:pt x="21960" y="20796"/>
                      <a:pt x="21698" y="20850"/>
                    </a:cubicBezTo>
                    <a:cubicBezTo>
                      <a:pt x="21205" y="20933"/>
                      <a:pt x="20711" y="20989"/>
                      <a:pt x="20207" y="20989"/>
                    </a:cubicBezTo>
                    <a:cubicBezTo>
                      <a:pt x="20071" y="20989"/>
                      <a:pt x="19933" y="20985"/>
                      <a:pt x="19794" y="20976"/>
                    </a:cubicBezTo>
                    <a:cubicBezTo>
                      <a:pt x="18413" y="20871"/>
                      <a:pt x="17053" y="20495"/>
                      <a:pt x="15693" y="20181"/>
                    </a:cubicBezTo>
                    <a:cubicBezTo>
                      <a:pt x="14333" y="19867"/>
                      <a:pt x="13203" y="19114"/>
                      <a:pt x="11990" y="18402"/>
                    </a:cubicBezTo>
                    <a:cubicBezTo>
                      <a:pt x="11822" y="18298"/>
                      <a:pt x="11404" y="18089"/>
                      <a:pt x="11027" y="17837"/>
                    </a:cubicBezTo>
                    <a:cubicBezTo>
                      <a:pt x="10630" y="16666"/>
                      <a:pt x="10148" y="15536"/>
                      <a:pt x="9939" y="14280"/>
                    </a:cubicBezTo>
                    <a:cubicBezTo>
                      <a:pt x="9688" y="12858"/>
                      <a:pt x="9667" y="11351"/>
                      <a:pt x="9793" y="9866"/>
                    </a:cubicBezTo>
                    <a:cubicBezTo>
                      <a:pt x="9897" y="8317"/>
                      <a:pt x="10086" y="6748"/>
                      <a:pt x="10420" y="5221"/>
                    </a:cubicBezTo>
                    <a:cubicBezTo>
                      <a:pt x="10504" y="4886"/>
                      <a:pt x="10588" y="4551"/>
                      <a:pt x="10692" y="4216"/>
                    </a:cubicBezTo>
                    <a:close/>
                    <a:moveTo>
                      <a:pt x="9010" y="17088"/>
                    </a:moveTo>
                    <a:cubicBezTo>
                      <a:pt x="9131" y="17088"/>
                      <a:pt x="9252" y="17093"/>
                      <a:pt x="9374" y="17105"/>
                    </a:cubicBezTo>
                    <a:cubicBezTo>
                      <a:pt x="9646" y="17775"/>
                      <a:pt x="10002" y="18402"/>
                      <a:pt x="10504" y="18905"/>
                    </a:cubicBezTo>
                    <a:cubicBezTo>
                      <a:pt x="10598" y="18999"/>
                      <a:pt x="10719" y="19041"/>
                      <a:pt x="10836" y="19041"/>
                    </a:cubicBezTo>
                    <a:cubicBezTo>
                      <a:pt x="10954" y="19041"/>
                      <a:pt x="11069" y="18999"/>
                      <a:pt x="11153" y="18925"/>
                    </a:cubicBezTo>
                    <a:cubicBezTo>
                      <a:pt x="12157" y="19867"/>
                      <a:pt x="13308" y="20662"/>
                      <a:pt x="14563" y="21164"/>
                    </a:cubicBezTo>
                    <a:cubicBezTo>
                      <a:pt x="16049" y="21750"/>
                      <a:pt x="17723" y="22064"/>
                      <a:pt x="19313" y="22252"/>
                    </a:cubicBezTo>
                    <a:cubicBezTo>
                      <a:pt x="19667" y="22293"/>
                      <a:pt x="20056" y="22322"/>
                      <a:pt x="20453" y="22322"/>
                    </a:cubicBezTo>
                    <a:cubicBezTo>
                      <a:pt x="21066" y="22322"/>
                      <a:pt x="21696" y="22254"/>
                      <a:pt x="22242" y="22064"/>
                    </a:cubicBezTo>
                    <a:cubicBezTo>
                      <a:pt x="22334" y="22192"/>
                      <a:pt x="22473" y="22256"/>
                      <a:pt x="22633" y="22256"/>
                    </a:cubicBezTo>
                    <a:cubicBezTo>
                      <a:pt x="22656" y="22256"/>
                      <a:pt x="22679" y="22255"/>
                      <a:pt x="22703" y="22252"/>
                    </a:cubicBezTo>
                    <a:cubicBezTo>
                      <a:pt x="22776" y="22246"/>
                      <a:pt x="22846" y="22244"/>
                      <a:pt x="22915" y="22244"/>
                    </a:cubicBezTo>
                    <a:cubicBezTo>
                      <a:pt x="23082" y="22244"/>
                      <a:pt x="23243" y="22258"/>
                      <a:pt x="23435" y="22273"/>
                    </a:cubicBezTo>
                    <a:cubicBezTo>
                      <a:pt x="23454" y="22274"/>
                      <a:pt x="23473" y="22275"/>
                      <a:pt x="23491" y="22275"/>
                    </a:cubicBezTo>
                    <a:cubicBezTo>
                      <a:pt x="23796" y="22275"/>
                      <a:pt x="24015" y="22116"/>
                      <a:pt x="24272" y="21938"/>
                    </a:cubicBezTo>
                    <a:cubicBezTo>
                      <a:pt x="24544" y="21750"/>
                      <a:pt x="24816" y="21541"/>
                      <a:pt x="25067" y="21311"/>
                    </a:cubicBezTo>
                    <a:cubicBezTo>
                      <a:pt x="25255" y="21499"/>
                      <a:pt x="25444" y="21625"/>
                      <a:pt x="25653" y="21813"/>
                    </a:cubicBezTo>
                    <a:cubicBezTo>
                      <a:pt x="25925" y="22022"/>
                      <a:pt x="26406" y="22336"/>
                      <a:pt x="26427" y="22755"/>
                    </a:cubicBezTo>
                    <a:cubicBezTo>
                      <a:pt x="26448" y="23027"/>
                      <a:pt x="25799" y="23340"/>
                      <a:pt x="25590" y="23487"/>
                    </a:cubicBezTo>
                    <a:cubicBezTo>
                      <a:pt x="25088" y="23801"/>
                      <a:pt x="24523" y="23863"/>
                      <a:pt x="23937" y="23926"/>
                    </a:cubicBezTo>
                    <a:cubicBezTo>
                      <a:pt x="23654" y="23959"/>
                      <a:pt x="23372" y="23974"/>
                      <a:pt x="23090" y="23974"/>
                    </a:cubicBezTo>
                    <a:cubicBezTo>
                      <a:pt x="20880" y="23974"/>
                      <a:pt x="18735" y="23035"/>
                      <a:pt x="16656" y="22441"/>
                    </a:cubicBezTo>
                    <a:cubicBezTo>
                      <a:pt x="14040" y="21666"/>
                      <a:pt x="11425" y="20704"/>
                      <a:pt x="9081" y="19302"/>
                    </a:cubicBezTo>
                    <a:cubicBezTo>
                      <a:pt x="8558" y="18988"/>
                      <a:pt x="8077" y="18612"/>
                      <a:pt x="7596" y="18235"/>
                    </a:cubicBezTo>
                    <a:cubicBezTo>
                      <a:pt x="7345" y="18005"/>
                      <a:pt x="7135" y="17754"/>
                      <a:pt x="6947" y="17482"/>
                    </a:cubicBezTo>
                    <a:cubicBezTo>
                      <a:pt x="6926" y="17461"/>
                      <a:pt x="6926" y="17440"/>
                      <a:pt x="6884" y="17419"/>
                    </a:cubicBezTo>
                    <a:cubicBezTo>
                      <a:pt x="7261" y="17231"/>
                      <a:pt x="7700" y="17210"/>
                      <a:pt x="8119" y="17147"/>
                    </a:cubicBezTo>
                    <a:cubicBezTo>
                      <a:pt x="8430" y="17117"/>
                      <a:pt x="8719" y="17088"/>
                      <a:pt x="9010" y="17088"/>
                    </a:cubicBezTo>
                    <a:close/>
                    <a:moveTo>
                      <a:pt x="7969" y="15054"/>
                    </a:moveTo>
                    <a:cubicBezTo>
                      <a:pt x="8217" y="15054"/>
                      <a:pt x="8457" y="15096"/>
                      <a:pt x="8684" y="15264"/>
                    </a:cubicBezTo>
                    <a:cubicBezTo>
                      <a:pt x="8726" y="15306"/>
                      <a:pt x="8747" y="15306"/>
                      <a:pt x="8809" y="15306"/>
                    </a:cubicBezTo>
                    <a:cubicBezTo>
                      <a:pt x="8893" y="15620"/>
                      <a:pt x="8935" y="15933"/>
                      <a:pt x="9040" y="16247"/>
                    </a:cubicBezTo>
                    <a:cubicBezTo>
                      <a:pt x="8872" y="16226"/>
                      <a:pt x="8705" y="16216"/>
                      <a:pt x="8535" y="16216"/>
                    </a:cubicBezTo>
                    <a:cubicBezTo>
                      <a:pt x="8365" y="16216"/>
                      <a:pt x="8192" y="16226"/>
                      <a:pt x="8014" y="16247"/>
                    </a:cubicBezTo>
                    <a:cubicBezTo>
                      <a:pt x="7470" y="16268"/>
                      <a:pt x="6905" y="16268"/>
                      <a:pt x="6382" y="16457"/>
                    </a:cubicBezTo>
                    <a:cubicBezTo>
                      <a:pt x="5064" y="16980"/>
                      <a:pt x="6006" y="18256"/>
                      <a:pt x="6654" y="18884"/>
                    </a:cubicBezTo>
                    <a:cubicBezTo>
                      <a:pt x="7805" y="20014"/>
                      <a:pt x="9332" y="20850"/>
                      <a:pt x="10797" y="21499"/>
                    </a:cubicBezTo>
                    <a:cubicBezTo>
                      <a:pt x="12492" y="22273"/>
                      <a:pt x="14249" y="22901"/>
                      <a:pt x="16028" y="23466"/>
                    </a:cubicBezTo>
                    <a:cubicBezTo>
                      <a:pt x="18340" y="24169"/>
                      <a:pt x="20745" y="25128"/>
                      <a:pt x="23201" y="25128"/>
                    </a:cubicBezTo>
                    <a:cubicBezTo>
                      <a:pt x="23813" y="25128"/>
                      <a:pt x="24428" y="25068"/>
                      <a:pt x="25046" y="24931"/>
                    </a:cubicBezTo>
                    <a:cubicBezTo>
                      <a:pt x="26071" y="24679"/>
                      <a:pt x="27452" y="23947"/>
                      <a:pt x="27620" y="22796"/>
                    </a:cubicBezTo>
                    <a:cubicBezTo>
                      <a:pt x="27745" y="21897"/>
                      <a:pt x="26783" y="21018"/>
                      <a:pt x="25946" y="20474"/>
                    </a:cubicBezTo>
                    <a:cubicBezTo>
                      <a:pt x="26092" y="20327"/>
                      <a:pt x="26281" y="20160"/>
                      <a:pt x="26427" y="20014"/>
                    </a:cubicBezTo>
                    <a:cubicBezTo>
                      <a:pt x="27201" y="20327"/>
                      <a:pt x="27975" y="20599"/>
                      <a:pt x="28708" y="20997"/>
                    </a:cubicBezTo>
                    <a:cubicBezTo>
                      <a:pt x="29398" y="21394"/>
                      <a:pt x="30047" y="21918"/>
                      <a:pt x="30612" y="22420"/>
                    </a:cubicBezTo>
                    <a:cubicBezTo>
                      <a:pt x="31553" y="23194"/>
                      <a:pt x="32558" y="24742"/>
                      <a:pt x="31763" y="25935"/>
                    </a:cubicBezTo>
                    <a:cubicBezTo>
                      <a:pt x="31386" y="26625"/>
                      <a:pt x="30486" y="26918"/>
                      <a:pt x="29817" y="27128"/>
                    </a:cubicBezTo>
                    <a:cubicBezTo>
                      <a:pt x="29521" y="27215"/>
                      <a:pt x="29193" y="27245"/>
                      <a:pt x="28855" y="27245"/>
                    </a:cubicBezTo>
                    <a:cubicBezTo>
                      <a:pt x="28307" y="27245"/>
                      <a:pt x="27735" y="27166"/>
                      <a:pt x="27243" y="27128"/>
                    </a:cubicBezTo>
                    <a:cubicBezTo>
                      <a:pt x="25590" y="26960"/>
                      <a:pt x="23874" y="26667"/>
                      <a:pt x="22284" y="26291"/>
                    </a:cubicBezTo>
                    <a:cubicBezTo>
                      <a:pt x="18643" y="25370"/>
                      <a:pt x="14982" y="24533"/>
                      <a:pt x="11362" y="23529"/>
                    </a:cubicBezTo>
                    <a:cubicBezTo>
                      <a:pt x="8182" y="22650"/>
                      <a:pt x="4792" y="21374"/>
                      <a:pt x="2365" y="19009"/>
                    </a:cubicBezTo>
                    <a:cubicBezTo>
                      <a:pt x="1884" y="18549"/>
                      <a:pt x="1465" y="17984"/>
                      <a:pt x="1361" y="17314"/>
                    </a:cubicBezTo>
                    <a:cubicBezTo>
                      <a:pt x="1193" y="16373"/>
                      <a:pt x="2197" y="15933"/>
                      <a:pt x="2888" y="15661"/>
                    </a:cubicBezTo>
                    <a:cubicBezTo>
                      <a:pt x="3725" y="15327"/>
                      <a:pt x="4666" y="15222"/>
                      <a:pt x="5566" y="15138"/>
                    </a:cubicBezTo>
                    <a:cubicBezTo>
                      <a:pt x="6089" y="15096"/>
                      <a:pt x="6591" y="15096"/>
                      <a:pt x="7115" y="15096"/>
                    </a:cubicBezTo>
                    <a:cubicBezTo>
                      <a:pt x="7142" y="15098"/>
                      <a:pt x="7169" y="15098"/>
                      <a:pt x="7196" y="15098"/>
                    </a:cubicBezTo>
                    <a:cubicBezTo>
                      <a:pt x="7456" y="15098"/>
                      <a:pt x="7717" y="15054"/>
                      <a:pt x="7969" y="15054"/>
                    </a:cubicBezTo>
                    <a:close/>
                    <a:moveTo>
                      <a:pt x="14137" y="0"/>
                    </a:moveTo>
                    <a:cubicBezTo>
                      <a:pt x="13589" y="0"/>
                      <a:pt x="12987" y="87"/>
                      <a:pt x="12429" y="262"/>
                    </a:cubicBezTo>
                    <a:cubicBezTo>
                      <a:pt x="12387" y="262"/>
                      <a:pt x="12325" y="283"/>
                      <a:pt x="12283" y="303"/>
                    </a:cubicBezTo>
                    <a:cubicBezTo>
                      <a:pt x="11634" y="575"/>
                      <a:pt x="11048" y="1015"/>
                      <a:pt x="10755" y="1643"/>
                    </a:cubicBezTo>
                    <a:cubicBezTo>
                      <a:pt x="10692" y="1831"/>
                      <a:pt x="10609" y="2040"/>
                      <a:pt x="10546" y="2249"/>
                    </a:cubicBezTo>
                    <a:cubicBezTo>
                      <a:pt x="9228" y="4342"/>
                      <a:pt x="8830" y="6957"/>
                      <a:pt x="8579" y="9405"/>
                    </a:cubicBezTo>
                    <a:cubicBezTo>
                      <a:pt x="8391" y="11058"/>
                      <a:pt x="8391" y="12732"/>
                      <a:pt x="8642" y="14385"/>
                    </a:cubicBezTo>
                    <a:cubicBezTo>
                      <a:pt x="8663" y="14490"/>
                      <a:pt x="8663" y="14594"/>
                      <a:pt x="8705" y="14720"/>
                    </a:cubicBezTo>
                    <a:cubicBezTo>
                      <a:pt x="8436" y="14490"/>
                      <a:pt x="8115" y="14382"/>
                      <a:pt x="7708" y="14382"/>
                    </a:cubicBezTo>
                    <a:cubicBezTo>
                      <a:pt x="7671" y="14382"/>
                      <a:pt x="7634" y="14383"/>
                      <a:pt x="7596" y="14385"/>
                    </a:cubicBezTo>
                    <a:cubicBezTo>
                      <a:pt x="7465" y="14391"/>
                      <a:pt x="7334" y="14394"/>
                      <a:pt x="7202" y="14394"/>
                    </a:cubicBezTo>
                    <a:cubicBezTo>
                      <a:pt x="6629" y="14394"/>
                      <a:pt x="6042" y="14346"/>
                      <a:pt x="5458" y="14346"/>
                    </a:cubicBezTo>
                    <a:cubicBezTo>
                      <a:pt x="5270" y="14346"/>
                      <a:pt x="5083" y="14351"/>
                      <a:pt x="4897" y="14364"/>
                    </a:cubicBezTo>
                    <a:cubicBezTo>
                      <a:pt x="3578" y="14427"/>
                      <a:pt x="2135" y="14699"/>
                      <a:pt x="1047" y="15536"/>
                    </a:cubicBezTo>
                    <a:cubicBezTo>
                      <a:pt x="1" y="16352"/>
                      <a:pt x="168" y="17775"/>
                      <a:pt x="796" y="18779"/>
                    </a:cubicBezTo>
                    <a:cubicBezTo>
                      <a:pt x="1486" y="19846"/>
                      <a:pt x="2574" y="20599"/>
                      <a:pt x="3599" y="21332"/>
                    </a:cubicBezTo>
                    <a:cubicBezTo>
                      <a:pt x="6591" y="23487"/>
                      <a:pt x="10253" y="24428"/>
                      <a:pt x="13726" y="25391"/>
                    </a:cubicBezTo>
                    <a:cubicBezTo>
                      <a:pt x="17221" y="26353"/>
                      <a:pt x="20778" y="27232"/>
                      <a:pt x="24377" y="27902"/>
                    </a:cubicBezTo>
                    <a:cubicBezTo>
                      <a:pt x="25815" y="28182"/>
                      <a:pt x="27282" y="28434"/>
                      <a:pt x="28767" y="28434"/>
                    </a:cubicBezTo>
                    <a:cubicBezTo>
                      <a:pt x="29053" y="28434"/>
                      <a:pt x="29341" y="28424"/>
                      <a:pt x="29628" y="28404"/>
                    </a:cubicBezTo>
                    <a:cubicBezTo>
                      <a:pt x="30465" y="28341"/>
                      <a:pt x="31323" y="27881"/>
                      <a:pt x="32014" y="27441"/>
                    </a:cubicBezTo>
                    <a:cubicBezTo>
                      <a:pt x="32767" y="26939"/>
                      <a:pt x="33185" y="26228"/>
                      <a:pt x="33290" y="25391"/>
                    </a:cubicBezTo>
                    <a:cubicBezTo>
                      <a:pt x="33499" y="23863"/>
                      <a:pt x="32558" y="22483"/>
                      <a:pt x="31491" y="21541"/>
                    </a:cubicBezTo>
                    <a:cubicBezTo>
                      <a:pt x="30277" y="20474"/>
                      <a:pt x="28917" y="19595"/>
                      <a:pt x="27369" y="19093"/>
                    </a:cubicBezTo>
                    <a:cubicBezTo>
                      <a:pt x="27662" y="18758"/>
                      <a:pt x="27934" y="18402"/>
                      <a:pt x="28185" y="18068"/>
                    </a:cubicBezTo>
                    <a:cubicBezTo>
                      <a:pt x="28666" y="18465"/>
                      <a:pt x="29503" y="18612"/>
                      <a:pt x="30026" y="18758"/>
                    </a:cubicBezTo>
                    <a:cubicBezTo>
                      <a:pt x="30576" y="18902"/>
                      <a:pt x="31137" y="18973"/>
                      <a:pt x="31699" y="18973"/>
                    </a:cubicBezTo>
                    <a:cubicBezTo>
                      <a:pt x="32441" y="18973"/>
                      <a:pt x="33182" y="18850"/>
                      <a:pt x="33897" y="18612"/>
                    </a:cubicBezTo>
                    <a:cubicBezTo>
                      <a:pt x="34985" y="18256"/>
                      <a:pt x="36010" y="17586"/>
                      <a:pt x="36931" y="16896"/>
                    </a:cubicBezTo>
                    <a:cubicBezTo>
                      <a:pt x="37789" y="16205"/>
                      <a:pt x="38751" y="15222"/>
                      <a:pt x="39065" y="14113"/>
                    </a:cubicBezTo>
                    <a:cubicBezTo>
                      <a:pt x="39379" y="13046"/>
                      <a:pt x="39232" y="11895"/>
                      <a:pt x="38814" y="10870"/>
                    </a:cubicBezTo>
                    <a:cubicBezTo>
                      <a:pt x="38291" y="9656"/>
                      <a:pt x="37265" y="8882"/>
                      <a:pt x="35947" y="8652"/>
                    </a:cubicBezTo>
                    <a:cubicBezTo>
                      <a:pt x="35686" y="8611"/>
                      <a:pt x="35410" y="8593"/>
                      <a:pt x="35129" y="8593"/>
                    </a:cubicBezTo>
                    <a:cubicBezTo>
                      <a:pt x="34396" y="8593"/>
                      <a:pt x="33626" y="8716"/>
                      <a:pt x="32976" y="8882"/>
                    </a:cubicBezTo>
                    <a:cubicBezTo>
                      <a:pt x="32453" y="9029"/>
                      <a:pt x="31972" y="9196"/>
                      <a:pt x="31574" y="9489"/>
                    </a:cubicBezTo>
                    <a:cubicBezTo>
                      <a:pt x="32035" y="8610"/>
                      <a:pt x="31951" y="7606"/>
                      <a:pt x="31428" y="6664"/>
                    </a:cubicBezTo>
                    <a:cubicBezTo>
                      <a:pt x="30695" y="5388"/>
                      <a:pt x="29461" y="4425"/>
                      <a:pt x="28226" y="3651"/>
                    </a:cubicBezTo>
                    <a:cubicBezTo>
                      <a:pt x="26825" y="2772"/>
                      <a:pt x="25339" y="1977"/>
                      <a:pt x="23791" y="1350"/>
                    </a:cubicBezTo>
                    <a:cubicBezTo>
                      <a:pt x="22472" y="827"/>
                      <a:pt x="21133" y="429"/>
                      <a:pt x="19731" y="199"/>
                    </a:cubicBezTo>
                    <a:cubicBezTo>
                      <a:pt x="19711" y="157"/>
                      <a:pt x="19648" y="115"/>
                      <a:pt x="19606" y="115"/>
                    </a:cubicBezTo>
                    <a:cubicBezTo>
                      <a:pt x="19104" y="52"/>
                      <a:pt x="18643" y="11"/>
                      <a:pt x="18120" y="11"/>
                    </a:cubicBezTo>
                    <a:cubicBezTo>
                      <a:pt x="17995" y="4"/>
                      <a:pt x="17874" y="1"/>
                      <a:pt x="17755" y="1"/>
                    </a:cubicBezTo>
                    <a:cubicBezTo>
                      <a:pt x="17516" y="1"/>
                      <a:pt x="17283" y="11"/>
                      <a:pt x="17032" y="11"/>
                    </a:cubicBezTo>
                    <a:lnTo>
                      <a:pt x="16258" y="11"/>
                    </a:lnTo>
                    <a:cubicBezTo>
                      <a:pt x="16049" y="11"/>
                      <a:pt x="15843" y="7"/>
                      <a:pt x="15638" y="7"/>
                    </a:cubicBezTo>
                    <a:cubicBezTo>
                      <a:pt x="15330" y="7"/>
                      <a:pt x="15024" y="15"/>
                      <a:pt x="14710" y="52"/>
                    </a:cubicBezTo>
                    <a:lnTo>
                      <a:pt x="14584" y="52"/>
                    </a:lnTo>
                    <a:cubicBezTo>
                      <a:pt x="14521" y="11"/>
                      <a:pt x="14501" y="11"/>
                      <a:pt x="14459" y="11"/>
                    </a:cubicBezTo>
                    <a:cubicBezTo>
                      <a:pt x="14354" y="4"/>
                      <a:pt x="14247" y="0"/>
                      <a:pt x="1413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44" name="Google Shape;1244;p55"/>
            <p:cNvGrpSpPr/>
            <p:nvPr/>
          </p:nvGrpSpPr>
          <p:grpSpPr>
            <a:xfrm rot="3440865">
              <a:off x="7932671" y="3929172"/>
              <a:ext cx="301828" cy="127116"/>
              <a:chOff x="7114150" y="4261900"/>
              <a:chExt cx="301850" cy="127125"/>
            </a:xfrm>
          </p:grpSpPr>
          <p:sp>
            <p:nvSpPr>
              <p:cNvPr id="1245" name="Google Shape;1245;p55"/>
              <p:cNvSpPr/>
              <p:nvPr/>
            </p:nvSpPr>
            <p:spPr>
              <a:xfrm>
                <a:off x="7114150" y="4261900"/>
                <a:ext cx="301850" cy="46050"/>
              </a:xfrm>
              <a:custGeom>
                <a:avLst/>
                <a:gdLst/>
                <a:ahLst/>
                <a:cxnLst/>
                <a:rect l="l" t="t" r="r" b="b"/>
                <a:pathLst>
                  <a:path w="12074" h="1842" extrusionOk="0">
                    <a:moveTo>
                      <a:pt x="12073" y="1507"/>
                    </a:moveTo>
                    <a:cubicBezTo>
                      <a:pt x="11969" y="1528"/>
                      <a:pt x="11780" y="1653"/>
                      <a:pt x="11697" y="1611"/>
                    </a:cubicBezTo>
                    <a:cubicBezTo>
                      <a:pt x="11278" y="1402"/>
                      <a:pt x="10839" y="1318"/>
                      <a:pt x="10399" y="1214"/>
                    </a:cubicBezTo>
                    <a:cubicBezTo>
                      <a:pt x="9604" y="1026"/>
                      <a:pt x="8830" y="942"/>
                      <a:pt x="8035" y="1005"/>
                    </a:cubicBezTo>
                    <a:cubicBezTo>
                      <a:pt x="6654" y="1088"/>
                      <a:pt x="5231" y="1109"/>
                      <a:pt x="3850" y="1235"/>
                    </a:cubicBezTo>
                    <a:cubicBezTo>
                      <a:pt x="2804" y="1318"/>
                      <a:pt x="1737" y="1465"/>
                      <a:pt x="712" y="1758"/>
                    </a:cubicBezTo>
                    <a:cubicBezTo>
                      <a:pt x="628" y="1779"/>
                      <a:pt x="523" y="1842"/>
                      <a:pt x="461" y="1800"/>
                    </a:cubicBezTo>
                    <a:cubicBezTo>
                      <a:pt x="314" y="1758"/>
                      <a:pt x="168" y="1716"/>
                      <a:pt x="84" y="1590"/>
                    </a:cubicBezTo>
                    <a:cubicBezTo>
                      <a:pt x="0" y="1465"/>
                      <a:pt x="42" y="1277"/>
                      <a:pt x="189" y="1214"/>
                    </a:cubicBezTo>
                    <a:cubicBezTo>
                      <a:pt x="482" y="1046"/>
                      <a:pt x="774" y="858"/>
                      <a:pt x="1088" y="795"/>
                    </a:cubicBezTo>
                    <a:cubicBezTo>
                      <a:pt x="2281" y="502"/>
                      <a:pt x="3515" y="230"/>
                      <a:pt x="4771" y="210"/>
                    </a:cubicBezTo>
                    <a:cubicBezTo>
                      <a:pt x="6110" y="189"/>
                      <a:pt x="7428" y="84"/>
                      <a:pt x="8767" y="21"/>
                    </a:cubicBezTo>
                    <a:cubicBezTo>
                      <a:pt x="9876" y="0"/>
                      <a:pt x="10881" y="293"/>
                      <a:pt x="11759" y="963"/>
                    </a:cubicBezTo>
                    <a:cubicBezTo>
                      <a:pt x="11843" y="1046"/>
                      <a:pt x="11927" y="1130"/>
                      <a:pt x="12010" y="1235"/>
                    </a:cubicBezTo>
                    <a:cubicBezTo>
                      <a:pt x="12073" y="1298"/>
                      <a:pt x="12031" y="1360"/>
                      <a:pt x="12073" y="150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6" name="Google Shape;1246;p55"/>
              <p:cNvSpPr/>
              <p:nvPr/>
            </p:nvSpPr>
            <p:spPr>
              <a:xfrm>
                <a:off x="7211975" y="4349775"/>
                <a:ext cx="192500" cy="39250"/>
              </a:xfrm>
              <a:custGeom>
                <a:avLst/>
                <a:gdLst/>
                <a:ahLst/>
                <a:cxnLst/>
                <a:rect l="l" t="t" r="r" b="b"/>
                <a:pathLst>
                  <a:path w="7700" h="1570" extrusionOk="0">
                    <a:moveTo>
                      <a:pt x="7637" y="649"/>
                    </a:moveTo>
                    <a:cubicBezTo>
                      <a:pt x="7281" y="942"/>
                      <a:pt x="6863" y="963"/>
                      <a:pt x="6424" y="984"/>
                    </a:cubicBezTo>
                    <a:cubicBezTo>
                      <a:pt x="5064" y="1068"/>
                      <a:pt x="3704" y="1130"/>
                      <a:pt x="2323" y="1193"/>
                    </a:cubicBezTo>
                    <a:cubicBezTo>
                      <a:pt x="1695" y="1235"/>
                      <a:pt x="1025" y="1235"/>
                      <a:pt x="439" y="1486"/>
                    </a:cubicBezTo>
                    <a:cubicBezTo>
                      <a:pt x="314" y="1549"/>
                      <a:pt x="84" y="1570"/>
                      <a:pt x="42" y="1402"/>
                    </a:cubicBezTo>
                    <a:cubicBezTo>
                      <a:pt x="0" y="1277"/>
                      <a:pt x="42" y="1130"/>
                      <a:pt x="84" y="984"/>
                    </a:cubicBezTo>
                    <a:cubicBezTo>
                      <a:pt x="251" y="649"/>
                      <a:pt x="565" y="524"/>
                      <a:pt x="879" y="419"/>
                    </a:cubicBezTo>
                    <a:cubicBezTo>
                      <a:pt x="1214" y="314"/>
                      <a:pt x="1590" y="252"/>
                      <a:pt x="1946" y="231"/>
                    </a:cubicBezTo>
                    <a:cubicBezTo>
                      <a:pt x="3473" y="126"/>
                      <a:pt x="4980" y="42"/>
                      <a:pt x="6507" y="0"/>
                    </a:cubicBezTo>
                    <a:cubicBezTo>
                      <a:pt x="6737" y="0"/>
                      <a:pt x="6989" y="21"/>
                      <a:pt x="7240" y="84"/>
                    </a:cubicBezTo>
                    <a:cubicBezTo>
                      <a:pt x="7553" y="105"/>
                      <a:pt x="7700" y="314"/>
                      <a:pt x="7637" y="64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cxnSp>
        <p:nvCxnSpPr>
          <p:cNvPr id="1252" name="Google Shape;1252;p55"/>
          <p:cNvCxnSpPr/>
          <p:nvPr/>
        </p:nvCxnSpPr>
        <p:spPr>
          <a:xfrm>
            <a:off x="4143081" y="2075521"/>
            <a:ext cx="3893749" cy="0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60" name="Google Shape;1260;p55"/>
          <p:cNvSpPr txBox="1">
            <a:spLocks noGrp="1"/>
          </p:cNvSpPr>
          <p:nvPr>
            <p:ph type="subTitle" idx="2"/>
          </p:nvPr>
        </p:nvSpPr>
        <p:spPr>
          <a:xfrm>
            <a:off x="4063826" y="1705970"/>
            <a:ext cx="4027787" cy="885600"/>
          </a:xfrm>
          <a:prstGeom prst="rect">
            <a:avLst/>
          </a:prstGeom>
        </p:spPr>
        <p:txBody>
          <a:bodyPr spcFirstLastPara="1" wrap="square" lIns="91425" tIns="36000" rIns="91425" bIns="91425" anchor="t" anchorCtr="0">
            <a:noAutofit/>
          </a:bodyPr>
          <a:lstStyle/>
          <a:p>
            <a:pPr marL="0" lvl="0" indent="0"/>
            <a:r>
              <a:rPr lang="es-MX" sz="2000" dirty="0" smtClean="0"/>
              <a:t>Son </a:t>
            </a:r>
            <a:r>
              <a:rPr lang="es-MX" sz="2000" dirty="0"/>
              <a:t>aquellas </a:t>
            </a:r>
            <a:r>
              <a:rPr lang="es-MX" sz="2000" dirty="0" smtClean="0"/>
              <a:t>encaminadas </a:t>
            </a:r>
            <a:r>
              <a:rPr lang="es-MX" sz="2000" dirty="0"/>
              <a:t>a lograr la máxima autonomía en la actividades de la vida diaria (aseo, comida, vestuario), estas fomenta la autoestima y valoración personal ,así como la estética que supondrá cuidar las apariencias personales, estar </a:t>
            </a:r>
            <a:r>
              <a:rPr lang="es-MX" sz="2000" dirty="0" err="1"/>
              <a:t>agusto</a:t>
            </a:r>
            <a:r>
              <a:rPr lang="es-MX" sz="2000" dirty="0"/>
              <a:t> consigo mismo elegir su ropa, vestirse ,asearse de forma autónoma.</a:t>
            </a:r>
            <a:endParaRPr sz="2000" dirty="0"/>
          </a:p>
        </p:txBody>
      </p:sp>
      <p:grpSp>
        <p:nvGrpSpPr>
          <p:cNvPr id="51" name="Google Shape;398;p38"/>
          <p:cNvGrpSpPr/>
          <p:nvPr/>
        </p:nvGrpSpPr>
        <p:grpSpPr>
          <a:xfrm flipH="1">
            <a:off x="6762612" y="393608"/>
            <a:ext cx="1653550" cy="1152165"/>
            <a:chOff x="6876425" y="1268933"/>
            <a:chExt cx="1653550" cy="1152165"/>
          </a:xfrm>
        </p:grpSpPr>
        <p:grpSp>
          <p:nvGrpSpPr>
            <p:cNvPr id="52" name="Google Shape;399;p38"/>
            <p:cNvGrpSpPr/>
            <p:nvPr/>
          </p:nvGrpSpPr>
          <p:grpSpPr>
            <a:xfrm rot="1400853">
              <a:off x="7531678" y="2028397"/>
              <a:ext cx="998956" cy="203068"/>
              <a:chOff x="10471811" y="1999263"/>
              <a:chExt cx="998976" cy="203072"/>
            </a:xfrm>
          </p:grpSpPr>
          <p:sp>
            <p:nvSpPr>
              <p:cNvPr id="62" name="Google Shape;400;p38"/>
              <p:cNvSpPr/>
              <p:nvPr/>
            </p:nvSpPr>
            <p:spPr>
              <a:xfrm rot="7998309">
                <a:off x="11406620" y="2017324"/>
                <a:ext cx="53741" cy="51851"/>
              </a:xfrm>
              <a:custGeom>
                <a:avLst/>
                <a:gdLst/>
                <a:ahLst/>
                <a:cxnLst/>
                <a:rect l="l" t="t" r="r" b="b"/>
                <a:pathLst>
                  <a:path w="1340" h="1293" extrusionOk="0">
                    <a:moveTo>
                      <a:pt x="649" y="1"/>
                    </a:moveTo>
                    <a:cubicBezTo>
                      <a:pt x="356" y="1"/>
                      <a:pt x="105" y="210"/>
                      <a:pt x="21" y="461"/>
                    </a:cubicBezTo>
                    <a:cubicBezTo>
                      <a:pt x="0" y="566"/>
                      <a:pt x="0" y="691"/>
                      <a:pt x="21" y="796"/>
                    </a:cubicBezTo>
                    <a:cubicBezTo>
                      <a:pt x="84" y="984"/>
                      <a:pt x="189" y="1089"/>
                      <a:pt x="314" y="1194"/>
                    </a:cubicBezTo>
                    <a:cubicBezTo>
                      <a:pt x="335" y="1194"/>
                      <a:pt x="335" y="1214"/>
                      <a:pt x="356" y="1214"/>
                    </a:cubicBezTo>
                    <a:cubicBezTo>
                      <a:pt x="440" y="1267"/>
                      <a:pt x="544" y="1293"/>
                      <a:pt x="649" y="1293"/>
                    </a:cubicBezTo>
                    <a:cubicBezTo>
                      <a:pt x="754" y="1293"/>
                      <a:pt x="858" y="1267"/>
                      <a:pt x="942" y="1214"/>
                    </a:cubicBezTo>
                    <a:cubicBezTo>
                      <a:pt x="963" y="1214"/>
                      <a:pt x="963" y="1194"/>
                      <a:pt x="984" y="1194"/>
                    </a:cubicBezTo>
                    <a:cubicBezTo>
                      <a:pt x="1088" y="1152"/>
                      <a:pt x="1172" y="1068"/>
                      <a:pt x="1214" y="963"/>
                    </a:cubicBezTo>
                    <a:cubicBezTo>
                      <a:pt x="1298" y="838"/>
                      <a:pt x="1339" y="649"/>
                      <a:pt x="1277" y="461"/>
                    </a:cubicBezTo>
                    <a:cubicBezTo>
                      <a:pt x="1193" y="168"/>
                      <a:pt x="942" y="1"/>
                      <a:pt x="64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401;p38"/>
              <p:cNvSpPr/>
              <p:nvPr/>
            </p:nvSpPr>
            <p:spPr>
              <a:xfrm rot="7998309">
                <a:off x="11247320" y="2010684"/>
                <a:ext cx="54583" cy="53736"/>
              </a:xfrm>
              <a:custGeom>
                <a:avLst/>
                <a:gdLst/>
                <a:ahLst/>
                <a:cxnLst/>
                <a:rect l="l" t="t" r="r" b="b"/>
                <a:pathLst>
                  <a:path w="1361" h="1340" extrusionOk="0">
                    <a:moveTo>
                      <a:pt x="670" y="0"/>
                    </a:moveTo>
                    <a:cubicBezTo>
                      <a:pt x="273" y="0"/>
                      <a:pt x="1" y="398"/>
                      <a:pt x="63" y="795"/>
                    </a:cubicBezTo>
                    <a:cubicBezTo>
                      <a:pt x="63" y="837"/>
                      <a:pt x="105" y="900"/>
                      <a:pt x="105" y="921"/>
                    </a:cubicBezTo>
                    <a:cubicBezTo>
                      <a:pt x="147" y="1151"/>
                      <a:pt x="377" y="1339"/>
                      <a:pt x="649" y="1339"/>
                    </a:cubicBezTo>
                    <a:cubicBezTo>
                      <a:pt x="900" y="1339"/>
                      <a:pt x="1151" y="1151"/>
                      <a:pt x="1193" y="921"/>
                    </a:cubicBezTo>
                    <a:cubicBezTo>
                      <a:pt x="1193" y="879"/>
                      <a:pt x="1214" y="816"/>
                      <a:pt x="1214" y="795"/>
                    </a:cubicBezTo>
                    <a:cubicBezTo>
                      <a:pt x="1361" y="398"/>
                      <a:pt x="1068" y="0"/>
                      <a:pt x="67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402;p38"/>
              <p:cNvSpPr/>
              <p:nvPr/>
            </p:nvSpPr>
            <p:spPr>
              <a:xfrm flipH="1">
                <a:off x="11055049" y="2028324"/>
                <a:ext cx="48687" cy="42749"/>
              </a:xfrm>
              <a:custGeom>
                <a:avLst/>
                <a:gdLst/>
                <a:ahLst/>
                <a:cxnLst/>
                <a:rect l="l" t="t" r="r" b="b"/>
                <a:pathLst>
                  <a:path w="1214" h="1066" extrusionOk="0">
                    <a:moveTo>
                      <a:pt x="501" y="1"/>
                    </a:moveTo>
                    <a:cubicBezTo>
                      <a:pt x="419" y="1"/>
                      <a:pt x="346" y="21"/>
                      <a:pt x="272" y="70"/>
                    </a:cubicBezTo>
                    <a:cubicBezTo>
                      <a:pt x="105" y="175"/>
                      <a:pt x="0" y="342"/>
                      <a:pt x="0" y="551"/>
                    </a:cubicBezTo>
                    <a:cubicBezTo>
                      <a:pt x="0" y="677"/>
                      <a:pt x="63" y="823"/>
                      <a:pt x="167" y="907"/>
                    </a:cubicBezTo>
                    <a:cubicBezTo>
                      <a:pt x="265" y="1019"/>
                      <a:pt x="372" y="1065"/>
                      <a:pt x="494" y="1065"/>
                    </a:cubicBezTo>
                    <a:cubicBezTo>
                      <a:pt x="556" y="1065"/>
                      <a:pt x="621" y="1054"/>
                      <a:pt x="691" y="1033"/>
                    </a:cubicBezTo>
                    <a:cubicBezTo>
                      <a:pt x="732" y="1033"/>
                      <a:pt x="795" y="1012"/>
                      <a:pt x="837" y="1012"/>
                    </a:cubicBezTo>
                    <a:cubicBezTo>
                      <a:pt x="1046" y="991"/>
                      <a:pt x="1214" y="719"/>
                      <a:pt x="1214" y="510"/>
                    </a:cubicBezTo>
                    <a:cubicBezTo>
                      <a:pt x="1214" y="300"/>
                      <a:pt x="1046" y="70"/>
                      <a:pt x="837" y="49"/>
                    </a:cubicBezTo>
                    <a:cubicBezTo>
                      <a:pt x="795" y="49"/>
                      <a:pt x="732" y="28"/>
                      <a:pt x="691" y="28"/>
                    </a:cubicBezTo>
                    <a:cubicBezTo>
                      <a:pt x="621" y="11"/>
                      <a:pt x="559" y="1"/>
                      <a:pt x="5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403;p38"/>
              <p:cNvSpPr/>
              <p:nvPr/>
            </p:nvSpPr>
            <p:spPr>
              <a:xfrm flipH="1">
                <a:off x="10860369" y="2063014"/>
                <a:ext cx="57912" cy="40303"/>
              </a:xfrm>
              <a:custGeom>
                <a:avLst/>
                <a:gdLst/>
                <a:ahLst/>
                <a:cxnLst/>
                <a:rect l="l" t="t" r="r" b="b"/>
                <a:pathLst>
                  <a:path w="1444" h="1005" extrusionOk="0">
                    <a:moveTo>
                      <a:pt x="586" y="0"/>
                    </a:moveTo>
                    <a:cubicBezTo>
                      <a:pt x="398" y="21"/>
                      <a:pt x="188" y="105"/>
                      <a:pt x="105" y="272"/>
                    </a:cubicBezTo>
                    <a:cubicBezTo>
                      <a:pt x="0" y="419"/>
                      <a:pt x="0" y="586"/>
                      <a:pt x="105" y="733"/>
                    </a:cubicBezTo>
                    <a:cubicBezTo>
                      <a:pt x="188" y="900"/>
                      <a:pt x="398" y="984"/>
                      <a:pt x="586" y="1005"/>
                    </a:cubicBezTo>
                    <a:cubicBezTo>
                      <a:pt x="712" y="1005"/>
                      <a:pt x="879" y="1005"/>
                      <a:pt x="1005" y="963"/>
                    </a:cubicBezTo>
                    <a:cubicBezTo>
                      <a:pt x="1444" y="774"/>
                      <a:pt x="1444" y="230"/>
                      <a:pt x="1005" y="42"/>
                    </a:cubicBezTo>
                    <a:cubicBezTo>
                      <a:pt x="879" y="0"/>
                      <a:pt x="712" y="0"/>
                      <a:pt x="58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404;p38"/>
              <p:cNvSpPr/>
              <p:nvPr/>
            </p:nvSpPr>
            <p:spPr>
              <a:xfrm flipH="1">
                <a:off x="10651412" y="2055435"/>
                <a:ext cx="78887" cy="55542"/>
              </a:xfrm>
              <a:custGeom>
                <a:avLst/>
                <a:gdLst/>
                <a:ahLst/>
                <a:cxnLst/>
                <a:rect l="l" t="t" r="r" b="b"/>
                <a:pathLst>
                  <a:path w="1967" h="1385" extrusionOk="0">
                    <a:moveTo>
                      <a:pt x="1088" y="1"/>
                    </a:moveTo>
                    <a:cubicBezTo>
                      <a:pt x="1004" y="1"/>
                      <a:pt x="879" y="1"/>
                      <a:pt x="795" y="22"/>
                    </a:cubicBezTo>
                    <a:cubicBezTo>
                      <a:pt x="711" y="43"/>
                      <a:pt x="628" y="85"/>
                      <a:pt x="565" y="127"/>
                    </a:cubicBezTo>
                    <a:cubicBezTo>
                      <a:pt x="0" y="294"/>
                      <a:pt x="42" y="1089"/>
                      <a:pt x="586" y="1256"/>
                    </a:cubicBezTo>
                    <a:cubicBezTo>
                      <a:pt x="607" y="1256"/>
                      <a:pt x="607" y="1277"/>
                      <a:pt x="628" y="1277"/>
                    </a:cubicBezTo>
                    <a:cubicBezTo>
                      <a:pt x="774" y="1361"/>
                      <a:pt x="900" y="1361"/>
                      <a:pt x="1025" y="1382"/>
                    </a:cubicBezTo>
                    <a:cubicBezTo>
                      <a:pt x="1040" y="1384"/>
                      <a:pt x="1056" y="1385"/>
                      <a:pt x="1072" y="1385"/>
                    </a:cubicBezTo>
                    <a:cubicBezTo>
                      <a:pt x="1236" y="1385"/>
                      <a:pt x="1455" y="1293"/>
                      <a:pt x="1569" y="1235"/>
                    </a:cubicBezTo>
                    <a:cubicBezTo>
                      <a:pt x="1967" y="963"/>
                      <a:pt x="1967" y="419"/>
                      <a:pt x="1569" y="147"/>
                    </a:cubicBezTo>
                    <a:cubicBezTo>
                      <a:pt x="1444" y="43"/>
                      <a:pt x="1235" y="1"/>
                      <a:pt x="108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405;p38"/>
              <p:cNvSpPr/>
              <p:nvPr/>
            </p:nvSpPr>
            <p:spPr>
              <a:xfrm flipH="1">
                <a:off x="10471811" y="2149440"/>
                <a:ext cx="69702" cy="52895"/>
              </a:xfrm>
              <a:custGeom>
                <a:avLst/>
                <a:gdLst/>
                <a:ahLst/>
                <a:cxnLst/>
                <a:rect l="l" t="t" r="r" b="b"/>
                <a:pathLst>
                  <a:path w="1738" h="1319" extrusionOk="0">
                    <a:moveTo>
                      <a:pt x="880" y="0"/>
                    </a:moveTo>
                    <a:cubicBezTo>
                      <a:pt x="1" y="0"/>
                      <a:pt x="1" y="1319"/>
                      <a:pt x="880" y="1319"/>
                    </a:cubicBezTo>
                    <a:cubicBezTo>
                      <a:pt x="886" y="1319"/>
                      <a:pt x="893" y="1319"/>
                      <a:pt x="899" y="1319"/>
                    </a:cubicBezTo>
                    <a:cubicBezTo>
                      <a:pt x="1737" y="1319"/>
                      <a:pt x="1731" y="0"/>
                      <a:pt x="8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" name="Google Shape;406;p38"/>
            <p:cNvGrpSpPr/>
            <p:nvPr/>
          </p:nvGrpSpPr>
          <p:grpSpPr>
            <a:xfrm>
              <a:off x="6907063" y="1389007"/>
              <a:ext cx="626852" cy="654662"/>
              <a:chOff x="6907063" y="1389007"/>
              <a:chExt cx="626852" cy="654662"/>
            </a:xfrm>
          </p:grpSpPr>
          <p:sp>
            <p:nvSpPr>
              <p:cNvPr id="55" name="Google Shape;407;p38"/>
              <p:cNvSpPr/>
              <p:nvPr/>
            </p:nvSpPr>
            <p:spPr>
              <a:xfrm>
                <a:off x="7008200" y="1636200"/>
                <a:ext cx="336322" cy="287712"/>
              </a:xfrm>
              <a:custGeom>
                <a:avLst/>
                <a:gdLst/>
                <a:ahLst/>
                <a:cxnLst/>
                <a:rect l="l" t="t" r="r" b="b"/>
                <a:pathLst>
                  <a:path w="16907" h="14004" extrusionOk="0">
                    <a:moveTo>
                      <a:pt x="4184" y="1"/>
                    </a:moveTo>
                    <a:cubicBezTo>
                      <a:pt x="2780" y="1"/>
                      <a:pt x="1460" y="547"/>
                      <a:pt x="733" y="1960"/>
                    </a:cubicBezTo>
                    <a:cubicBezTo>
                      <a:pt x="440" y="2525"/>
                      <a:pt x="356" y="3278"/>
                      <a:pt x="419" y="4052"/>
                    </a:cubicBezTo>
                    <a:lnTo>
                      <a:pt x="335" y="4283"/>
                    </a:lnTo>
                    <a:cubicBezTo>
                      <a:pt x="126" y="4806"/>
                      <a:pt x="1" y="5371"/>
                      <a:pt x="1" y="5956"/>
                    </a:cubicBezTo>
                    <a:cubicBezTo>
                      <a:pt x="1" y="6375"/>
                      <a:pt x="168" y="6835"/>
                      <a:pt x="440" y="7170"/>
                    </a:cubicBezTo>
                    <a:cubicBezTo>
                      <a:pt x="524" y="7316"/>
                      <a:pt x="587" y="7505"/>
                      <a:pt x="670" y="7672"/>
                    </a:cubicBezTo>
                    <a:cubicBezTo>
                      <a:pt x="1214" y="8656"/>
                      <a:pt x="2470" y="9283"/>
                      <a:pt x="3495" y="9765"/>
                    </a:cubicBezTo>
                    <a:cubicBezTo>
                      <a:pt x="6069" y="11773"/>
                      <a:pt x="9730" y="12694"/>
                      <a:pt x="12806" y="13740"/>
                    </a:cubicBezTo>
                    <a:cubicBezTo>
                      <a:pt x="13274" y="13899"/>
                      <a:pt x="13794" y="14003"/>
                      <a:pt x="14300" y="14003"/>
                    </a:cubicBezTo>
                    <a:cubicBezTo>
                      <a:pt x="15127" y="14003"/>
                      <a:pt x="15916" y="13724"/>
                      <a:pt x="16384" y="12945"/>
                    </a:cubicBezTo>
                    <a:cubicBezTo>
                      <a:pt x="16907" y="12066"/>
                      <a:pt x="16698" y="11062"/>
                      <a:pt x="16258" y="10225"/>
                    </a:cubicBezTo>
                    <a:cubicBezTo>
                      <a:pt x="15965" y="9534"/>
                      <a:pt x="15484" y="8886"/>
                      <a:pt x="14856" y="8321"/>
                    </a:cubicBezTo>
                    <a:cubicBezTo>
                      <a:pt x="14229" y="7568"/>
                      <a:pt x="13601" y="6793"/>
                      <a:pt x="12931" y="6103"/>
                    </a:cubicBezTo>
                    <a:cubicBezTo>
                      <a:pt x="11927" y="4136"/>
                      <a:pt x="9835" y="2588"/>
                      <a:pt x="8182" y="1353"/>
                    </a:cubicBezTo>
                    <a:cubicBezTo>
                      <a:pt x="7118" y="563"/>
                      <a:pt x="5608" y="1"/>
                      <a:pt x="418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408;p38"/>
              <p:cNvSpPr/>
              <p:nvPr/>
            </p:nvSpPr>
            <p:spPr>
              <a:xfrm>
                <a:off x="7200974" y="1405675"/>
                <a:ext cx="305423" cy="400854"/>
              </a:xfrm>
              <a:custGeom>
                <a:avLst/>
                <a:gdLst/>
                <a:ahLst/>
                <a:cxnLst/>
                <a:rect l="l" t="t" r="r" b="b"/>
                <a:pathLst>
                  <a:path w="14812" h="20151" extrusionOk="0">
                    <a:moveTo>
                      <a:pt x="2073" y="1"/>
                    </a:moveTo>
                    <a:cubicBezTo>
                      <a:pt x="1829" y="1"/>
                      <a:pt x="1581" y="149"/>
                      <a:pt x="1525" y="429"/>
                    </a:cubicBezTo>
                    <a:cubicBezTo>
                      <a:pt x="1127" y="2751"/>
                      <a:pt x="709" y="5116"/>
                      <a:pt x="374" y="7459"/>
                    </a:cubicBezTo>
                    <a:cubicBezTo>
                      <a:pt x="60" y="9677"/>
                      <a:pt x="39" y="11874"/>
                      <a:pt x="39" y="14113"/>
                    </a:cubicBezTo>
                    <a:cubicBezTo>
                      <a:pt x="1" y="14976"/>
                      <a:pt x="613" y="15400"/>
                      <a:pt x="1280" y="15400"/>
                    </a:cubicBezTo>
                    <a:cubicBezTo>
                      <a:pt x="1340" y="15400"/>
                      <a:pt x="1401" y="15396"/>
                      <a:pt x="1462" y="15389"/>
                    </a:cubicBezTo>
                    <a:cubicBezTo>
                      <a:pt x="1629" y="15536"/>
                      <a:pt x="1859" y="15682"/>
                      <a:pt x="2090" y="15724"/>
                    </a:cubicBezTo>
                    <a:cubicBezTo>
                      <a:pt x="2571" y="16247"/>
                      <a:pt x="3115" y="16645"/>
                      <a:pt x="3743" y="16979"/>
                    </a:cubicBezTo>
                    <a:cubicBezTo>
                      <a:pt x="4328" y="17314"/>
                      <a:pt x="4893" y="17712"/>
                      <a:pt x="5500" y="18005"/>
                    </a:cubicBezTo>
                    <a:cubicBezTo>
                      <a:pt x="5751" y="18298"/>
                      <a:pt x="6065" y="18570"/>
                      <a:pt x="6316" y="18842"/>
                    </a:cubicBezTo>
                    <a:cubicBezTo>
                      <a:pt x="6860" y="19490"/>
                      <a:pt x="7488" y="20034"/>
                      <a:pt x="8367" y="20139"/>
                    </a:cubicBezTo>
                    <a:cubicBezTo>
                      <a:pt x="8430" y="20147"/>
                      <a:pt x="8494" y="20151"/>
                      <a:pt x="8558" y="20151"/>
                    </a:cubicBezTo>
                    <a:cubicBezTo>
                      <a:pt x="9322" y="20151"/>
                      <a:pt x="10115" y="19587"/>
                      <a:pt x="9999" y="18737"/>
                    </a:cubicBezTo>
                    <a:cubicBezTo>
                      <a:pt x="9915" y="18130"/>
                      <a:pt x="9664" y="17795"/>
                      <a:pt x="9308" y="17314"/>
                    </a:cubicBezTo>
                    <a:cubicBezTo>
                      <a:pt x="9162" y="17147"/>
                      <a:pt x="8974" y="17063"/>
                      <a:pt x="8869" y="16854"/>
                    </a:cubicBezTo>
                    <a:lnTo>
                      <a:pt x="8869" y="16854"/>
                    </a:lnTo>
                    <a:cubicBezTo>
                      <a:pt x="9831" y="17377"/>
                      <a:pt x="10710" y="17942"/>
                      <a:pt x="11903" y="17984"/>
                    </a:cubicBezTo>
                    <a:cubicBezTo>
                      <a:pt x="11912" y="17984"/>
                      <a:pt x="11922" y="17984"/>
                      <a:pt x="11931" y="17984"/>
                    </a:cubicBezTo>
                    <a:cubicBezTo>
                      <a:pt x="12671" y="17984"/>
                      <a:pt x="13262" y="17180"/>
                      <a:pt x="13221" y="16477"/>
                    </a:cubicBezTo>
                    <a:cubicBezTo>
                      <a:pt x="13221" y="16415"/>
                      <a:pt x="13221" y="16331"/>
                      <a:pt x="13179" y="16226"/>
                    </a:cubicBezTo>
                    <a:cubicBezTo>
                      <a:pt x="13101" y="15368"/>
                      <a:pt x="12465" y="14952"/>
                      <a:pt x="11808" y="14952"/>
                    </a:cubicBezTo>
                    <a:cubicBezTo>
                      <a:pt x="11584" y="14952"/>
                      <a:pt x="11357" y="15001"/>
                      <a:pt x="11150" y="15096"/>
                    </a:cubicBezTo>
                    <a:cubicBezTo>
                      <a:pt x="10668" y="15013"/>
                      <a:pt x="10250" y="14845"/>
                      <a:pt x="9831" y="14741"/>
                    </a:cubicBezTo>
                    <a:cubicBezTo>
                      <a:pt x="10564" y="14280"/>
                      <a:pt x="11254" y="13841"/>
                      <a:pt x="11903" y="13234"/>
                    </a:cubicBezTo>
                    <a:cubicBezTo>
                      <a:pt x="12970" y="12230"/>
                      <a:pt x="14811" y="10137"/>
                      <a:pt x="13535" y="8631"/>
                    </a:cubicBezTo>
                    <a:cubicBezTo>
                      <a:pt x="13079" y="8096"/>
                      <a:pt x="12516" y="7892"/>
                      <a:pt x="11914" y="7892"/>
                    </a:cubicBezTo>
                    <a:cubicBezTo>
                      <a:pt x="10611" y="7892"/>
                      <a:pt x="9124" y="8846"/>
                      <a:pt x="8137" y="9447"/>
                    </a:cubicBezTo>
                    <a:cubicBezTo>
                      <a:pt x="7090" y="10096"/>
                      <a:pt x="6379" y="11309"/>
                      <a:pt x="5396" y="11979"/>
                    </a:cubicBezTo>
                    <a:cubicBezTo>
                      <a:pt x="5877" y="11016"/>
                      <a:pt x="6337" y="10033"/>
                      <a:pt x="6588" y="8987"/>
                    </a:cubicBezTo>
                    <a:cubicBezTo>
                      <a:pt x="6797" y="8108"/>
                      <a:pt x="6274" y="7543"/>
                      <a:pt x="5605" y="7355"/>
                    </a:cubicBezTo>
                    <a:cubicBezTo>
                      <a:pt x="5605" y="7334"/>
                      <a:pt x="5626" y="7271"/>
                      <a:pt x="5626" y="7250"/>
                    </a:cubicBezTo>
                    <a:cubicBezTo>
                      <a:pt x="5919" y="6162"/>
                      <a:pt x="6379" y="4446"/>
                      <a:pt x="5312" y="3609"/>
                    </a:cubicBezTo>
                    <a:cubicBezTo>
                      <a:pt x="5015" y="3389"/>
                      <a:pt x="4695" y="3282"/>
                      <a:pt x="4386" y="3282"/>
                    </a:cubicBezTo>
                    <a:cubicBezTo>
                      <a:pt x="4021" y="3282"/>
                      <a:pt x="3670" y="3431"/>
                      <a:pt x="3387" y="3714"/>
                    </a:cubicBezTo>
                    <a:lnTo>
                      <a:pt x="3387" y="3651"/>
                    </a:lnTo>
                    <a:cubicBezTo>
                      <a:pt x="3387" y="2438"/>
                      <a:pt x="2927" y="1475"/>
                      <a:pt x="2571" y="345"/>
                    </a:cubicBezTo>
                    <a:cubicBezTo>
                      <a:pt x="2493" y="112"/>
                      <a:pt x="2285" y="1"/>
                      <a:pt x="207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409;p38"/>
              <p:cNvSpPr/>
              <p:nvPr/>
            </p:nvSpPr>
            <p:spPr>
              <a:xfrm>
                <a:off x="7315391" y="1878639"/>
                <a:ext cx="193733" cy="151342"/>
              </a:xfrm>
              <a:custGeom>
                <a:avLst/>
                <a:gdLst/>
                <a:ahLst/>
                <a:cxnLst/>
                <a:rect l="l" t="t" r="r" b="b"/>
                <a:pathLst>
                  <a:path w="9739" h="7608" extrusionOk="0">
                    <a:moveTo>
                      <a:pt x="6299" y="1"/>
                    </a:moveTo>
                    <a:cubicBezTo>
                      <a:pt x="5625" y="1"/>
                      <a:pt x="4947" y="50"/>
                      <a:pt x="4269" y="130"/>
                    </a:cubicBezTo>
                    <a:cubicBezTo>
                      <a:pt x="3934" y="193"/>
                      <a:pt x="3662" y="298"/>
                      <a:pt x="3453" y="486"/>
                    </a:cubicBezTo>
                    <a:cubicBezTo>
                      <a:pt x="3243" y="486"/>
                      <a:pt x="3013" y="528"/>
                      <a:pt x="2804" y="611"/>
                    </a:cubicBezTo>
                    <a:cubicBezTo>
                      <a:pt x="2093" y="863"/>
                      <a:pt x="1758" y="1365"/>
                      <a:pt x="1632" y="1992"/>
                    </a:cubicBezTo>
                    <a:cubicBezTo>
                      <a:pt x="733" y="2013"/>
                      <a:pt x="0" y="2955"/>
                      <a:pt x="607" y="3959"/>
                    </a:cubicBezTo>
                    <a:cubicBezTo>
                      <a:pt x="1214" y="4901"/>
                      <a:pt x="1235" y="6052"/>
                      <a:pt x="1925" y="6993"/>
                    </a:cubicBezTo>
                    <a:cubicBezTo>
                      <a:pt x="2214" y="7405"/>
                      <a:pt x="2690" y="7607"/>
                      <a:pt x="3161" y="7607"/>
                    </a:cubicBezTo>
                    <a:cubicBezTo>
                      <a:pt x="3815" y="7607"/>
                      <a:pt x="4461" y="7216"/>
                      <a:pt x="4583" y="6449"/>
                    </a:cubicBezTo>
                    <a:cubicBezTo>
                      <a:pt x="4687" y="5717"/>
                      <a:pt x="4603" y="4984"/>
                      <a:pt x="4478" y="4252"/>
                    </a:cubicBezTo>
                    <a:lnTo>
                      <a:pt x="4478" y="4252"/>
                    </a:lnTo>
                    <a:cubicBezTo>
                      <a:pt x="4750" y="4500"/>
                      <a:pt x="5088" y="4617"/>
                      <a:pt x="5426" y="4617"/>
                    </a:cubicBezTo>
                    <a:cubicBezTo>
                      <a:pt x="5946" y="4617"/>
                      <a:pt x="6467" y="4340"/>
                      <a:pt x="6759" y="3834"/>
                    </a:cubicBezTo>
                    <a:cubicBezTo>
                      <a:pt x="6947" y="3520"/>
                      <a:pt x="6989" y="3227"/>
                      <a:pt x="6968" y="2913"/>
                    </a:cubicBezTo>
                    <a:cubicBezTo>
                      <a:pt x="7093" y="2913"/>
                      <a:pt x="7198" y="2934"/>
                      <a:pt x="7324" y="2955"/>
                    </a:cubicBezTo>
                    <a:cubicBezTo>
                      <a:pt x="7421" y="2971"/>
                      <a:pt x="7515" y="2978"/>
                      <a:pt x="7606" y="2978"/>
                    </a:cubicBezTo>
                    <a:cubicBezTo>
                      <a:pt x="9302" y="2978"/>
                      <a:pt x="9739" y="328"/>
                      <a:pt x="7951" y="109"/>
                    </a:cubicBezTo>
                    <a:cubicBezTo>
                      <a:pt x="7404" y="34"/>
                      <a:pt x="6853" y="1"/>
                      <a:pt x="629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410;p38"/>
              <p:cNvSpPr/>
              <p:nvPr/>
            </p:nvSpPr>
            <p:spPr>
              <a:xfrm>
                <a:off x="6941597" y="1650822"/>
                <a:ext cx="89835" cy="78695"/>
              </a:xfrm>
              <a:custGeom>
                <a:avLst/>
                <a:gdLst/>
                <a:ahLst/>
                <a:cxnLst/>
                <a:rect l="l" t="t" r="r" b="b"/>
                <a:pathLst>
                  <a:path w="4516" h="3956" extrusionOk="0">
                    <a:moveTo>
                      <a:pt x="3951" y="2157"/>
                    </a:moveTo>
                    <a:cubicBezTo>
                      <a:pt x="3952" y="2157"/>
                      <a:pt x="3943" y="2184"/>
                      <a:pt x="3932" y="2205"/>
                    </a:cubicBezTo>
                    <a:lnTo>
                      <a:pt x="3932" y="2205"/>
                    </a:lnTo>
                    <a:cubicBezTo>
                      <a:pt x="3945" y="2169"/>
                      <a:pt x="3951" y="2157"/>
                      <a:pt x="3951" y="2157"/>
                    </a:cubicBezTo>
                    <a:close/>
                    <a:moveTo>
                      <a:pt x="3920" y="2225"/>
                    </a:moveTo>
                    <a:lnTo>
                      <a:pt x="3920" y="2225"/>
                    </a:lnTo>
                    <a:cubicBezTo>
                      <a:pt x="3918" y="2228"/>
                      <a:pt x="3915" y="2229"/>
                      <a:pt x="3914" y="2229"/>
                    </a:cubicBezTo>
                    <a:cubicBezTo>
                      <a:pt x="3916" y="2228"/>
                      <a:pt x="3918" y="2226"/>
                      <a:pt x="3920" y="2225"/>
                    </a:cubicBezTo>
                    <a:close/>
                    <a:moveTo>
                      <a:pt x="1714" y="0"/>
                    </a:moveTo>
                    <a:cubicBezTo>
                      <a:pt x="1668" y="0"/>
                      <a:pt x="1620" y="4"/>
                      <a:pt x="1570" y="11"/>
                    </a:cubicBezTo>
                    <a:cubicBezTo>
                      <a:pt x="1382" y="11"/>
                      <a:pt x="1194" y="53"/>
                      <a:pt x="1005" y="74"/>
                    </a:cubicBezTo>
                    <a:cubicBezTo>
                      <a:pt x="231" y="179"/>
                      <a:pt x="1" y="890"/>
                      <a:pt x="189" y="1434"/>
                    </a:cubicBezTo>
                    <a:cubicBezTo>
                      <a:pt x="168" y="1434"/>
                      <a:pt x="168" y="1413"/>
                      <a:pt x="147" y="1413"/>
                    </a:cubicBezTo>
                    <a:cubicBezTo>
                      <a:pt x="189" y="1623"/>
                      <a:pt x="336" y="1769"/>
                      <a:pt x="482" y="1874"/>
                    </a:cubicBezTo>
                    <a:cubicBezTo>
                      <a:pt x="608" y="2146"/>
                      <a:pt x="754" y="2397"/>
                      <a:pt x="901" y="2669"/>
                    </a:cubicBezTo>
                    <a:cubicBezTo>
                      <a:pt x="1194" y="3171"/>
                      <a:pt x="1717" y="3694"/>
                      <a:pt x="2261" y="3882"/>
                    </a:cubicBezTo>
                    <a:cubicBezTo>
                      <a:pt x="2398" y="3930"/>
                      <a:pt x="2548" y="3956"/>
                      <a:pt x="2696" y="3956"/>
                    </a:cubicBezTo>
                    <a:cubicBezTo>
                      <a:pt x="3066" y="3956"/>
                      <a:pt x="3429" y="3796"/>
                      <a:pt x="3579" y="3422"/>
                    </a:cubicBezTo>
                    <a:cubicBezTo>
                      <a:pt x="3683" y="3150"/>
                      <a:pt x="3746" y="2878"/>
                      <a:pt x="3830" y="2564"/>
                    </a:cubicBezTo>
                    <a:cubicBezTo>
                      <a:pt x="3830" y="2565"/>
                      <a:pt x="3830" y="2565"/>
                      <a:pt x="3830" y="2565"/>
                    </a:cubicBezTo>
                    <a:cubicBezTo>
                      <a:pt x="3834" y="2565"/>
                      <a:pt x="3900" y="2305"/>
                      <a:pt x="3896" y="2305"/>
                    </a:cubicBezTo>
                    <a:lnTo>
                      <a:pt x="3896" y="2305"/>
                    </a:lnTo>
                    <a:cubicBezTo>
                      <a:pt x="3896" y="2305"/>
                      <a:pt x="3895" y="2306"/>
                      <a:pt x="3895" y="2307"/>
                    </a:cubicBezTo>
                    <a:lnTo>
                      <a:pt x="3895" y="2307"/>
                    </a:lnTo>
                    <a:cubicBezTo>
                      <a:pt x="3908" y="2271"/>
                      <a:pt x="3918" y="2242"/>
                      <a:pt x="3926" y="2221"/>
                    </a:cubicBezTo>
                    <a:lnTo>
                      <a:pt x="3926" y="2221"/>
                    </a:lnTo>
                    <a:cubicBezTo>
                      <a:pt x="4500" y="1817"/>
                      <a:pt x="4515" y="784"/>
                      <a:pt x="3788" y="535"/>
                    </a:cubicBezTo>
                    <a:cubicBezTo>
                      <a:pt x="3307" y="346"/>
                      <a:pt x="2846" y="242"/>
                      <a:pt x="2344" y="137"/>
                    </a:cubicBezTo>
                    <a:cubicBezTo>
                      <a:pt x="2105" y="69"/>
                      <a:pt x="1922" y="0"/>
                      <a:pt x="17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411;p38"/>
              <p:cNvSpPr/>
              <p:nvPr/>
            </p:nvSpPr>
            <p:spPr>
              <a:xfrm>
                <a:off x="7071480" y="1725083"/>
                <a:ext cx="66600" cy="70738"/>
              </a:xfrm>
              <a:custGeom>
                <a:avLst/>
                <a:gdLst/>
                <a:ahLst/>
                <a:cxnLst/>
                <a:rect l="l" t="t" r="r" b="b"/>
                <a:pathLst>
                  <a:path w="3348" h="3556" extrusionOk="0">
                    <a:moveTo>
                      <a:pt x="1642" y="1"/>
                    </a:moveTo>
                    <a:cubicBezTo>
                      <a:pt x="1611" y="1"/>
                      <a:pt x="1580" y="1"/>
                      <a:pt x="1548" y="3"/>
                    </a:cubicBezTo>
                    <a:cubicBezTo>
                      <a:pt x="1109" y="45"/>
                      <a:pt x="711" y="233"/>
                      <a:pt x="419" y="568"/>
                    </a:cubicBezTo>
                    <a:cubicBezTo>
                      <a:pt x="126" y="882"/>
                      <a:pt x="21" y="1237"/>
                      <a:pt x="21" y="1656"/>
                    </a:cubicBezTo>
                    <a:cubicBezTo>
                      <a:pt x="0" y="1760"/>
                      <a:pt x="0" y="1886"/>
                      <a:pt x="21" y="1991"/>
                    </a:cubicBezTo>
                    <a:cubicBezTo>
                      <a:pt x="84" y="2597"/>
                      <a:pt x="419" y="3100"/>
                      <a:pt x="942" y="3392"/>
                    </a:cubicBezTo>
                    <a:cubicBezTo>
                      <a:pt x="1169" y="3502"/>
                      <a:pt x="1429" y="3556"/>
                      <a:pt x="1687" y="3556"/>
                    </a:cubicBezTo>
                    <a:cubicBezTo>
                      <a:pt x="2022" y="3556"/>
                      <a:pt x="2356" y="3465"/>
                      <a:pt x="2615" y="3288"/>
                    </a:cubicBezTo>
                    <a:cubicBezTo>
                      <a:pt x="2971" y="3016"/>
                      <a:pt x="3222" y="2660"/>
                      <a:pt x="3327" y="2242"/>
                    </a:cubicBezTo>
                    <a:cubicBezTo>
                      <a:pt x="3348" y="1970"/>
                      <a:pt x="3348" y="1719"/>
                      <a:pt x="3306" y="1467"/>
                    </a:cubicBezTo>
                    <a:cubicBezTo>
                      <a:pt x="3222" y="1049"/>
                      <a:pt x="3097" y="693"/>
                      <a:pt x="2741" y="400"/>
                    </a:cubicBezTo>
                    <a:cubicBezTo>
                      <a:pt x="2449" y="128"/>
                      <a:pt x="2050" y="1"/>
                      <a:pt x="164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412;p38"/>
              <p:cNvSpPr/>
              <p:nvPr/>
            </p:nvSpPr>
            <p:spPr>
              <a:xfrm>
                <a:off x="6907063" y="1389007"/>
                <a:ext cx="626852" cy="654662"/>
              </a:xfrm>
              <a:custGeom>
                <a:avLst/>
                <a:gdLst/>
                <a:ahLst/>
                <a:cxnLst/>
                <a:rect l="l" t="t" r="r" b="b"/>
                <a:pathLst>
                  <a:path w="31512" h="32910" extrusionOk="0">
                    <a:moveTo>
                      <a:pt x="17370" y="1026"/>
                    </a:moveTo>
                    <a:cubicBezTo>
                      <a:pt x="17881" y="1026"/>
                      <a:pt x="18254" y="2077"/>
                      <a:pt x="18308" y="2460"/>
                    </a:cubicBezTo>
                    <a:cubicBezTo>
                      <a:pt x="18392" y="3192"/>
                      <a:pt x="18308" y="3924"/>
                      <a:pt x="18225" y="4657"/>
                    </a:cubicBezTo>
                    <a:cubicBezTo>
                      <a:pt x="18195" y="5026"/>
                      <a:pt x="18489" y="5343"/>
                      <a:pt x="18797" y="5343"/>
                    </a:cubicBezTo>
                    <a:cubicBezTo>
                      <a:pt x="18925" y="5343"/>
                      <a:pt x="19055" y="5288"/>
                      <a:pt x="19166" y="5159"/>
                    </a:cubicBezTo>
                    <a:cubicBezTo>
                      <a:pt x="19283" y="5029"/>
                      <a:pt x="19404" y="4976"/>
                      <a:pt x="19519" y="4976"/>
                    </a:cubicBezTo>
                    <a:cubicBezTo>
                      <a:pt x="19793" y="4976"/>
                      <a:pt x="20034" y="5282"/>
                      <a:pt x="20108" y="5577"/>
                    </a:cubicBezTo>
                    <a:cubicBezTo>
                      <a:pt x="20275" y="6079"/>
                      <a:pt x="20192" y="6477"/>
                      <a:pt x="19752" y="6812"/>
                    </a:cubicBezTo>
                    <a:cubicBezTo>
                      <a:pt x="19355" y="7126"/>
                      <a:pt x="19480" y="7628"/>
                      <a:pt x="19940" y="7774"/>
                    </a:cubicBezTo>
                    <a:cubicBezTo>
                      <a:pt x="20673" y="8025"/>
                      <a:pt x="21363" y="8716"/>
                      <a:pt x="20945" y="9553"/>
                    </a:cubicBezTo>
                    <a:cubicBezTo>
                      <a:pt x="20610" y="10243"/>
                      <a:pt x="20003" y="10724"/>
                      <a:pt x="19857" y="11478"/>
                    </a:cubicBezTo>
                    <a:cubicBezTo>
                      <a:pt x="19836" y="11645"/>
                      <a:pt x="19857" y="11750"/>
                      <a:pt x="19940" y="11854"/>
                    </a:cubicBezTo>
                    <a:cubicBezTo>
                      <a:pt x="18831" y="13110"/>
                      <a:pt x="17911" y="14512"/>
                      <a:pt x="16760" y="15725"/>
                    </a:cubicBezTo>
                    <a:cubicBezTo>
                      <a:pt x="16509" y="15495"/>
                      <a:pt x="16237" y="15244"/>
                      <a:pt x="15944" y="15014"/>
                    </a:cubicBezTo>
                    <a:cubicBezTo>
                      <a:pt x="16216" y="13633"/>
                      <a:pt x="16216" y="12189"/>
                      <a:pt x="16174" y="10787"/>
                    </a:cubicBezTo>
                    <a:cubicBezTo>
                      <a:pt x="16090" y="9030"/>
                      <a:pt x="16132" y="7230"/>
                      <a:pt x="16216" y="5473"/>
                    </a:cubicBezTo>
                    <a:cubicBezTo>
                      <a:pt x="16258" y="4573"/>
                      <a:pt x="16237" y="3673"/>
                      <a:pt x="16425" y="2794"/>
                    </a:cubicBezTo>
                    <a:cubicBezTo>
                      <a:pt x="16530" y="2313"/>
                      <a:pt x="16655" y="1392"/>
                      <a:pt x="17137" y="1100"/>
                    </a:cubicBezTo>
                    <a:cubicBezTo>
                      <a:pt x="17217" y="1048"/>
                      <a:pt x="17295" y="1026"/>
                      <a:pt x="17370" y="1026"/>
                    </a:cubicBezTo>
                    <a:close/>
                    <a:moveTo>
                      <a:pt x="2090" y="14127"/>
                    </a:moveTo>
                    <a:cubicBezTo>
                      <a:pt x="3094" y="14127"/>
                      <a:pt x="4137" y="14377"/>
                      <a:pt x="5106" y="14553"/>
                    </a:cubicBezTo>
                    <a:cubicBezTo>
                      <a:pt x="4478" y="15390"/>
                      <a:pt x="4038" y="16374"/>
                      <a:pt x="3850" y="17420"/>
                    </a:cubicBezTo>
                    <a:cubicBezTo>
                      <a:pt x="3348" y="16792"/>
                      <a:pt x="2825" y="16206"/>
                      <a:pt x="2323" y="15600"/>
                    </a:cubicBezTo>
                    <a:cubicBezTo>
                      <a:pt x="2072" y="15286"/>
                      <a:pt x="1800" y="14867"/>
                      <a:pt x="1486" y="14574"/>
                    </a:cubicBezTo>
                    <a:cubicBezTo>
                      <a:pt x="1256" y="14365"/>
                      <a:pt x="1130" y="14219"/>
                      <a:pt x="1528" y="14156"/>
                    </a:cubicBezTo>
                    <a:cubicBezTo>
                      <a:pt x="1713" y="14136"/>
                      <a:pt x="1901" y="14127"/>
                      <a:pt x="2090" y="14127"/>
                    </a:cubicBezTo>
                    <a:close/>
                    <a:moveTo>
                      <a:pt x="27722" y="9224"/>
                    </a:moveTo>
                    <a:cubicBezTo>
                      <a:pt x="28300" y="9224"/>
                      <a:pt x="28877" y="9308"/>
                      <a:pt x="29335" y="9574"/>
                    </a:cubicBezTo>
                    <a:cubicBezTo>
                      <a:pt x="30214" y="10076"/>
                      <a:pt x="29586" y="11080"/>
                      <a:pt x="29126" y="11666"/>
                    </a:cubicBezTo>
                    <a:cubicBezTo>
                      <a:pt x="27933" y="13298"/>
                      <a:pt x="26469" y="14763"/>
                      <a:pt x="24397" y="15118"/>
                    </a:cubicBezTo>
                    <a:cubicBezTo>
                      <a:pt x="23686" y="15265"/>
                      <a:pt x="23539" y="16227"/>
                      <a:pt x="24293" y="16437"/>
                    </a:cubicBezTo>
                    <a:cubicBezTo>
                      <a:pt x="25088" y="16646"/>
                      <a:pt x="26050" y="16771"/>
                      <a:pt x="26615" y="17399"/>
                    </a:cubicBezTo>
                    <a:cubicBezTo>
                      <a:pt x="26782" y="17566"/>
                      <a:pt x="27034" y="17817"/>
                      <a:pt x="27013" y="18089"/>
                    </a:cubicBezTo>
                    <a:cubicBezTo>
                      <a:pt x="26992" y="18257"/>
                      <a:pt x="26406" y="18257"/>
                      <a:pt x="26301" y="18257"/>
                    </a:cubicBezTo>
                    <a:cubicBezTo>
                      <a:pt x="26067" y="18257"/>
                      <a:pt x="25802" y="18239"/>
                      <a:pt x="25534" y="18239"/>
                    </a:cubicBezTo>
                    <a:cubicBezTo>
                      <a:pt x="25036" y="18239"/>
                      <a:pt x="24528" y="18301"/>
                      <a:pt x="24188" y="18654"/>
                    </a:cubicBezTo>
                    <a:cubicBezTo>
                      <a:pt x="23749" y="19136"/>
                      <a:pt x="23853" y="19742"/>
                      <a:pt x="24041" y="20328"/>
                    </a:cubicBezTo>
                    <a:cubicBezTo>
                      <a:pt x="24083" y="20517"/>
                      <a:pt x="24167" y="20684"/>
                      <a:pt x="24209" y="20872"/>
                    </a:cubicBezTo>
                    <a:cubicBezTo>
                      <a:pt x="23539" y="20663"/>
                      <a:pt x="22932" y="20245"/>
                      <a:pt x="22388" y="19868"/>
                    </a:cubicBezTo>
                    <a:cubicBezTo>
                      <a:pt x="21677" y="19282"/>
                      <a:pt x="20924" y="18780"/>
                      <a:pt x="20192" y="18236"/>
                    </a:cubicBezTo>
                    <a:cubicBezTo>
                      <a:pt x="19438" y="17692"/>
                      <a:pt x="18727" y="17064"/>
                      <a:pt x="17890" y="16667"/>
                    </a:cubicBezTo>
                    <a:cubicBezTo>
                      <a:pt x="17869" y="16646"/>
                      <a:pt x="17806" y="16646"/>
                      <a:pt x="17785" y="16646"/>
                    </a:cubicBezTo>
                    <a:lnTo>
                      <a:pt x="17534" y="16374"/>
                    </a:lnTo>
                    <a:cubicBezTo>
                      <a:pt x="18162" y="15892"/>
                      <a:pt x="18727" y="15328"/>
                      <a:pt x="19229" y="14700"/>
                    </a:cubicBezTo>
                    <a:cubicBezTo>
                      <a:pt x="19899" y="13905"/>
                      <a:pt x="20568" y="13068"/>
                      <a:pt x="21280" y="12273"/>
                    </a:cubicBezTo>
                    <a:cubicBezTo>
                      <a:pt x="22660" y="10871"/>
                      <a:pt x="24523" y="9615"/>
                      <a:pt x="26490" y="9322"/>
                    </a:cubicBezTo>
                    <a:cubicBezTo>
                      <a:pt x="26871" y="9269"/>
                      <a:pt x="27297" y="9224"/>
                      <a:pt x="27722" y="9224"/>
                    </a:cubicBezTo>
                    <a:close/>
                    <a:moveTo>
                      <a:pt x="9450" y="13192"/>
                    </a:moveTo>
                    <a:cubicBezTo>
                      <a:pt x="12032" y="13192"/>
                      <a:pt x="14387" y="14899"/>
                      <a:pt x="16237" y="16646"/>
                    </a:cubicBezTo>
                    <a:cubicBezTo>
                      <a:pt x="16300" y="16771"/>
                      <a:pt x="16404" y="16876"/>
                      <a:pt x="16530" y="16897"/>
                    </a:cubicBezTo>
                    <a:lnTo>
                      <a:pt x="16760" y="17127"/>
                    </a:lnTo>
                    <a:cubicBezTo>
                      <a:pt x="17974" y="18320"/>
                      <a:pt x="19083" y="19596"/>
                      <a:pt x="20066" y="21019"/>
                    </a:cubicBezTo>
                    <a:cubicBezTo>
                      <a:pt x="20945" y="22316"/>
                      <a:pt x="22075" y="23927"/>
                      <a:pt x="21740" y="25580"/>
                    </a:cubicBezTo>
                    <a:lnTo>
                      <a:pt x="21740" y="25727"/>
                    </a:lnTo>
                    <a:cubicBezTo>
                      <a:pt x="21426" y="25727"/>
                      <a:pt x="21091" y="25685"/>
                      <a:pt x="20756" y="25664"/>
                    </a:cubicBezTo>
                    <a:cubicBezTo>
                      <a:pt x="20736" y="25653"/>
                      <a:pt x="20709" y="25648"/>
                      <a:pt x="20683" y="25648"/>
                    </a:cubicBezTo>
                    <a:cubicBezTo>
                      <a:pt x="20657" y="25648"/>
                      <a:pt x="20631" y="25653"/>
                      <a:pt x="20610" y="25664"/>
                    </a:cubicBezTo>
                    <a:cubicBezTo>
                      <a:pt x="17974" y="25538"/>
                      <a:pt x="15295" y="25266"/>
                      <a:pt x="12764" y="24576"/>
                    </a:cubicBezTo>
                    <a:cubicBezTo>
                      <a:pt x="11320" y="24157"/>
                      <a:pt x="9918" y="23592"/>
                      <a:pt x="8600" y="22839"/>
                    </a:cubicBezTo>
                    <a:cubicBezTo>
                      <a:pt x="7344" y="22107"/>
                      <a:pt x="5963" y="21270"/>
                      <a:pt x="5252" y="19973"/>
                    </a:cubicBezTo>
                    <a:cubicBezTo>
                      <a:pt x="3850" y="17273"/>
                      <a:pt x="6298" y="13277"/>
                      <a:pt x="9311" y="13193"/>
                    </a:cubicBezTo>
                    <a:cubicBezTo>
                      <a:pt x="9358" y="13192"/>
                      <a:pt x="9404" y="13192"/>
                      <a:pt x="9450" y="13192"/>
                    </a:cubicBezTo>
                    <a:close/>
                    <a:moveTo>
                      <a:pt x="24188" y="26040"/>
                    </a:moveTo>
                    <a:cubicBezTo>
                      <a:pt x="24878" y="26040"/>
                      <a:pt x="25527" y="26061"/>
                      <a:pt x="26176" y="26103"/>
                    </a:cubicBezTo>
                    <a:cubicBezTo>
                      <a:pt x="26866" y="26166"/>
                      <a:pt x="27578" y="26145"/>
                      <a:pt x="28247" y="26166"/>
                    </a:cubicBezTo>
                    <a:lnTo>
                      <a:pt x="28310" y="26166"/>
                    </a:lnTo>
                    <a:cubicBezTo>
                      <a:pt x="27598" y="26877"/>
                      <a:pt x="26322" y="27108"/>
                      <a:pt x="26448" y="28363"/>
                    </a:cubicBezTo>
                    <a:cubicBezTo>
                      <a:pt x="26469" y="28656"/>
                      <a:pt x="26573" y="28907"/>
                      <a:pt x="26678" y="29137"/>
                    </a:cubicBezTo>
                    <a:cubicBezTo>
                      <a:pt x="26699" y="29179"/>
                      <a:pt x="26699" y="29221"/>
                      <a:pt x="26741" y="29263"/>
                    </a:cubicBezTo>
                    <a:cubicBezTo>
                      <a:pt x="26678" y="29263"/>
                      <a:pt x="26594" y="29242"/>
                      <a:pt x="26552" y="29242"/>
                    </a:cubicBezTo>
                    <a:lnTo>
                      <a:pt x="26448" y="29200"/>
                    </a:lnTo>
                    <a:cubicBezTo>
                      <a:pt x="26218" y="29116"/>
                      <a:pt x="25966" y="29012"/>
                      <a:pt x="25736" y="28991"/>
                    </a:cubicBezTo>
                    <a:cubicBezTo>
                      <a:pt x="25672" y="28985"/>
                      <a:pt x="25610" y="28982"/>
                      <a:pt x="25549" y="28982"/>
                    </a:cubicBezTo>
                    <a:cubicBezTo>
                      <a:pt x="24545" y="28982"/>
                      <a:pt x="24062" y="29782"/>
                      <a:pt x="24397" y="30769"/>
                    </a:cubicBezTo>
                    <a:cubicBezTo>
                      <a:pt x="24460" y="30916"/>
                      <a:pt x="24544" y="31104"/>
                      <a:pt x="24585" y="31250"/>
                    </a:cubicBezTo>
                    <a:cubicBezTo>
                      <a:pt x="24447" y="31236"/>
                      <a:pt x="24311" y="31226"/>
                      <a:pt x="24177" y="31226"/>
                    </a:cubicBezTo>
                    <a:cubicBezTo>
                      <a:pt x="23926" y="31226"/>
                      <a:pt x="23680" y="31260"/>
                      <a:pt x="23435" y="31355"/>
                    </a:cubicBezTo>
                    <a:cubicBezTo>
                      <a:pt x="23330" y="31418"/>
                      <a:pt x="23205" y="31460"/>
                      <a:pt x="23100" y="31522"/>
                    </a:cubicBezTo>
                    <a:cubicBezTo>
                      <a:pt x="23026" y="31555"/>
                      <a:pt x="23000" y="31579"/>
                      <a:pt x="22993" y="31588"/>
                    </a:cubicBezTo>
                    <a:lnTo>
                      <a:pt x="22993" y="31588"/>
                    </a:lnTo>
                    <a:cubicBezTo>
                      <a:pt x="22995" y="31579"/>
                      <a:pt x="22996" y="31558"/>
                      <a:pt x="22974" y="31522"/>
                    </a:cubicBezTo>
                    <a:cubicBezTo>
                      <a:pt x="22786" y="31292"/>
                      <a:pt x="22619" y="31083"/>
                      <a:pt x="22493" y="30811"/>
                    </a:cubicBezTo>
                    <a:cubicBezTo>
                      <a:pt x="22179" y="30267"/>
                      <a:pt x="21928" y="29681"/>
                      <a:pt x="21719" y="29116"/>
                    </a:cubicBezTo>
                    <a:cubicBezTo>
                      <a:pt x="21468" y="28551"/>
                      <a:pt x="21300" y="27944"/>
                      <a:pt x="21112" y="27338"/>
                    </a:cubicBezTo>
                    <a:cubicBezTo>
                      <a:pt x="21091" y="27233"/>
                      <a:pt x="21049" y="27149"/>
                      <a:pt x="21028" y="27045"/>
                    </a:cubicBezTo>
                    <a:lnTo>
                      <a:pt x="21028" y="27045"/>
                    </a:lnTo>
                    <a:cubicBezTo>
                      <a:pt x="21245" y="27062"/>
                      <a:pt x="21458" y="27072"/>
                      <a:pt x="21671" y="27072"/>
                    </a:cubicBezTo>
                    <a:cubicBezTo>
                      <a:pt x="21971" y="27072"/>
                      <a:pt x="22270" y="27052"/>
                      <a:pt x="22577" y="27003"/>
                    </a:cubicBezTo>
                    <a:cubicBezTo>
                      <a:pt x="23079" y="26919"/>
                      <a:pt x="23246" y="26480"/>
                      <a:pt x="23121" y="26124"/>
                    </a:cubicBezTo>
                    <a:cubicBezTo>
                      <a:pt x="23497" y="26103"/>
                      <a:pt x="23853" y="26040"/>
                      <a:pt x="24188" y="26040"/>
                    </a:cubicBezTo>
                    <a:close/>
                    <a:moveTo>
                      <a:pt x="17332" y="1"/>
                    </a:moveTo>
                    <a:cubicBezTo>
                      <a:pt x="16052" y="1"/>
                      <a:pt x="15467" y="2188"/>
                      <a:pt x="15358" y="3171"/>
                    </a:cubicBezTo>
                    <a:cubicBezTo>
                      <a:pt x="15086" y="5305"/>
                      <a:pt x="15191" y="7460"/>
                      <a:pt x="15128" y="9636"/>
                    </a:cubicBezTo>
                    <a:cubicBezTo>
                      <a:pt x="15086" y="10703"/>
                      <a:pt x="15233" y="11791"/>
                      <a:pt x="15274" y="12900"/>
                    </a:cubicBezTo>
                    <a:cubicBezTo>
                      <a:pt x="15295" y="13444"/>
                      <a:pt x="15358" y="14030"/>
                      <a:pt x="15400" y="14595"/>
                    </a:cubicBezTo>
                    <a:cubicBezTo>
                      <a:pt x="14626" y="13988"/>
                      <a:pt x="13789" y="13465"/>
                      <a:pt x="12868" y="13047"/>
                    </a:cubicBezTo>
                    <a:cubicBezTo>
                      <a:pt x="11885" y="12590"/>
                      <a:pt x="10710" y="12207"/>
                      <a:pt x="9591" y="12207"/>
                    </a:cubicBezTo>
                    <a:cubicBezTo>
                      <a:pt x="9376" y="12207"/>
                      <a:pt x="9164" y="12222"/>
                      <a:pt x="8956" y="12252"/>
                    </a:cubicBezTo>
                    <a:cubicBezTo>
                      <a:pt x="7595" y="12461"/>
                      <a:pt x="6340" y="13131"/>
                      <a:pt x="5440" y="14177"/>
                    </a:cubicBezTo>
                    <a:cubicBezTo>
                      <a:pt x="4771" y="13612"/>
                      <a:pt x="3787" y="13612"/>
                      <a:pt x="2950" y="13507"/>
                    </a:cubicBezTo>
                    <a:cubicBezTo>
                      <a:pt x="2623" y="13464"/>
                      <a:pt x="2232" y="13397"/>
                      <a:pt x="1857" y="13397"/>
                    </a:cubicBezTo>
                    <a:cubicBezTo>
                      <a:pt x="1513" y="13397"/>
                      <a:pt x="1181" y="13453"/>
                      <a:pt x="921" y="13633"/>
                    </a:cubicBezTo>
                    <a:cubicBezTo>
                      <a:pt x="0" y="14177"/>
                      <a:pt x="733" y="14993"/>
                      <a:pt x="1172" y="15600"/>
                    </a:cubicBezTo>
                    <a:cubicBezTo>
                      <a:pt x="1904" y="16604"/>
                      <a:pt x="2616" y="17629"/>
                      <a:pt x="3453" y="18613"/>
                    </a:cubicBezTo>
                    <a:cubicBezTo>
                      <a:pt x="3557" y="18696"/>
                      <a:pt x="3662" y="18759"/>
                      <a:pt x="3766" y="18759"/>
                    </a:cubicBezTo>
                    <a:cubicBezTo>
                      <a:pt x="3850" y="20077"/>
                      <a:pt x="4499" y="21228"/>
                      <a:pt x="5461" y="22128"/>
                    </a:cubicBezTo>
                    <a:cubicBezTo>
                      <a:pt x="7616" y="24178"/>
                      <a:pt x="10525" y="25434"/>
                      <a:pt x="13370" y="26103"/>
                    </a:cubicBezTo>
                    <a:cubicBezTo>
                      <a:pt x="14835" y="26480"/>
                      <a:pt x="16321" y="26668"/>
                      <a:pt x="17806" y="26815"/>
                    </a:cubicBezTo>
                    <a:cubicBezTo>
                      <a:pt x="18518" y="26898"/>
                      <a:pt x="19229" y="26940"/>
                      <a:pt x="19940" y="27003"/>
                    </a:cubicBezTo>
                    <a:cubicBezTo>
                      <a:pt x="19857" y="28154"/>
                      <a:pt x="20401" y="29388"/>
                      <a:pt x="20819" y="30393"/>
                    </a:cubicBezTo>
                    <a:cubicBezTo>
                      <a:pt x="21185" y="31235"/>
                      <a:pt x="21888" y="32909"/>
                      <a:pt x="23010" y="32909"/>
                    </a:cubicBezTo>
                    <a:cubicBezTo>
                      <a:pt x="23171" y="32909"/>
                      <a:pt x="23340" y="32875"/>
                      <a:pt x="23518" y="32799"/>
                    </a:cubicBezTo>
                    <a:cubicBezTo>
                      <a:pt x="23734" y="32701"/>
                      <a:pt x="23967" y="32567"/>
                      <a:pt x="24219" y="32567"/>
                    </a:cubicBezTo>
                    <a:cubicBezTo>
                      <a:pt x="24236" y="32567"/>
                      <a:pt x="24254" y="32567"/>
                      <a:pt x="24272" y="32569"/>
                    </a:cubicBezTo>
                    <a:cubicBezTo>
                      <a:pt x="24523" y="32631"/>
                      <a:pt x="24816" y="32652"/>
                      <a:pt x="25109" y="32652"/>
                    </a:cubicBezTo>
                    <a:cubicBezTo>
                      <a:pt x="25736" y="32631"/>
                      <a:pt x="26134" y="32066"/>
                      <a:pt x="26071" y="31481"/>
                    </a:cubicBezTo>
                    <a:cubicBezTo>
                      <a:pt x="26050" y="31104"/>
                      <a:pt x="25799" y="30748"/>
                      <a:pt x="25715" y="30372"/>
                    </a:cubicBezTo>
                    <a:lnTo>
                      <a:pt x="25715" y="30372"/>
                    </a:lnTo>
                    <a:cubicBezTo>
                      <a:pt x="25820" y="30393"/>
                      <a:pt x="25925" y="30434"/>
                      <a:pt x="26008" y="30476"/>
                    </a:cubicBezTo>
                    <a:cubicBezTo>
                      <a:pt x="26238" y="30581"/>
                      <a:pt x="26531" y="30644"/>
                      <a:pt x="26782" y="30665"/>
                    </a:cubicBezTo>
                    <a:cubicBezTo>
                      <a:pt x="26830" y="30667"/>
                      <a:pt x="26878" y="30669"/>
                      <a:pt x="26926" y="30669"/>
                    </a:cubicBezTo>
                    <a:cubicBezTo>
                      <a:pt x="27571" y="30669"/>
                      <a:pt x="28205" y="30399"/>
                      <a:pt x="28205" y="29639"/>
                    </a:cubicBezTo>
                    <a:cubicBezTo>
                      <a:pt x="28205" y="29346"/>
                      <a:pt x="28122" y="29033"/>
                      <a:pt x="28017" y="28781"/>
                    </a:cubicBezTo>
                    <a:cubicBezTo>
                      <a:pt x="27954" y="28677"/>
                      <a:pt x="27808" y="28300"/>
                      <a:pt x="27829" y="28258"/>
                    </a:cubicBezTo>
                    <a:cubicBezTo>
                      <a:pt x="28017" y="27965"/>
                      <a:pt x="28582" y="27819"/>
                      <a:pt x="28854" y="27610"/>
                    </a:cubicBezTo>
                    <a:cubicBezTo>
                      <a:pt x="29021" y="27463"/>
                      <a:pt x="29231" y="27296"/>
                      <a:pt x="29398" y="27108"/>
                    </a:cubicBezTo>
                    <a:cubicBezTo>
                      <a:pt x="29712" y="26773"/>
                      <a:pt x="30109" y="26166"/>
                      <a:pt x="29900" y="25664"/>
                    </a:cubicBezTo>
                    <a:cubicBezTo>
                      <a:pt x="29628" y="25057"/>
                      <a:pt x="29189" y="24890"/>
                      <a:pt x="28561" y="24848"/>
                    </a:cubicBezTo>
                    <a:cubicBezTo>
                      <a:pt x="28129" y="24848"/>
                      <a:pt x="27687" y="24866"/>
                      <a:pt x="27248" y="24866"/>
                    </a:cubicBezTo>
                    <a:cubicBezTo>
                      <a:pt x="27029" y="24866"/>
                      <a:pt x="26810" y="24862"/>
                      <a:pt x="26594" y="24848"/>
                    </a:cubicBezTo>
                    <a:cubicBezTo>
                      <a:pt x="26136" y="24837"/>
                      <a:pt x="25678" y="24814"/>
                      <a:pt x="25217" y="24814"/>
                    </a:cubicBezTo>
                    <a:cubicBezTo>
                      <a:pt x="24814" y="24814"/>
                      <a:pt x="24409" y="24831"/>
                      <a:pt x="24000" y="24890"/>
                    </a:cubicBezTo>
                    <a:cubicBezTo>
                      <a:pt x="23644" y="24931"/>
                      <a:pt x="23205" y="24973"/>
                      <a:pt x="22807" y="25120"/>
                    </a:cubicBezTo>
                    <a:cubicBezTo>
                      <a:pt x="22849" y="23927"/>
                      <a:pt x="22409" y="22839"/>
                      <a:pt x="21803" y="21814"/>
                    </a:cubicBezTo>
                    <a:cubicBezTo>
                      <a:pt x="21552" y="21374"/>
                      <a:pt x="21280" y="20956"/>
                      <a:pt x="21008" y="20538"/>
                    </a:cubicBezTo>
                    <a:lnTo>
                      <a:pt x="21008" y="20538"/>
                    </a:lnTo>
                    <a:cubicBezTo>
                      <a:pt x="21552" y="20935"/>
                      <a:pt x="22116" y="21312"/>
                      <a:pt x="22702" y="21626"/>
                    </a:cubicBezTo>
                    <a:cubicBezTo>
                      <a:pt x="23179" y="21902"/>
                      <a:pt x="23927" y="22315"/>
                      <a:pt x="24580" y="22315"/>
                    </a:cubicBezTo>
                    <a:cubicBezTo>
                      <a:pt x="24816" y="22315"/>
                      <a:pt x="25040" y="22261"/>
                      <a:pt x="25234" y="22128"/>
                    </a:cubicBezTo>
                    <a:cubicBezTo>
                      <a:pt x="25841" y="21730"/>
                      <a:pt x="25694" y="20935"/>
                      <a:pt x="25506" y="20349"/>
                    </a:cubicBezTo>
                    <a:cubicBezTo>
                      <a:pt x="25422" y="20119"/>
                      <a:pt x="25297" y="19826"/>
                      <a:pt x="25276" y="19575"/>
                    </a:cubicBezTo>
                    <a:lnTo>
                      <a:pt x="25297" y="19575"/>
                    </a:lnTo>
                    <a:cubicBezTo>
                      <a:pt x="25360" y="19575"/>
                      <a:pt x="25443" y="19533"/>
                      <a:pt x="25548" y="19533"/>
                    </a:cubicBezTo>
                    <a:lnTo>
                      <a:pt x="26134" y="19533"/>
                    </a:lnTo>
                    <a:cubicBezTo>
                      <a:pt x="26204" y="19537"/>
                      <a:pt x="26277" y="19539"/>
                      <a:pt x="26350" y="19539"/>
                    </a:cubicBezTo>
                    <a:cubicBezTo>
                      <a:pt x="27168" y="19539"/>
                      <a:pt x="28121" y="19304"/>
                      <a:pt x="28352" y="18382"/>
                    </a:cubicBezTo>
                    <a:cubicBezTo>
                      <a:pt x="28561" y="17525"/>
                      <a:pt x="27996" y="16750"/>
                      <a:pt x="27389" y="16227"/>
                    </a:cubicBezTo>
                    <a:cubicBezTo>
                      <a:pt x="27159" y="16018"/>
                      <a:pt x="26908" y="15851"/>
                      <a:pt x="26636" y="15746"/>
                    </a:cubicBezTo>
                    <a:cubicBezTo>
                      <a:pt x="28142" y="14993"/>
                      <a:pt x="29377" y="13758"/>
                      <a:pt x="30339" y="12294"/>
                    </a:cubicBezTo>
                    <a:cubicBezTo>
                      <a:pt x="30883" y="11457"/>
                      <a:pt x="31511" y="10201"/>
                      <a:pt x="30863" y="9260"/>
                    </a:cubicBezTo>
                    <a:cubicBezTo>
                      <a:pt x="30256" y="8339"/>
                      <a:pt x="29168" y="8067"/>
                      <a:pt x="28142" y="7983"/>
                    </a:cubicBezTo>
                    <a:cubicBezTo>
                      <a:pt x="27935" y="7966"/>
                      <a:pt x="27729" y="7957"/>
                      <a:pt x="27523" y="7957"/>
                    </a:cubicBezTo>
                    <a:cubicBezTo>
                      <a:pt x="25554" y="7957"/>
                      <a:pt x="23687" y="8752"/>
                      <a:pt x="22096" y="9908"/>
                    </a:cubicBezTo>
                    <a:cubicBezTo>
                      <a:pt x="22242" y="9594"/>
                      <a:pt x="22284" y="9260"/>
                      <a:pt x="22263" y="8946"/>
                    </a:cubicBezTo>
                    <a:cubicBezTo>
                      <a:pt x="22158" y="8088"/>
                      <a:pt x="21656" y="7460"/>
                      <a:pt x="20945" y="7063"/>
                    </a:cubicBezTo>
                    <a:cubicBezTo>
                      <a:pt x="21363" y="6393"/>
                      <a:pt x="21447" y="5556"/>
                      <a:pt x="20987" y="4824"/>
                    </a:cubicBezTo>
                    <a:cubicBezTo>
                      <a:pt x="20610" y="4259"/>
                      <a:pt x="20045" y="3903"/>
                      <a:pt x="19459" y="3903"/>
                    </a:cubicBezTo>
                    <a:cubicBezTo>
                      <a:pt x="19543" y="2439"/>
                      <a:pt x="19375" y="869"/>
                      <a:pt x="17953" y="158"/>
                    </a:cubicBezTo>
                    <a:cubicBezTo>
                      <a:pt x="17730" y="49"/>
                      <a:pt x="17523" y="1"/>
                      <a:pt x="1733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413;p38"/>
              <p:cNvSpPr/>
              <p:nvPr/>
            </p:nvSpPr>
            <p:spPr>
              <a:xfrm>
                <a:off x="7063980" y="1667910"/>
                <a:ext cx="67853" cy="75631"/>
              </a:xfrm>
              <a:custGeom>
                <a:avLst/>
                <a:gdLst/>
                <a:ahLst/>
                <a:cxnLst/>
                <a:rect l="l" t="t" r="r" b="b"/>
                <a:pathLst>
                  <a:path w="3411" h="3802" extrusionOk="0">
                    <a:moveTo>
                      <a:pt x="1899" y="1"/>
                    </a:moveTo>
                    <a:cubicBezTo>
                      <a:pt x="1390" y="1"/>
                      <a:pt x="887" y="245"/>
                      <a:pt x="586" y="659"/>
                    </a:cubicBezTo>
                    <a:cubicBezTo>
                      <a:pt x="461" y="868"/>
                      <a:pt x="293" y="1056"/>
                      <a:pt x="189" y="1266"/>
                    </a:cubicBezTo>
                    <a:cubicBezTo>
                      <a:pt x="126" y="1454"/>
                      <a:pt x="126" y="1684"/>
                      <a:pt x="63" y="1872"/>
                    </a:cubicBezTo>
                    <a:cubicBezTo>
                      <a:pt x="0" y="2087"/>
                      <a:pt x="172" y="2233"/>
                      <a:pt x="356" y="2233"/>
                    </a:cubicBezTo>
                    <a:cubicBezTo>
                      <a:pt x="477" y="2233"/>
                      <a:pt x="603" y="2169"/>
                      <a:pt x="670" y="2019"/>
                    </a:cubicBezTo>
                    <a:cubicBezTo>
                      <a:pt x="816" y="1726"/>
                      <a:pt x="921" y="1517"/>
                      <a:pt x="1214" y="1328"/>
                    </a:cubicBezTo>
                    <a:cubicBezTo>
                      <a:pt x="1324" y="1266"/>
                      <a:pt x="1565" y="1096"/>
                      <a:pt x="1757" y="1096"/>
                    </a:cubicBezTo>
                    <a:cubicBezTo>
                      <a:pt x="1820" y="1096"/>
                      <a:pt x="1879" y="1114"/>
                      <a:pt x="1925" y="1161"/>
                    </a:cubicBezTo>
                    <a:cubicBezTo>
                      <a:pt x="2365" y="1600"/>
                      <a:pt x="1946" y="2312"/>
                      <a:pt x="1737" y="2751"/>
                    </a:cubicBezTo>
                    <a:cubicBezTo>
                      <a:pt x="1549" y="3107"/>
                      <a:pt x="1528" y="3756"/>
                      <a:pt x="2051" y="3797"/>
                    </a:cubicBezTo>
                    <a:cubicBezTo>
                      <a:pt x="2071" y="3800"/>
                      <a:pt x="2091" y="3801"/>
                      <a:pt x="2111" y="3801"/>
                    </a:cubicBezTo>
                    <a:cubicBezTo>
                      <a:pt x="2598" y="3801"/>
                      <a:pt x="2894" y="3072"/>
                      <a:pt x="3055" y="2709"/>
                    </a:cubicBezTo>
                    <a:cubicBezTo>
                      <a:pt x="3411" y="1831"/>
                      <a:pt x="3327" y="136"/>
                      <a:pt x="2072" y="10"/>
                    </a:cubicBezTo>
                    <a:cubicBezTo>
                      <a:pt x="2014" y="4"/>
                      <a:pt x="1957" y="1"/>
                      <a:pt x="189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4" name="Google Shape;414;p38"/>
            <p:cNvSpPr/>
            <p:nvPr/>
          </p:nvSpPr>
          <p:spPr>
            <a:xfrm flipH="1">
              <a:off x="6876425" y="1268933"/>
              <a:ext cx="119223" cy="209809"/>
            </a:xfrm>
            <a:custGeom>
              <a:avLst/>
              <a:gdLst/>
              <a:ahLst/>
              <a:cxnLst/>
              <a:rect l="l" t="t" r="r" b="b"/>
              <a:pathLst>
                <a:path w="7931" h="13957" extrusionOk="0">
                  <a:moveTo>
                    <a:pt x="7868" y="4185"/>
                  </a:moveTo>
                  <a:cubicBezTo>
                    <a:pt x="7826" y="3913"/>
                    <a:pt x="7742" y="3662"/>
                    <a:pt x="7721" y="3390"/>
                  </a:cubicBezTo>
                  <a:cubicBezTo>
                    <a:pt x="7575" y="2700"/>
                    <a:pt x="7219" y="2323"/>
                    <a:pt x="6487" y="2281"/>
                  </a:cubicBezTo>
                  <a:cubicBezTo>
                    <a:pt x="6047" y="2239"/>
                    <a:pt x="5587" y="2302"/>
                    <a:pt x="5169" y="2281"/>
                  </a:cubicBezTo>
                  <a:cubicBezTo>
                    <a:pt x="3746" y="2114"/>
                    <a:pt x="3034" y="1821"/>
                    <a:pt x="2930" y="607"/>
                  </a:cubicBezTo>
                  <a:cubicBezTo>
                    <a:pt x="2930" y="566"/>
                    <a:pt x="2909" y="524"/>
                    <a:pt x="2909" y="503"/>
                  </a:cubicBezTo>
                  <a:cubicBezTo>
                    <a:pt x="2742" y="22"/>
                    <a:pt x="2511" y="1"/>
                    <a:pt x="1967" y="335"/>
                  </a:cubicBezTo>
                  <a:cubicBezTo>
                    <a:pt x="2072" y="942"/>
                    <a:pt x="1905" y="1591"/>
                    <a:pt x="2218" y="2198"/>
                  </a:cubicBezTo>
                  <a:cubicBezTo>
                    <a:pt x="2281" y="2302"/>
                    <a:pt x="2281" y="2449"/>
                    <a:pt x="2281" y="2595"/>
                  </a:cubicBezTo>
                  <a:cubicBezTo>
                    <a:pt x="2218" y="3139"/>
                    <a:pt x="2407" y="3662"/>
                    <a:pt x="2532" y="4185"/>
                  </a:cubicBezTo>
                  <a:cubicBezTo>
                    <a:pt x="2658" y="4708"/>
                    <a:pt x="2804" y="5231"/>
                    <a:pt x="2825" y="5776"/>
                  </a:cubicBezTo>
                  <a:cubicBezTo>
                    <a:pt x="2846" y="6466"/>
                    <a:pt x="3014" y="7115"/>
                    <a:pt x="3223" y="7763"/>
                  </a:cubicBezTo>
                  <a:cubicBezTo>
                    <a:pt x="3265" y="7952"/>
                    <a:pt x="3453" y="8098"/>
                    <a:pt x="3265" y="8391"/>
                  </a:cubicBezTo>
                  <a:cubicBezTo>
                    <a:pt x="2616" y="8265"/>
                    <a:pt x="2030" y="8475"/>
                    <a:pt x="1695" y="9123"/>
                  </a:cubicBezTo>
                  <a:cubicBezTo>
                    <a:pt x="1674" y="9144"/>
                    <a:pt x="1654" y="9186"/>
                    <a:pt x="1612" y="9186"/>
                  </a:cubicBezTo>
                  <a:cubicBezTo>
                    <a:pt x="1089" y="9416"/>
                    <a:pt x="858" y="9939"/>
                    <a:pt x="565" y="10379"/>
                  </a:cubicBezTo>
                  <a:cubicBezTo>
                    <a:pt x="126" y="11111"/>
                    <a:pt x="1" y="11948"/>
                    <a:pt x="42" y="12806"/>
                  </a:cubicBezTo>
                  <a:cubicBezTo>
                    <a:pt x="84" y="13099"/>
                    <a:pt x="210" y="13308"/>
                    <a:pt x="461" y="13475"/>
                  </a:cubicBezTo>
                  <a:cubicBezTo>
                    <a:pt x="1256" y="13957"/>
                    <a:pt x="1779" y="13957"/>
                    <a:pt x="2511" y="13413"/>
                  </a:cubicBezTo>
                  <a:cubicBezTo>
                    <a:pt x="3265" y="12848"/>
                    <a:pt x="4102" y="12262"/>
                    <a:pt x="4395" y="11278"/>
                  </a:cubicBezTo>
                  <a:cubicBezTo>
                    <a:pt x="4395" y="11237"/>
                    <a:pt x="4436" y="11216"/>
                    <a:pt x="4436" y="11195"/>
                  </a:cubicBezTo>
                  <a:cubicBezTo>
                    <a:pt x="4499" y="10923"/>
                    <a:pt x="4625" y="10672"/>
                    <a:pt x="4583" y="10400"/>
                  </a:cubicBezTo>
                  <a:cubicBezTo>
                    <a:pt x="4520" y="9981"/>
                    <a:pt x="4520" y="9625"/>
                    <a:pt x="4750" y="9249"/>
                  </a:cubicBezTo>
                  <a:cubicBezTo>
                    <a:pt x="4939" y="8998"/>
                    <a:pt x="4897" y="8663"/>
                    <a:pt x="4792" y="8370"/>
                  </a:cubicBezTo>
                  <a:cubicBezTo>
                    <a:pt x="4687" y="8098"/>
                    <a:pt x="4520" y="7889"/>
                    <a:pt x="4436" y="7638"/>
                  </a:cubicBezTo>
                  <a:cubicBezTo>
                    <a:pt x="4290" y="7115"/>
                    <a:pt x="4060" y="6612"/>
                    <a:pt x="4018" y="6089"/>
                  </a:cubicBezTo>
                  <a:cubicBezTo>
                    <a:pt x="3976" y="5273"/>
                    <a:pt x="3788" y="4499"/>
                    <a:pt x="3558" y="3704"/>
                  </a:cubicBezTo>
                  <a:cubicBezTo>
                    <a:pt x="3537" y="3599"/>
                    <a:pt x="3495" y="3474"/>
                    <a:pt x="3474" y="3327"/>
                  </a:cubicBezTo>
                  <a:cubicBezTo>
                    <a:pt x="3997" y="3369"/>
                    <a:pt x="4436" y="3453"/>
                    <a:pt x="4897" y="3495"/>
                  </a:cubicBezTo>
                  <a:cubicBezTo>
                    <a:pt x="5378" y="3558"/>
                    <a:pt x="5901" y="3432"/>
                    <a:pt x="6382" y="3641"/>
                  </a:cubicBezTo>
                  <a:cubicBezTo>
                    <a:pt x="6403" y="3788"/>
                    <a:pt x="6424" y="3913"/>
                    <a:pt x="6424" y="4060"/>
                  </a:cubicBezTo>
                  <a:cubicBezTo>
                    <a:pt x="6466" y="4478"/>
                    <a:pt x="6717" y="4729"/>
                    <a:pt x="7031" y="4939"/>
                  </a:cubicBezTo>
                  <a:cubicBezTo>
                    <a:pt x="7366" y="5148"/>
                    <a:pt x="7826" y="4918"/>
                    <a:pt x="7847" y="4520"/>
                  </a:cubicBezTo>
                  <a:cubicBezTo>
                    <a:pt x="7931" y="4374"/>
                    <a:pt x="7889" y="4269"/>
                    <a:pt x="7868" y="418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399138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3" name="Google Shape;1583;p61"/>
          <p:cNvGraphicFramePr/>
          <p:nvPr>
            <p:extLst>
              <p:ext uri="{D42A27DB-BD31-4B8C-83A1-F6EECF244321}">
                <p14:modId xmlns:p14="http://schemas.microsoft.com/office/powerpoint/2010/main" val="218709259"/>
              </p:ext>
            </p:extLst>
          </p:nvPr>
        </p:nvGraphicFramePr>
        <p:xfrm>
          <a:off x="3080403" y="1019837"/>
          <a:ext cx="3086700" cy="3756475"/>
        </p:xfrm>
        <a:graphic>
          <a:graphicData uri="http://schemas.openxmlformats.org/drawingml/2006/table">
            <a:tbl>
              <a:tblPr>
                <a:noFill/>
                <a:tableStyleId>{E8AD96FD-C316-4CC9-9BA8-B8137E8B114E}</a:tableStyleId>
              </a:tblPr>
              <a:tblGrid>
                <a:gridCol w="308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7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 dirty="0" err="1" smtClean="0">
                          <a:solidFill>
                            <a:schemeClr val="accent3"/>
                          </a:solidFill>
                          <a:latin typeface="Patrick Hand SC"/>
                          <a:ea typeface="Patrick Hand SC"/>
                          <a:cs typeface="Patrick Hand SC"/>
                          <a:sym typeface="Patrick Hand SC"/>
                        </a:rPr>
                        <a:t>autonomía</a:t>
                      </a:r>
                      <a:endParaRPr sz="2000" b="1" dirty="0">
                        <a:solidFill>
                          <a:schemeClr val="accent3"/>
                        </a:solidFill>
                        <a:latin typeface="Patrick Hand SC"/>
                        <a:ea typeface="Patrick Hand SC"/>
                        <a:cs typeface="Patrick Hand SC"/>
                        <a:sym typeface="Patrick Hand SC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Se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quita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y pone el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suéter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Recoge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sus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juguetes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Va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al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baño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solo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0" marR="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1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Se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reconoce</a:t>
                      </a:r>
                      <a:r>
                        <a:rPr lang="en-GB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, se </a:t>
                      </a:r>
                      <a:r>
                        <a:rPr lang="en-GB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dibuja</a:t>
                      </a:r>
                      <a:r>
                        <a:rPr lang="en-GB" baseline="0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y </a:t>
                      </a:r>
                      <a:r>
                        <a:rPr lang="en-GB" baseline="0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dibuja</a:t>
                      </a:r>
                      <a:r>
                        <a:rPr lang="en-GB" baseline="0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a </a:t>
                      </a:r>
                      <a:r>
                        <a:rPr lang="en-GB" baseline="0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su</a:t>
                      </a:r>
                      <a:r>
                        <a:rPr lang="en-GB" baseline="0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 </a:t>
                      </a:r>
                      <a:r>
                        <a:rPr lang="en-GB" baseline="0" dirty="0" err="1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familia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180000" marR="18000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1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Realiza acciones pedidas con anticipación sin recordárselo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180000" marR="18000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008035"/>
                  </a:ext>
                </a:extLst>
              </a:tr>
              <a:tr h="651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dirty="0" smtClean="0">
                          <a:solidFill>
                            <a:schemeClr val="dk2"/>
                          </a:solidFill>
                          <a:latin typeface="Patrick Hand"/>
                          <a:ea typeface="Patrick Hand"/>
                          <a:cs typeface="Patrick Hand"/>
                          <a:sym typeface="Patrick Hand"/>
                        </a:rPr>
                        <a:t>Come sus alimentos sin ayuda</a:t>
                      </a:r>
                      <a:endParaRPr dirty="0">
                        <a:solidFill>
                          <a:schemeClr val="dk2"/>
                        </a:solidFill>
                        <a:latin typeface="Patrick Hand"/>
                        <a:ea typeface="Patrick Hand"/>
                        <a:cs typeface="Patrick Hand"/>
                        <a:sym typeface="Patrick Hand"/>
                      </a:endParaRPr>
                    </a:p>
                  </a:txBody>
                  <a:tcPr marL="180000" marR="180000" marT="91425" marB="91425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856618"/>
                  </a:ext>
                </a:extLst>
              </a:tr>
            </a:tbl>
          </a:graphicData>
        </a:graphic>
      </p:graphicFrame>
      <p:sp>
        <p:nvSpPr>
          <p:cNvPr id="1584" name="Google Shape;1584;p61"/>
          <p:cNvSpPr txBox="1">
            <a:spLocks noGrp="1"/>
          </p:cNvSpPr>
          <p:nvPr>
            <p:ph type="title"/>
          </p:nvPr>
        </p:nvSpPr>
        <p:spPr>
          <a:xfrm>
            <a:off x="1962150" y="482679"/>
            <a:ext cx="5219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smtClean="0"/>
              <a:t> </a:t>
            </a:r>
            <a:r>
              <a:rPr lang="en-GB" dirty="0" err="1" smtClean="0"/>
              <a:t>Ejem</a:t>
            </a:r>
            <a:r>
              <a:rPr lang="en-GB" dirty="0" err="1" smtClean="0"/>
              <a:t>plos</a:t>
            </a:r>
            <a:endParaRPr dirty="0"/>
          </a:p>
        </p:txBody>
      </p:sp>
      <p:grpSp>
        <p:nvGrpSpPr>
          <p:cNvPr id="1602" name="Google Shape;1602;p61"/>
          <p:cNvGrpSpPr/>
          <p:nvPr/>
        </p:nvGrpSpPr>
        <p:grpSpPr>
          <a:xfrm>
            <a:off x="903175" y="1543725"/>
            <a:ext cx="855800" cy="746475"/>
            <a:chOff x="7461875" y="1143275"/>
            <a:chExt cx="855800" cy="746475"/>
          </a:xfrm>
        </p:grpSpPr>
        <p:sp>
          <p:nvSpPr>
            <p:cNvPr id="1603" name="Google Shape;1603;p61"/>
            <p:cNvSpPr/>
            <p:nvPr/>
          </p:nvSpPr>
          <p:spPr>
            <a:xfrm>
              <a:off x="7746450" y="1169425"/>
              <a:ext cx="245350" cy="269425"/>
            </a:xfrm>
            <a:custGeom>
              <a:avLst/>
              <a:gdLst/>
              <a:ahLst/>
              <a:cxnLst/>
              <a:rect l="l" t="t" r="r" b="b"/>
              <a:pathLst>
                <a:path w="9814" h="10777" extrusionOk="0">
                  <a:moveTo>
                    <a:pt x="5712" y="10776"/>
                  </a:moveTo>
                  <a:cubicBezTo>
                    <a:pt x="5022" y="10713"/>
                    <a:pt x="4373" y="10525"/>
                    <a:pt x="3767" y="10190"/>
                  </a:cubicBezTo>
                  <a:cubicBezTo>
                    <a:pt x="3557" y="10044"/>
                    <a:pt x="3411" y="9897"/>
                    <a:pt x="3369" y="9625"/>
                  </a:cubicBezTo>
                  <a:cubicBezTo>
                    <a:pt x="3118" y="8161"/>
                    <a:pt x="2093" y="7219"/>
                    <a:pt x="1046" y="6277"/>
                  </a:cubicBezTo>
                  <a:cubicBezTo>
                    <a:pt x="126" y="5482"/>
                    <a:pt x="0" y="4541"/>
                    <a:pt x="314" y="3620"/>
                  </a:cubicBezTo>
                  <a:cubicBezTo>
                    <a:pt x="544" y="2972"/>
                    <a:pt x="921" y="2344"/>
                    <a:pt x="1214" y="1716"/>
                  </a:cubicBezTo>
                  <a:cubicBezTo>
                    <a:pt x="1235" y="1632"/>
                    <a:pt x="1319" y="1549"/>
                    <a:pt x="1360" y="1507"/>
                  </a:cubicBezTo>
                  <a:cubicBezTo>
                    <a:pt x="2072" y="984"/>
                    <a:pt x="2741" y="398"/>
                    <a:pt x="3620" y="147"/>
                  </a:cubicBezTo>
                  <a:cubicBezTo>
                    <a:pt x="4039" y="0"/>
                    <a:pt x="4457" y="42"/>
                    <a:pt x="4813" y="251"/>
                  </a:cubicBezTo>
                  <a:cubicBezTo>
                    <a:pt x="5503" y="628"/>
                    <a:pt x="6194" y="1026"/>
                    <a:pt x="6717" y="1653"/>
                  </a:cubicBezTo>
                  <a:cubicBezTo>
                    <a:pt x="6926" y="1925"/>
                    <a:pt x="7114" y="2176"/>
                    <a:pt x="7240" y="2469"/>
                  </a:cubicBezTo>
                  <a:cubicBezTo>
                    <a:pt x="7449" y="2909"/>
                    <a:pt x="7512" y="3348"/>
                    <a:pt x="7303" y="3829"/>
                  </a:cubicBezTo>
                  <a:cubicBezTo>
                    <a:pt x="7093" y="4352"/>
                    <a:pt x="6905" y="4876"/>
                    <a:pt x="6675" y="5399"/>
                  </a:cubicBezTo>
                  <a:cubicBezTo>
                    <a:pt x="6487" y="5796"/>
                    <a:pt x="6194" y="6026"/>
                    <a:pt x="5754" y="6131"/>
                  </a:cubicBezTo>
                  <a:cubicBezTo>
                    <a:pt x="5127" y="6277"/>
                    <a:pt x="4499" y="6466"/>
                    <a:pt x="3892" y="6675"/>
                  </a:cubicBezTo>
                  <a:cubicBezTo>
                    <a:pt x="3662" y="6759"/>
                    <a:pt x="3432" y="6905"/>
                    <a:pt x="3243" y="7093"/>
                  </a:cubicBezTo>
                  <a:cubicBezTo>
                    <a:pt x="3055" y="7303"/>
                    <a:pt x="3013" y="7554"/>
                    <a:pt x="3139" y="7826"/>
                  </a:cubicBezTo>
                  <a:cubicBezTo>
                    <a:pt x="3264" y="8077"/>
                    <a:pt x="3474" y="8140"/>
                    <a:pt x="3725" y="8119"/>
                  </a:cubicBezTo>
                  <a:cubicBezTo>
                    <a:pt x="3997" y="8077"/>
                    <a:pt x="4290" y="8014"/>
                    <a:pt x="4562" y="7909"/>
                  </a:cubicBezTo>
                  <a:cubicBezTo>
                    <a:pt x="5043" y="7658"/>
                    <a:pt x="5545" y="7407"/>
                    <a:pt x="6047" y="7135"/>
                  </a:cubicBezTo>
                  <a:cubicBezTo>
                    <a:pt x="6675" y="6821"/>
                    <a:pt x="7826" y="6884"/>
                    <a:pt x="8433" y="7219"/>
                  </a:cubicBezTo>
                  <a:cubicBezTo>
                    <a:pt x="8684" y="7386"/>
                    <a:pt x="8956" y="7512"/>
                    <a:pt x="9186" y="7658"/>
                  </a:cubicBezTo>
                  <a:cubicBezTo>
                    <a:pt x="9793" y="8119"/>
                    <a:pt x="9813" y="8663"/>
                    <a:pt x="9416" y="9102"/>
                  </a:cubicBezTo>
                  <a:cubicBezTo>
                    <a:pt x="8997" y="9625"/>
                    <a:pt x="8537" y="10127"/>
                    <a:pt x="7805" y="10232"/>
                  </a:cubicBezTo>
                  <a:cubicBezTo>
                    <a:pt x="7303" y="10316"/>
                    <a:pt x="6821" y="10483"/>
                    <a:pt x="6361" y="10630"/>
                  </a:cubicBezTo>
                  <a:cubicBezTo>
                    <a:pt x="6152" y="10734"/>
                    <a:pt x="5922" y="10734"/>
                    <a:pt x="5712" y="1077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61"/>
            <p:cNvSpPr/>
            <p:nvPr/>
          </p:nvSpPr>
          <p:spPr>
            <a:xfrm>
              <a:off x="7483850" y="1339425"/>
              <a:ext cx="256875" cy="229675"/>
            </a:xfrm>
            <a:custGeom>
              <a:avLst/>
              <a:gdLst/>
              <a:ahLst/>
              <a:cxnLst/>
              <a:rect l="l" t="t" r="r" b="b"/>
              <a:pathLst>
                <a:path w="10275" h="9187" extrusionOk="0">
                  <a:moveTo>
                    <a:pt x="6215" y="8433"/>
                  </a:moveTo>
                  <a:cubicBezTo>
                    <a:pt x="5755" y="7428"/>
                    <a:pt x="5985" y="6529"/>
                    <a:pt x="6299" y="5629"/>
                  </a:cubicBezTo>
                  <a:cubicBezTo>
                    <a:pt x="6341" y="5483"/>
                    <a:pt x="6445" y="5315"/>
                    <a:pt x="6592" y="5211"/>
                  </a:cubicBezTo>
                  <a:cubicBezTo>
                    <a:pt x="6905" y="4980"/>
                    <a:pt x="6968" y="4646"/>
                    <a:pt x="7073" y="4290"/>
                  </a:cubicBezTo>
                  <a:cubicBezTo>
                    <a:pt x="7157" y="3976"/>
                    <a:pt x="7052" y="3725"/>
                    <a:pt x="6843" y="3620"/>
                  </a:cubicBezTo>
                  <a:cubicBezTo>
                    <a:pt x="6550" y="3453"/>
                    <a:pt x="6194" y="3558"/>
                    <a:pt x="5985" y="3850"/>
                  </a:cubicBezTo>
                  <a:lnTo>
                    <a:pt x="5901" y="4018"/>
                  </a:lnTo>
                  <a:cubicBezTo>
                    <a:pt x="5797" y="4374"/>
                    <a:pt x="5504" y="4562"/>
                    <a:pt x="5190" y="4771"/>
                  </a:cubicBezTo>
                  <a:cubicBezTo>
                    <a:pt x="4729" y="5085"/>
                    <a:pt x="4248" y="5211"/>
                    <a:pt x="3704" y="5190"/>
                  </a:cubicBezTo>
                  <a:cubicBezTo>
                    <a:pt x="3118" y="5169"/>
                    <a:pt x="2532" y="5169"/>
                    <a:pt x="1926" y="5190"/>
                  </a:cubicBezTo>
                  <a:cubicBezTo>
                    <a:pt x="1507" y="5190"/>
                    <a:pt x="1110" y="5085"/>
                    <a:pt x="712" y="4897"/>
                  </a:cubicBezTo>
                  <a:cubicBezTo>
                    <a:pt x="231" y="4667"/>
                    <a:pt x="1" y="4122"/>
                    <a:pt x="273" y="3662"/>
                  </a:cubicBezTo>
                  <a:cubicBezTo>
                    <a:pt x="691" y="3014"/>
                    <a:pt x="984" y="2281"/>
                    <a:pt x="1549" y="1674"/>
                  </a:cubicBezTo>
                  <a:cubicBezTo>
                    <a:pt x="2219" y="984"/>
                    <a:pt x="3014" y="607"/>
                    <a:pt x="3830" y="189"/>
                  </a:cubicBezTo>
                  <a:cubicBezTo>
                    <a:pt x="4583" y="105"/>
                    <a:pt x="5378" y="1"/>
                    <a:pt x="6089" y="356"/>
                  </a:cubicBezTo>
                  <a:cubicBezTo>
                    <a:pt x="6529" y="565"/>
                    <a:pt x="7010" y="733"/>
                    <a:pt x="7491" y="817"/>
                  </a:cubicBezTo>
                  <a:cubicBezTo>
                    <a:pt x="7763" y="879"/>
                    <a:pt x="7952" y="1005"/>
                    <a:pt x="8056" y="1214"/>
                  </a:cubicBezTo>
                  <a:cubicBezTo>
                    <a:pt x="8203" y="1465"/>
                    <a:pt x="8370" y="1716"/>
                    <a:pt x="8475" y="1988"/>
                  </a:cubicBezTo>
                  <a:cubicBezTo>
                    <a:pt x="8705" y="2658"/>
                    <a:pt x="9040" y="3223"/>
                    <a:pt x="9437" y="3767"/>
                  </a:cubicBezTo>
                  <a:cubicBezTo>
                    <a:pt x="9563" y="3934"/>
                    <a:pt x="9667" y="4122"/>
                    <a:pt x="9772" y="4290"/>
                  </a:cubicBezTo>
                  <a:cubicBezTo>
                    <a:pt x="10065" y="4771"/>
                    <a:pt x="10274" y="5231"/>
                    <a:pt x="10170" y="5796"/>
                  </a:cubicBezTo>
                  <a:cubicBezTo>
                    <a:pt x="10149" y="5943"/>
                    <a:pt x="10149" y="6068"/>
                    <a:pt x="10170" y="6236"/>
                  </a:cubicBezTo>
                  <a:cubicBezTo>
                    <a:pt x="10274" y="7156"/>
                    <a:pt x="9793" y="7805"/>
                    <a:pt x="9207" y="8412"/>
                  </a:cubicBezTo>
                  <a:cubicBezTo>
                    <a:pt x="8475" y="9144"/>
                    <a:pt x="7659" y="9186"/>
                    <a:pt x="6759" y="8788"/>
                  </a:cubicBezTo>
                  <a:cubicBezTo>
                    <a:pt x="6592" y="8642"/>
                    <a:pt x="6382" y="8516"/>
                    <a:pt x="6215" y="843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61"/>
            <p:cNvSpPr/>
            <p:nvPr/>
          </p:nvSpPr>
          <p:spPr>
            <a:xfrm>
              <a:off x="7701450" y="1327400"/>
              <a:ext cx="118775" cy="160600"/>
            </a:xfrm>
            <a:custGeom>
              <a:avLst/>
              <a:gdLst/>
              <a:ahLst/>
              <a:cxnLst/>
              <a:rect l="l" t="t" r="r" b="b"/>
              <a:pathLst>
                <a:path w="4751" h="6424" extrusionOk="0">
                  <a:moveTo>
                    <a:pt x="43" y="314"/>
                  </a:moveTo>
                  <a:cubicBezTo>
                    <a:pt x="461" y="0"/>
                    <a:pt x="859" y="42"/>
                    <a:pt x="1298" y="147"/>
                  </a:cubicBezTo>
                  <a:cubicBezTo>
                    <a:pt x="2135" y="356"/>
                    <a:pt x="2658" y="942"/>
                    <a:pt x="3202" y="1507"/>
                  </a:cubicBezTo>
                  <a:cubicBezTo>
                    <a:pt x="3725" y="2093"/>
                    <a:pt x="4123" y="2720"/>
                    <a:pt x="4290" y="3495"/>
                  </a:cubicBezTo>
                  <a:cubicBezTo>
                    <a:pt x="4499" y="4352"/>
                    <a:pt x="4751" y="5189"/>
                    <a:pt x="4541" y="6110"/>
                  </a:cubicBezTo>
                  <a:cubicBezTo>
                    <a:pt x="4060" y="6424"/>
                    <a:pt x="3976" y="6424"/>
                    <a:pt x="3642" y="6131"/>
                  </a:cubicBezTo>
                  <a:cubicBezTo>
                    <a:pt x="3286" y="5859"/>
                    <a:pt x="2972" y="5566"/>
                    <a:pt x="2637" y="5252"/>
                  </a:cubicBezTo>
                  <a:cubicBezTo>
                    <a:pt x="2554" y="5168"/>
                    <a:pt x="2491" y="5064"/>
                    <a:pt x="2449" y="4959"/>
                  </a:cubicBezTo>
                  <a:cubicBezTo>
                    <a:pt x="2323" y="4541"/>
                    <a:pt x="2072" y="4248"/>
                    <a:pt x="1779" y="3934"/>
                  </a:cubicBezTo>
                  <a:cubicBezTo>
                    <a:pt x="1445" y="3578"/>
                    <a:pt x="1194" y="3139"/>
                    <a:pt x="942" y="2679"/>
                  </a:cubicBezTo>
                  <a:cubicBezTo>
                    <a:pt x="650" y="2135"/>
                    <a:pt x="378" y="1590"/>
                    <a:pt x="126" y="1005"/>
                  </a:cubicBezTo>
                  <a:cubicBezTo>
                    <a:pt x="64" y="879"/>
                    <a:pt x="22" y="733"/>
                    <a:pt x="1" y="586"/>
                  </a:cubicBezTo>
                  <a:cubicBezTo>
                    <a:pt x="43" y="523"/>
                    <a:pt x="43" y="419"/>
                    <a:pt x="43" y="3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61"/>
            <p:cNvSpPr/>
            <p:nvPr/>
          </p:nvSpPr>
          <p:spPr>
            <a:xfrm>
              <a:off x="7461875" y="1143275"/>
              <a:ext cx="553475" cy="449350"/>
            </a:xfrm>
            <a:custGeom>
              <a:avLst/>
              <a:gdLst/>
              <a:ahLst/>
              <a:cxnLst/>
              <a:rect l="l" t="t" r="r" b="b"/>
              <a:pathLst>
                <a:path w="22139" h="17974" extrusionOk="0">
                  <a:moveTo>
                    <a:pt x="15317" y="12492"/>
                  </a:moveTo>
                  <a:cubicBezTo>
                    <a:pt x="15066" y="12805"/>
                    <a:pt x="15212" y="13077"/>
                    <a:pt x="15212" y="13370"/>
                  </a:cubicBezTo>
                  <a:cubicBezTo>
                    <a:pt x="15233" y="13914"/>
                    <a:pt x="15003" y="14270"/>
                    <a:pt x="14543" y="14521"/>
                  </a:cubicBezTo>
                  <a:cubicBezTo>
                    <a:pt x="13873" y="14898"/>
                    <a:pt x="13246" y="14835"/>
                    <a:pt x="12618" y="14291"/>
                  </a:cubicBezTo>
                  <a:cubicBezTo>
                    <a:pt x="12513" y="14186"/>
                    <a:pt x="12409" y="14103"/>
                    <a:pt x="12283" y="13998"/>
                  </a:cubicBezTo>
                  <a:cubicBezTo>
                    <a:pt x="12032" y="14186"/>
                    <a:pt x="12116" y="14396"/>
                    <a:pt x="12116" y="14584"/>
                  </a:cubicBezTo>
                  <a:cubicBezTo>
                    <a:pt x="12137" y="14961"/>
                    <a:pt x="11990" y="15337"/>
                    <a:pt x="11802" y="15672"/>
                  </a:cubicBezTo>
                  <a:cubicBezTo>
                    <a:pt x="11341" y="16530"/>
                    <a:pt x="10651" y="17137"/>
                    <a:pt x="9835" y="17660"/>
                  </a:cubicBezTo>
                  <a:cubicBezTo>
                    <a:pt x="9709" y="17743"/>
                    <a:pt x="9584" y="17785"/>
                    <a:pt x="9458" y="17827"/>
                  </a:cubicBezTo>
                  <a:cubicBezTo>
                    <a:pt x="8349" y="17974"/>
                    <a:pt x="7366" y="17681"/>
                    <a:pt x="6424" y="17116"/>
                  </a:cubicBezTo>
                  <a:cubicBezTo>
                    <a:pt x="6215" y="16990"/>
                    <a:pt x="6111" y="16781"/>
                    <a:pt x="6027" y="16530"/>
                  </a:cubicBezTo>
                  <a:cubicBezTo>
                    <a:pt x="5859" y="15902"/>
                    <a:pt x="5734" y="15274"/>
                    <a:pt x="5839" y="14605"/>
                  </a:cubicBezTo>
                  <a:cubicBezTo>
                    <a:pt x="5859" y="14417"/>
                    <a:pt x="5859" y="14270"/>
                    <a:pt x="5901" y="14019"/>
                  </a:cubicBezTo>
                  <a:lnTo>
                    <a:pt x="5441" y="14019"/>
                  </a:lnTo>
                  <a:cubicBezTo>
                    <a:pt x="4499" y="14019"/>
                    <a:pt x="3558" y="14040"/>
                    <a:pt x="2616" y="14019"/>
                  </a:cubicBezTo>
                  <a:cubicBezTo>
                    <a:pt x="1821" y="13998"/>
                    <a:pt x="1047" y="13747"/>
                    <a:pt x="461" y="13161"/>
                  </a:cubicBezTo>
                  <a:cubicBezTo>
                    <a:pt x="189" y="12910"/>
                    <a:pt x="1" y="12617"/>
                    <a:pt x="43" y="12220"/>
                  </a:cubicBezTo>
                  <a:cubicBezTo>
                    <a:pt x="64" y="11989"/>
                    <a:pt x="43" y="11759"/>
                    <a:pt x="64" y="11508"/>
                  </a:cubicBezTo>
                  <a:cubicBezTo>
                    <a:pt x="64" y="11383"/>
                    <a:pt x="85" y="11194"/>
                    <a:pt x="168" y="11090"/>
                  </a:cubicBezTo>
                  <a:cubicBezTo>
                    <a:pt x="796" y="10295"/>
                    <a:pt x="1152" y="9290"/>
                    <a:pt x="1947" y="8579"/>
                  </a:cubicBezTo>
                  <a:cubicBezTo>
                    <a:pt x="2261" y="8307"/>
                    <a:pt x="2574" y="8056"/>
                    <a:pt x="2909" y="7847"/>
                  </a:cubicBezTo>
                  <a:cubicBezTo>
                    <a:pt x="3307" y="7616"/>
                    <a:pt x="3746" y="7428"/>
                    <a:pt x="4165" y="7219"/>
                  </a:cubicBezTo>
                  <a:cubicBezTo>
                    <a:pt x="4227" y="7198"/>
                    <a:pt x="4269" y="7177"/>
                    <a:pt x="4332" y="7177"/>
                  </a:cubicBezTo>
                  <a:cubicBezTo>
                    <a:pt x="5295" y="7072"/>
                    <a:pt x="6257" y="6926"/>
                    <a:pt x="7199" y="7303"/>
                  </a:cubicBezTo>
                  <a:cubicBezTo>
                    <a:pt x="7701" y="7512"/>
                    <a:pt x="8203" y="7637"/>
                    <a:pt x="8726" y="7616"/>
                  </a:cubicBezTo>
                  <a:cubicBezTo>
                    <a:pt x="8956" y="7365"/>
                    <a:pt x="9207" y="7093"/>
                    <a:pt x="9458" y="6863"/>
                  </a:cubicBezTo>
                  <a:cubicBezTo>
                    <a:pt x="9165" y="6256"/>
                    <a:pt x="8600" y="5838"/>
                    <a:pt x="8119" y="5357"/>
                  </a:cubicBezTo>
                  <a:cubicBezTo>
                    <a:pt x="7994" y="5231"/>
                    <a:pt x="7826" y="5189"/>
                    <a:pt x="7659" y="5106"/>
                  </a:cubicBezTo>
                  <a:cubicBezTo>
                    <a:pt x="7512" y="5022"/>
                    <a:pt x="7324" y="5001"/>
                    <a:pt x="7199" y="4896"/>
                  </a:cubicBezTo>
                  <a:cubicBezTo>
                    <a:pt x="6571" y="4436"/>
                    <a:pt x="5818" y="4269"/>
                    <a:pt x="5043" y="4143"/>
                  </a:cubicBezTo>
                  <a:cubicBezTo>
                    <a:pt x="4939" y="4122"/>
                    <a:pt x="4834" y="3997"/>
                    <a:pt x="4688" y="3934"/>
                  </a:cubicBezTo>
                  <a:cubicBezTo>
                    <a:pt x="4813" y="3829"/>
                    <a:pt x="4876" y="3746"/>
                    <a:pt x="4939" y="3746"/>
                  </a:cubicBezTo>
                  <a:cubicBezTo>
                    <a:pt x="5776" y="3578"/>
                    <a:pt x="6592" y="3662"/>
                    <a:pt x="7324" y="4122"/>
                  </a:cubicBezTo>
                  <a:cubicBezTo>
                    <a:pt x="7471" y="4185"/>
                    <a:pt x="7596" y="4290"/>
                    <a:pt x="7722" y="4310"/>
                  </a:cubicBezTo>
                  <a:cubicBezTo>
                    <a:pt x="8182" y="4457"/>
                    <a:pt x="8580" y="4687"/>
                    <a:pt x="8893" y="5001"/>
                  </a:cubicBezTo>
                  <a:cubicBezTo>
                    <a:pt x="9124" y="4938"/>
                    <a:pt x="9061" y="4813"/>
                    <a:pt x="9061" y="4708"/>
                  </a:cubicBezTo>
                  <a:cubicBezTo>
                    <a:pt x="9061" y="4603"/>
                    <a:pt x="9040" y="4478"/>
                    <a:pt x="9040" y="4373"/>
                  </a:cubicBezTo>
                  <a:cubicBezTo>
                    <a:pt x="8789" y="3201"/>
                    <a:pt x="8956" y="2030"/>
                    <a:pt x="8935" y="837"/>
                  </a:cubicBezTo>
                  <a:cubicBezTo>
                    <a:pt x="8935" y="523"/>
                    <a:pt x="9061" y="272"/>
                    <a:pt x="9375" y="126"/>
                  </a:cubicBezTo>
                  <a:cubicBezTo>
                    <a:pt x="9521" y="63"/>
                    <a:pt x="9730" y="0"/>
                    <a:pt x="9877" y="168"/>
                  </a:cubicBezTo>
                  <a:cubicBezTo>
                    <a:pt x="9981" y="293"/>
                    <a:pt x="10107" y="502"/>
                    <a:pt x="10044" y="607"/>
                  </a:cubicBezTo>
                  <a:cubicBezTo>
                    <a:pt x="9772" y="1444"/>
                    <a:pt x="9940" y="2302"/>
                    <a:pt x="9919" y="3139"/>
                  </a:cubicBezTo>
                  <a:cubicBezTo>
                    <a:pt x="9898" y="4038"/>
                    <a:pt x="10107" y="4896"/>
                    <a:pt x="10253" y="5754"/>
                  </a:cubicBezTo>
                  <a:cubicBezTo>
                    <a:pt x="10316" y="6005"/>
                    <a:pt x="10316" y="6235"/>
                    <a:pt x="10358" y="6466"/>
                  </a:cubicBezTo>
                  <a:cubicBezTo>
                    <a:pt x="10400" y="6528"/>
                    <a:pt x="10463" y="6570"/>
                    <a:pt x="10525" y="6612"/>
                  </a:cubicBezTo>
                  <a:cubicBezTo>
                    <a:pt x="10756" y="6487"/>
                    <a:pt x="10651" y="6277"/>
                    <a:pt x="10651" y="6152"/>
                  </a:cubicBezTo>
                  <a:cubicBezTo>
                    <a:pt x="10546" y="5085"/>
                    <a:pt x="10818" y="4143"/>
                    <a:pt x="11300" y="3201"/>
                  </a:cubicBezTo>
                  <a:cubicBezTo>
                    <a:pt x="12095" y="1758"/>
                    <a:pt x="11697" y="2176"/>
                    <a:pt x="13057" y="1172"/>
                  </a:cubicBezTo>
                  <a:cubicBezTo>
                    <a:pt x="13538" y="816"/>
                    <a:pt x="14082" y="607"/>
                    <a:pt x="14626" y="398"/>
                  </a:cubicBezTo>
                  <a:cubicBezTo>
                    <a:pt x="15359" y="105"/>
                    <a:pt x="16049" y="209"/>
                    <a:pt x="16677" y="565"/>
                  </a:cubicBezTo>
                  <a:cubicBezTo>
                    <a:pt x="17367" y="942"/>
                    <a:pt x="18079" y="1423"/>
                    <a:pt x="18623" y="2051"/>
                  </a:cubicBezTo>
                  <a:cubicBezTo>
                    <a:pt x="19020" y="2490"/>
                    <a:pt x="19355" y="2971"/>
                    <a:pt x="19544" y="3536"/>
                  </a:cubicBezTo>
                  <a:cubicBezTo>
                    <a:pt x="19711" y="4080"/>
                    <a:pt x="19732" y="4645"/>
                    <a:pt x="19523" y="5189"/>
                  </a:cubicBezTo>
                  <a:cubicBezTo>
                    <a:pt x="19292" y="5754"/>
                    <a:pt x="19104" y="6340"/>
                    <a:pt x="18832" y="6989"/>
                  </a:cubicBezTo>
                  <a:cubicBezTo>
                    <a:pt x="19816" y="7010"/>
                    <a:pt x="20506" y="7595"/>
                    <a:pt x="21217" y="8056"/>
                  </a:cubicBezTo>
                  <a:cubicBezTo>
                    <a:pt x="21824" y="8453"/>
                    <a:pt x="22138" y="9102"/>
                    <a:pt x="22033" y="9897"/>
                  </a:cubicBezTo>
                  <a:cubicBezTo>
                    <a:pt x="21950" y="10420"/>
                    <a:pt x="21761" y="10860"/>
                    <a:pt x="21343" y="11194"/>
                  </a:cubicBezTo>
                  <a:lnTo>
                    <a:pt x="21029" y="11508"/>
                  </a:lnTo>
                  <a:cubicBezTo>
                    <a:pt x="20673" y="11968"/>
                    <a:pt x="20171" y="12220"/>
                    <a:pt x="19627" y="12324"/>
                  </a:cubicBezTo>
                  <a:cubicBezTo>
                    <a:pt x="19146" y="12429"/>
                    <a:pt x="18707" y="12554"/>
                    <a:pt x="18267" y="12701"/>
                  </a:cubicBezTo>
                  <a:cubicBezTo>
                    <a:pt x="17451" y="12952"/>
                    <a:pt x="16635" y="12952"/>
                    <a:pt x="15840" y="12638"/>
                  </a:cubicBezTo>
                  <a:cubicBezTo>
                    <a:pt x="15694" y="12533"/>
                    <a:pt x="15484" y="12513"/>
                    <a:pt x="15317" y="12492"/>
                  </a:cubicBezTo>
                  <a:close/>
                  <a:moveTo>
                    <a:pt x="17095" y="11822"/>
                  </a:moveTo>
                  <a:cubicBezTo>
                    <a:pt x="17326" y="11801"/>
                    <a:pt x="17556" y="11780"/>
                    <a:pt x="17765" y="11717"/>
                  </a:cubicBezTo>
                  <a:cubicBezTo>
                    <a:pt x="18246" y="11592"/>
                    <a:pt x="18707" y="11383"/>
                    <a:pt x="19209" y="11341"/>
                  </a:cubicBezTo>
                  <a:cubicBezTo>
                    <a:pt x="19962" y="11215"/>
                    <a:pt x="20401" y="10734"/>
                    <a:pt x="20820" y="10211"/>
                  </a:cubicBezTo>
                  <a:cubicBezTo>
                    <a:pt x="21196" y="9730"/>
                    <a:pt x="21196" y="9207"/>
                    <a:pt x="20590" y="8767"/>
                  </a:cubicBezTo>
                  <a:cubicBezTo>
                    <a:pt x="20360" y="8579"/>
                    <a:pt x="20088" y="8453"/>
                    <a:pt x="19836" y="8328"/>
                  </a:cubicBezTo>
                  <a:cubicBezTo>
                    <a:pt x="19230" y="7972"/>
                    <a:pt x="18079" y="7930"/>
                    <a:pt x="17451" y="8244"/>
                  </a:cubicBezTo>
                  <a:cubicBezTo>
                    <a:pt x="16949" y="8474"/>
                    <a:pt x="16468" y="8767"/>
                    <a:pt x="15966" y="8997"/>
                  </a:cubicBezTo>
                  <a:cubicBezTo>
                    <a:pt x="15694" y="9102"/>
                    <a:pt x="15422" y="9186"/>
                    <a:pt x="15129" y="9207"/>
                  </a:cubicBezTo>
                  <a:cubicBezTo>
                    <a:pt x="14898" y="9248"/>
                    <a:pt x="14647" y="9165"/>
                    <a:pt x="14543" y="8935"/>
                  </a:cubicBezTo>
                  <a:cubicBezTo>
                    <a:pt x="14417" y="8663"/>
                    <a:pt x="14480" y="8370"/>
                    <a:pt x="14647" y="8202"/>
                  </a:cubicBezTo>
                  <a:cubicBezTo>
                    <a:pt x="14836" y="8014"/>
                    <a:pt x="15066" y="7847"/>
                    <a:pt x="15317" y="7784"/>
                  </a:cubicBezTo>
                  <a:cubicBezTo>
                    <a:pt x="15903" y="7575"/>
                    <a:pt x="16531" y="7365"/>
                    <a:pt x="17158" y="7219"/>
                  </a:cubicBezTo>
                  <a:cubicBezTo>
                    <a:pt x="17619" y="7114"/>
                    <a:pt x="17932" y="6884"/>
                    <a:pt x="18079" y="6487"/>
                  </a:cubicBezTo>
                  <a:cubicBezTo>
                    <a:pt x="18309" y="5963"/>
                    <a:pt x="18476" y="5440"/>
                    <a:pt x="18707" y="4917"/>
                  </a:cubicBezTo>
                  <a:cubicBezTo>
                    <a:pt x="18916" y="4457"/>
                    <a:pt x="18874" y="3976"/>
                    <a:pt x="18644" y="3557"/>
                  </a:cubicBezTo>
                  <a:cubicBezTo>
                    <a:pt x="18518" y="3285"/>
                    <a:pt x="18330" y="3013"/>
                    <a:pt x="18121" y="2762"/>
                  </a:cubicBezTo>
                  <a:cubicBezTo>
                    <a:pt x="17639" y="2134"/>
                    <a:pt x="16928" y="1737"/>
                    <a:pt x="16217" y="1339"/>
                  </a:cubicBezTo>
                  <a:cubicBezTo>
                    <a:pt x="15861" y="1130"/>
                    <a:pt x="15463" y="1130"/>
                    <a:pt x="15024" y="1235"/>
                  </a:cubicBezTo>
                  <a:cubicBezTo>
                    <a:pt x="14124" y="1507"/>
                    <a:pt x="13476" y="2051"/>
                    <a:pt x="12764" y="2595"/>
                  </a:cubicBezTo>
                  <a:cubicBezTo>
                    <a:pt x="12702" y="2657"/>
                    <a:pt x="12639" y="2720"/>
                    <a:pt x="12618" y="2804"/>
                  </a:cubicBezTo>
                  <a:cubicBezTo>
                    <a:pt x="12304" y="3432"/>
                    <a:pt x="11927" y="4059"/>
                    <a:pt x="11718" y="4708"/>
                  </a:cubicBezTo>
                  <a:cubicBezTo>
                    <a:pt x="11404" y="5650"/>
                    <a:pt x="11530" y="6570"/>
                    <a:pt x="12450" y="7386"/>
                  </a:cubicBezTo>
                  <a:cubicBezTo>
                    <a:pt x="13497" y="8307"/>
                    <a:pt x="14522" y="9269"/>
                    <a:pt x="14773" y="10734"/>
                  </a:cubicBezTo>
                  <a:cubicBezTo>
                    <a:pt x="14836" y="10985"/>
                    <a:pt x="14961" y="11152"/>
                    <a:pt x="15170" y="11278"/>
                  </a:cubicBezTo>
                  <a:cubicBezTo>
                    <a:pt x="15756" y="11550"/>
                    <a:pt x="16384" y="11717"/>
                    <a:pt x="17095" y="11822"/>
                  </a:cubicBezTo>
                  <a:close/>
                  <a:moveTo>
                    <a:pt x="7094" y="16279"/>
                  </a:moveTo>
                  <a:cubicBezTo>
                    <a:pt x="7261" y="16362"/>
                    <a:pt x="7471" y="16488"/>
                    <a:pt x="7680" y="16593"/>
                  </a:cubicBezTo>
                  <a:cubicBezTo>
                    <a:pt x="8559" y="16990"/>
                    <a:pt x="9375" y="16927"/>
                    <a:pt x="10107" y="16195"/>
                  </a:cubicBezTo>
                  <a:cubicBezTo>
                    <a:pt x="10693" y="15588"/>
                    <a:pt x="11195" y="14961"/>
                    <a:pt x="11069" y="14019"/>
                  </a:cubicBezTo>
                  <a:cubicBezTo>
                    <a:pt x="11049" y="13873"/>
                    <a:pt x="11049" y="13747"/>
                    <a:pt x="11069" y="13580"/>
                  </a:cubicBezTo>
                  <a:cubicBezTo>
                    <a:pt x="11153" y="13036"/>
                    <a:pt x="10944" y="12533"/>
                    <a:pt x="10672" y="12094"/>
                  </a:cubicBezTo>
                  <a:cubicBezTo>
                    <a:pt x="10567" y="11906"/>
                    <a:pt x="10463" y="11759"/>
                    <a:pt x="10337" y="11571"/>
                  </a:cubicBezTo>
                  <a:cubicBezTo>
                    <a:pt x="9940" y="11027"/>
                    <a:pt x="9605" y="10441"/>
                    <a:pt x="9375" y="9792"/>
                  </a:cubicBezTo>
                  <a:cubicBezTo>
                    <a:pt x="9270" y="9520"/>
                    <a:pt x="9103" y="9269"/>
                    <a:pt x="8956" y="8997"/>
                  </a:cubicBezTo>
                  <a:cubicBezTo>
                    <a:pt x="8831" y="8788"/>
                    <a:pt x="8663" y="8663"/>
                    <a:pt x="8412" y="8621"/>
                  </a:cubicBezTo>
                  <a:cubicBezTo>
                    <a:pt x="7910" y="8537"/>
                    <a:pt x="7471" y="8370"/>
                    <a:pt x="6989" y="8139"/>
                  </a:cubicBezTo>
                  <a:cubicBezTo>
                    <a:pt x="6278" y="7805"/>
                    <a:pt x="5504" y="7909"/>
                    <a:pt x="4730" y="7993"/>
                  </a:cubicBezTo>
                  <a:cubicBezTo>
                    <a:pt x="3935" y="8411"/>
                    <a:pt x="3118" y="8767"/>
                    <a:pt x="2470" y="9479"/>
                  </a:cubicBezTo>
                  <a:cubicBezTo>
                    <a:pt x="1905" y="10085"/>
                    <a:pt x="1633" y="10818"/>
                    <a:pt x="1173" y="11466"/>
                  </a:cubicBezTo>
                  <a:cubicBezTo>
                    <a:pt x="901" y="11906"/>
                    <a:pt x="1131" y="12450"/>
                    <a:pt x="1633" y="12701"/>
                  </a:cubicBezTo>
                  <a:cubicBezTo>
                    <a:pt x="1989" y="12868"/>
                    <a:pt x="2386" y="12973"/>
                    <a:pt x="2826" y="12973"/>
                  </a:cubicBezTo>
                  <a:cubicBezTo>
                    <a:pt x="3432" y="12952"/>
                    <a:pt x="4018" y="12952"/>
                    <a:pt x="4604" y="12973"/>
                  </a:cubicBezTo>
                  <a:cubicBezTo>
                    <a:pt x="5169" y="13015"/>
                    <a:pt x="5629" y="12868"/>
                    <a:pt x="6111" y="12554"/>
                  </a:cubicBezTo>
                  <a:cubicBezTo>
                    <a:pt x="6424" y="12345"/>
                    <a:pt x="6696" y="12199"/>
                    <a:pt x="6801" y="11801"/>
                  </a:cubicBezTo>
                  <a:lnTo>
                    <a:pt x="6885" y="11655"/>
                  </a:lnTo>
                  <a:cubicBezTo>
                    <a:pt x="7073" y="11362"/>
                    <a:pt x="7429" y="11257"/>
                    <a:pt x="7743" y="11404"/>
                  </a:cubicBezTo>
                  <a:cubicBezTo>
                    <a:pt x="7994" y="11508"/>
                    <a:pt x="8077" y="11780"/>
                    <a:pt x="7994" y="12094"/>
                  </a:cubicBezTo>
                  <a:cubicBezTo>
                    <a:pt x="7889" y="12429"/>
                    <a:pt x="7805" y="12764"/>
                    <a:pt x="7492" y="13015"/>
                  </a:cubicBezTo>
                  <a:cubicBezTo>
                    <a:pt x="7366" y="13119"/>
                    <a:pt x="7261" y="13266"/>
                    <a:pt x="7199" y="13433"/>
                  </a:cubicBezTo>
                  <a:cubicBezTo>
                    <a:pt x="6864" y="14375"/>
                    <a:pt x="6634" y="15274"/>
                    <a:pt x="7094" y="16279"/>
                  </a:cubicBezTo>
                  <a:close/>
                  <a:moveTo>
                    <a:pt x="9626" y="7679"/>
                  </a:moveTo>
                  <a:cubicBezTo>
                    <a:pt x="9626" y="7784"/>
                    <a:pt x="9605" y="7888"/>
                    <a:pt x="9626" y="7993"/>
                  </a:cubicBezTo>
                  <a:cubicBezTo>
                    <a:pt x="9668" y="8119"/>
                    <a:pt x="9709" y="8265"/>
                    <a:pt x="9772" y="8411"/>
                  </a:cubicBezTo>
                  <a:cubicBezTo>
                    <a:pt x="10023" y="8955"/>
                    <a:pt x="10253" y="9520"/>
                    <a:pt x="10567" y="10085"/>
                  </a:cubicBezTo>
                  <a:cubicBezTo>
                    <a:pt x="10818" y="10525"/>
                    <a:pt x="11069" y="10964"/>
                    <a:pt x="11404" y="11341"/>
                  </a:cubicBezTo>
                  <a:cubicBezTo>
                    <a:pt x="11697" y="11655"/>
                    <a:pt x="11969" y="11927"/>
                    <a:pt x="12095" y="12345"/>
                  </a:cubicBezTo>
                  <a:cubicBezTo>
                    <a:pt x="12116" y="12450"/>
                    <a:pt x="12199" y="12554"/>
                    <a:pt x="12283" y="12638"/>
                  </a:cubicBezTo>
                  <a:cubicBezTo>
                    <a:pt x="12597" y="12931"/>
                    <a:pt x="12932" y="13224"/>
                    <a:pt x="13266" y="13538"/>
                  </a:cubicBezTo>
                  <a:cubicBezTo>
                    <a:pt x="13601" y="13810"/>
                    <a:pt x="13685" y="13810"/>
                    <a:pt x="14187" y="13496"/>
                  </a:cubicBezTo>
                  <a:cubicBezTo>
                    <a:pt x="14396" y="12617"/>
                    <a:pt x="14103" y="11759"/>
                    <a:pt x="13915" y="10880"/>
                  </a:cubicBezTo>
                  <a:cubicBezTo>
                    <a:pt x="13748" y="10106"/>
                    <a:pt x="13371" y="9479"/>
                    <a:pt x="12848" y="8893"/>
                  </a:cubicBezTo>
                  <a:cubicBezTo>
                    <a:pt x="12304" y="8328"/>
                    <a:pt x="11781" y="7742"/>
                    <a:pt x="10944" y="7533"/>
                  </a:cubicBezTo>
                  <a:cubicBezTo>
                    <a:pt x="10442" y="7407"/>
                    <a:pt x="10044" y="7365"/>
                    <a:pt x="9626" y="76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61"/>
            <p:cNvSpPr/>
            <p:nvPr/>
          </p:nvSpPr>
          <p:spPr>
            <a:xfrm>
              <a:off x="8115750" y="1662700"/>
              <a:ext cx="56525" cy="31400"/>
            </a:xfrm>
            <a:custGeom>
              <a:avLst/>
              <a:gdLst/>
              <a:ahLst/>
              <a:cxnLst/>
              <a:rect l="l" t="t" r="r" b="b"/>
              <a:pathLst>
                <a:path w="2261" h="1256" extrusionOk="0">
                  <a:moveTo>
                    <a:pt x="1130" y="0"/>
                  </a:moveTo>
                  <a:cubicBezTo>
                    <a:pt x="1423" y="84"/>
                    <a:pt x="1674" y="105"/>
                    <a:pt x="1946" y="168"/>
                  </a:cubicBezTo>
                  <a:cubicBezTo>
                    <a:pt x="2156" y="251"/>
                    <a:pt x="2260" y="419"/>
                    <a:pt x="2260" y="649"/>
                  </a:cubicBezTo>
                  <a:cubicBezTo>
                    <a:pt x="2239" y="837"/>
                    <a:pt x="2135" y="984"/>
                    <a:pt x="1967" y="1047"/>
                  </a:cubicBezTo>
                  <a:cubicBezTo>
                    <a:pt x="1402" y="1256"/>
                    <a:pt x="816" y="1214"/>
                    <a:pt x="272" y="1026"/>
                  </a:cubicBezTo>
                  <a:cubicBezTo>
                    <a:pt x="147" y="963"/>
                    <a:pt x="0" y="754"/>
                    <a:pt x="0" y="628"/>
                  </a:cubicBezTo>
                  <a:cubicBezTo>
                    <a:pt x="0" y="503"/>
                    <a:pt x="147" y="293"/>
                    <a:pt x="272" y="230"/>
                  </a:cubicBezTo>
                  <a:cubicBezTo>
                    <a:pt x="523" y="126"/>
                    <a:pt x="879" y="84"/>
                    <a:pt x="1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61"/>
            <p:cNvSpPr/>
            <p:nvPr/>
          </p:nvSpPr>
          <p:spPr>
            <a:xfrm>
              <a:off x="7906500" y="1627125"/>
              <a:ext cx="51825" cy="37175"/>
            </a:xfrm>
            <a:custGeom>
              <a:avLst/>
              <a:gdLst/>
              <a:ahLst/>
              <a:cxnLst/>
              <a:rect l="l" t="t" r="r" b="b"/>
              <a:pathLst>
                <a:path w="2073" h="1487" extrusionOk="0">
                  <a:moveTo>
                    <a:pt x="712" y="42"/>
                  </a:moveTo>
                  <a:cubicBezTo>
                    <a:pt x="1047" y="42"/>
                    <a:pt x="1445" y="252"/>
                    <a:pt x="1821" y="503"/>
                  </a:cubicBezTo>
                  <a:cubicBezTo>
                    <a:pt x="2072" y="691"/>
                    <a:pt x="2031" y="1151"/>
                    <a:pt x="1717" y="1319"/>
                  </a:cubicBezTo>
                  <a:cubicBezTo>
                    <a:pt x="1466" y="1444"/>
                    <a:pt x="1215" y="1486"/>
                    <a:pt x="943" y="1402"/>
                  </a:cubicBezTo>
                  <a:cubicBezTo>
                    <a:pt x="712" y="1298"/>
                    <a:pt x="482" y="1151"/>
                    <a:pt x="273" y="1026"/>
                  </a:cubicBezTo>
                  <a:cubicBezTo>
                    <a:pt x="64" y="900"/>
                    <a:pt x="1" y="628"/>
                    <a:pt x="85" y="398"/>
                  </a:cubicBezTo>
                  <a:cubicBezTo>
                    <a:pt x="147" y="147"/>
                    <a:pt x="315" y="1"/>
                    <a:pt x="712" y="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61"/>
            <p:cNvSpPr/>
            <p:nvPr/>
          </p:nvSpPr>
          <p:spPr>
            <a:xfrm>
              <a:off x="8263775" y="1749000"/>
              <a:ext cx="35075" cy="42925"/>
            </a:xfrm>
            <a:custGeom>
              <a:avLst/>
              <a:gdLst/>
              <a:ahLst/>
              <a:cxnLst/>
              <a:rect l="l" t="t" r="r" b="b"/>
              <a:pathLst>
                <a:path w="1403" h="1717" extrusionOk="0">
                  <a:moveTo>
                    <a:pt x="1" y="461"/>
                  </a:moveTo>
                  <a:cubicBezTo>
                    <a:pt x="43" y="377"/>
                    <a:pt x="126" y="231"/>
                    <a:pt x="252" y="126"/>
                  </a:cubicBezTo>
                  <a:cubicBezTo>
                    <a:pt x="461" y="1"/>
                    <a:pt x="775" y="22"/>
                    <a:pt x="921" y="210"/>
                  </a:cubicBezTo>
                  <a:cubicBezTo>
                    <a:pt x="1068" y="440"/>
                    <a:pt x="1235" y="712"/>
                    <a:pt x="1340" y="963"/>
                  </a:cubicBezTo>
                  <a:cubicBezTo>
                    <a:pt x="1403" y="1172"/>
                    <a:pt x="1277" y="1465"/>
                    <a:pt x="1089" y="1591"/>
                  </a:cubicBezTo>
                  <a:cubicBezTo>
                    <a:pt x="921" y="1716"/>
                    <a:pt x="649" y="1696"/>
                    <a:pt x="440" y="1549"/>
                  </a:cubicBezTo>
                  <a:cubicBezTo>
                    <a:pt x="105" y="1298"/>
                    <a:pt x="22" y="963"/>
                    <a:pt x="1" y="4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61"/>
            <p:cNvSpPr/>
            <p:nvPr/>
          </p:nvSpPr>
          <p:spPr>
            <a:xfrm>
              <a:off x="8214600" y="1676825"/>
              <a:ext cx="37175" cy="39250"/>
            </a:xfrm>
            <a:custGeom>
              <a:avLst/>
              <a:gdLst/>
              <a:ahLst/>
              <a:cxnLst/>
              <a:rect l="l" t="t" r="r" b="b"/>
              <a:pathLst>
                <a:path w="1487" h="1570" extrusionOk="0">
                  <a:moveTo>
                    <a:pt x="1487" y="1088"/>
                  </a:moveTo>
                  <a:cubicBezTo>
                    <a:pt x="1445" y="1151"/>
                    <a:pt x="1361" y="1339"/>
                    <a:pt x="1235" y="1423"/>
                  </a:cubicBezTo>
                  <a:cubicBezTo>
                    <a:pt x="1026" y="1570"/>
                    <a:pt x="754" y="1549"/>
                    <a:pt x="587" y="1402"/>
                  </a:cubicBezTo>
                  <a:cubicBezTo>
                    <a:pt x="419" y="1235"/>
                    <a:pt x="294" y="1026"/>
                    <a:pt x="168" y="837"/>
                  </a:cubicBezTo>
                  <a:cubicBezTo>
                    <a:pt x="1" y="607"/>
                    <a:pt x="1" y="419"/>
                    <a:pt x="126" y="293"/>
                  </a:cubicBezTo>
                  <a:cubicBezTo>
                    <a:pt x="315" y="105"/>
                    <a:pt x="503" y="0"/>
                    <a:pt x="754" y="84"/>
                  </a:cubicBezTo>
                  <a:cubicBezTo>
                    <a:pt x="1131" y="189"/>
                    <a:pt x="1466" y="607"/>
                    <a:pt x="1487" y="108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61"/>
            <p:cNvSpPr/>
            <p:nvPr/>
          </p:nvSpPr>
          <p:spPr>
            <a:xfrm>
              <a:off x="8005375" y="1653275"/>
              <a:ext cx="44475" cy="32975"/>
            </a:xfrm>
            <a:custGeom>
              <a:avLst/>
              <a:gdLst/>
              <a:ahLst/>
              <a:cxnLst/>
              <a:rect l="l" t="t" r="r" b="b"/>
              <a:pathLst>
                <a:path w="1779" h="1319" extrusionOk="0">
                  <a:moveTo>
                    <a:pt x="942" y="1319"/>
                  </a:moveTo>
                  <a:cubicBezTo>
                    <a:pt x="314" y="1319"/>
                    <a:pt x="1" y="942"/>
                    <a:pt x="105" y="482"/>
                  </a:cubicBezTo>
                  <a:cubicBezTo>
                    <a:pt x="168" y="210"/>
                    <a:pt x="440" y="1"/>
                    <a:pt x="691" y="84"/>
                  </a:cubicBezTo>
                  <a:cubicBezTo>
                    <a:pt x="942" y="168"/>
                    <a:pt x="1172" y="252"/>
                    <a:pt x="1423" y="398"/>
                  </a:cubicBezTo>
                  <a:cubicBezTo>
                    <a:pt x="1779" y="607"/>
                    <a:pt x="1737" y="1047"/>
                    <a:pt x="1340" y="1235"/>
                  </a:cubicBezTo>
                  <a:cubicBezTo>
                    <a:pt x="1214" y="1256"/>
                    <a:pt x="1026" y="1298"/>
                    <a:pt x="942" y="13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61"/>
            <p:cNvSpPr/>
            <p:nvPr/>
          </p:nvSpPr>
          <p:spPr>
            <a:xfrm>
              <a:off x="8289425" y="1854150"/>
              <a:ext cx="28250" cy="35600"/>
            </a:xfrm>
            <a:custGeom>
              <a:avLst/>
              <a:gdLst/>
              <a:ahLst/>
              <a:cxnLst/>
              <a:rect l="l" t="t" r="r" b="b"/>
              <a:pathLst>
                <a:path w="1130" h="1424" extrusionOk="0">
                  <a:moveTo>
                    <a:pt x="460" y="1423"/>
                  </a:moveTo>
                  <a:cubicBezTo>
                    <a:pt x="335" y="1277"/>
                    <a:pt x="146" y="1172"/>
                    <a:pt x="42" y="1026"/>
                  </a:cubicBezTo>
                  <a:cubicBezTo>
                    <a:pt x="0" y="942"/>
                    <a:pt x="0" y="775"/>
                    <a:pt x="0" y="670"/>
                  </a:cubicBezTo>
                  <a:cubicBezTo>
                    <a:pt x="21" y="335"/>
                    <a:pt x="188" y="42"/>
                    <a:pt x="460" y="21"/>
                  </a:cubicBezTo>
                  <a:cubicBezTo>
                    <a:pt x="670" y="0"/>
                    <a:pt x="879" y="126"/>
                    <a:pt x="983" y="398"/>
                  </a:cubicBezTo>
                  <a:cubicBezTo>
                    <a:pt x="1130" y="754"/>
                    <a:pt x="1088" y="1067"/>
                    <a:pt x="816" y="1256"/>
                  </a:cubicBezTo>
                  <a:cubicBezTo>
                    <a:pt x="753" y="1339"/>
                    <a:pt x="628" y="1360"/>
                    <a:pt x="460" y="14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61"/>
            <p:cNvSpPr/>
            <p:nvPr/>
          </p:nvSpPr>
          <p:spPr>
            <a:xfrm>
              <a:off x="7848450" y="1562250"/>
              <a:ext cx="31400" cy="29850"/>
            </a:xfrm>
            <a:custGeom>
              <a:avLst/>
              <a:gdLst/>
              <a:ahLst/>
              <a:cxnLst/>
              <a:rect l="l" t="t" r="r" b="b"/>
              <a:pathLst>
                <a:path w="1256" h="1194" extrusionOk="0">
                  <a:moveTo>
                    <a:pt x="712" y="1194"/>
                  </a:moveTo>
                  <a:cubicBezTo>
                    <a:pt x="524" y="1110"/>
                    <a:pt x="293" y="1089"/>
                    <a:pt x="168" y="963"/>
                  </a:cubicBezTo>
                  <a:cubicBezTo>
                    <a:pt x="63" y="859"/>
                    <a:pt x="0" y="650"/>
                    <a:pt x="0" y="482"/>
                  </a:cubicBezTo>
                  <a:cubicBezTo>
                    <a:pt x="0" y="294"/>
                    <a:pt x="126" y="168"/>
                    <a:pt x="314" y="127"/>
                  </a:cubicBezTo>
                  <a:cubicBezTo>
                    <a:pt x="712" y="1"/>
                    <a:pt x="1256" y="399"/>
                    <a:pt x="1256" y="817"/>
                  </a:cubicBezTo>
                  <a:cubicBezTo>
                    <a:pt x="1256" y="901"/>
                    <a:pt x="1214" y="1005"/>
                    <a:pt x="1130" y="1026"/>
                  </a:cubicBezTo>
                  <a:cubicBezTo>
                    <a:pt x="1005" y="1110"/>
                    <a:pt x="858" y="1131"/>
                    <a:pt x="712" y="11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14" name="Google Shape;1614;p61"/>
          <p:cNvGrpSpPr/>
          <p:nvPr/>
        </p:nvGrpSpPr>
        <p:grpSpPr>
          <a:xfrm flipH="1">
            <a:off x="368163" y="325325"/>
            <a:ext cx="741250" cy="792000"/>
            <a:chOff x="-3118700" y="2365900"/>
            <a:chExt cx="741250" cy="792000"/>
          </a:xfrm>
        </p:grpSpPr>
        <p:sp>
          <p:nvSpPr>
            <p:cNvPr id="1615" name="Google Shape;1615;p61"/>
            <p:cNvSpPr/>
            <p:nvPr/>
          </p:nvSpPr>
          <p:spPr>
            <a:xfrm>
              <a:off x="-2848250" y="2598675"/>
              <a:ext cx="266800" cy="290350"/>
            </a:xfrm>
            <a:custGeom>
              <a:avLst/>
              <a:gdLst/>
              <a:ahLst/>
              <a:cxnLst/>
              <a:rect l="l" t="t" r="r" b="b"/>
              <a:pathLst>
                <a:path w="10672" h="11614" extrusionOk="0">
                  <a:moveTo>
                    <a:pt x="3139" y="1005"/>
                  </a:moveTo>
                  <a:cubicBezTo>
                    <a:pt x="3013" y="775"/>
                    <a:pt x="2929" y="628"/>
                    <a:pt x="2846" y="503"/>
                  </a:cubicBezTo>
                  <a:cubicBezTo>
                    <a:pt x="2950" y="419"/>
                    <a:pt x="3034" y="315"/>
                    <a:pt x="3139" y="294"/>
                  </a:cubicBezTo>
                  <a:cubicBezTo>
                    <a:pt x="4394" y="105"/>
                    <a:pt x="5649" y="1"/>
                    <a:pt x="6779" y="817"/>
                  </a:cubicBezTo>
                  <a:cubicBezTo>
                    <a:pt x="7030" y="1005"/>
                    <a:pt x="7302" y="1193"/>
                    <a:pt x="7553" y="1340"/>
                  </a:cubicBezTo>
                  <a:cubicBezTo>
                    <a:pt x="8118" y="1675"/>
                    <a:pt x="8516" y="2135"/>
                    <a:pt x="8872" y="2679"/>
                  </a:cubicBezTo>
                  <a:cubicBezTo>
                    <a:pt x="9227" y="3286"/>
                    <a:pt x="9625" y="3872"/>
                    <a:pt x="10022" y="4457"/>
                  </a:cubicBezTo>
                  <a:cubicBezTo>
                    <a:pt x="10441" y="5106"/>
                    <a:pt x="10671" y="5797"/>
                    <a:pt x="10650" y="6571"/>
                  </a:cubicBezTo>
                  <a:cubicBezTo>
                    <a:pt x="10608" y="7115"/>
                    <a:pt x="10650" y="7680"/>
                    <a:pt x="10587" y="8224"/>
                  </a:cubicBezTo>
                  <a:cubicBezTo>
                    <a:pt x="10546" y="8872"/>
                    <a:pt x="10294" y="9416"/>
                    <a:pt x="9813" y="9898"/>
                  </a:cubicBezTo>
                  <a:cubicBezTo>
                    <a:pt x="9123" y="10525"/>
                    <a:pt x="8390" y="11048"/>
                    <a:pt x="7470" y="11237"/>
                  </a:cubicBezTo>
                  <a:cubicBezTo>
                    <a:pt x="6926" y="11362"/>
                    <a:pt x="6403" y="11488"/>
                    <a:pt x="5859" y="11551"/>
                  </a:cubicBezTo>
                  <a:cubicBezTo>
                    <a:pt x="5147" y="11613"/>
                    <a:pt x="4478" y="11509"/>
                    <a:pt x="3787" y="11258"/>
                  </a:cubicBezTo>
                  <a:cubicBezTo>
                    <a:pt x="2636" y="10818"/>
                    <a:pt x="1758" y="10107"/>
                    <a:pt x="942" y="9207"/>
                  </a:cubicBezTo>
                  <a:cubicBezTo>
                    <a:pt x="628" y="8872"/>
                    <a:pt x="419" y="8538"/>
                    <a:pt x="439" y="8056"/>
                  </a:cubicBezTo>
                  <a:cubicBezTo>
                    <a:pt x="439" y="7805"/>
                    <a:pt x="439" y="7491"/>
                    <a:pt x="377" y="7261"/>
                  </a:cubicBezTo>
                  <a:cubicBezTo>
                    <a:pt x="0" y="6257"/>
                    <a:pt x="230" y="5294"/>
                    <a:pt x="544" y="4353"/>
                  </a:cubicBezTo>
                  <a:cubicBezTo>
                    <a:pt x="1046" y="2888"/>
                    <a:pt x="1067" y="2888"/>
                    <a:pt x="2323" y="1758"/>
                  </a:cubicBezTo>
                  <a:cubicBezTo>
                    <a:pt x="2574" y="1549"/>
                    <a:pt x="2825" y="1298"/>
                    <a:pt x="3139" y="10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61"/>
            <p:cNvSpPr/>
            <p:nvPr/>
          </p:nvSpPr>
          <p:spPr>
            <a:xfrm>
              <a:off x="-2877550" y="2577750"/>
              <a:ext cx="325375" cy="344750"/>
            </a:xfrm>
            <a:custGeom>
              <a:avLst/>
              <a:gdLst/>
              <a:ahLst/>
              <a:cxnLst/>
              <a:rect l="l" t="t" r="r" b="b"/>
              <a:pathLst>
                <a:path w="13015" h="13790" extrusionOk="0">
                  <a:moveTo>
                    <a:pt x="12868" y="7889"/>
                  </a:moveTo>
                  <a:cubicBezTo>
                    <a:pt x="12910" y="8789"/>
                    <a:pt x="13015" y="9563"/>
                    <a:pt x="12701" y="10253"/>
                  </a:cubicBezTo>
                  <a:cubicBezTo>
                    <a:pt x="12575" y="10546"/>
                    <a:pt x="12471" y="10860"/>
                    <a:pt x="12262" y="11090"/>
                  </a:cubicBezTo>
                  <a:cubicBezTo>
                    <a:pt x="11404" y="12095"/>
                    <a:pt x="10399" y="12932"/>
                    <a:pt x="9081" y="13245"/>
                  </a:cubicBezTo>
                  <a:cubicBezTo>
                    <a:pt x="8495" y="13371"/>
                    <a:pt x="7930" y="13559"/>
                    <a:pt x="7345" y="13643"/>
                  </a:cubicBezTo>
                  <a:cubicBezTo>
                    <a:pt x="6277" y="13789"/>
                    <a:pt x="5252" y="13643"/>
                    <a:pt x="4227" y="13245"/>
                  </a:cubicBezTo>
                  <a:cubicBezTo>
                    <a:pt x="2867" y="12722"/>
                    <a:pt x="1904" y="11802"/>
                    <a:pt x="963" y="10776"/>
                  </a:cubicBezTo>
                  <a:cubicBezTo>
                    <a:pt x="775" y="10567"/>
                    <a:pt x="607" y="10337"/>
                    <a:pt x="523" y="10086"/>
                  </a:cubicBezTo>
                  <a:cubicBezTo>
                    <a:pt x="231" y="9061"/>
                    <a:pt x="0" y="8015"/>
                    <a:pt x="21" y="6947"/>
                  </a:cubicBezTo>
                  <a:cubicBezTo>
                    <a:pt x="42" y="5650"/>
                    <a:pt x="544" y="4478"/>
                    <a:pt x="1047" y="3307"/>
                  </a:cubicBezTo>
                  <a:cubicBezTo>
                    <a:pt x="1088" y="3181"/>
                    <a:pt x="1193" y="3014"/>
                    <a:pt x="1298" y="2909"/>
                  </a:cubicBezTo>
                  <a:cubicBezTo>
                    <a:pt x="1695" y="2553"/>
                    <a:pt x="2218" y="2240"/>
                    <a:pt x="2511" y="1779"/>
                  </a:cubicBezTo>
                  <a:cubicBezTo>
                    <a:pt x="2804" y="1340"/>
                    <a:pt x="3181" y="1026"/>
                    <a:pt x="3578" y="712"/>
                  </a:cubicBezTo>
                  <a:cubicBezTo>
                    <a:pt x="3976" y="377"/>
                    <a:pt x="4478" y="210"/>
                    <a:pt x="5001" y="168"/>
                  </a:cubicBezTo>
                  <a:cubicBezTo>
                    <a:pt x="6424" y="1"/>
                    <a:pt x="7721" y="315"/>
                    <a:pt x="8914" y="1152"/>
                  </a:cubicBezTo>
                  <a:cubicBezTo>
                    <a:pt x="9772" y="1758"/>
                    <a:pt x="10546" y="2386"/>
                    <a:pt x="11090" y="3307"/>
                  </a:cubicBezTo>
                  <a:cubicBezTo>
                    <a:pt x="11383" y="3767"/>
                    <a:pt x="11697" y="4227"/>
                    <a:pt x="12031" y="4667"/>
                  </a:cubicBezTo>
                  <a:cubicBezTo>
                    <a:pt x="12638" y="5504"/>
                    <a:pt x="12952" y="6424"/>
                    <a:pt x="12889" y="7429"/>
                  </a:cubicBezTo>
                  <a:cubicBezTo>
                    <a:pt x="12868" y="7638"/>
                    <a:pt x="12868" y="7847"/>
                    <a:pt x="12868" y="7889"/>
                  </a:cubicBezTo>
                  <a:close/>
                  <a:moveTo>
                    <a:pt x="4311" y="1842"/>
                  </a:moveTo>
                  <a:cubicBezTo>
                    <a:pt x="3997" y="2156"/>
                    <a:pt x="3746" y="2386"/>
                    <a:pt x="3474" y="2616"/>
                  </a:cubicBezTo>
                  <a:cubicBezTo>
                    <a:pt x="2239" y="3746"/>
                    <a:pt x="2218" y="3725"/>
                    <a:pt x="1695" y="5211"/>
                  </a:cubicBezTo>
                  <a:cubicBezTo>
                    <a:pt x="1381" y="6152"/>
                    <a:pt x="1151" y="7094"/>
                    <a:pt x="1507" y="8119"/>
                  </a:cubicBezTo>
                  <a:cubicBezTo>
                    <a:pt x="1611" y="8370"/>
                    <a:pt x="1611" y="8663"/>
                    <a:pt x="1591" y="8935"/>
                  </a:cubicBezTo>
                  <a:cubicBezTo>
                    <a:pt x="1591" y="9396"/>
                    <a:pt x="1800" y="9730"/>
                    <a:pt x="2093" y="10086"/>
                  </a:cubicBezTo>
                  <a:cubicBezTo>
                    <a:pt x="2909" y="10965"/>
                    <a:pt x="3788" y="11697"/>
                    <a:pt x="4938" y="12116"/>
                  </a:cubicBezTo>
                  <a:cubicBezTo>
                    <a:pt x="5650" y="12388"/>
                    <a:pt x="6298" y="12492"/>
                    <a:pt x="7010" y="12409"/>
                  </a:cubicBezTo>
                  <a:cubicBezTo>
                    <a:pt x="7554" y="12325"/>
                    <a:pt x="8098" y="12199"/>
                    <a:pt x="8621" y="12095"/>
                  </a:cubicBezTo>
                  <a:cubicBezTo>
                    <a:pt x="9542" y="11885"/>
                    <a:pt x="10274" y="11383"/>
                    <a:pt x="10943" y="10756"/>
                  </a:cubicBezTo>
                  <a:cubicBezTo>
                    <a:pt x="11446" y="10295"/>
                    <a:pt x="11676" y="9730"/>
                    <a:pt x="11738" y="9082"/>
                  </a:cubicBezTo>
                  <a:cubicBezTo>
                    <a:pt x="11759" y="8538"/>
                    <a:pt x="11759" y="7994"/>
                    <a:pt x="11780" y="7429"/>
                  </a:cubicBezTo>
                  <a:cubicBezTo>
                    <a:pt x="11822" y="6655"/>
                    <a:pt x="11571" y="5964"/>
                    <a:pt x="11153" y="5315"/>
                  </a:cubicBezTo>
                  <a:cubicBezTo>
                    <a:pt x="10776" y="4709"/>
                    <a:pt x="10378" y="4144"/>
                    <a:pt x="10002" y="3537"/>
                  </a:cubicBezTo>
                  <a:cubicBezTo>
                    <a:pt x="9667" y="2993"/>
                    <a:pt x="9249" y="2512"/>
                    <a:pt x="8705" y="2198"/>
                  </a:cubicBezTo>
                  <a:cubicBezTo>
                    <a:pt x="8433" y="2051"/>
                    <a:pt x="8181" y="1863"/>
                    <a:pt x="7909" y="1675"/>
                  </a:cubicBezTo>
                  <a:cubicBezTo>
                    <a:pt x="6801" y="859"/>
                    <a:pt x="5545" y="984"/>
                    <a:pt x="4290" y="1152"/>
                  </a:cubicBezTo>
                  <a:cubicBezTo>
                    <a:pt x="4185" y="1193"/>
                    <a:pt x="4101" y="1298"/>
                    <a:pt x="3997" y="1361"/>
                  </a:cubicBezTo>
                  <a:cubicBezTo>
                    <a:pt x="4101" y="1465"/>
                    <a:pt x="4185" y="1612"/>
                    <a:pt x="4311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61"/>
            <p:cNvSpPr/>
            <p:nvPr/>
          </p:nvSpPr>
          <p:spPr>
            <a:xfrm>
              <a:off x="-3102475" y="2877500"/>
              <a:ext cx="144400" cy="69050"/>
            </a:xfrm>
            <a:custGeom>
              <a:avLst/>
              <a:gdLst/>
              <a:ahLst/>
              <a:cxnLst/>
              <a:rect l="l" t="t" r="r" b="b"/>
              <a:pathLst>
                <a:path w="5776" h="2762" extrusionOk="0">
                  <a:moveTo>
                    <a:pt x="1256" y="2762"/>
                  </a:moveTo>
                  <a:cubicBezTo>
                    <a:pt x="1025" y="2720"/>
                    <a:pt x="816" y="2699"/>
                    <a:pt x="628" y="2636"/>
                  </a:cubicBezTo>
                  <a:cubicBezTo>
                    <a:pt x="209" y="2511"/>
                    <a:pt x="0" y="1946"/>
                    <a:pt x="293" y="1569"/>
                  </a:cubicBezTo>
                  <a:cubicBezTo>
                    <a:pt x="398" y="1423"/>
                    <a:pt x="649" y="1297"/>
                    <a:pt x="774" y="1339"/>
                  </a:cubicBezTo>
                  <a:cubicBezTo>
                    <a:pt x="1716" y="1653"/>
                    <a:pt x="2490" y="1276"/>
                    <a:pt x="3181" y="732"/>
                  </a:cubicBezTo>
                  <a:cubicBezTo>
                    <a:pt x="3766" y="293"/>
                    <a:pt x="4436" y="84"/>
                    <a:pt x="5147" y="21"/>
                  </a:cubicBezTo>
                  <a:cubicBezTo>
                    <a:pt x="5545" y="0"/>
                    <a:pt x="5775" y="356"/>
                    <a:pt x="5629" y="732"/>
                  </a:cubicBezTo>
                  <a:cubicBezTo>
                    <a:pt x="5482" y="983"/>
                    <a:pt x="5315" y="1193"/>
                    <a:pt x="5022" y="1255"/>
                  </a:cubicBezTo>
                  <a:cubicBezTo>
                    <a:pt x="4436" y="1360"/>
                    <a:pt x="3976" y="1653"/>
                    <a:pt x="3557" y="1988"/>
                  </a:cubicBezTo>
                  <a:cubicBezTo>
                    <a:pt x="2825" y="2553"/>
                    <a:pt x="1988" y="2553"/>
                    <a:pt x="1256" y="2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61"/>
            <p:cNvSpPr/>
            <p:nvPr/>
          </p:nvSpPr>
          <p:spPr>
            <a:xfrm>
              <a:off x="-2830475" y="2365900"/>
              <a:ext cx="54950" cy="134475"/>
            </a:xfrm>
            <a:custGeom>
              <a:avLst/>
              <a:gdLst/>
              <a:ahLst/>
              <a:cxnLst/>
              <a:rect l="l" t="t" r="r" b="b"/>
              <a:pathLst>
                <a:path w="2198" h="5379" extrusionOk="0">
                  <a:moveTo>
                    <a:pt x="837" y="5127"/>
                  </a:moveTo>
                  <a:cubicBezTo>
                    <a:pt x="314" y="4165"/>
                    <a:pt x="189" y="3118"/>
                    <a:pt x="231" y="2051"/>
                  </a:cubicBezTo>
                  <a:cubicBezTo>
                    <a:pt x="252" y="1716"/>
                    <a:pt x="147" y="1340"/>
                    <a:pt x="105" y="1005"/>
                  </a:cubicBezTo>
                  <a:cubicBezTo>
                    <a:pt x="84" y="838"/>
                    <a:pt x="21" y="691"/>
                    <a:pt x="0" y="566"/>
                  </a:cubicBezTo>
                  <a:cubicBezTo>
                    <a:pt x="0" y="294"/>
                    <a:pt x="105" y="64"/>
                    <a:pt x="356" y="43"/>
                  </a:cubicBezTo>
                  <a:cubicBezTo>
                    <a:pt x="524" y="1"/>
                    <a:pt x="775" y="84"/>
                    <a:pt x="879" y="189"/>
                  </a:cubicBezTo>
                  <a:cubicBezTo>
                    <a:pt x="1172" y="503"/>
                    <a:pt x="1381" y="900"/>
                    <a:pt x="1402" y="1340"/>
                  </a:cubicBezTo>
                  <a:cubicBezTo>
                    <a:pt x="1402" y="1549"/>
                    <a:pt x="1444" y="1737"/>
                    <a:pt x="1444" y="1947"/>
                  </a:cubicBezTo>
                  <a:cubicBezTo>
                    <a:pt x="1361" y="2867"/>
                    <a:pt x="1549" y="3725"/>
                    <a:pt x="2009" y="4541"/>
                  </a:cubicBezTo>
                  <a:cubicBezTo>
                    <a:pt x="2197" y="4876"/>
                    <a:pt x="2072" y="5127"/>
                    <a:pt x="1695" y="5273"/>
                  </a:cubicBezTo>
                  <a:cubicBezTo>
                    <a:pt x="1381" y="5378"/>
                    <a:pt x="1068" y="5336"/>
                    <a:pt x="837" y="5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61"/>
            <p:cNvSpPr/>
            <p:nvPr/>
          </p:nvSpPr>
          <p:spPr>
            <a:xfrm>
              <a:off x="-3118700" y="2615950"/>
              <a:ext cx="139700" cy="50750"/>
            </a:xfrm>
            <a:custGeom>
              <a:avLst/>
              <a:gdLst/>
              <a:ahLst/>
              <a:cxnLst/>
              <a:rect l="l" t="t" r="r" b="b"/>
              <a:pathLst>
                <a:path w="5588" h="2030" extrusionOk="0">
                  <a:moveTo>
                    <a:pt x="3662" y="1862"/>
                  </a:moveTo>
                  <a:cubicBezTo>
                    <a:pt x="2407" y="2030"/>
                    <a:pt x="1382" y="1339"/>
                    <a:pt x="273" y="879"/>
                  </a:cubicBezTo>
                  <a:cubicBezTo>
                    <a:pt x="147" y="837"/>
                    <a:pt x="1" y="565"/>
                    <a:pt x="21" y="440"/>
                  </a:cubicBezTo>
                  <a:cubicBezTo>
                    <a:pt x="42" y="293"/>
                    <a:pt x="231" y="126"/>
                    <a:pt x="419" y="42"/>
                  </a:cubicBezTo>
                  <a:cubicBezTo>
                    <a:pt x="545" y="0"/>
                    <a:pt x="733" y="0"/>
                    <a:pt x="879" y="21"/>
                  </a:cubicBezTo>
                  <a:cubicBezTo>
                    <a:pt x="1151" y="84"/>
                    <a:pt x="1423" y="126"/>
                    <a:pt x="1674" y="251"/>
                  </a:cubicBezTo>
                  <a:cubicBezTo>
                    <a:pt x="2428" y="670"/>
                    <a:pt x="3265" y="649"/>
                    <a:pt x="4081" y="649"/>
                  </a:cubicBezTo>
                  <a:cubicBezTo>
                    <a:pt x="4415" y="649"/>
                    <a:pt x="4771" y="670"/>
                    <a:pt x="5127" y="733"/>
                  </a:cubicBezTo>
                  <a:cubicBezTo>
                    <a:pt x="5357" y="753"/>
                    <a:pt x="5587" y="1067"/>
                    <a:pt x="5503" y="1214"/>
                  </a:cubicBezTo>
                  <a:cubicBezTo>
                    <a:pt x="5441" y="1381"/>
                    <a:pt x="5294" y="1611"/>
                    <a:pt x="5148" y="1653"/>
                  </a:cubicBezTo>
                  <a:cubicBezTo>
                    <a:pt x="4667" y="1758"/>
                    <a:pt x="4143" y="1779"/>
                    <a:pt x="3662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61"/>
            <p:cNvSpPr/>
            <p:nvPr/>
          </p:nvSpPr>
          <p:spPr>
            <a:xfrm>
              <a:off x="-2646875" y="2412450"/>
              <a:ext cx="59150" cy="106225"/>
            </a:xfrm>
            <a:custGeom>
              <a:avLst/>
              <a:gdLst/>
              <a:ahLst/>
              <a:cxnLst/>
              <a:rect l="l" t="t" r="r" b="b"/>
              <a:pathLst>
                <a:path w="2366" h="4249" extrusionOk="0">
                  <a:moveTo>
                    <a:pt x="2365" y="1256"/>
                  </a:moveTo>
                  <a:cubicBezTo>
                    <a:pt x="2051" y="2282"/>
                    <a:pt x="1633" y="3223"/>
                    <a:pt x="942" y="3997"/>
                  </a:cubicBezTo>
                  <a:cubicBezTo>
                    <a:pt x="733" y="4248"/>
                    <a:pt x="273" y="4102"/>
                    <a:pt x="126" y="3830"/>
                  </a:cubicBezTo>
                  <a:cubicBezTo>
                    <a:pt x="63" y="3621"/>
                    <a:pt x="1" y="3349"/>
                    <a:pt x="63" y="3139"/>
                  </a:cubicBezTo>
                  <a:cubicBezTo>
                    <a:pt x="126" y="2847"/>
                    <a:pt x="294" y="2575"/>
                    <a:pt x="419" y="2282"/>
                  </a:cubicBezTo>
                  <a:cubicBezTo>
                    <a:pt x="712" y="1675"/>
                    <a:pt x="1068" y="1131"/>
                    <a:pt x="1172" y="440"/>
                  </a:cubicBezTo>
                  <a:cubicBezTo>
                    <a:pt x="1193" y="189"/>
                    <a:pt x="1403" y="1"/>
                    <a:pt x="1675" y="64"/>
                  </a:cubicBezTo>
                  <a:cubicBezTo>
                    <a:pt x="1821" y="85"/>
                    <a:pt x="2030" y="231"/>
                    <a:pt x="2093" y="398"/>
                  </a:cubicBezTo>
                  <a:cubicBezTo>
                    <a:pt x="2281" y="691"/>
                    <a:pt x="2302" y="1005"/>
                    <a:pt x="2365" y="1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61"/>
            <p:cNvSpPr/>
            <p:nvPr/>
          </p:nvSpPr>
          <p:spPr>
            <a:xfrm>
              <a:off x="-2480525" y="2633725"/>
              <a:ext cx="103075" cy="53375"/>
            </a:xfrm>
            <a:custGeom>
              <a:avLst/>
              <a:gdLst/>
              <a:ahLst/>
              <a:cxnLst/>
              <a:rect l="l" t="t" r="r" b="b"/>
              <a:pathLst>
                <a:path w="4123" h="2135" extrusionOk="0">
                  <a:moveTo>
                    <a:pt x="1151" y="2135"/>
                  </a:moveTo>
                  <a:cubicBezTo>
                    <a:pt x="858" y="2093"/>
                    <a:pt x="586" y="2051"/>
                    <a:pt x="335" y="1947"/>
                  </a:cubicBezTo>
                  <a:cubicBezTo>
                    <a:pt x="147" y="1905"/>
                    <a:pt x="0" y="1716"/>
                    <a:pt x="42" y="1507"/>
                  </a:cubicBezTo>
                  <a:cubicBezTo>
                    <a:pt x="63" y="1382"/>
                    <a:pt x="210" y="1193"/>
                    <a:pt x="335" y="1172"/>
                  </a:cubicBezTo>
                  <a:cubicBezTo>
                    <a:pt x="1277" y="1005"/>
                    <a:pt x="2093" y="482"/>
                    <a:pt x="2909" y="105"/>
                  </a:cubicBezTo>
                  <a:cubicBezTo>
                    <a:pt x="3160" y="1"/>
                    <a:pt x="3432" y="1"/>
                    <a:pt x="3704" y="42"/>
                  </a:cubicBezTo>
                  <a:cubicBezTo>
                    <a:pt x="4018" y="105"/>
                    <a:pt x="4122" y="628"/>
                    <a:pt x="3871" y="796"/>
                  </a:cubicBezTo>
                  <a:cubicBezTo>
                    <a:pt x="3683" y="963"/>
                    <a:pt x="3474" y="1068"/>
                    <a:pt x="3264" y="1193"/>
                  </a:cubicBezTo>
                  <a:cubicBezTo>
                    <a:pt x="2762" y="1465"/>
                    <a:pt x="2302" y="1695"/>
                    <a:pt x="1800" y="1926"/>
                  </a:cubicBezTo>
                  <a:cubicBezTo>
                    <a:pt x="1611" y="2030"/>
                    <a:pt x="1381" y="2093"/>
                    <a:pt x="1151" y="2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61"/>
            <p:cNvSpPr/>
            <p:nvPr/>
          </p:nvSpPr>
          <p:spPr>
            <a:xfrm>
              <a:off x="-2797525" y="3065275"/>
              <a:ext cx="46050" cy="92625"/>
            </a:xfrm>
            <a:custGeom>
              <a:avLst/>
              <a:gdLst/>
              <a:ahLst/>
              <a:cxnLst/>
              <a:rect l="l" t="t" r="r" b="b"/>
              <a:pathLst>
                <a:path w="1842" h="3705" extrusionOk="0">
                  <a:moveTo>
                    <a:pt x="1842" y="963"/>
                  </a:moveTo>
                  <a:cubicBezTo>
                    <a:pt x="1842" y="1089"/>
                    <a:pt x="1842" y="1172"/>
                    <a:pt x="1821" y="1256"/>
                  </a:cubicBezTo>
                  <a:cubicBezTo>
                    <a:pt x="1716" y="1905"/>
                    <a:pt x="1633" y="2574"/>
                    <a:pt x="1528" y="3244"/>
                  </a:cubicBezTo>
                  <a:cubicBezTo>
                    <a:pt x="1465" y="3495"/>
                    <a:pt x="1319" y="3704"/>
                    <a:pt x="1047" y="3683"/>
                  </a:cubicBezTo>
                  <a:cubicBezTo>
                    <a:pt x="838" y="3683"/>
                    <a:pt x="566" y="3599"/>
                    <a:pt x="419" y="3453"/>
                  </a:cubicBezTo>
                  <a:cubicBezTo>
                    <a:pt x="168" y="3160"/>
                    <a:pt x="1" y="2783"/>
                    <a:pt x="189" y="2344"/>
                  </a:cubicBezTo>
                  <a:cubicBezTo>
                    <a:pt x="461" y="1695"/>
                    <a:pt x="649" y="1005"/>
                    <a:pt x="900" y="335"/>
                  </a:cubicBezTo>
                  <a:cubicBezTo>
                    <a:pt x="942" y="210"/>
                    <a:pt x="1172" y="42"/>
                    <a:pt x="1340" y="22"/>
                  </a:cubicBezTo>
                  <a:cubicBezTo>
                    <a:pt x="1549" y="1"/>
                    <a:pt x="1695" y="168"/>
                    <a:pt x="1737" y="377"/>
                  </a:cubicBezTo>
                  <a:cubicBezTo>
                    <a:pt x="1800" y="628"/>
                    <a:pt x="1821" y="796"/>
                    <a:pt x="1842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61"/>
            <p:cNvSpPr/>
            <p:nvPr/>
          </p:nvSpPr>
          <p:spPr>
            <a:xfrm>
              <a:off x="-2633800" y="3047500"/>
              <a:ext cx="65950" cy="71675"/>
            </a:xfrm>
            <a:custGeom>
              <a:avLst/>
              <a:gdLst/>
              <a:ahLst/>
              <a:cxnLst/>
              <a:rect l="l" t="t" r="r" b="b"/>
              <a:pathLst>
                <a:path w="2638" h="2867" extrusionOk="0">
                  <a:moveTo>
                    <a:pt x="1" y="670"/>
                  </a:moveTo>
                  <a:cubicBezTo>
                    <a:pt x="608" y="42"/>
                    <a:pt x="1131" y="0"/>
                    <a:pt x="1528" y="628"/>
                  </a:cubicBezTo>
                  <a:cubicBezTo>
                    <a:pt x="1800" y="1088"/>
                    <a:pt x="2114" y="1549"/>
                    <a:pt x="2491" y="1967"/>
                  </a:cubicBezTo>
                  <a:cubicBezTo>
                    <a:pt x="2574" y="2030"/>
                    <a:pt x="2637" y="2176"/>
                    <a:pt x="2616" y="2281"/>
                  </a:cubicBezTo>
                  <a:cubicBezTo>
                    <a:pt x="2595" y="2448"/>
                    <a:pt x="2512" y="2658"/>
                    <a:pt x="2407" y="2762"/>
                  </a:cubicBezTo>
                  <a:cubicBezTo>
                    <a:pt x="2323" y="2846"/>
                    <a:pt x="2072" y="2867"/>
                    <a:pt x="1968" y="2804"/>
                  </a:cubicBezTo>
                  <a:cubicBezTo>
                    <a:pt x="1591" y="2511"/>
                    <a:pt x="1214" y="2218"/>
                    <a:pt x="900" y="1862"/>
                  </a:cubicBezTo>
                  <a:cubicBezTo>
                    <a:pt x="587" y="1507"/>
                    <a:pt x="294" y="1067"/>
                    <a:pt x="1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61"/>
            <p:cNvSpPr/>
            <p:nvPr/>
          </p:nvSpPr>
          <p:spPr>
            <a:xfrm>
              <a:off x="-2507725" y="2909400"/>
              <a:ext cx="75350" cy="59650"/>
            </a:xfrm>
            <a:custGeom>
              <a:avLst/>
              <a:gdLst/>
              <a:ahLst/>
              <a:cxnLst/>
              <a:rect l="l" t="t" r="r" b="b"/>
              <a:pathLst>
                <a:path w="3014" h="2386" extrusionOk="0">
                  <a:moveTo>
                    <a:pt x="2992" y="1842"/>
                  </a:moveTo>
                  <a:cubicBezTo>
                    <a:pt x="3013" y="2093"/>
                    <a:pt x="2720" y="2386"/>
                    <a:pt x="2469" y="2323"/>
                  </a:cubicBezTo>
                  <a:cubicBezTo>
                    <a:pt x="2302" y="2302"/>
                    <a:pt x="2135" y="2281"/>
                    <a:pt x="2051" y="2176"/>
                  </a:cubicBezTo>
                  <a:cubicBezTo>
                    <a:pt x="1611" y="1674"/>
                    <a:pt x="1005" y="1360"/>
                    <a:pt x="440" y="984"/>
                  </a:cubicBezTo>
                  <a:cubicBezTo>
                    <a:pt x="314" y="921"/>
                    <a:pt x="210" y="775"/>
                    <a:pt x="105" y="670"/>
                  </a:cubicBezTo>
                  <a:cubicBezTo>
                    <a:pt x="0" y="544"/>
                    <a:pt x="84" y="231"/>
                    <a:pt x="231" y="147"/>
                  </a:cubicBezTo>
                  <a:cubicBezTo>
                    <a:pt x="377" y="105"/>
                    <a:pt x="544" y="0"/>
                    <a:pt x="691" y="21"/>
                  </a:cubicBezTo>
                  <a:cubicBezTo>
                    <a:pt x="1653" y="231"/>
                    <a:pt x="2365" y="775"/>
                    <a:pt x="2909" y="1591"/>
                  </a:cubicBezTo>
                  <a:cubicBezTo>
                    <a:pt x="2971" y="1674"/>
                    <a:pt x="2971" y="1758"/>
                    <a:pt x="2992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5" name="Google Shape;1625;p61"/>
          <p:cNvGrpSpPr/>
          <p:nvPr/>
        </p:nvGrpSpPr>
        <p:grpSpPr>
          <a:xfrm flipH="1">
            <a:off x="7535150" y="1272925"/>
            <a:ext cx="608900" cy="407500"/>
            <a:chOff x="4137713" y="525925"/>
            <a:chExt cx="608900" cy="407500"/>
          </a:xfrm>
        </p:grpSpPr>
        <p:sp>
          <p:nvSpPr>
            <p:cNvPr id="1626" name="Google Shape;1626;p61"/>
            <p:cNvSpPr/>
            <p:nvPr/>
          </p:nvSpPr>
          <p:spPr>
            <a:xfrm>
              <a:off x="4168063" y="559925"/>
              <a:ext cx="556575" cy="353625"/>
            </a:xfrm>
            <a:custGeom>
              <a:avLst/>
              <a:gdLst/>
              <a:ahLst/>
              <a:cxnLst/>
              <a:rect l="l" t="t" r="r" b="b"/>
              <a:pathLst>
                <a:path w="22263" h="14145" extrusionOk="0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61"/>
            <p:cNvSpPr/>
            <p:nvPr/>
          </p:nvSpPr>
          <p:spPr>
            <a:xfrm>
              <a:off x="4137713" y="525925"/>
              <a:ext cx="608900" cy="407500"/>
            </a:xfrm>
            <a:custGeom>
              <a:avLst/>
              <a:gdLst/>
              <a:ahLst/>
              <a:cxnLst/>
              <a:rect l="l" t="t" r="r" b="b"/>
              <a:pathLst>
                <a:path w="24356" h="16300" extrusionOk="0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8" name="Google Shape;1628;p61"/>
          <p:cNvGrpSpPr/>
          <p:nvPr/>
        </p:nvGrpSpPr>
        <p:grpSpPr>
          <a:xfrm>
            <a:off x="7981563" y="4220513"/>
            <a:ext cx="643950" cy="195675"/>
            <a:chOff x="806663" y="3241275"/>
            <a:chExt cx="643950" cy="195675"/>
          </a:xfrm>
        </p:grpSpPr>
        <p:sp>
          <p:nvSpPr>
            <p:cNvPr id="1629" name="Google Shape;1629;p61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61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31" name="Google Shape;1631;p61"/>
          <p:cNvGrpSpPr/>
          <p:nvPr/>
        </p:nvGrpSpPr>
        <p:grpSpPr>
          <a:xfrm>
            <a:off x="7535138" y="3790813"/>
            <a:ext cx="381375" cy="358350"/>
            <a:chOff x="7723450" y="2617900"/>
            <a:chExt cx="381375" cy="358350"/>
          </a:xfrm>
        </p:grpSpPr>
        <p:sp>
          <p:nvSpPr>
            <p:cNvPr id="1632" name="Google Shape;1632;p61"/>
            <p:cNvSpPr/>
            <p:nvPr/>
          </p:nvSpPr>
          <p:spPr>
            <a:xfrm>
              <a:off x="7751700" y="2646150"/>
              <a:ext cx="333750" cy="302375"/>
            </a:xfrm>
            <a:custGeom>
              <a:avLst/>
              <a:gdLst/>
              <a:ahLst/>
              <a:cxnLst/>
              <a:rect l="l" t="t" r="r" b="b"/>
              <a:pathLst>
                <a:path w="13350" h="12095" extrusionOk="0">
                  <a:moveTo>
                    <a:pt x="9584" y="2553"/>
                  </a:moveTo>
                  <a:cubicBezTo>
                    <a:pt x="10483" y="2448"/>
                    <a:pt x="11237" y="2804"/>
                    <a:pt x="12032" y="3118"/>
                  </a:cubicBezTo>
                  <a:cubicBezTo>
                    <a:pt x="12157" y="3181"/>
                    <a:pt x="12283" y="3327"/>
                    <a:pt x="12366" y="3474"/>
                  </a:cubicBezTo>
                  <a:cubicBezTo>
                    <a:pt x="12555" y="3746"/>
                    <a:pt x="12680" y="4039"/>
                    <a:pt x="12827" y="4331"/>
                  </a:cubicBezTo>
                  <a:cubicBezTo>
                    <a:pt x="13350" y="5273"/>
                    <a:pt x="12931" y="6403"/>
                    <a:pt x="11781" y="6759"/>
                  </a:cubicBezTo>
                  <a:cubicBezTo>
                    <a:pt x="11153" y="6947"/>
                    <a:pt x="10504" y="7072"/>
                    <a:pt x="9877" y="7198"/>
                  </a:cubicBezTo>
                  <a:cubicBezTo>
                    <a:pt x="9688" y="7261"/>
                    <a:pt x="9479" y="7303"/>
                    <a:pt x="9333" y="7386"/>
                  </a:cubicBezTo>
                  <a:cubicBezTo>
                    <a:pt x="9123" y="7491"/>
                    <a:pt x="9060" y="7868"/>
                    <a:pt x="9270" y="7972"/>
                  </a:cubicBezTo>
                  <a:cubicBezTo>
                    <a:pt x="9625" y="8140"/>
                    <a:pt x="9981" y="8328"/>
                    <a:pt x="10358" y="8433"/>
                  </a:cubicBezTo>
                  <a:cubicBezTo>
                    <a:pt x="11048" y="8642"/>
                    <a:pt x="11320" y="8956"/>
                    <a:pt x="11341" y="9667"/>
                  </a:cubicBezTo>
                  <a:cubicBezTo>
                    <a:pt x="11341" y="10420"/>
                    <a:pt x="11111" y="10943"/>
                    <a:pt x="10400" y="11676"/>
                  </a:cubicBezTo>
                  <a:cubicBezTo>
                    <a:pt x="9960" y="11634"/>
                    <a:pt x="9458" y="11592"/>
                    <a:pt x="8998" y="11508"/>
                  </a:cubicBezTo>
                  <a:cubicBezTo>
                    <a:pt x="8726" y="11487"/>
                    <a:pt x="8496" y="11362"/>
                    <a:pt x="8328" y="11132"/>
                  </a:cubicBezTo>
                  <a:cubicBezTo>
                    <a:pt x="8119" y="10755"/>
                    <a:pt x="7910" y="10399"/>
                    <a:pt x="7763" y="10002"/>
                  </a:cubicBezTo>
                  <a:cubicBezTo>
                    <a:pt x="7575" y="9562"/>
                    <a:pt x="7449" y="9081"/>
                    <a:pt x="7324" y="8642"/>
                  </a:cubicBezTo>
                  <a:cubicBezTo>
                    <a:pt x="7073" y="8537"/>
                    <a:pt x="6968" y="8663"/>
                    <a:pt x="6905" y="8809"/>
                  </a:cubicBezTo>
                  <a:cubicBezTo>
                    <a:pt x="6550" y="9458"/>
                    <a:pt x="6508" y="9772"/>
                    <a:pt x="6696" y="10629"/>
                  </a:cubicBezTo>
                  <a:cubicBezTo>
                    <a:pt x="6529" y="10943"/>
                    <a:pt x="6382" y="11320"/>
                    <a:pt x="6173" y="11634"/>
                  </a:cubicBezTo>
                  <a:cubicBezTo>
                    <a:pt x="5901" y="12010"/>
                    <a:pt x="5566" y="12094"/>
                    <a:pt x="5148" y="11948"/>
                  </a:cubicBezTo>
                  <a:cubicBezTo>
                    <a:pt x="5022" y="11885"/>
                    <a:pt x="4918" y="11780"/>
                    <a:pt x="4813" y="11759"/>
                  </a:cubicBezTo>
                  <a:cubicBezTo>
                    <a:pt x="4248" y="11592"/>
                    <a:pt x="3913" y="11257"/>
                    <a:pt x="3725" y="10734"/>
                  </a:cubicBezTo>
                  <a:cubicBezTo>
                    <a:pt x="3516" y="10211"/>
                    <a:pt x="3411" y="9667"/>
                    <a:pt x="3620" y="9123"/>
                  </a:cubicBezTo>
                  <a:cubicBezTo>
                    <a:pt x="3809" y="8600"/>
                    <a:pt x="3871" y="8014"/>
                    <a:pt x="4353" y="7658"/>
                  </a:cubicBezTo>
                  <a:cubicBezTo>
                    <a:pt x="4499" y="7575"/>
                    <a:pt x="4499" y="7282"/>
                    <a:pt x="4499" y="7093"/>
                  </a:cubicBezTo>
                  <a:cubicBezTo>
                    <a:pt x="4499" y="6863"/>
                    <a:pt x="4227" y="6675"/>
                    <a:pt x="3997" y="6759"/>
                  </a:cubicBezTo>
                  <a:cubicBezTo>
                    <a:pt x="3892" y="6780"/>
                    <a:pt x="3809" y="6842"/>
                    <a:pt x="3725" y="6884"/>
                  </a:cubicBezTo>
                  <a:cubicBezTo>
                    <a:pt x="3244" y="7177"/>
                    <a:pt x="2679" y="7240"/>
                    <a:pt x="2114" y="7177"/>
                  </a:cubicBezTo>
                  <a:cubicBezTo>
                    <a:pt x="1737" y="7156"/>
                    <a:pt x="1402" y="7072"/>
                    <a:pt x="1047" y="7031"/>
                  </a:cubicBezTo>
                  <a:cubicBezTo>
                    <a:pt x="670" y="6989"/>
                    <a:pt x="419" y="6800"/>
                    <a:pt x="210" y="6549"/>
                  </a:cubicBezTo>
                  <a:cubicBezTo>
                    <a:pt x="1" y="6277"/>
                    <a:pt x="63" y="6005"/>
                    <a:pt x="147" y="5671"/>
                  </a:cubicBezTo>
                  <a:lnTo>
                    <a:pt x="733" y="5378"/>
                  </a:lnTo>
                  <a:cubicBezTo>
                    <a:pt x="900" y="5294"/>
                    <a:pt x="1089" y="5231"/>
                    <a:pt x="1277" y="5148"/>
                  </a:cubicBezTo>
                  <a:cubicBezTo>
                    <a:pt x="2407" y="4541"/>
                    <a:pt x="3599" y="4311"/>
                    <a:pt x="4855" y="4373"/>
                  </a:cubicBezTo>
                  <a:lnTo>
                    <a:pt x="5252" y="4373"/>
                  </a:lnTo>
                  <a:cubicBezTo>
                    <a:pt x="5462" y="4352"/>
                    <a:pt x="5650" y="4269"/>
                    <a:pt x="5692" y="4039"/>
                  </a:cubicBezTo>
                  <a:cubicBezTo>
                    <a:pt x="5755" y="3829"/>
                    <a:pt x="5671" y="3620"/>
                    <a:pt x="5462" y="3578"/>
                  </a:cubicBezTo>
                  <a:cubicBezTo>
                    <a:pt x="5043" y="3432"/>
                    <a:pt x="4855" y="3118"/>
                    <a:pt x="4646" y="2762"/>
                  </a:cubicBezTo>
                  <a:cubicBezTo>
                    <a:pt x="4290" y="2135"/>
                    <a:pt x="4395" y="1507"/>
                    <a:pt x="4499" y="837"/>
                  </a:cubicBezTo>
                  <a:cubicBezTo>
                    <a:pt x="4562" y="398"/>
                    <a:pt x="4939" y="84"/>
                    <a:pt x="5378" y="63"/>
                  </a:cubicBezTo>
                  <a:cubicBezTo>
                    <a:pt x="6236" y="0"/>
                    <a:pt x="7010" y="272"/>
                    <a:pt x="7638" y="837"/>
                  </a:cubicBezTo>
                  <a:cubicBezTo>
                    <a:pt x="7910" y="1109"/>
                    <a:pt x="8119" y="1444"/>
                    <a:pt x="8098" y="1883"/>
                  </a:cubicBezTo>
                  <a:cubicBezTo>
                    <a:pt x="8077" y="2469"/>
                    <a:pt x="8307" y="3034"/>
                    <a:pt x="8203" y="3641"/>
                  </a:cubicBezTo>
                  <a:cubicBezTo>
                    <a:pt x="8182" y="3850"/>
                    <a:pt x="8307" y="4018"/>
                    <a:pt x="8516" y="4080"/>
                  </a:cubicBezTo>
                  <a:cubicBezTo>
                    <a:pt x="8747" y="4143"/>
                    <a:pt x="8998" y="4039"/>
                    <a:pt x="9060" y="3808"/>
                  </a:cubicBezTo>
                  <a:cubicBezTo>
                    <a:pt x="9123" y="3620"/>
                    <a:pt x="9144" y="3411"/>
                    <a:pt x="9165" y="3223"/>
                  </a:cubicBezTo>
                  <a:cubicBezTo>
                    <a:pt x="9249" y="2909"/>
                    <a:pt x="9353" y="2679"/>
                    <a:pt x="9584" y="2553"/>
                  </a:cubicBezTo>
                  <a:close/>
                  <a:moveTo>
                    <a:pt x="4918" y="7721"/>
                  </a:moveTo>
                  <a:cubicBezTo>
                    <a:pt x="5252" y="7889"/>
                    <a:pt x="5566" y="8119"/>
                    <a:pt x="5922" y="8223"/>
                  </a:cubicBezTo>
                  <a:cubicBezTo>
                    <a:pt x="6320" y="8328"/>
                    <a:pt x="6801" y="8412"/>
                    <a:pt x="7177" y="8328"/>
                  </a:cubicBezTo>
                  <a:cubicBezTo>
                    <a:pt x="8809" y="8077"/>
                    <a:pt x="9374" y="7324"/>
                    <a:pt x="9228" y="5692"/>
                  </a:cubicBezTo>
                  <a:cubicBezTo>
                    <a:pt x="9123" y="4562"/>
                    <a:pt x="8935" y="4562"/>
                    <a:pt x="7910" y="4603"/>
                  </a:cubicBezTo>
                  <a:cubicBezTo>
                    <a:pt x="7763" y="4603"/>
                    <a:pt x="7575" y="4645"/>
                    <a:pt x="7449" y="4687"/>
                  </a:cubicBezTo>
                  <a:cubicBezTo>
                    <a:pt x="6801" y="4896"/>
                    <a:pt x="6173" y="5106"/>
                    <a:pt x="5503" y="5336"/>
                  </a:cubicBezTo>
                  <a:cubicBezTo>
                    <a:pt x="5231" y="5440"/>
                    <a:pt x="5022" y="5692"/>
                    <a:pt x="4959" y="6005"/>
                  </a:cubicBezTo>
                  <a:cubicBezTo>
                    <a:pt x="4876" y="6570"/>
                    <a:pt x="4771" y="7135"/>
                    <a:pt x="4918" y="772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61"/>
            <p:cNvSpPr/>
            <p:nvPr/>
          </p:nvSpPr>
          <p:spPr>
            <a:xfrm>
              <a:off x="7897125" y="2778475"/>
              <a:ext cx="75875" cy="57050"/>
            </a:xfrm>
            <a:custGeom>
              <a:avLst/>
              <a:gdLst/>
              <a:ahLst/>
              <a:cxnLst/>
              <a:rect l="l" t="t" r="r" b="b"/>
              <a:pathLst>
                <a:path w="3035" h="2282" extrusionOk="0">
                  <a:moveTo>
                    <a:pt x="105" y="943"/>
                  </a:moveTo>
                  <a:cubicBezTo>
                    <a:pt x="1088" y="838"/>
                    <a:pt x="1758" y="1"/>
                    <a:pt x="2783" y="127"/>
                  </a:cubicBezTo>
                  <a:cubicBezTo>
                    <a:pt x="3034" y="629"/>
                    <a:pt x="2867" y="1110"/>
                    <a:pt x="2720" y="1570"/>
                  </a:cubicBezTo>
                  <a:cubicBezTo>
                    <a:pt x="2679" y="1738"/>
                    <a:pt x="2490" y="1905"/>
                    <a:pt x="2344" y="1968"/>
                  </a:cubicBezTo>
                  <a:cubicBezTo>
                    <a:pt x="1842" y="2114"/>
                    <a:pt x="1339" y="2282"/>
                    <a:pt x="816" y="2156"/>
                  </a:cubicBezTo>
                  <a:cubicBezTo>
                    <a:pt x="105" y="2010"/>
                    <a:pt x="0" y="1863"/>
                    <a:pt x="105" y="94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61"/>
            <p:cNvSpPr/>
            <p:nvPr/>
          </p:nvSpPr>
          <p:spPr>
            <a:xfrm>
              <a:off x="7723450" y="2617900"/>
              <a:ext cx="381375" cy="358350"/>
            </a:xfrm>
            <a:custGeom>
              <a:avLst/>
              <a:gdLst/>
              <a:ahLst/>
              <a:cxnLst/>
              <a:rect l="l" t="t" r="r" b="b"/>
              <a:pathLst>
                <a:path w="15255" h="14334" extrusionOk="0">
                  <a:moveTo>
                    <a:pt x="4918" y="4708"/>
                  </a:moveTo>
                  <a:cubicBezTo>
                    <a:pt x="4813" y="4436"/>
                    <a:pt x="4792" y="4185"/>
                    <a:pt x="4646" y="3997"/>
                  </a:cubicBezTo>
                  <a:cubicBezTo>
                    <a:pt x="4416" y="3620"/>
                    <a:pt x="4395" y="3265"/>
                    <a:pt x="4437" y="2867"/>
                  </a:cubicBezTo>
                  <a:cubicBezTo>
                    <a:pt x="4499" y="2469"/>
                    <a:pt x="4520" y="2093"/>
                    <a:pt x="4604" y="1695"/>
                  </a:cubicBezTo>
                  <a:cubicBezTo>
                    <a:pt x="4834" y="649"/>
                    <a:pt x="5797" y="0"/>
                    <a:pt x="6885" y="126"/>
                  </a:cubicBezTo>
                  <a:cubicBezTo>
                    <a:pt x="8056" y="272"/>
                    <a:pt x="9082" y="733"/>
                    <a:pt x="9751" y="1737"/>
                  </a:cubicBezTo>
                  <a:cubicBezTo>
                    <a:pt x="9939" y="2030"/>
                    <a:pt x="10065" y="2365"/>
                    <a:pt x="10232" y="2679"/>
                  </a:cubicBezTo>
                  <a:cubicBezTo>
                    <a:pt x="10776" y="2741"/>
                    <a:pt x="11320" y="2783"/>
                    <a:pt x="11864" y="2825"/>
                  </a:cubicBezTo>
                  <a:cubicBezTo>
                    <a:pt x="12555" y="2867"/>
                    <a:pt x="13078" y="3285"/>
                    <a:pt x="13706" y="3453"/>
                  </a:cubicBezTo>
                  <a:cubicBezTo>
                    <a:pt x="13789" y="3474"/>
                    <a:pt x="13852" y="3578"/>
                    <a:pt x="13915" y="3620"/>
                  </a:cubicBezTo>
                  <a:cubicBezTo>
                    <a:pt x="14459" y="4248"/>
                    <a:pt x="14940" y="4959"/>
                    <a:pt x="15045" y="5775"/>
                  </a:cubicBezTo>
                  <a:cubicBezTo>
                    <a:pt x="15254" y="7156"/>
                    <a:pt x="14940" y="8077"/>
                    <a:pt x="13476" y="8809"/>
                  </a:cubicBezTo>
                  <a:cubicBezTo>
                    <a:pt x="13371" y="8851"/>
                    <a:pt x="13203" y="8893"/>
                    <a:pt x="13099" y="8935"/>
                  </a:cubicBezTo>
                  <a:cubicBezTo>
                    <a:pt x="12994" y="8977"/>
                    <a:pt x="12869" y="9039"/>
                    <a:pt x="12701" y="9144"/>
                  </a:cubicBezTo>
                  <a:cubicBezTo>
                    <a:pt x="13371" y="10002"/>
                    <a:pt x="13434" y="10943"/>
                    <a:pt x="13308" y="11948"/>
                  </a:cubicBezTo>
                  <a:cubicBezTo>
                    <a:pt x="13266" y="12283"/>
                    <a:pt x="13183" y="12555"/>
                    <a:pt x="12952" y="12827"/>
                  </a:cubicBezTo>
                  <a:cubicBezTo>
                    <a:pt x="12074" y="13915"/>
                    <a:pt x="12220" y="13936"/>
                    <a:pt x="10714" y="13768"/>
                  </a:cubicBezTo>
                  <a:cubicBezTo>
                    <a:pt x="9521" y="13664"/>
                    <a:pt x="9521" y="13643"/>
                    <a:pt x="8475" y="12931"/>
                  </a:cubicBezTo>
                  <a:lnTo>
                    <a:pt x="7763" y="13726"/>
                  </a:lnTo>
                  <a:cubicBezTo>
                    <a:pt x="7303" y="14249"/>
                    <a:pt x="6696" y="14333"/>
                    <a:pt x="6069" y="14082"/>
                  </a:cubicBezTo>
                  <a:cubicBezTo>
                    <a:pt x="5587" y="13936"/>
                    <a:pt x="5169" y="13684"/>
                    <a:pt x="4729" y="13475"/>
                  </a:cubicBezTo>
                  <a:cubicBezTo>
                    <a:pt x="4478" y="13350"/>
                    <a:pt x="4290" y="13120"/>
                    <a:pt x="4164" y="12868"/>
                  </a:cubicBezTo>
                  <a:cubicBezTo>
                    <a:pt x="3558" y="11780"/>
                    <a:pt x="3432" y="10713"/>
                    <a:pt x="3955" y="9542"/>
                  </a:cubicBezTo>
                  <a:cubicBezTo>
                    <a:pt x="3348" y="9416"/>
                    <a:pt x="2763" y="9332"/>
                    <a:pt x="2198" y="9311"/>
                  </a:cubicBezTo>
                  <a:cubicBezTo>
                    <a:pt x="1382" y="9270"/>
                    <a:pt x="775" y="8893"/>
                    <a:pt x="315" y="8223"/>
                  </a:cubicBezTo>
                  <a:cubicBezTo>
                    <a:pt x="105" y="7930"/>
                    <a:pt x="1" y="7658"/>
                    <a:pt x="43" y="7324"/>
                  </a:cubicBezTo>
                  <a:cubicBezTo>
                    <a:pt x="84" y="7177"/>
                    <a:pt x="105" y="7052"/>
                    <a:pt x="105" y="6926"/>
                  </a:cubicBezTo>
                  <a:cubicBezTo>
                    <a:pt x="84" y="6215"/>
                    <a:pt x="461" y="5817"/>
                    <a:pt x="1068" y="5608"/>
                  </a:cubicBezTo>
                  <a:cubicBezTo>
                    <a:pt x="1926" y="5315"/>
                    <a:pt x="2804" y="5043"/>
                    <a:pt x="3683" y="4792"/>
                  </a:cubicBezTo>
                  <a:cubicBezTo>
                    <a:pt x="4081" y="4708"/>
                    <a:pt x="4478" y="4729"/>
                    <a:pt x="4918" y="4708"/>
                  </a:cubicBezTo>
                  <a:close/>
                  <a:moveTo>
                    <a:pt x="10714" y="3683"/>
                  </a:moveTo>
                  <a:cubicBezTo>
                    <a:pt x="10483" y="3829"/>
                    <a:pt x="10358" y="4039"/>
                    <a:pt x="10337" y="4311"/>
                  </a:cubicBezTo>
                  <a:cubicBezTo>
                    <a:pt x="10295" y="4499"/>
                    <a:pt x="10274" y="4708"/>
                    <a:pt x="10232" y="4876"/>
                  </a:cubicBezTo>
                  <a:cubicBezTo>
                    <a:pt x="10149" y="5106"/>
                    <a:pt x="9918" y="5252"/>
                    <a:pt x="9667" y="5169"/>
                  </a:cubicBezTo>
                  <a:cubicBezTo>
                    <a:pt x="9458" y="5127"/>
                    <a:pt x="9312" y="4938"/>
                    <a:pt x="9354" y="4729"/>
                  </a:cubicBezTo>
                  <a:cubicBezTo>
                    <a:pt x="9458" y="4122"/>
                    <a:pt x="9228" y="3557"/>
                    <a:pt x="9249" y="2972"/>
                  </a:cubicBezTo>
                  <a:cubicBezTo>
                    <a:pt x="9249" y="2553"/>
                    <a:pt x="9082" y="2218"/>
                    <a:pt x="8789" y="1925"/>
                  </a:cubicBezTo>
                  <a:cubicBezTo>
                    <a:pt x="8161" y="1360"/>
                    <a:pt x="7408" y="1088"/>
                    <a:pt x="6529" y="1151"/>
                  </a:cubicBezTo>
                  <a:cubicBezTo>
                    <a:pt x="6089" y="1172"/>
                    <a:pt x="5734" y="1486"/>
                    <a:pt x="5650" y="1925"/>
                  </a:cubicBezTo>
                  <a:cubicBezTo>
                    <a:pt x="5545" y="2574"/>
                    <a:pt x="5441" y="3202"/>
                    <a:pt x="5797" y="3829"/>
                  </a:cubicBezTo>
                  <a:cubicBezTo>
                    <a:pt x="6006" y="4185"/>
                    <a:pt x="6194" y="4499"/>
                    <a:pt x="6613" y="4645"/>
                  </a:cubicBezTo>
                  <a:cubicBezTo>
                    <a:pt x="6822" y="4708"/>
                    <a:pt x="6905" y="4917"/>
                    <a:pt x="6843" y="5127"/>
                  </a:cubicBezTo>
                  <a:cubicBezTo>
                    <a:pt x="6801" y="5336"/>
                    <a:pt x="6613" y="5441"/>
                    <a:pt x="6403" y="5461"/>
                  </a:cubicBezTo>
                  <a:cubicBezTo>
                    <a:pt x="6278" y="5482"/>
                    <a:pt x="6152" y="5482"/>
                    <a:pt x="6006" y="5461"/>
                  </a:cubicBezTo>
                  <a:cubicBezTo>
                    <a:pt x="4750" y="5378"/>
                    <a:pt x="3558" y="5608"/>
                    <a:pt x="2428" y="6215"/>
                  </a:cubicBezTo>
                  <a:cubicBezTo>
                    <a:pt x="2240" y="6319"/>
                    <a:pt x="2051" y="6382"/>
                    <a:pt x="1884" y="6445"/>
                  </a:cubicBezTo>
                  <a:cubicBezTo>
                    <a:pt x="1675" y="6550"/>
                    <a:pt x="1486" y="6654"/>
                    <a:pt x="1298" y="6738"/>
                  </a:cubicBezTo>
                  <a:cubicBezTo>
                    <a:pt x="1235" y="7073"/>
                    <a:pt x="1110" y="7366"/>
                    <a:pt x="1361" y="7638"/>
                  </a:cubicBezTo>
                  <a:cubicBezTo>
                    <a:pt x="1570" y="7889"/>
                    <a:pt x="1821" y="8077"/>
                    <a:pt x="2198" y="8098"/>
                  </a:cubicBezTo>
                  <a:cubicBezTo>
                    <a:pt x="2553" y="8119"/>
                    <a:pt x="2909" y="8202"/>
                    <a:pt x="3265" y="8265"/>
                  </a:cubicBezTo>
                  <a:cubicBezTo>
                    <a:pt x="3851" y="8307"/>
                    <a:pt x="4374" y="8265"/>
                    <a:pt x="4897" y="7972"/>
                  </a:cubicBezTo>
                  <a:cubicBezTo>
                    <a:pt x="4960" y="7910"/>
                    <a:pt x="5064" y="7868"/>
                    <a:pt x="5148" y="7847"/>
                  </a:cubicBezTo>
                  <a:cubicBezTo>
                    <a:pt x="5357" y="7763"/>
                    <a:pt x="5650" y="7951"/>
                    <a:pt x="5650" y="8182"/>
                  </a:cubicBezTo>
                  <a:cubicBezTo>
                    <a:pt x="5650" y="8370"/>
                    <a:pt x="5629" y="8642"/>
                    <a:pt x="5525" y="8726"/>
                  </a:cubicBezTo>
                  <a:cubicBezTo>
                    <a:pt x="5001" y="9102"/>
                    <a:pt x="4960" y="9667"/>
                    <a:pt x="4792" y="10190"/>
                  </a:cubicBezTo>
                  <a:cubicBezTo>
                    <a:pt x="4604" y="10734"/>
                    <a:pt x="4688" y="11299"/>
                    <a:pt x="4897" y="11822"/>
                  </a:cubicBezTo>
                  <a:cubicBezTo>
                    <a:pt x="5106" y="12345"/>
                    <a:pt x="5420" y="12701"/>
                    <a:pt x="5964" y="12827"/>
                  </a:cubicBezTo>
                  <a:cubicBezTo>
                    <a:pt x="6089" y="12868"/>
                    <a:pt x="6194" y="12973"/>
                    <a:pt x="6299" y="13015"/>
                  </a:cubicBezTo>
                  <a:cubicBezTo>
                    <a:pt x="6738" y="13182"/>
                    <a:pt x="7052" y="13099"/>
                    <a:pt x="7324" y="12701"/>
                  </a:cubicBezTo>
                  <a:cubicBezTo>
                    <a:pt x="7533" y="12387"/>
                    <a:pt x="7680" y="12032"/>
                    <a:pt x="7847" y="11718"/>
                  </a:cubicBezTo>
                  <a:cubicBezTo>
                    <a:pt x="7659" y="10839"/>
                    <a:pt x="7722" y="10525"/>
                    <a:pt x="8056" y="9876"/>
                  </a:cubicBezTo>
                  <a:cubicBezTo>
                    <a:pt x="8140" y="9730"/>
                    <a:pt x="8245" y="9583"/>
                    <a:pt x="8475" y="9730"/>
                  </a:cubicBezTo>
                  <a:cubicBezTo>
                    <a:pt x="8600" y="10148"/>
                    <a:pt x="8726" y="10609"/>
                    <a:pt x="8914" y="11090"/>
                  </a:cubicBezTo>
                  <a:cubicBezTo>
                    <a:pt x="9082" y="11467"/>
                    <a:pt x="9291" y="11843"/>
                    <a:pt x="9500" y="12199"/>
                  </a:cubicBezTo>
                  <a:cubicBezTo>
                    <a:pt x="9626" y="12450"/>
                    <a:pt x="9856" y="12576"/>
                    <a:pt x="10149" y="12596"/>
                  </a:cubicBezTo>
                  <a:cubicBezTo>
                    <a:pt x="10651" y="12659"/>
                    <a:pt x="11111" y="12701"/>
                    <a:pt x="11551" y="12764"/>
                  </a:cubicBezTo>
                  <a:cubicBezTo>
                    <a:pt x="12262" y="12032"/>
                    <a:pt x="12492" y="11508"/>
                    <a:pt x="12492" y="10734"/>
                  </a:cubicBezTo>
                  <a:cubicBezTo>
                    <a:pt x="12492" y="10044"/>
                    <a:pt x="12220" y="9730"/>
                    <a:pt x="11509" y="9521"/>
                  </a:cubicBezTo>
                  <a:cubicBezTo>
                    <a:pt x="11132" y="9416"/>
                    <a:pt x="10776" y="9228"/>
                    <a:pt x="10442" y="9039"/>
                  </a:cubicBezTo>
                  <a:cubicBezTo>
                    <a:pt x="10232" y="8935"/>
                    <a:pt x="10274" y="8579"/>
                    <a:pt x="10483" y="8474"/>
                  </a:cubicBezTo>
                  <a:cubicBezTo>
                    <a:pt x="10672" y="8391"/>
                    <a:pt x="10860" y="8328"/>
                    <a:pt x="11027" y="8286"/>
                  </a:cubicBezTo>
                  <a:cubicBezTo>
                    <a:pt x="11655" y="8119"/>
                    <a:pt x="12325" y="8014"/>
                    <a:pt x="12952" y="7847"/>
                  </a:cubicBezTo>
                  <a:cubicBezTo>
                    <a:pt x="14061" y="7491"/>
                    <a:pt x="14480" y="6382"/>
                    <a:pt x="13999" y="5399"/>
                  </a:cubicBezTo>
                  <a:lnTo>
                    <a:pt x="13517" y="4541"/>
                  </a:lnTo>
                  <a:cubicBezTo>
                    <a:pt x="13434" y="4415"/>
                    <a:pt x="13308" y="4248"/>
                    <a:pt x="13183" y="4206"/>
                  </a:cubicBezTo>
                  <a:cubicBezTo>
                    <a:pt x="12387" y="3934"/>
                    <a:pt x="11613" y="3557"/>
                    <a:pt x="10714" y="368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61"/>
            <p:cNvSpPr/>
            <p:nvPr/>
          </p:nvSpPr>
          <p:spPr>
            <a:xfrm>
              <a:off x="7870450" y="2760175"/>
              <a:ext cx="115625" cy="96275"/>
            </a:xfrm>
            <a:custGeom>
              <a:avLst/>
              <a:gdLst/>
              <a:ahLst/>
              <a:cxnLst/>
              <a:rect l="l" t="t" r="r" b="b"/>
              <a:pathLst>
                <a:path w="4625" h="3851" extrusionOk="0">
                  <a:moveTo>
                    <a:pt x="168" y="3160"/>
                  </a:moveTo>
                  <a:cubicBezTo>
                    <a:pt x="0" y="2574"/>
                    <a:pt x="126" y="2009"/>
                    <a:pt x="209" y="1465"/>
                  </a:cubicBezTo>
                  <a:cubicBezTo>
                    <a:pt x="272" y="1151"/>
                    <a:pt x="440" y="921"/>
                    <a:pt x="753" y="817"/>
                  </a:cubicBezTo>
                  <a:cubicBezTo>
                    <a:pt x="1381" y="587"/>
                    <a:pt x="2051" y="377"/>
                    <a:pt x="2699" y="168"/>
                  </a:cubicBezTo>
                  <a:cubicBezTo>
                    <a:pt x="2846" y="105"/>
                    <a:pt x="3013" y="84"/>
                    <a:pt x="3160" y="84"/>
                  </a:cubicBezTo>
                  <a:cubicBezTo>
                    <a:pt x="4185" y="1"/>
                    <a:pt x="4373" y="22"/>
                    <a:pt x="4478" y="1151"/>
                  </a:cubicBezTo>
                  <a:cubicBezTo>
                    <a:pt x="4624" y="2804"/>
                    <a:pt x="4080" y="3537"/>
                    <a:pt x="2427" y="3788"/>
                  </a:cubicBezTo>
                  <a:cubicBezTo>
                    <a:pt x="2051" y="3851"/>
                    <a:pt x="1570" y="3788"/>
                    <a:pt x="1172" y="3683"/>
                  </a:cubicBezTo>
                  <a:cubicBezTo>
                    <a:pt x="837" y="3558"/>
                    <a:pt x="502" y="3328"/>
                    <a:pt x="168" y="3160"/>
                  </a:cubicBezTo>
                  <a:close/>
                  <a:moveTo>
                    <a:pt x="1172" y="1675"/>
                  </a:moveTo>
                  <a:cubicBezTo>
                    <a:pt x="1109" y="2595"/>
                    <a:pt x="1214" y="2721"/>
                    <a:pt x="1883" y="2909"/>
                  </a:cubicBezTo>
                  <a:cubicBezTo>
                    <a:pt x="2406" y="3035"/>
                    <a:pt x="2909" y="2888"/>
                    <a:pt x="3411" y="2721"/>
                  </a:cubicBezTo>
                  <a:cubicBezTo>
                    <a:pt x="3557" y="2679"/>
                    <a:pt x="3746" y="2491"/>
                    <a:pt x="3787" y="2323"/>
                  </a:cubicBezTo>
                  <a:cubicBezTo>
                    <a:pt x="3934" y="1884"/>
                    <a:pt x="4101" y="1382"/>
                    <a:pt x="3850" y="900"/>
                  </a:cubicBezTo>
                  <a:cubicBezTo>
                    <a:pt x="2825" y="733"/>
                    <a:pt x="2114" y="1591"/>
                    <a:pt x="1172" y="167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36" name="Google Shape;1636;p61"/>
          <p:cNvGrpSpPr/>
          <p:nvPr/>
        </p:nvGrpSpPr>
        <p:grpSpPr>
          <a:xfrm>
            <a:off x="7916529" y="402200"/>
            <a:ext cx="643933" cy="1955285"/>
            <a:chOff x="7535154" y="939325"/>
            <a:chExt cx="643933" cy="1955285"/>
          </a:xfrm>
        </p:grpSpPr>
        <p:sp>
          <p:nvSpPr>
            <p:cNvPr id="1637" name="Google Shape;1637;p61"/>
            <p:cNvSpPr/>
            <p:nvPr/>
          </p:nvSpPr>
          <p:spPr>
            <a:xfrm>
              <a:off x="7802933" y="1519843"/>
              <a:ext cx="107696" cy="173270"/>
            </a:xfrm>
            <a:custGeom>
              <a:avLst/>
              <a:gdLst/>
              <a:ahLst/>
              <a:cxnLst/>
              <a:rect l="l" t="t" r="r" b="b"/>
              <a:pathLst>
                <a:path w="3265" h="5253" extrusionOk="0">
                  <a:moveTo>
                    <a:pt x="900" y="1"/>
                  </a:moveTo>
                  <a:lnTo>
                    <a:pt x="900" y="1696"/>
                  </a:lnTo>
                  <a:lnTo>
                    <a:pt x="1" y="5253"/>
                  </a:lnTo>
                  <a:lnTo>
                    <a:pt x="1423" y="5253"/>
                  </a:lnTo>
                  <a:lnTo>
                    <a:pt x="3265" y="1696"/>
                  </a:lnTo>
                  <a:lnTo>
                    <a:pt x="32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61"/>
            <p:cNvSpPr/>
            <p:nvPr/>
          </p:nvSpPr>
          <p:spPr>
            <a:xfrm>
              <a:off x="7546171" y="955818"/>
              <a:ext cx="617743" cy="828616"/>
            </a:xfrm>
            <a:custGeom>
              <a:avLst/>
              <a:gdLst/>
              <a:ahLst/>
              <a:cxnLst/>
              <a:rect l="l" t="t" r="r" b="b"/>
              <a:pathLst>
                <a:path w="18728" h="25121" extrusionOk="0">
                  <a:moveTo>
                    <a:pt x="3140" y="2160"/>
                  </a:moveTo>
                  <a:cubicBezTo>
                    <a:pt x="3140" y="2160"/>
                    <a:pt x="3140" y="2160"/>
                    <a:pt x="3140" y="2160"/>
                  </a:cubicBezTo>
                  <a:cubicBezTo>
                    <a:pt x="3131" y="2171"/>
                    <a:pt x="3123" y="2181"/>
                    <a:pt x="3114" y="2191"/>
                  </a:cubicBezTo>
                  <a:lnTo>
                    <a:pt x="3114" y="2191"/>
                  </a:lnTo>
                  <a:cubicBezTo>
                    <a:pt x="3121" y="2182"/>
                    <a:pt x="3130" y="2172"/>
                    <a:pt x="3140" y="2160"/>
                  </a:cubicBezTo>
                  <a:close/>
                  <a:moveTo>
                    <a:pt x="8771" y="1"/>
                  </a:moveTo>
                  <a:cubicBezTo>
                    <a:pt x="8182" y="1"/>
                    <a:pt x="7592" y="53"/>
                    <a:pt x="7010" y="152"/>
                  </a:cubicBezTo>
                  <a:cubicBezTo>
                    <a:pt x="6362" y="256"/>
                    <a:pt x="5692" y="445"/>
                    <a:pt x="5065" y="612"/>
                  </a:cubicBezTo>
                  <a:cubicBezTo>
                    <a:pt x="4646" y="758"/>
                    <a:pt x="4228" y="863"/>
                    <a:pt x="3893" y="1177"/>
                  </a:cubicBezTo>
                  <a:cubicBezTo>
                    <a:pt x="3704" y="1386"/>
                    <a:pt x="3558" y="1595"/>
                    <a:pt x="3391" y="1825"/>
                  </a:cubicBezTo>
                  <a:cubicBezTo>
                    <a:pt x="3328" y="1930"/>
                    <a:pt x="3286" y="1951"/>
                    <a:pt x="3223" y="2056"/>
                  </a:cubicBezTo>
                  <a:cubicBezTo>
                    <a:pt x="3189" y="2098"/>
                    <a:pt x="3161" y="2133"/>
                    <a:pt x="3140" y="2160"/>
                  </a:cubicBezTo>
                  <a:lnTo>
                    <a:pt x="3140" y="2160"/>
                  </a:lnTo>
                  <a:cubicBezTo>
                    <a:pt x="3140" y="2139"/>
                    <a:pt x="3160" y="2139"/>
                    <a:pt x="3160" y="2118"/>
                  </a:cubicBezTo>
                  <a:lnTo>
                    <a:pt x="3160" y="2118"/>
                  </a:lnTo>
                  <a:cubicBezTo>
                    <a:pt x="3114" y="2181"/>
                    <a:pt x="3087" y="2217"/>
                    <a:pt x="3081" y="2227"/>
                  </a:cubicBezTo>
                  <a:lnTo>
                    <a:pt x="3081" y="2227"/>
                  </a:lnTo>
                  <a:cubicBezTo>
                    <a:pt x="3092" y="2215"/>
                    <a:pt x="3103" y="2203"/>
                    <a:pt x="3114" y="2191"/>
                  </a:cubicBezTo>
                  <a:lnTo>
                    <a:pt x="3114" y="2191"/>
                  </a:lnTo>
                  <a:cubicBezTo>
                    <a:pt x="3092" y="2217"/>
                    <a:pt x="3081" y="2230"/>
                    <a:pt x="3080" y="2230"/>
                  </a:cubicBezTo>
                  <a:cubicBezTo>
                    <a:pt x="3080" y="2230"/>
                    <a:pt x="3080" y="2229"/>
                    <a:pt x="3081" y="2227"/>
                  </a:cubicBezTo>
                  <a:lnTo>
                    <a:pt x="3081" y="2227"/>
                  </a:lnTo>
                  <a:cubicBezTo>
                    <a:pt x="3010" y="2303"/>
                    <a:pt x="2928" y="2372"/>
                    <a:pt x="2847" y="2453"/>
                  </a:cubicBezTo>
                  <a:cubicBezTo>
                    <a:pt x="2784" y="2495"/>
                    <a:pt x="2763" y="2558"/>
                    <a:pt x="2721" y="2579"/>
                  </a:cubicBezTo>
                  <a:cubicBezTo>
                    <a:pt x="2282" y="2976"/>
                    <a:pt x="1884" y="3416"/>
                    <a:pt x="1466" y="3834"/>
                  </a:cubicBezTo>
                  <a:cubicBezTo>
                    <a:pt x="984" y="4315"/>
                    <a:pt x="650" y="4880"/>
                    <a:pt x="461" y="5529"/>
                  </a:cubicBezTo>
                  <a:cubicBezTo>
                    <a:pt x="1" y="7182"/>
                    <a:pt x="127" y="8940"/>
                    <a:pt x="608" y="10551"/>
                  </a:cubicBezTo>
                  <a:cubicBezTo>
                    <a:pt x="963" y="11806"/>
                    <a:pt x="1361" y="13145"/>
                    <a:pt x="1989" y="14401"/>
                  </a:cubicBezTo>
                  <a:cubicBezTo>
                    <a:pt x="1926" y="14526"/>
                    <a:pt x="1947" y="14714"/>
                    <a:pt x="2010" y="14861"/>
                  </a:cubicBezTo>
                  <a:cubicBezTo>
                    <a:pt x="2240" y="15468"/>
                    <a:pt x="2637" y="15991"/>
                    <a:pt x="3098" y="16472"/>
                  </a:cubicBezTo>
                  <a:cubicBezTo>
                    <a:pt x="3077" y="16744"/>
                    <a:pt x="3160" y="17037"/>
                    <a:pt x="3412" y="17246"/>
                  </a:cubicBezTo>
                  <a:cubicBezTo>
                    <a:pt x="3976" y="17727"/>
                    <a:pt x="4604" y="18104"/>
                    <a:pt x="5232" y="18481"/>
                  </a:cubicBezTo>
                  <a:cubicBezTo>
                    <a:pt x="5483" y="18732"/>
                    <a:pt x="5755" y="19004"/>
                    <a:pt x="6027" y="19213"/>
                  </a:cubicBezTo>
                  <a:cubicBezTo>
                    <a:pt x="6529" y="19548"/>
                    <a:pt x="7157" y="19862"/>
                    <a:pt x="7659" y="20280"/>
                  </a:cubicBezTo>
                  <a:cubicBezTo>
                    <a:pt x="7806" y="20782"/>
                    <a:pt x="8078" y="21222"/>
                    <a:pt x="8496" y="21536"/>
                  </a:cubicBezTo>
                  <a:cubicBezTo>
                    <a:pt x="8517" y="21619"/>
                    <a:pt x="8580" y="21661"/>
                    <a:pt x="8622" y="21745"/>
                  </a:cubicBezTo>
                  <a:cubicBezTo>
                    <a:pt x="8329" y="22121"/>
                    <a:pt x="8098" y="22561"/>
                    <a:pt x="7952" y="23000"/>
                  </a:cubicBezTo>
                  <a:cubicBezTo>
                    <a:pt x="7764" y="23502"/>
                    <a:pt x="7806" y="23921"/>
                    <a:pt x="8015" y="24402"/>
                  </a:cubicBezTo>
                  <a:cubicBezTo>
                    <a:pt x="8257" y="24910"/>
                    <a:pt x="8814" y="25120"/>
                    <a:pt x="9385" y="25120"/>
                  </a:cubicBezTo>
                  <a:cubicBezTo>
                    <a:pt x="9896" y="25120"/>
                    <a:pt x="10418" y="24951"/>
                    <a:pt x="10735" y="24674"/>
                  </a:cubicBezTo>
                  <a:cubicBezTo>
                    <a:pt x="10944" y="24528"/>
                    <a:pt x="11049" y="24130"/>
                    <a:pt x="10944" y="23879"/>
                  </a:cubicBezTo>
                  <a:cubicBezTo>
                    <a:pt x="10777" y="23398"/>
                    <a:pt x="10609" y="22833"/>
                    <a:pt x="10295" y="22435"/>
                  </a:cubicBezTo>
                  <a:cubicBezTo>
                    <a:pt x="10484" y="22331"/>
                    <a:pt x="10630" y="22163"/>
                    <a:pt x="10714" y="21954"/>
                  </a:cubicBezTo>
                  <a:cubicBezTo>
                    <a:pt x="11132" y="21849"/>
                    <a:pt x="11551" y="21703"/>
                    <a:pt x="11927" y="21494"/>
                  </a:cubicBezTo>
                  <a:cubicBezTo>
                    <a:pt x="12890" y="20908"/>
                    <a:pt x="13518" y="20029"/>
                    <a:pt x="14334" y="19276"/>
                  </a:cubicBezTo>
                  <a:cubicBezTo>
                    <a:pt x="15338" y="18292"/>
                    <a:pt x="16112" y="17121"/>
                    <a:pt x="16845" y="15949"/>
                  </a:cubicBezTo>
                  <a:cubicBezTo>
                    <a:pt x="17221" y="15342"/>
                    <a:pt x="17619" y="14756"/>
                    <a:pt x="17891" y="14087"/>
                  </a:cubicBezTo>
                  <a:cubicBezTo>
                    <a:pt x="18079" y="13564"/>
                    <a:pt x="18205" y="12978"/>
                    <a:pt x="18330" y="12434"/>
                  </a:cubicBezTo>
                  <a:cubicBezTo>
                    <a:pt x="18623" y="11178"/>
                    <a:pt x="18728" y="9881"/>
                    <a:pt x="18456" y="8584"/>
                  </a:cubicBezTo>
                  <a:cubicBezTo>
                    <a:pt x="18205" y="7412"/>
                    <a:pt x="17577" y="6429"/>
                    <a:pt x="16761" y="5529"/>
                  </a:cubicBezTo>
                  <a:lnTo>
                    <a:pt x="16677" y="5383"/>
                  </a:lnTo>
                  <a:cubicBezTo>
                    <a:pt x="16614" y="5194"/>
                    <a:pt x="16531" y="5006"/>
                    <a:pt x="16426" y="4838"/>
                  </a:cubicBezTo>
                  <a:cubicBezTo>
                    <a:pt x="16410" y="4792"/>
                    <a:pt x="16325" y="4582"/>
                    <a:pt x="16317" y="4582"/>
                  </a:cubicBezTo>
                  <a:lnTo>
                    <a:pt x="16317" y="4582"/>
                  </a:lnTo>
                  <a:cubicBezTo>
                    <a:pt x="16315" y="4582"/>
                    <a:pt x="16321" y="4607"/>
                    <a:pt x="16342" y="4671"/>
                  </a:cubicBezTo>
                  <a:cubicBezTo>
                    <a:pt x="16238" y="4357"/>
                    <a:pt x="15987" y="4127"/>
                    <a:pt x="15736" y="3918"/>
                  </a:cubicBezTo>
                  <a:cubicBezTo>
                    <a:pt x="15464" y="3646"/>
                    <a:pt x="15568" y="3730"/>
                    <a:pt x="15359" y="3374"/>
                  </a:cubicBezTo>
                  <a:cubicBezTo>
                    <a:pt x="15045" y="2809"/>
                    <a:pt x="14836" y="2223"/>
                    <a:pt x="14313" y="1805"/>
                  </a:cubicBezTo>
                  <a:cubicBezTo>
                    <a:pt x="13413" y="1093"/>
                    <a:pt x="12220" y="591"/>
                    <a:pt x="11111" y="298"/>
                  </a:cubicBezTo>
                  <a:cubicBezTo>
                    <a:pt x="10345" y="95"/>
                    <a:pt x="9558" y="1"/>
                    <a:pt x="87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61"/>
            <p:cNvSpPr/>
            <p:nvPr/>
          </p:nvSpPr>
          <p:spPr>
            <a:xfrm>
              <a:off x="7535154" y="939325"/>
              <a:ext cx="643933" cy="1955285"/>
            </a:xfrm>
            <a:custGeom>
              <a:avLst/>
              <a:gdLst/>
              <a:ahLst/>
              <a:cxnLst/>
              <a:rect l="l" t="t" r="r" b="b"/>
              <a:pathLst>
                <a:path w="19522" h="59278" extrusionOk="0">
                  <a:moveTo>
                    <a:pt x="8203" y="1140"/>
                  </a:moveTo>
                  <a:cubicBezTo>
                    <a:pt x="11190" y="1140"/>
                    <a:pt x="13920" y="2682"/>
                    <a:pt x="15693" y="5129"/>
                  </a:cubicBezTo>
                  <a:cubicBezTo>
                    <a:pt x="16739" y="6552"/>
                    <a:pt x="17471" y="8163"/>
                    <a:pt x="17785" y="9900"/>
                  </a:cubicBezTo>
                  <a:cubicBezTo>
                    <a:pt x="18057" y="11553"/>
                    <a:pt x="18225" y="13289"/>
                    <a:pt x="17723" y="14901"/>
                  </a:cubicBezTo>
                  <a:cubicBezTo>
                    <a:pt x="17220" y="16595"/>
                    <a:pt x="16111" y="18060"/>
                    <a:pt x="14982" y="19399"/>
                  </a:cubicBezTo>
                  <a:cubicBezTo>
                    <a:pt x="13935" y="20676"/>
                    <a:pt x="12680" y="21596"/>
                    <a:pt x="11215" y="22349"/>
                  </a:cubicBezTo>
                  <a:lnTo>
                    <a:pt x="11194" y="22391"/>
                  </a:lnTo>
                  <a:cubicBezTo>
                    <a:pt x="11056" y="22252"/>
                    <a:pt x="10905" y="22170"/>
                    <a:pt x="10719" y="22170"/>
                  </a:cubicBezTo>
                  <a:cubicBezTo>
                    <a:pt x="10652" y="22170"/>
                    <a:pt x="10581" y="22181"/>
                    <a:pt x="10504" y="22203"/>
                  </a:cubicBezTo>
                  <a:lnTo>
                    <a:pt x="10483" y="22203"/>
                  </a:lnTo>
                  <a:cubicBezTo>
                    <a:pt x="10483" y="22182"/>
                    <a:pt x="10504" y="22140"/>
                    <a:pt x="10504" y="22140"/>
                  </a:cubicBezTo>
                  <a:cubicBezTo>
                    <a:pt x="10588" y="21910"/>
                    <a:pt x="10399" y="21659"/>
                    <a:pt x="10190" y="21596"/>
                  </a:cubicBezTo>
                  <a:cubicBezTo>
                    <a:pt x="10152" y="21590"/>
                    <a:pt x="10113" y="21587"/>
                    <a:pt x="10074" y="21587"/>
                  </a:cubicBezTo>
                  <a:cubicBezTo>
                    <a:pt x="9857" y="21587"/>
                    <a:pt x="9635" y="21678"/>
                    <a:pt x="9458" y="21784"/>
                  </a:cubicBezTo>
                  <a:cubicBezTo>
                    <a:pt x="8328" y="20864"/>
                    <a:pt x="6947" y="20215"/>
                    <a:pt x="5796" y="19253"/>
                  </a:cubicBezTo>
                  <a:cubicBezTo>
                    <a:pt x="4666" y="18290"/>
                    <a:pt x="3578" y="17328"/>
                    <a:pt x="2783" y="16072"/>
                  </a:cubicBezTo>
                  <a:cubicBezTo>
                    <a:pt x="2009" y="14796"/>
                    <a:pt x="1674" y="13457"/>
                    <a:pt x="1381" y="11992"/>
                  </a:cubicBezTo>
                  <a:cubicBezTo>
                    <a:pt x="1088" y="10611"/>
                    <a:pt x="1005" y="9168"/>
                    <a:pt x="1193" y="7787"/>
                  </a:cubicBezTo>
                  <a:cubicBezTo>
                    <a:pt x="1423" y="6196"/>
                    <a:pt x="1904" y="4543"/>
                    <a:pt x="3055" y="3372"/>
                  </a:cubicBezTo>
                  <a:cubicBezTo>
                    <a:pt x="4227" y="2158"/>
                    <a:pt x="5712" y="1321"/>
                    <a:pt x="7428" y="1175"/>
                  </a:cubicBezTo>
                  <a:cubicBezTo>
                    <a:pt x="7688" y="1152"/>
                    <a:pt x="7947" y="1140"/>
                    <a:pt x="8203" y="1140"/>
                  </a:cubicBezTo>
                  <a:close/>
                  <a:moveTo>
                    <a:pt x="10336" y="22475"/>
                  </a:moveTo>
                  <a:cubicBezTo>
                    <a:pt x="10336" y="22538"/>
                    <a:pt x="10378" y="22559"/>
                    <a:pt x="10399" y="22621"/>
                  </a:cubicBezTo>
                  <a:cubicBezTo>
                    <a:pt x="10357" y="22600"/>
                    <a:pt x="10316" y="22600"/>
                    <a:pt x="10274" y="22559"/>
                  </a:cubicBezTo>
                  <a:lnTo>
                    <a:pt x="10336" y="22475"/>
                  </a:lnTo>
                  <a:close/>
                  <a:moveTo>
                    <a:pt x="9772" y="22935"/>
                  </a:moveTo>
                  <a:cubicBezTo>
                    <a:pt x="9772" y="22977"/>
                    <a:pt x="9772" y="23040"/>
                    <a:pt x="9792" y="23082"/>
                  </a:cubicBezTo>
                  <a:cubicBezTo>
                    <a:pt x="9960" y="23542"/>
                    <a:pt x="10085" y="23919"/>
                    <a:pt x="10295" y="24316"/>
                  </a:cubicBezTo>
                  <a:cubicBezTo>
                    <a:pt x="10377" y="24482"/>
                    <a:pt x="10890" y="25446"/>
                    <a:pt x="10638" y="25446"/>
                  </a:cubicBezTo>
                  <a:cubicBezTo>
                    <a:pt x="10635" y="25446"/>
                    <a:pt x="10632" y="25446"/>
                    <a:pt x="10629" y="25446"/>
                  </a:cubicBezTo>
                  <a:cubicBezTo>
                    <a:pt x="10357" y="25425"/>
                    <a:pt x="10064" y="25279"/>
                    <a:pt x="9772" y="25216"/>
                  </a:cubicBezTo>
                  <a:cubicBezTo>
                    <a:pt x="9479" y="25132"/>
                    <a:pt x="9248" y="25028"/>
                    <a:pt x="8956" y="24923"/>
                  </a:cubicBezTo>
                  <a:cubicBezTo>
                    <a:pt x="8830" y="24860"/>
                    <a:pt x="8056" y="24735"/>
                    <a:pt x="8056" y="24714"/>
                  </a:cubicBezTo>
                  <a:cubicBezTo>
                    <a:pt x="7847" y="24295"/>
                    <a:pt x="8956" y="23479"/>
                    <a:pt x="9207" y="23291"/>
                  </a:cubicBezTo>
                  <a:cubicBezTo>
                    <a:pt x="9353" y="23186"/>
                    <a:pt x="9562" y="23061"/>
                    <a:pt x="9772" y="22935"/>
                  </a:cubicBezTo>
                  <a:close/>
                  <a:moveTo>
                    <a:pt x="8265" y="0"/>
                  </a:moveTo>
                  <a:cubicBezTo>
                    <a:pt x="7422" y="0"/>
                    <a:pt x="6577" y="126"/>
                    <a:pt x="5754" y="401"/>
                  </a:cubicBezTo>
                  <a:cubicBezTo>
                    <a:pt x="4227" y="924"/>
                    <a:pt x="2888" y="1844"/>
                    <a:pt x="1883" y="3079"/>
                  </a:cubicBezTo>
                  <a:cubicBezTo>
                    <a:pt x="900" y="4250"/>
                    <a:pt x="419" y="5841"/>
                    <a:pt x="209" y="7347"/>
                  </a:cubicBezTo>
                  <a:cubicBezTo>
                    <a:pt x="0" y="8875"/>
                    <a:pt x="21" y="10423"/>
                    <a:pt x="314" y="11950"/>
                  </a:cubicBezTo>
                  <a:cubicBezTo>
                    <a:pt x="628" y="13541"/>
                    <a:pt x="963" y="15089"/>
                    <a:pt x="1800" y="16491"/>
                  </a:cubicBezTo>
                  <a:cubicBezTo>
                    <a:pt x="2637" y="17872"/>
                    <a:pt x="3808" y="19002"/>
                    <a:pt x="5043" y="20048"/>
                  </a:cubicBezTo>
                  <a:cubicBezTo>
                    <a:pt x="6173" y="20927"/>
                    <a:pt x="7365" y="21868"/>
                    <a:pt x="8704" y="22391"/>
                  </a:cubicBezTo>
                  <a:cubicBezTo>
                    <a:pt x="8391" y="22621"/>
                    <a:pt x="8077" y="22914"/>
                    <a:pt x="7805" y="23186"/>
                  </a:cubicBezTo>
                  <a:cubicBezTo>
                    <a:pt x="7365" y="23709"/>
                    <a:pt x="6654" y="25069"/>
                    <a:pt x="7784" y="25383"/>
                  </a:cubicBezTo>
                  <a:cubicBezTo>
                    <a:pt x="8119" y="25488"/>
                    <a:pt x="8474" y="25530"/>
                    <a:pt x="8809" y="25676"/>
                  </a:cubicBezTo>
                  <a:cubicBezTo>
                    <a:pt x="9123" y="25802"/>
                    <a:pt x="9437" y="25906"/>
                    <a:pt x="9772" y="25969"/>
                  </a:cubicBezTo>
                  <a:cubicBezTo>
                    <a:pt x="10091" y="26031"/>
                    <a:pt x="10432" y="26171"/>
                    <a:pt x="10748" y="26171"/>
                  </a:cubicBezTo>
                  <a:cubicBezTo>
                    <a:pt x="10970" y="26171"/>
                    <a:pt x="11180" y="26102"/>
                    <a:pt x="11362" y="25885"/>
                  </a:cubicBezTo>
                  <a:cubicBezTo>
                    <a:pt x="11697" y="25488"/>
                    <a:pt x="11445" y="24839"/>
                    <a:pt x="11257" y="24421"/>
                  </a:cubicBezTo>
                  <a:cubicBezTo>
                    <a:pt x="11153" y="24170"/>
                    <a:pt x="11027" y="23919"/>
                    <a:pt x="10839" y="23689"/>
                  </a:cubicBezTo>
                  <a:cubicBezTo>
                    <a:pt x="10692" y="23479"/>
                    <a:pt x="10650" y="23124"/>
                    <a:pt x="10588" y="22852"/>
                  </a:cubicBezTo>
                  <a:cubicBezTo>
                    <a:pt x="10567" y="22810"/>
                    <a:pt x="10567" y="22747"/>
                    <a:pt x="10525" y="22726"/>
                  </a:cubicBezTo>
                  <a:cubicBezTo>
                    <a:pt x="10567" y="22726"/>
                    <a:pt x="10588" y="22747"/>
                    <a:pt x="10629" y="22747"/>
                  </a:cubicBezTo>
                  <a:cubicBezTo>
                    <a:pt x="10734" y="22747"/>
                    <a:pt x="11006" y="23396"/>
                    <a:pt x="11048" y="23479"/>
                  </a:cubicBezTo>
                  <a:lnTo>
                    <a:pt x="11759" y="24651"/>
                  </a:lnTo>
                  <a:cubicBezTo>
                    <a:pt x="12199" y="25383"/>
                    <a:pt x="12575" y="26178"/>
                    <a:pt x="12910" y="26953"/>
                  </a:cubicBezTo>
                  <a:cubicBezTo>
                    <a:pt x="13601" y="28564"/>
                    <a:pt x="14124" y="30175"/>
                    <a:pt x="14479" y="31870"/>
                  </a:cubicBezTo>
                  <a:cubicBezTo>
                    <a:pt x="15191" y="35155"/>
                    <a:pt x="15526" y="38523"/>
                    <a:pt x="15170" y="41850"/>
                  </a:cubicBezTo>
                  <a:cubicBezTo>
                    <a:pt x="14982" y="43545"/>
                    <a:pt x="14710" y="45219"/>
                    <a:pt x="14647" y="46914"/>
                  </a:cubicBezTo>
                  <a:cubicBezTo>
                    <a:pt x="14563" y="48483"/>
                    <a:pt x="14228" y="50031"/>
                    <a:pt x="14228" y="51622"/>
                  </a:cubicBezTo>
                  <a:cubicBezTo>
                    <a:pt x="14228" y="53212"/>
                    <a:pt x="14563" y="54844"/>
                    <a:pt x="15023" y="56392"/>
                  </a:cubicBezTo>
                  <a:cubicBezTo>
                    <a:pt x="15358" y="57459"/>
                    <a:pt x="15756" y="58694"/>
                    <a:pt x="16844" y="59238"/>
                  </a:cubicBezTo>
                  <a:cubicBezTo>
                    <a:pt x="16896" y="59265"/>
                    <a:pt x="16950" y="59278"/>
                    <a:pt x="17003" y="59278"/>
                  </a:cubicBezTo>
                  <a:cubicBezTo>
                    <a:pt x="17311" y="59278"/>
                    <a:pt x="17587" y="58863"/>
                    <a:pt x="17283" y="58631"/>
                  </a:cubicBezTo>
                  <a:cubicBezTo>
                    <a:pt x="16153" y="57773"/>
                    <a:pt x="15902" y="55932"/>
                    <a:pt x="15609" y="54635"/>
                  </a:cubicBezTo>
                  <a:cubicBezTo>
                    <a:pt x="15233" y="52982"/>
                    <a:pt x="15170" y="51370"/>
                    <a:pt x="15379" y="49717"/>
                  </a:cubicBezTo>
                  <a:cubicBezTo>
                    <a:pt x="15484" y="48922"/>
                    <a:pt x="15609" y="48169"/>
                    <a:pt x="15651" y="47395"/>
                  </a:cubicBezTo>
                  <a:cubicBezTo>
                    <a:pt x="15693" y="46495"/>
                    <a:pt x="15756" y="45616"/>
                    <a:pt x="15860" y="44738"/>
                  </a:cubicBezTo>
                  <a:cubicBezTo>
                    <a:pt x="16049" y="43043"/>
                    <a:pt x="16362" y="41348"/>
                    <a:pt x="16362" y="39653"/>
                  </a:cubicBezTo>
                  <a:cubicBezTo>
                    <a:pt x="16383" y="36222"/>
                    <a:pt x="15944" y="32665"/>
                    <a:pt x="14877" y="29422"/>
                  </a:cubicBezTo>
                  <a:cubicBezTo>
                    <a:pt x="14354" y="27810"/>
                    <a:pt x="13705" y="26199"/>
                    <a:pt x="12826" y="24756"/>
                  </a:cubicBezTo>
                  <a:cubicBezTo>
                    <a:pt x="12450" y="24107"/>
                    <a:pt x="11885" y="23521"/>
                    <a:pt x="11508" y="22893"/>
                  </a:cubicBezTo>
                  <a:lnTo>
                    <a:pt x="11529" y="22893"/>
                  </a:lnTo>
                  <a:cubicBezTo>
                    <a:pt x="12492" y="22433"/>
                    <a:pt x="13433" y="21931"/>
                    <a:pt x="14291" y="21261"/>
                  </a:cubicBezTo>
                  <a:cubicBezTo>
                    <a:pt x="15107" y="20634"/>
                    <a:pt x="15735" y="19859"/>
                    <a:pt x="16425" y="19106"/>
                  </a:cubicBezTo>
                  <a:cubicBezTo>
                    <a:pt x="17806" y="17537"/>
                    <a:pt x="18852" y="15612"/>
                    <a:pt x="19083" y="13520"/>
                  </a:cubicBezTo>
                  <a:cubicBezTo>
                    <a:pt x="19522" y="9335"/>
                    <a:pt x="17785" y="4732"/>
                    <a:pt x="14375" y="2158"/>
                  </a:cubicBezTo>
                  <a:cubicBezTo>
                    <a:pt x="12624" y="845"/>
                    <a:pt x="10449" y="0"/>
                    <a:pt x="82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0" name="Google Shape;1640;p61"/>
          <p:cNvGrpSpPr/>
          <p:nvPr/>
        </p:nvGrpSpPr>
        <p:grpSpPr>
          <a:xfrm>
            <a:off x="6797775" y="2357475"/>
            <a:ext cx="836975" cy="698350"/>
            <a:chOff x="7181850" y="1833225"/>
            <a:chExt cx="836975" cy="698350"/>
          </a:xfrm>
        </p:grpSpPr>
        <p:sp>
          <p:nvSpPr>
            <p:cNvPr id="1641" name="Google Shape;1641;p61"/>
            <p:cNvSpPr/>
            <p:nvPr/>
          </p:nvSpPr>
          <p:spPr>
            <a:xfrm>
              <a:off x="7873375" y="1833225"/>
              <a:ext cx="145450" cy="260525"/>
            </a:xfrm>
            <a:custGeom>
              <a:avLst/>
              <a:gdLst/>
              <a:ahLst/>
              <a:cxnLst/>
              <a:rect l="l" t="t" r="r" b="b"/>
              <a:pathLst>
                <a:path w="5818" h="10421" extrusionOk="0">
                  <a:moveTo>
                    <a:pt x="2762" y="5378"/>
                  </a:moveTo>
                  <a:cubicBezTo>
                    <a:pt x="2553" y="4687"/>
                    <a:pt x="2344" y="4059"/>
                    <a:pt x="2156" y="3453"/>
                  </a:cubicBezTo>
                  <a:cubicBezTo>
                    <a:pt x="2051" y="3097"/>
                    <a:pt x="1925" y="2720"/>
                    <a:pt x="1821" y="2365"/>
                  </a:cubicBezTo>
                  <a:cubicBezTo>
                    <a:pt x="1549" y="1569"/>
                    <a:pt x="1758" y="879"/>
                    <a:pt x="2093" y="168"/>
                  </a:cubicBezTo>
                  <a:cubicBezTo>
                    <a:pt x="2135" y="105"/>
                    <a:pt x="2177" y="84"/>
                    <a:pt x="2239" y="63"/>
                  </a:cubicBezTo>
                  <a:cubicBezTo>
                    <a:pt x="2260" y="42"/>
                    <a:pt x="2281" y="42"/>
                    <a:pt x="2386" y="0"/>
                  </a:cubicBezTo>
                  <a:cubicBezTo>
                    <a:pt x="2469" y="63"/>
                    <a:pt x="2595" y="105"/>
                    <a:pt x="2700" y="209"/>
                  </a:cubicBezTo>
                  <a:cubicBezTo>
                    <a:pt x="3097" y="565"/>
                    <a:pt x="3537" y="774"/>
                    <a:pt x="4060" y="712"/>
                  </a:cubicBezTo>
                  <a:cubicBezTo>
                    <a:pt x="4666" y="691"/>
                    <a:pt x="5210" y="921"/>
                    <a:pt x="5754" y="1151"/>
                  </a:cubicBezTo>
                  <a:cubicBezTo>
                    <a:pt x="5817" y="1821"/>
                    <a:pt x="5734" y="2469"/>
                    <a:pt x="5692" y="3118"/>
                  </a:cubicBezTo>
                  <a:cubicBezTo>
                    <a:pt x="5190" y="2992"/>
                    <a:pt x="4771" y="2825"/>
                    <a:pt x="4332" y="2762"/>
                  </a:cubicBezTo>
                  <a:cubicBezTo>
                    <a:pt x="3871" y="2699"/>
                    <a:pt x="3432" y="2762"/>
                    <a:pt x="2930" y="2762"/>
                  </a:cubicBezTo>
                  <a:cubicBezTo>
                    <a:pt x="2972" y="2930"/>
                    <a:pt x="2993" y="3097"/>
                    <a:pt x="3013" y="3243"/>
                  </a:cubicBezTo>
                  <a:cubicBezTo>
                    <a:pt x="3223" y="3871"/>
                    <a:pt x="3432" y="4478"/>
                    <a:pt x="3641" y="5085"/>
                  </a:cubicBezTo>
                  <a:cubicBezTo>
                    <a:pt x="3746" y="5378"/>
                    <a:pt x="3871" y="5608"/>
                    <a:pt x="4039" y="5859"/>
                  </a:cubicBezTo>
                  <a:cubicBezTo>
                    <a:pt x="4520" y="6570"/>
                    <a:pt x="4687" y="7365"/>
                    <a:pt x="4332" y="8202"/>
                  </a:cubicBezTo>
                  <a:cubicBezTo>
                    <a:pt x="4081" y="8725"/>
                    <a:pt x="3725" y="9144"/>
                    <a:pt x="3202" y="9374"/>
                  </a:cubicBezTo>
                  <a:cubicBezTo>
                    <a:pt x="2909" y="9500"/>
                    <a:pt x="2679" y="9625"/>
                    <a:pt x="2469" y="9813"/>
                  </a:cubicBezTo>
                  <a:cubicBezTo>
                    <a:pt x="1758" y="10420"/>
                    <a:pt x="607" y="10190"/>
                    <a:pt x="272" y="9311"/>
                  </a:cubicBezTo>
                  <a:cubicBezTo>
                    <a:pt x="0" y="8663"/>
                    <a:pt x="63" y="7993"/>
                    <a:pt x="189" y="7323"/>
                  </a:cubicBezTo>
                  <a:cubicBezTo>
                    <a:pt x="252" y="7114"/>
                    <a:pt x="419" y="6947"/>
                    <a:pt x="607" y="6779"/>
                  </a:cubicBezTo>
                  <a:cubicBezTo>
                    <a:pt x="1151" y="6382"/>
                    <a:pt x="1653" y="5922"/>
                    <a:pt x="2302" y="5691"/>
                  </a:cubicBezTo>
                  <a:cubicBezTo>
                    <a:pt x="2469" y="5608"/>
                    <a:pt x="2574" y="5503"/>
                    <a:pt x="2762" y="537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61"/>
            <p:cNvSpPr/>
            <p:nvPr/>
          </p:nvSpPr>
          <p:spPr>
            <a:xfrm>
              <a:off x="7829950" y="2123525"/>
              <a:ext cx="62800" cy="156950"/>
            </a:xfrm>
            <a:custGeom>
              <a:avLst/>
              <a:gdLst/>
              <a:ahLst/>
              <a:cxnLst/>
              <a:rect l="l" t="t" r="r" b="b"/>
              <a:pathLst>
                <a:path w="2512" h="6278" extrusionOk="0">
                  <a:moveTo>
                    <a:pt x="1465" y="4813"/>
                  </a:moveTo>
                  <a:cubicBezTo>
                    <a:pt x="1068" y="4353"/>
                    <a:pt x="733" y="3872"/>
                    <a:pt x="336" y="3432"/>
                  </a:cubicBezTo>
                  <a:cubicBezTo>
                    <a:pt x="126" y="3202"/>
                    <a:pt x="22" y="2930"/>
                    <a:pt x="22" y="2616"/>
                  </a:cubicBezTo>
                  <a:cubicBezTo>
                    <a:pt x="22" y="2072"/>
                    <a:pt x="1" y="1486"/>
                    <a:pt x="419" y="1047"/>
                  </a:cubicBezTo>
                  <a:cubicBezTo>
                    <a:pt x="566" y="901"/>
                    <a:pt x="629" y="629"/>
                    <a:pt x="754" y="440"/>
                  </a:cubicBezTo>
                  <a:cubicBezTo>
                    <a:pt x="963" y="105"/>
                    <a:pt x="1298" y="1"/>
                    <a:pt x="1675" y="168"/>
                  </a:cubicBezTo>
                  <a:cubicBezTo>
                    <a:pt x="1947" y="294"/>
                    <a:pt x="2051" y="608"/>
                    <a:pt x="1800" y="796"/>
                  </a:cubicBezTo>
                  <a:cubicBezTo>
                    <a:pt x="1465" y="1026"/>
                    <a:pt x="1298" y="1361"/>
                    <a:pt x="1152" y="1717"/>
                  </a:cubicBezTo>
                  <a:cubicBezTo>
                    <a:pt x="901" y="2198"/>
                    <a:pt x="901" y="2658"/>
                    <a:pt x="1319" y="3056"/>
                  </a:cubicBezTo>
                  <a:cubicBezTo>
                    <a:pt x="1675" y="3432"/>
                    <a:pt x="1947" y="3830"/>
                    <a:pt x="2240" y="4248"/>
                  </a:cubicBezTo>
                  <a:cubicBezTo>
                    <a:pt x="2512" y="4604"/>
                    <a:pt x="2470" y="5022"/>
                    <a:pt x="2344" y="5420"/>
                  </a:cubicBezTo>
                  <a:cubicBezTo>
                    <a:pt x="2344" y="5441"/>
                    <a:pt x="2323" y="5462"/>
                    <a:pt x="2302" y="5504"/>
                  </a:cubicBezTo>
                  <a:cubicBezTo>
                    <a:pt x="2051" y="5901"/>
                    <a:pt x="901" y="6278"/>
                    <a:pt x="482" y="6110"/>
                  </a:cubicBezTo>
                  <a:cubicBezTo>
                    <a:pt x="377" y="6048"/>
                    <a:pt x="252" y="5901"/>
                    <a:pt x="231" y="5797"/>
                  </a:cubicBezTo>
                  <a:cubicBezTo>
                    <a:pt x="231" y="5692"/>
                    <a:pt x="336" y="5504"/>
                    <a:pt x="461" y="5441"/>
                  </a:cubicBezTo>
                  <a:cubicBezTo>
                    <a:pt x="838" y="5336"/>
                    <a:pt x="1152" y="5169"/>
                    <a:pt x="1465" y="48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61"/>
            <p:cNvSpPr/>
            <p:nvPr/>
          </p:nvSpPr>
          <p:spPr>
            <a:xfrm>
              <a:off x="7212700" y="2062325"/>
              <a:ext cx="471875" cy="436850"/>
            </a:xfrm>
            <a:custGeom>
              <a:avLst/>
              <a:gdLst/>
              <a:ahLst/>
              <a:cxnLst/>
              <a:rect l="l" t="t" r="r" b="b"/>
              <a:pathLst>
                <a:path w="18875" h="17474" extrusionOk="0">
                  <a:moveTo>
                    <a:pt x="4102" y="1"/>
                  </a:moveTo>
                  <a:lnTo>
                    <a:pt x="4102" y="1"/>
                  </a:lnTo>
                  <a:cubicBezTo>
                    <a:pt x="4186" y="1716"/>
                    <a:pt x="3935" y="3286"/>
                    <a:pt x="4353" y="4792"/>
                  </a:cubicBezTo>
                  <a:cubicBezTo>
                    <a:pt x="4437" y="4834"/>
                    <a:pt x="4458" y="4855"/>
                    <a:pt x="4500" y="4855"/>
                  </a:cubicBezTo>
                  <a:cubicBezTo>
                    <a:pt x="4918" y="4960"/>
                    <a:pt x="5357" y="5064"/>
                    <a:pt x="5776" y="5169"/>
                  </a:cubicBezTo>
                  <a:cubicBezTo>
                    <a:pt x="6006" y="5232"/>
                    <a:pt x="6132" y="5420"/>
                    <a:pt x="6111" y="5629"/>
                  </a:cubicBezTo>
                  <a:cubicBezTo>
                    <a:pt x="6090" y="5838"/>
                    <a:pt x="5922" y="5901"/>
                    <a:pt x="5755" y="5901"/>
                  </a:cubicBezTo>
                  <a:cubicBezTo>
                    <a:pt x="5483" y="5901"/>
                    <a:pt x="5232" y="5859"/>
                    <a:pt x="4960" y="5838"/>
                  </a:cubicBezTo>
                  <a:cubicBezTo>
                    <a:pt x="4881" y="5812"/>
                    <a:pt x="4810" y="5745"/>
                    <a:pt x="4722" y="5745"/>
                  </a:cubicBezTo>
                  <a:cubicBezTo>
                    <a:pt x="4670" y="5745"/>
                    <a:pt x="4611" y="5768"/>
                    <a:pt x="4541" y="5838"/>
                  </a:cubicBezTo>
                  <a:cubicBezTo>
                    <a:pt x="4667" y="6424"/>
                    <a:pt x="4625" y="7094"/>
                    <a:pt x="4876" y="7680"/>
                  </a:cubicBezTo>
                  <a:cubicBezTo>
                    <a:pt x="5064" y="7722"/>
                    <a:pt x="5274" y="7680"/>
                    <a:pt x="5399" y="7763"/>
                  </a:cubicBezTo>
                  <a:cubicBezTo>
                    <a:pt x="5588" y="7847"/>
                    <a:pt x="5755" y="7973"/>
                    <a:pt x="5880" y="8140"/>
                  </a:cubicBezTo>
                  <a:cubicBezTo>
                    <a:pt x="6027" y="8349"/>
                    <a:pt x="5880" y="8600"/>
                    <a:pt x="5608" y="8663"/>
                  </a:cubicBezTo>
                  <a:cubicBezTo>
                    <a:pt x="5600" y="8664"/>
                    <a:pt x="5592" y="8665"/>
                    <a:pt x="5584" y="8665"/>
                  </a:cubicBezTo>
                  <a:cubicBezTo>
                    <a:pt x="5483" y="8665"/>
                    <a:pt x="5368" y="8596"/>
                    <a:pt x="5248" y="8596"/>
                  </a:cubicBezTo>
                  <a:cubicBezTo>
                    <a:pt x="5174" y="8596"/>
                    <a:pt x="5098" y="8622"/>
                    <a:pt x="5023" y="8705"/>
                  </a:cubicBezTo>
                  <a:cubicBezTo>
                    <a:pt x="5064" y="8998"/>
                    <a:pt x="4981" y="9333"/>
                    <a:pt x="5190" y="9626"/>
                  </a:cubicBezTo>
                  <a:cubicBezTo>
                    <a:pt x="5483" y="9709"/>
                    <a:pt x="5755" y="9814"/>
                    <a:pt x="6027" y="9877"/>
                  </a:cubicBezTo>
                  <a:cubicBezTo>
                    <a:pt x="6215" y="9939"/>
                    <a:pt x="6445" y="9939"/>
                    <a:pt x="6634" y="10023"/>
                  </a:cubicBezTo>
                  <a:cubicBezTo>
                    <a:pt x="6717" y="10044"/>
                    <a:pt x="6801" y="10191"/>
                    <a:pt x="6801" y="10274"/>
                  </a:cubicBezTo>
                  <a:cubicBezTo>
                    <a:pt x="6801" y="10379"/>
                    <a:pt x="6717" y="10504"/>
                    <a:pt x="6613" y="10546"/>
                  </a:cubicBezTo>
                  <a:cubicBezTo>
                    <a:pt x="6487" y="10588"/>
                    <a:pt x="6320" y="10609"/>
                    <a:pt x="6194" y="10609"/>
                  </a:cubicBezTo>
                  <a:lnTo>
                    <a:pt x="5357" y="10609"/>
                  </a:lnTo>
                  <a:cubicBezTo>
                    <a:pt x="5462" y="11069"/>
                    <a:pt x="5567" y="11446"/>
                    <a:pt x="5671" y="11844"/>
                  </a:cubicBezTo>
                  <a:cubicBezTo>
                    <a:pt x="5776" y="12283"/>
                    <a:pt x="5985" y="12680"/>
                    <a:pt x="6341" y="12952"/>
                  </a:cubicBezTo>
                  <a:cubicBezTo>
                    <a:pt x="6425" y="12994"/>
                    <a:pt x="6508" y="13057"/>
                    <a:pt x="6550" y="13099"/>
                  </a:cubicBezTo>
                  <a:cubicBezTo>
                    <a:pt x="6738" y="13308"/>
                    <a:pt x="6613" y="13685"/>
                    <a:pt x="6320" y="13706"/>
                  </a:cubicBezTo>
                  <a:cubicBezTo>
                    <a:pt x="6281" y="13712"/>
                    <a:pt x="6234" y="13717"/>
                    <a:pt x="6186" y="13717"/>
                  </a:cubicBezTo>
                  <a:cubicBezTo>
                    <a:pt x="6077" y="13717"/>
                    <a:pt x="5959" y="13694"/>
                    <a:pt x="5901" y="13622"/>
                  </a:cubicBezTo>
                  <a:cubicBezTo>
                    <a:pt x="5666" y="13342"/>
                    <a:pt x="5358" y="13301"/>
                    <a:pt x="5050" y="13301"/>
                  </a:cubicBezTo>
                  <a:cubicBezTo>
                    <a:pt x="4920" y="13301"/>
                    <a:pt x="4791" y="13308"/>
                    <a:pt x="4667" y="13308"/>
                  </a:cubicBezTo>
                  <a:lnTo>
                    <a:pt x="2993" y="13308"/>
                  </a:lnTo>
                  <a:cubicBezTo>
                    <a:pt x="2365" y="13308"/>
                    <a:pt x="1779" y="13266"/>
                    <a:pt x="1173" y="13099"/>
                  </a:cubicBezTo>
                  <a:cubicBezTo>
                    <a:pt x="796" y="12994"/>
                    <a:pt x="440" y="12952"/>
                    <a:pt x="22" y="12869"/>
                  </a:cubicBezTo>
                  <a:cubicBezTo>
                    <a:pt x="22" y="13099"/>
                    <a:pt x="1" y="13266"/>
                    <a:pt x="22" y="13434"/>
                  </a:cubicBezTo>
                  <a:lnTo>
                    <a:pt x="336" y="15003"/>
                  </a:lnTo>
                  <a:cubicBezTo>
                    <a:pt x="482" y="15735"/>
                    <a:pt x="629" y="16489"/>
                    <a:pt x="754" y="17242"/>
                  </a:cubicBezTo>
                  <a:cubicBezTo>
                    <a:pt x="810" y="17242"/>
                    <a:pt x="856" y="17251"/>
                    <a:pt x="894" y="17251"/>
                  </a:cubicBezTo>
                  <a:cubicBezTo>
                    <a:pt x="912" y="17251"/>
                    <a:pt x="929" y="17249"/>
                    <a:pt x="943" y="17242"/>
                  </a:cubicBezTo>
                  <a:cubicBezTo>
                    <a:pt x="1675" y="16781"/>
                    <a:pt x="2554" y="16719"/>
                    <a:pt x="3244" y="16196"/>
                  </a:cubicBezTo>
                  <a:cubicBezTo>
                    <a:pt x="3307" y="16133"/>
                    <a:pt x="3391" y="16112"/>
                    <a:pt x="3474" y="16091"/>
                  </a:cubicBezTo>
                  <a:cubicBezTo>
                    <a:pt x="3935" y="15924"/>
                    <a:pt x="4416" y="15777"/>
                    <a:pt x="4876" y="15631"/>
                  </a:cubicBezTo>
                  <a:cubicBezTo>
                    <a:pt x="5022" y="15594"/>
                    <a:pt x="5167" y="15574"/>
                    <a:pt x="5306" y="15574"/>
                  </a:cubicBezTo>
                  <a:cubicBezTo>
                    <a:pt x="5644" y="15574"/>
                    <a:pt x="5951" y="15696"/>
                    <a:pt x="6173" y="16007"/>
                  </a:cubicBezTo>
                  <a:cubicBezTo>
                    <a:pt x="6425" y="16363"/>
                    <a:pt x="6759" y="16572"/>
                    <a:pt x="7136" y="16740"/>
                  </a:cubicBezTo>
                  <a:cubicBezTo>
                    <a:pt x="8248" y="17184"/>
                    <a:pt x="9399" y="17473"/>
                    <a:pt x="10608" y="17473"/>
                  </a:cubicBezTo>
                  <a:cubicBezTo>
                    <a:pt x="10650" y="17473"/>
                    <a:pt x="10693" y="17473"/>
                    <a:pt x="10735" y="17472"/>
                  </a:cubicBezTo>
                  <a:cubicBezTo>
                    <a:pt x="11258" y="17472"/>
                    <a:pt x="11823" y="17472"/>
                    <a:pt x="12304" y="17346"/>
                  </a:cubicBezTo>
                  <a:cubicBezTo>
                    <a:pt x="12764" y="17242"/>
                    <a:pt x="13183" y="17158"/>
                    <a:pt x="13622" y="17158"/>
                  </a:cubicBezTo>
                  <a:cubicBezTo>
                    <a:pt x="13662" y="17159"/>
                    <a:pt x="13701" y="17159"/>
                    <a:pt x="13741" y="17159"/>
                  </a:cubicBezTo>
                  <a:cubicBezTo>
                    <a:pt x="14717" y="17159"/>
                    <a:pt x="15584" y="16910"/>
                    <a:pt x="16489" y="16468"/>
                  </a:cubicBezTo>
                  <a:cubicBezTo>
                    <a:pt x="17326" y="16091"/>
                    <a:pt x="17912" y="15421"/>
                    <a:pt x="18539" y="14836"/>
                  </a:cubicBezTo>
                  <a:cubicBezTo>
                    <a:pt x="18769" y="14626"/>
                    <a:pt x="18874" y="14312"/>
                    <a:pt x="18790" y="14020"/>
                  </a:cubicBezTo>
                  <a:cubicBezTo>
                    <a:pt x="18560" y="13538"/>
                    <a:pt x="18560" y="12869"/>
                    <a:pt x="18037" y="12325"/>
                  </a:cubicBezTo>
                  <a:cubicBezTo>
                    <a:pt x="17987" y="12331"/>
                    <a:pt x="17939" y="12334"/>
                    <a:pt x="17890" y="12334"/>
                  </a:cubicBezTo>
                  <a:cubicBezTo>
                    <a:pt x="17452" y="12334"/>
                    <a:pt x="17073" y="12091"/>
                    <a:pt x="16677" y="11864"/>
                  </a:cubicBezTo>
                  <a:cubicBezTo>
                    <a:pt x="15849" y="11429"/>
                    <a:pt x="14991" y="11225"/>
                    <a:pt x="14103" y="11225"/>
                  </a:cubicBezTo>
                  <a:cubicBezTo>
                    <a:pt x="13712" y="11225"/>
                    <a:pt x="13314" y="11265"/>
                    <a:pt x="12911" y="11341"/>
                  </a:cubicBezTo>
                  <a:cubicBezTo>
                    <a:pt x="12702" y="11383"/>
                    <a:pt x="12498" y="11409"/>
                    <a:pt x="12299" y="11409"/>
                  </a:cubicBezTo>
                  <a:cubicBezTo>
                    <a:pt x="12100" y="11409"/>
                    <a:pt x="11906" y="11383"/>
                    <a:pt x="11718" y="11320"/>
                  </a:cubicBezTo>
                  <a:lnTo>
                    <a:pt x="11090" y="10232"/>
                  </a:lnTo>
                  <a:cubicBezTo>
                    <a:pt x="10630" y="9416"/>
                    <a:pt x="10212" y="8600"/>
                    <a:pt x="9772" y="7826"/>
                  </a:cubicBezTo>
                  <a:cubicBezTo>
                    <a:pt x="8998" y="6466"/>
                    <a:pt x="8182" y="5148"/>
                    <a:pt x="7366" y="3788"/>
                  </a:cubicBezTo>
                  <a:cubicBezTo>
                    <a:pt x="6969" y="3139"/>
                    <a:pt x="6508" y="2532"/>
                    <a:pt x="5964" y="1988"/>
                  </a:cubicBezTo>
                  <a:cubicBezTo>
                    <a:pt x="5671" y="1696"/>
                    <a:pt x="5399" y="1361"/>
                    <a:pt x="5169" y="1047"/>
                  </a:cubicBezTo>
                  <a:cubicBezTo>
                    <a:pt x="4918" y="712"/>
                    <a:pt x="4625" y="356"/>
                    <a:pt x="4102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61"/>
            <p:cNvSpPr/>
            <p:nvPr/>
          </p:nvSpPr>
          <p:spPr>
            <a:xfrm>
              <a:off x="7458575" y="2029375"/>
              <a:ext cx="100450" cy="299750"/>
            </a:xfrm>
            <a:custGeom>
              <a:avLst/>
              <a:gdLst/>
              <a:ahLst/>
              <a:cxnLst/>
              <a:rect l="l" t="t" r="r" b="b"/>
              <a:pathLst>
                <a:path w="4018" h="11990" extrusionOk="0">
                  <a:moveTo>
                    <a:pt x="523" y="1"/>
                  </a:moveTo>
                  <a:cubicBezTo>
                    <a:pt x="147" y="1465"/>
                    <a:pt x="21" y="2888"/>
                    <a:pt x="167" y="4290"/>
                  </a:cubicBezTo>
                  <a:cubicBezTo>
                    <a:pt x="251" y="4353"/>
                    <a:pt x="314" y="4374"/>
                    <a:pt x="356" y="4395"/>
                  </a:cubicBezTo>
                  <a:cubicBezTo>
                    <a:pt x="565" y="4478"/>
                    <a:pt x="837" y="4562"/>
                    <a:pt x="774" y="4876"/>
                  </a:cubicBezTo>
                  <a:cubicBezTo>
                    <a:pt x="753" y="5211"/>
                    <a:pt x="460" y="5127"/>
                    <a:pt x="251" y="5190"/>
                  </a:cubicBezTo>
                  <a:cubicBezTo>
                    <a:pt x="230" y="5190"/>
                    <a:pt x="209" y="5211"/>
                    <a:pt x="167" y="5231"/>
                  </a:cubicBezTo>
                  <a:lnTo>
                    <a:pt x="167" y="5922"/>
                  </a:lnTo>
                  <a:cubicBezTo>
                    <a:pt x="335" y="5943"/>
                    <a:pt x="460" y="5922"/>
                    <a:pt x="544" y="5964"/>
                  </a:cubicBezTo>
                  <a:cubicBezTo>
                    <a:pt x="670" y="6027"/>
                    <a:pt x="795" y="6110"/>
                    <a:pt x="879" y="6215"/>
                  </a:cubicBezTo>
                  <a:cubicBezTo>
                    <a:pt x="942" y="6278"/>
                    <a:pt x="942" y="6445"/>
                    <a:pt x="879" y="6529"/>
                  </a:cubicBezTo>
                  <a:cubicBezTo>
                    <a:pt x="879" y="6583"/>
                    <a:pt x="769" y="6637"/>
                    <a:pt x="672" y="6637"/>
                  </a:cubicBezTo>
                  <a:cubicBezTo>
                    <a:pt x="657" y="6637"/>
                    <a:pt x="642" y="6636"/>
                    <a:pt x="628" y="6633"/>
                  </a:cubicBezTo>
                  <a:cubicBezTo>
                    <a:pt x="460" y="6591"/>
                    <a:pt x="335" y="6529"/>
                    <a:pt x="167" y="6466"/>
                  </a:cubicBezTo>
                  <a:lnTo>
                    <a:pt x="167" y="6466"/>
                  </a:lnTo>
                  <a:cubicBezTo>
                    <a:pt x="0" y="7219"/>
                    <a:pt x="126" y="7826"/>
                    <a:pt x="523" y="8433"/>
                  </a:cubicBezTo>
                  <a:cubicBezTo>
                    <a:pt x="1255" y="9584"/>
                    <a:pt x="1883" y="10818"/>
                    <a:pt x="2532" y="11990"/>
                  </a:cubicBezTo>
                  <a:cubicBezTo>
                    <a:pt x="3034" y="11885"/>
                    <a:pt x="3473" y="11801"/>
                    <a:pt x="4017" y="11697"/>
                  </a:cubicBezTo>
                  <a:cubicBezTo>
                    <a:pt x="3934" y="11341"/>
                    <a:pt x="3871" y="10985"/>
                    <a:pt x="3787" y="10651"/>
                  </a:cubicBezTo>
                  <a:cubicBezTo>
                    <a:pt x="3557" y="9709"/>
                    <a:pt x="3285" y="8768"/>
                    <a:pt x="3076" y="7826"/>
                  </a:cubicBezTo>
                  <a:cubicBezTo>
                    <a:pt x="2888" y="7115"/>
                    <a:pt x="2783" y="6382"/>
                    <a:pt x="2553" y="5692"/>
                  </a:cubicBezTo>
                  <a:cubicBezTo>
                    <a:pt x="2343" y="5064"/>
                    <a:pt x="2155" y="4457"/>
                    <a:pt x="2030" y="3830"/>
                  </a:cubicBezTo>
                  <a:cubicBezTo>
                    <a:pt x="1779" y="2595"/>
                    <a:pt x="1402" y="1361"/>
                    <a:pt x="774" y="273"/>
                  </a:cubicBezTo>
                  <a:cubicBezTo>
                    <a:pt x="732" y="189"/>
                    <a:pt x="649" y="105"/>
                    <a:pt x="523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61"/>
            <p:cNvSpPr/>
            <p:nvPr/>
          </p:nvSpPr>
          <p:spPr>
            <a:xfrm>
              <a:off x="7703375" y="2377225"/>
              <a:ext cx="68025" cy="73325"/>
            </a:xfrm>
            <a:custGeom>
              <a:avLst/>
              <a:gdLst/>
              <a:ahLst/>
              <a:cxnLst/>
              <a:rect l="l" t="t" r="r" b="b"/>
              <a:pathLst>
                <a:path w="2721" h="2933" extrusionOk="0">
                  <a:moveTo>
                    <a:pt x="1821" y="1"/>
                  </a:moveTo>
                  <a:cubicBezTo>
                    <a:pt x="1256" y="105"/>
                    <a:pt x="984" y="377"/>
                    <a:pt x="670" y="628"/>
                  </a:cubicBezTo>
                  <a:cubicBezTo>
                    <a:pt x="272" y="942"/>
                    <a:pt x="0" y="1298"/>
                    <a:pt x="84" y="1842"/>
                  </a:cubicBezTo>
                  <a:cubicBezTo>
                    <a:pt x="105" y="2093"/>
                    <a:pt x="63" y="2344"/>
                    <a:pt x="63" y="2595"/>
                  </a:cubicBezTo>
                  <a:cubicBezTo>
                    <a:pt x="544" y="2700"/>
                    <a:pt x="1005" y="2825"/>
                    <a:pt x="1444" y="2888"/>
                  </a:cubicBezTo>
                  <a:cubicBezTo>
                    <a:pt x="1668" y="2911"/>
                    <a:pt x="1897" y="2933"/>
                    <a:pt x="2127" y="2933"/>
                  </a:cubicBezTo>
                  <a:cubicBezTo>
                    <a:pt x="2326" y="2933"/>
                    <a:pt x="2526" y="2916"/>
                    <a:pt x="2720" y="2867"/>
                  </a:cubicBezTo>
                  <a:cubicBezTo>
                    <a:pt x="2679" y="2721"/>
                    <a:pt x="2699" y="2658"/>
                    <a:pt x="2679" y="2616"/>
                  </a:cubicBezTo>
                  <a:cubicBezTo>
                    <a:pt x="2469" y="2344"/>
                    <a:pt x="2176" y="2135"/>
                    <a:pt x="1863" y="1989"/>
                  </a:cubicBezTo>
                  <a:cubicBezTo>
                    <a:pt x="1046" y="1633"/>
                    <a:pt x="942" y="1152"/>
                    <a:pt x="1507" y="419"/>
                  </a:cubicBezTo>
                  <a:lnTo>
                    <a:pt x="18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61"/>
            <p:cNvSpPr/>
            <p:nvPr/>
          </p:nvSpPr>
          <p:spPr>
            <a:xfrm>
              <a:off x="7181850" y="2002700"/>
              <a:ext cx="610475" cy="528875"/>
            </a:xfrm>
            <a:custGeom>
              <a:avLst/>
              <a:gdLst/>
              <a:ahLst/>
              <a:cxnLst/>
              <a:rect l="l" t="t" r="r" b="b"/>
              <a:pathLst>
                <a:path w="24419" h="21155" extrusionOk="0">
                  <a:moveTo>
                    <a:pt x="10483" y="7303"/>
                  </a:moveTo>
                  <a:cubicBezTo>
                    <a:pt x="10504" y="7135"/>
                    <a:pt x="10504" y="6989"/>
                    <a:pt x="10504" y="6801"/>
                  </a:cubicBezTo>
                  <a:cubicBezTo>
                    <a:pt x="10504" y="5650"/>
                    <a:pt x="10483" y="4499"/>
                    <a:pt x="10504" y="3348"/>
                  </a:cubicBezTo>
                  <a:cubicBezTo>
                    <a:pt x="10504" y="2993"/>
                    <a:pt x="10588" y="2595"/>
                    <a:pt x="10651" y="2218"/>
                  </a:cubicBezTo>
                  <a:cubicBezTo>
                    <a:pt x="10672" y="1946"/>
                    <a:pt x="10755" y="1653"/>
                    <a:pt x="10755" y="1360"/>
                  </a:cubicBezTo>
                  <a:cubicBezTo>
                    <a:pt x="10755" y="1047"/>
                    <a:pt x="10860" y="796"/>
                    <a:pt x="11006" y="524"/>
                  </a:cubicBezTo>
                  <a:cubicBezTo>
                    <a:pt x="11236" y="105"/>
                    <a:pt x="11760" y="0"/>
                    <a:pt x="12136" y="335"/>
                  </a:cubicBezTo>
                  <a:cubicBezTo>
                    <a:pt x="12324" y="524"/>
                    <a:pt x="12471" y="733"/>
                    <a:pt x="12596" y="963"/>
                  </a:cubicBezTo>
                  <a:cubicBezTo>
                    <a:pt x="13287" y="2156"/>
                    <a:pt x="13705" y="3453"/>
                    <a:pt x="13957" y="4792"/>
                  </a:cubicBezTo>
                  <a:cubicBezTo>
                    <a:pt x="14103" y="5357"/>
                    <a:pt x="14270" y="5922"/>
                    <a:pt x="14459" y="6487"/>
                  </a:cubicBezTo>
                  <a:cubicBezTo>
                    <a:pt x="14689" y="7240"/>
                    <a:pt x="14835" y="8035"/>
                    <a:pt x="15045" y="8788"/>
                  </a:cubicBezTo>
                  <a:cubicBezTo>
                    <a:pt x="15317" y="9897"/>
                    <a:pt x="15609" y="11006"/>
                    <a:pt x="15923" y="12115"/>
                  </a:cubicBezTo>
                  <a:cubicBezTo>
                    <a:pt x="16007" y="12366"/>
                    <a:pt x="16133" y="12576"/>
                    <a:pt x="16258" y="12848"/>
                  </a:cubicBezTo>
                  <a:cubicBezTo>
                    <a:pt x="16425" y="12868"/>
                    <a:pt x="16551" y="12931"/>
                    <a:pt x="16698" y="12952"/>
                  </a:cubicBezTo>
                  <a:cubicBezTo>
                    <a:pt x="17304" y="13036"/>
                    <a:pt x="17848" y="13245"/>
                    <a:pt x="18371" y="13517"/>
                  </a:cubicBezTo>
                  <a:cubicBezTo>
                    <a:pt x="18518" y="13601"/>
                    <a:pt x="18643" y="13684"/>
                    <a:pt x="18769" y="13705"/>
                  </a:cubicBezTo>
                  <a:cubicBezTo>
                    <a:pt x="19522" y="13936"/>
                    <a:pt x="20087" y="14438"/>
                    <a:pt x="20506" y="15128"/>
                  </a:cubicBezTo>
                  <a:cubicBezTo>
                    <a:pt x="20527" y="15170"/>
                    <a:pt x="20589" y="15191"/>
                    <a:pt x="20652" y="15296"/>
                  </a:cubicBezTo>
                  <a:cubicBezTo>
                    <a:pt x="20799" y="15212"/>
                    <a:pt x="20945" y="15149"/>
                    <a:pt x="21050" y="15024"/>
                  </a:cubicBezTo>
                  <a:cubicBezTo>
                    <a:pt x="21594" y="14459"/>
                    <a:pt x="22368" y="14249"/>
                    <a:pt x="23037" y="13894"/>
                  </a:cubicBezTo>
                  <a:cubicBezTo>
                    <a:pt x="23226" y="13789"/>
                    <a:pt x="23519" y="13831"/>
                    <a:pt x="23728" y="13873"/>
                  </a:cubicBezTo>
                  <a:cubicBezTo>
                    <a:pt x="24063" y="13915"/>
                    <a:pt x="24251" y="14291"/>
                    <a:pt x="24084" y="14605"/>
                  </a:cubicBezTo>
                  <a:cubicBezTo>
                    <a:pt x="24000" y="14752"/>
                    <a:pt x="23874" y="14856"/>
                    <a:pt x="23749" y="14982"/>
                  </a:cubicBezTo>
                  <a:cubicBezTo>
                    <a:pt x="23414" y="15296"/>
                    <a:pt x="23100" y="15651"/>
                    <a:pt x="22891" y="16091"/>
                  </a:cubicBezTo>
                  <a:cubicBezTo>
                    <a:pt x="23268" y="16405"/>
                    <a:pt x="23644" y="16718"/>
                    <a:pt x="23979" y="17011"/>
                  </a:cubicBezTo>
                  <a:cubicBezTo>
                    <a:pt x="24376" y="17304"/>
                    <a:pt x="24418" y="17744"/>
                    <a:pt x="24376" y="18204"/>
                  </a:cubicBezTo>
                  <a:cubicBezTo>
                    <a:pt x="24335" y="18476"/>
                    <a:pt x="24188" y="18643"/>
                    <a:pt x="23937" y="18685"/>
                  </a:cubicBezTo>
                  <a:cubicBezTo>
                    <a:pt x="23268" y="18706"/>
                    <a:pt x="22619" y="18790"/>
                    <a:pt x="21991" y="18622"/>
                  </a:cubicBezTo>
                  <a:cubicBezTo>
                    <a:pt x="21343" y="18476"/>
                    <a:pt x="20715" y="18476"/>
                    <a:pt x="20003" y="18434"/>
                  </a:cubicBezTo>
                  <a:cubicBezTo>
                    <a:pt x="19376" y="19271"/>
                    <a:pt x="18455" y="19731"/>
                    <a:pt x="17555" y="20213"/>
                  </a:cubicBezTo>
                  <a:cubicBezTo>
                    <a:pt x="17283" y="20380"/>
                    <a:pt x="17032" y="20464"/>
                    <a:pt x="16739" y="20506"/>
                  </a:cubicBezTo>
                  <a:cubicBezTo>
                    <a:pt x="15944" y="20694"/>
                    <a:pt x="15170" y="20736"/>
                    <a:pt x="14375" y="20715"/>
                  </a:cubicBezTo>
                  <a:cubicBezTo>
                    <a:pt x="14312" y="20715"/>
                    <a:pt x="14208" y="20715"/>
                    <a:pt x="14124" y="20736"/>
                  </a:cubicBezTo>
                  <a:cubicBezTo>
                    <a:pt x="13015" y="21154"/>
                    <a:pt x="11906" y="20924"/>
                    <a:pt x="10797" y="20882"/>
                  </a:cubicBezTo>
                  <a:cubicBezTo>
                    <a:pt x="10023" y="20840"/>
                    <a:pt x="9249" y="20527"/>
                    <a:pt x="8475" y="20380"/>
                  </a:cubicBezTo>
                  <a:cubicBezTo>
                    <a:pt x="7659" y="20213"/>
                    <a:pt x="7010" y="19794"/>
                    <a:pt x="6508" y="19125"/>
                  </a:cubicBezTo>
                  <a:cubicBezTo>
                    <a:pt x="5650" y="19166"/>
                    <a:pt x="4813" y="19313"/>
                    <a:pt x="4081" y="19836"/>
                  </a:cubicBezTo>
                  <a:cubicBezTo>
                    <a:pt x="3955" y="19941"/>
                    <a:pt x="3767" y="19962"/>
                    <a:pt x="3578" y="20045"/>
                  </a:cubicBezTo>
                  <a:cubicBezTo>
                    <a:pt x="3181" y="20171"/>
                    <a:pt x="2762" y="20213"/>
                    <a:pt x="2428" y="20485"/>
                  </a:cubicBezTo>
                  <a:cubicBezTo>
                    <a:pt x="2323" y="20568"/>
                    <a:pt x="2135" y="20589"/>
                    <a:pt x="2009" y="20589"/>
                  </a:cubicBezTo>
                  <a:cubicBezTo>
                    <a:pt x="1800" y="20610"/>
                    <a:pt x="1653" y="20673"/>
                    <a:pt x="1465" y="20819"/>
                  </a:cubicBezTo>
                  <a:cubicBezTo>
                    <a:pt x="1235" y="21029"/>
                    <a:pt x="942" y="20924"/>
                    <a:pt x="816" y="20673"/>
                  </a:cubicBezTo>
                  <a:cubicBezTo>
                    <a:pt x="754" y="20527"/>
                    <a:pt x="670" y="20380"/>
                    <a:pt x="712" y="20255"/>
                  </a:cubicBezTo>
                  <a:cubicBezTo>
                    <a:pt x="775" y="19041"/>
                    <a:pt x="419" y="17911"/>
                    <a:pt x="210" y="16760"/>
                  </a:cubicBezTo>
                  <a:cubicBezTo>
                    <a:pt x="147" y="16488"/>
                    <a:pt x="84" y="16195"/>
                    <a:pt x="42" y="15902"/>
                  </a:cubicBezTo>
                  <a:cubicBezTo>
                    <a:pt x="21" y="15693"/>
                    <a:pt x="0" y="15484"/>
                    <a:pt x="21" y="15296"/>
                  </a:cubicBezTo>
                  <a:cubicBezTo>
                    <a:pt x="84" y="14731"/>
                    <a:pt x="314" y="14521"/>
                    <a:pt x="879" y="14563"/>
                  </a:cubicBezTo>
                  <a:cubicBezTo>
                    <a:pt x="1340" y="14584"/>
                    <a:pt x="1779" y="14647"/>
                    <a:pt x="2197" y="14814"/>
                  </a:cubicBezTo>
                  <a:cubicBezTo>
                    <a:pt x="3390" y="15191"/>
                    <a:pt x="4645" y="15024"/>
                    <a:pt x="5901" y="15065"/>
                  </a:cubicBezTo>
                  <a:cubicBezTo>
                    <a:pt x="5901" y="14919"/>
                    <a:pt x="5964" y="14814"/>
                    <a:pt x="5943" y="14689"/>
                  </a:cubicBezTo>
                  <a:cubicBezTo>
                    <a:pt x="5441" y="13057"/>
                    <a:pt x="5231" y="11341"/>
                    <a:pt x="4938" y="9688"/>
                  </a:cubicBezTo>
                  <a:cubicBezTo>
                    <a:pt x="4792" y="8705"/>
                    <a:pt x="4645" y="7763"/>
                    <a:pt x="4520" y="6801"/>
                  </a:cubicBezTo>
                  <a:cubicBezTo>
                    <a:pt x="4436" y="6236"/>
                    <a:pt x="4415" y="5629"/>
                    <a:pt x="4394" y="5043"/>
                  </a:cubicBezTo>
                  <a:cubicBezTo>
                    <a:pt x="4353" y="4060"/>
                    <a:pt x="4394" y="3034"/>
                    <a:pt x="4394" y="2051"/>
                  </a:cubicBezTo>
                  <a:cubicBezTo>
                    <a:pt x="4394" y="1779"/>
                    <a:pt x="4353" y="1486"/>
                    <a:pt x="4625" y="1340"/>
                  </a:cubicBezTo>
                  <a:cubicBezTo>
                    <a:pt x="4918" y="1172"/>
                    <a:pt x="5231" y="1277"/>
                    <a:pt x="5441" y="1486"/>
                  </a:cubicBezTo>
                  <a:cubicBezTo>
                    <a:pt x="5985" y="1988"/>
                    <a:pt x="6487" y="2511"/>
                    <a:pt x="6968" y="3055"/>
                  </a:cubicBezTo>
                  <a:cubicBezTo>
                    <a:pt x="7219" y="3327"/>
                    <a:pt x="7407" y="3641"/>
                    <a:pt x="7659" y="3871"/>
                  </a:cubicBezTo>
                  <a:cubicBezTo>
                    <a:pt x="8349" y="4520"/>
                    <a:pt x="8893" y="5294"/>
                    <a:pt x="9395" y="6089"/>
                  </a:cubicBezTo>
                  <a:cubicBezTo>
                    <a:pt x="9646" y="6550"/>
                    <a:pt x="9939" y="7010"/>
                    <a:pt x="10232" y="7449"/>
                  </a:cubicBezTo>
                  <a:cubicBezTo>
                    <a:pt x="10379" y="7324"/>
                    <a:pt x="10441" y="7324"/>
                    <a:pt x="10483" y="7303"/>
                  </a:cubicBezTo>
                  <a:close/>
                  <a:moveTo>
                    <a:pt x="5336" y="2469"/>
                  </a:moveTo>
                  <a:cubicBezTo>
                    <a:pt x="5420" y="4185"/>
                    <a:pt x="5169" y="5754"/>
                    <a:pt x="5587" y="7240"/>
                  </a:cubicBezTo>
                  <a:cubicBezTo>
                    <a:pt x="5671" y="7303"/>
                    <a:pt x="5692" y="7324"/>
                    <a:pt x="5734" y="7324"/>
                  </a:cubicBezTo>
                  <a:cubicBezTo>
                    <a:pt x="6152" y="7428"/>
                    <a:pt x="6591" y="7533"/>
                    <a:pt x="7010" y="7638"/>
                  </a:cubicBezTo>
                  <a:cubicBezTo>
                    <a:pt x="7240" y="7700"/>
                    <a:pt x="7366" y="7868"/>
                    <a:pt x="7345" y="8077"/>
                  </a:cubicBezTo>
                  <a:cubicBezTo>
                    <a:pt x="7324" y="8286"/>
                    <a:pt x="7156" y="8370"/>
                    <a:pt x="6989" y="8370"/>
                  </a:cubicBezTo>
                  <a:cubicBezTo>
                    <a:pt x="6717" y="8370"/>
                    <a:pt x="6466" y="8328"/>
                    <a:pt x="6194" y="8286"/>
                  </a:cubicBezTo>
                  <a:cubicBezTo>
                    <a:pt x="6068" y="8265"/>
                    <a:pt x="5964" y="8119"/>
                    <a:pt x="5775" y="8286"/>
                  </a:cubicBezTo>
                  <a:cubicBezTo>
                    <a:pt x="5901" y="8893"/>
                    <a:pt x="5859" y="9542"/>
                    <a:pt x="6110" y="10148"/>
                  </a:cubicBezTo>
                  <a:cubicBezTo>
                    <a:pt x="6298" y="10169"/>
                    <a:pt x="6508" y="10148"/>
                    <a:pt x="6633" y="10232"/>
                  </a:cubicBezTo>
                  <a:cubicBezTo>
                    <a:pt x="6822" y="10316"/>
                    <a:pt x="6989" y="10441"/>
                    <a:pt x="7114" y="10588"/>
                  </a:cubicBezTo>
                  <a:cubicBezTo>
                    <a:pt x="7261" y="10797"/>
                    <a:pt x="7114" y="11069"/>
                    <a:pt x="6842" y="11111"/>
                  </a:cubicBezTo>
                  <a:cubicBezTo>
                    <a:pt x="6675" y="11153"/>
                    <a:pt x="6466" y="10943"/>
                    <a:pt x="6257" y="11174"/>
                  </a:cubicBezTo>
                  <a:cubicBezTo>
                    <a:pt x="6298" y="11446"/>
                    <a:pt x="6215" y="11801"/>
                    <a:pt x="6424" y="12073"/>
                  </a:cubicBezTo>
                  <a:cubicBezTo>
                    <a:pt x="6717" y="12157"/>
                    <a:pt x="6989" y="12262"/>
                    <a:pt x="7261" y="12345"/>
                  </a:cubicBezTo>
                  <a:cubicBezTo>
                    <a:pt x="7449" y="12387"/>
                    <a:pt x="7679" y="12387"/>
                    <a:pt x="7868" y="12471"/>
                  </a:cubicBezTo>
                  <a:cubicBezTo>
                    <a:pt x="7951" y="12492"/>
                    <a:pt x="8035" y="12659"/>
                    <a:pt x="8035" y="12743"/>
                  </a:cubicBezTo>
                  <a:cubicBezTo>
                    <a:pt x="8035" y="12848"/>
                    <a:pt x="7951" y="12973"/>
                    <a:pt x="7847" y="12994"/>
                  </a:cubicBezTo>
                  <a:cubicBezTo>
                    <a:pt x="7721" y="13057"/>
                    <a:pt x="7554" y="13078"/>
                    <a:pt x="7428" y="13078"/>
                  </a:cubicBezTo>
                  <a:lnTo>
                    <a:pt x="6591" y="13078"/>
                  </a:lnTo>
                  <a:cubicBezTo>
                    <a:pt x="6696" y="13517"/>
                    <a:pt x="6801" y="13915"/>
                    <a:pt x="6905" y="14312"/>
                  </a:cubicBezTo>
                  <a:cubicBezTo>
                    <a:pt x="7010" y="14752"/>
                    <a:pt x="7219" y="15149"/>
                    <a:pt x="7575" y="15400"/>
                  </a:cubicBezTo>
                  <a:cubicBezTo>
                    <a:pt x="7659" y="15463"/>
                    <a:pt x="7742" y="15505"/>
                    <a:pt x="7784" y="15568"/>
                  </a:cubicBezTo>
                  <a:cubicBezTo>
                    <a:pt x="7972" y="15777"/>
                    <a:pt x="7847" y="16133"/>
                    <a:pt x="7554" y="16153"/>
                  </a:cubicBezTo>
                  <a:cubicBezTo>
                    <a:pt x="7428" y="16195"/>
                    <a:pt x="7219" y="16195"/>
                    <a:pt x="7135" y="16091"/>
                  </a:cubicBezTo>
                  <a:cubicBezTo>
                    <a:pt x="6801" y="15693"/>
                    <a:pt x="6319" y="15777"/>
                    <a:pt x="5901" y="15777"/>
                  </a:cubicBezTo>
                  <a:lnTo>
                    <a:pt x="4227" y="15777"/>
                  </a:lnTo>
                  <a:cubicBezTo>
                    <a:pt x="3599" y="15777"/>
                    <a:pt x="3013" y="15714"/>
                    <a:pt x="2407" y="15568"/>
                  </a:cubicBezTo>
                  <a:cubicBezTo>
                    <a:pt x="2030" y="15463"/>
                    <a:pt x="1674" y="15400"/>
                    <a:pt x="1256" y="15317"/>
                  </a:cubicBezTo>
                  <a:cubicBezTo>
                    <a:pt x="1256" y="15568"/>
                    <a:pt x="1235" y="15714"/>
                    <a:pt x="1256" y="15902"/>
                  </a:cubicBezTo>
                  <a:lnTo>
                    <a:pt x="1570" y="17472"/>
                  </a:lnTo>
                  <a:cubicBezTo>
                    <a:pt x="1716" y="18204"/>
                    <a:pt x="1863" y="18957"/>
                    <a:pt x="1988" y="19690"/>
                  </a:cubicBezTo>
                  <a:cubicBezTo>
                    <a:pt x="2072" y="19690"/>
                    <a:pt x="2135" y="19710"/>
                    <a:pt x="2177" y="19690"/>
                  </a:cubicBezTo>
                  <a:cubicBezTo>
                    <a:pt x="2909" y="19250"/>
                    <a:pt x="3788" y="19166"/>
                    <a:pt x="4478" y="18643"/>
                  </a:cubicBezTo>
                  <a:cubicBezTo>
                    <a:pt x="4541" y="18602"/>
                    <a:pt x="4625" y="18560"/>
                    <a:pt x="4708" y="18539"/>
                  </a:cubicBezTo>
                  <a:cubicBezTo>
                    <a:pt x="5169" y="18392"/>
                    <a:pt x="5650" y="18225"/>
                    <a:pt x="6110" y="18099"/>
                  </a:cubicBezTo>
                  <a:cubicBezTo>
                    <a:pt x="6612" y="17974"/>
                    <a:pt x="7094" y="18016"/>
                    <a:pt x="7407" y="18455"/>
                  </a:cubicBezTo>
                  <a:cubicBezTo>
                    <a:pt x="7659" y="18832"/>
                    <a:pt x="7993" y="19041"/>
                    <a:pt x="8370" y="19187"/>
                  </a:cubicBezTo>
                  <a:cubicBezTo>
                    <a:pt x="9521" y="19669"/>
                    <a:pt x="10713" y="19962"/>
                    <a:pt x="11969" y="19920"/>
                  </a:cubicBezTo>
                  <a:cubicBezTo>
                    <a:pt x="12492" y="19920"/>
                    <a:pt x="13057" y="19920"/>
                    <a:pt x="13538" y="19794"/>
                  </a:cubicBezTo>
                  <a:cubicBezTo>
                    <a:pt x="13998" y="19690"/>
                    <a:pt x="14417" y="19627"/>
                    <a:pt x="14856" y="19627"/>
                  </a:cubicBezTo>
                  <a:cubicBezTo>
                    <a:pt x="15881" y="19648"/>
                    <a:pt x="16781" y="19376"/>
                    <a:pt x="17723" y="18936"/>
                  </a:cubicBezTo>
                  <a:cubicBezTo>
                    <a:pt x="18560" y="18539"/>
                    <a:pt x="19146" y="17890"/>
                    <a:pt x="19773" y="17283"/>
                  </a:cubicBezTo>
                  <a:cubicBezTo>
                    <a:pt x="20003" y="17074"/>
                    <a:pt x="20108" y="16760"/>
                    <a:pt x="20024" y="16488"/>
                  </a:cubicBezTo>
                  <a:cubicBezTo>
                    <a:pt x="19857" y="15881"/>
                    <a:pt x="19857" y="15191"/>
                    <a:pt x="19334" y="14647"/>
                  </a:cubicBezTo>
                  <a:cubicBezTo>
                    <a:pt x="18832" y="14731"/>
                    <a:pt x="18413" y="14438"/>
                    <a:pt x="17974" y="14208"/>
                  </a:cubicBezTo>
                  <a:cubicBezTo>
                    <a:pt x="16760" y="13580"/>
                    <a:pt x="15505" y="13412"/>
                    <a:pt x="14208" y="13684"/>
                  </a:cubicBezTo>
                  <a:cubicBezTo>
                    <a:pt x="13789" y="13768"/>
                    <a:pt x="13392" y="13789"/>
                    <a:pt x="12994" y="13664"/>
                  </a:cubicBezTo>
                  <a:lnTo>
                    <a:pt x="12366" y="12555"/>
                  </a:lnTo>
                  <a:cubicBezTo>
                    <a:pt x="11927" y="11739"/>
                    <a:pt x="11508" y="10943"/>
                    <a:pt x="11069" y="10148"/>
                  </a:cubicBezTo>
                  <a:cubicBezTo>
                    <a:pt x="10274" y="8788"/>
                    <a:pt x="9458" y="7491"/>
                    <a:pt x="8663" y="6131"/>
                  </a:cubicBezTo>
                  <a:cubicBezTo>
                    <a:pt x="8265" y="5462"/>
                    <a:pt x="7784" y="4876"/>
                    <a:pt x="7240" y="4311"/>
                  </a:cubicBezTo>
                  <a:cubicBezTo>
                    <a:pt x="6947" y="4039"/>
                    <a:pt x="6696" y="3683"/>
                    <a:pt x="6466" y="3369"/>
                  </a:cubicBezTo>
                  <a:cubicBezTo>
                    <a:pt x="6110" y="3139"/>
                    <a:pt x="5838" y="2825"/>
                    <a:pt x="5336" y="2469"/>
                  </a:cubicBezTo>
                  <a:close/>
                  <a:moveTo>
                    <a:pt x="15107" y="12785"/>
                  </a:moveTo>
                  <a:cubicBezTo>
                    <a:pt x="15045" y="12429"/>
                    <a:pt x="14961" y="12094"/>
                    <a:pt x="14877" y="11739"/>
                  </a:cubicBezTo>
                  <a:cubicBezTo>
                    <a:pt x="14647" y="10797"/>
                    <a:pt x="14375" y="9855"/>
                    <a:pt x="14166" y="8914"/>
                  </a:cubicBezTo>
                  <a:cubicBezTo>
                    <a:pt x="13998" y="8223"/>
                    <a:pt x="13894" y="7491"/>
                    <a:pt x="13643" y="6780"/>
                  </a:cubicBezTo>
                  <a:cubicBezTo>
                    <a:pt x="13433" y="6152"/>
                    <a:pt x="13266" y="5545"/>
                    <a:pt x="13120" y="4917"/>
                  </a:cubicBezTo>
                  <a:cubicBezTo>
                    <a:pt x="12868" y="3683"/>
                    <a:pt x="12492" y="2469"/>
                    <a:pt x="11864" y="1360"/>
                  </a:cubicBezTo>
                  <a:cubicBezTo>
                    <a:pt x="11822" y="1277"/>
                    <a:pt x="11739" y="1214"/>
                    <a:pt x="11613" y="1109"/>
                  </a:cubicBezTo>
                  <a:cubicBezTo>
                    <a:pt x="11236" y="2574"/>
                    <a:pt x="11111" y="3976"/>
                    <a:pt x="11278" y="5399"/>
                  </a:cubicBezTo>
                  <a:cubicBezTo>
                    <a:pt x="11341" y="5441"/>
                    <a:pt x="11404" y="5462"/>
                    <a:pt x="11446" y="5503"/>
                  </a:cubicBezTo>
                  <a:cubicBezTo>
                    <a:pt x="11655" y="5566"/>
                    <a:pt x="11927" y="5650"/>
                    <a:pt x="11864" y="5964"/>
                  </a:cubicBezTo>
                  <a:cubicBezTo>
                    <a:pt x="11843" y="6298"/>
                    <a:pt x="11550" y="6236"/>
                    <a:pt x="11341" y="6278"/>
                  </a:cubicBezTo>
                  <a:cubicBezTo>
                    <a:pt x="11320" y="6278"/>
                    <a:pt x="11299" y="6298"/>
                    <a:pt x="11278" y="6340"/>
                  </a:cubicBezTo>
                  <a:lnTo>
                    <a:pt x="11278" y="7010"/>
                  </a:lnTo>
                  <a:cubicBezTo>
                    <a:pt x="11425" y="7031"/>
                    <a:pt x="11550" y="7010"/>
                    <a:pt x="11634" y="7073"/>
                  </a:cubicBezTo>
                  <a:cubicBezTo>
                    <a:pt x="11760" y="7114"/>
                    <a:pt x="11906" y="7198"/>
                    <a:pt x="11969" y="7303"/>
                  </a:cubicBezTo>
                  <a:cubicBezTo>
                    <a:pt x="12032" y="7386"/>
                    <a:pt x="12032" y="7533"/>
                    <a:pt x="11969" y="7617"/>
                  </a:cubicBezTo>
                  <a:cubicBezTo>
                    <a:pt x="11927" y="7700"/>
                    <a:pt x="11760" y="7721"/>
                    <a:pt x="11697" y="7721"/>
                  </a:cubicBezTo>
                  <a:cubicBezTo>
                    <a:pt x="11529" y="7700"/>
                    <a:pt x="11404" y="7617"/>
                    <a:pt x="11236" y="7554"/>
                  </a:cubicBezTo>
                  <a:cubicBezTo>
                    <a:pt x="11069" y="8328"/>
                    <a:pt x="11195" y="8914"/>
                    <a:pt x="11592" y="9521"/>
                  </a:cubicBezTo>
                  <a:cubicBezTo>
                    <a:pt x="12324" y="10671"/>
                    <a:pt x="12952" y="11906"/>
                    <a:pt x="13601" y="13078"/>
                  </a:cubicBezTo>
                  <a:cubicBezTo>
                    <a:pt x="14103" y="12973"/>
                    <a:pt x="14563" y="12889"/>
                    <a:pt x="15107" y="12785"/>
                  </a:cubicBezTo>
                  <a:close/>
                  <a:moveTo>
                    <a:pt x="22640" y="14961"/>
                  </a:moveTo>
                  <a:cubicBezTo>
                    <a:pt x="22096" y="15065"/>
                    <a:pt x="21803" y="15337"/>
                    <a:pt x="21489" y="15589"/>
                  </a:cubicBezTo>
                  <a:cubicBezTo>
                    <a:pt x="21112" y="15902"/>
                    <a:pt x="20840" y="16237"/>
                    <a:pt x="20924" y="16802"/>
                  </a:cubicBezTo>
                  <a:cubicBezTo>
                    <a:pt x="20945" y="17053"/>
                    <a:pt x="20903" y="17283"/>
                    <a:pt x="20903" y="17555"/>
                  </a:cubicBezTo>
                  <a:cubicBezTo>
                    <a:pt x="21384" y="17660"/>
                    <a:pt x="21845" y="17786"/>
                    <a:pt x="22284" y="17848"/>
                  </a:cubicBezTo>
                  <a:cubicBezTo>
                    <a:pt x="22703" y="17890"/>
                    <a:pt x="23142" y="17911"/>
                    <a:pt x="23560" y="17806"/>
                  </a:cubicBezTo>
                  <a:cubicBezTo>
                    <a:pt x="23560" y="17702"/>
                    <a:pt x="23560" y="17639"/>
                    <a:pt x="23540" y="17597"/>
                  </a:cubicBezTo>
                  <a:cubicBezTo>
                    <a:pt x="23330" y="17325"/>
                    <a:pt x="23037" y="17116"/>
                    <a:pt x="22724" y="16970"/>
                  </a:cubicBezTo>
                  <a:cubicBezTo>
                    <a:pt x="21907" y="16614"/>
                    <a:pt x="21803" y="16133"/>
                    <a:pt x="22368" y="15400"/>
                  </a:cubicBezTo>
                  <a:cubicBezTo>
                    <a:pt x="22410" y="15296"/>
                    <a:pt x="22493" y="15191"/>
                    <a:pt x="22640" y="149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61"/>
            <p:cNvSpPr/>
            <p:nvPr/>
          </p:nvSpPr>
          <p:spPr>
            <a:xfrm>
              <a:off x="7566325" y="2381425"/>
              <a:ext cx="63825" cy="61750"/>
            </a:xfrm>
            <a:custGeom>
              <a:avLst/>
              <a:gdLst/>
              <a:ahLst/>
              <a:cxnLst/>
              <a:rect l="l" t="t" r="r" b="b"/>
              <a:pathLst>
                <a:path w="2553" h="2470" extrusionOk="0">
                  <a:moveTo>
                    <a:pt x="1277" y="0"/>
                  </a:moveTo>
                  <a:cubicBezTo>
                    <a:pt x="1695" y="0"/>
                    <a:pt x="2197" y="314"/>
                    <a:pt x="2302" y="712"/>
                  </a:cubicBezTo>
                  <a:cubicBezTo>
                    <a:pt x="2407" y="1046"/>
                    <a:pt x="2490" y="1381"/>
                    <a:pt x="2532" y="1716"/>
                  </a:cubicBezTo>
                  <a:cubicBezTo>
                    <a:pt x="2553" y="1800"/>
                    <a:pt x="2532" y="1904"/>
                    <a:pt x="2511" y="1988"/>
                  </a:cubicBezTo>
                  <a:cubicBezTo>
                    <a:pt x="2448" y="2197"/>
                    <a:pt x="2135" y="2302"/>
                    <a:pt x="2009" y="2134"/>
                  </a:cubicBezTo>
                  <a:cubicBezTo>
                    <a:pt x="1779" y="1904"/>
                    <a:pt x="1611" y="1611"/>
                    <a:pt x="1591" y="1276"/>
                  </a:cubicBezTo>
                  <a:cubicBezTo>
                    <a:pt x="1591" y="1088"/>
                    <a:pt x="1549" y="942"/>
                    <a:pt x="1465" y="774"/>
                  </a:cubicBezTo>
                  <a:cubicBezTo>
                    <a:pt x="1360" y="544"/>
                    <a:pt x="1046" y="523"/>
                    <a:pt x="858" y="691"/>
                  </a:cubicBezTo>
                  <a:cubicBezTo>
                    <a:pt x="649" y="900"/>
                    <a:pt x="523" y="1172"/>
                    <a:pt x="523" y="1486"/>
                  </a:cubicBezTo>
                  <a:cubicBezTo>
                    <a:pt x="523" y="1737"/>
                    <a:pt x="482" y="2009"/>
                    <a:pt x="461" y="2260"/>
                  </a:cubicBezTo>
                  <a:cubicBezTo>
                    <a:pt x="440" y="2344"/>
                    <a:pt x="335" y="2427"/>
                    <a:pt x="230" y="2469"/>
                  </a:cubicBezTo>
                  <a:cubicBezTo>
                    <a:pt x="210" y="2469"/>
                    <a:pt x="63" y="2365"/>
                    <a:pt x="63" y="2323"/>
                  </a:cubicBezTo>
                  <a:cubicBezTo>
                    <a:pt x="0" y="1779"/>
                    <a:pt x="0" y="1235"/>
                    <a:pt x="230" y="670"/>
                  </a:cubicBezTo>
                  <a:cubicBezTo>
                    <a:pt x="502" y="126"/>
                    <a:pt x="712" y="0"/>
                    <a:pt x="12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" name="Google Shape;1219;p55"/>
          <p:cNvGrpSpPr/>
          <p:nvPr/>
        </p:nvGrpSpPr>
        <p:grpSpPr>
          <a:xfrm>
            <a:off x="627926" y="2352425"/>
            <a:ext cx="1943236" cy="2097369"/>
            <a:chOff x="6275286" y="2206081"/>
            <a:chExt cx="1943236" cy="2097369"/>
          </a:xfrm>
        </p:grpSpPr>
        <p:sp>
          <p:nvSpPr>
            <p:cNvPr id="86" name="Google Shape;1220;p55"/>
            <p:cNvSpPr/>
            <p:nvPr/>
          </p:nvSpPr>
          <p:spPr>
            <a:xfrm flipH="1">
              <a:off x="7241524" y="2420625"/>
              <a:ext cx="254778" cy="230078"/>
            </a:xfrm>
            <a:custGeom>
              <a:avLst/>
              <a:gdLst/>
              <a:ahLst/>
              <a:cxnLst/>
              <a:rect l="l" t="t" r="r" b="b"/>
              <a:pathLst>
                <a:path w="8747" h="7899" extrusionOk="0">
                  <a:moveTo>
                    <a:pt x="7826" y="1"/>
                  </a:moveTo>
                  <a:cubicBezTo>
                    <a:pt x="6717" y="1"/>
                    <a:pt x="6068" y="608"/>
                    <a:pt x="5524" y="1507"/>
                  </a:cubicBezTo>
                  <a:cubicBezTo>
                    <a:pt x="5273" y="1926"/>
                    <a:pt x="5064" y="2344"/>
                    <a:pt x="4855" y="2763"/>
                  </a:cubicBezTo>
                  <a:cubicBezTo>
                    <a:pt x="4855" y="2763"/>
                    <a:pt x="4855" y="2805"/>
                    <a:pt x="4834" y="2805"/>
                  </a:cubicBezTo>
                  <a:cubicBezTo>
                    <a:pt x="4750" y="2700"/>
                    <a:pt x="4687" y="2595"/>
                    <a:pt x="4625" y="2512"/>
                  </a:cubicBezTo>
                  <a:cubicBezTo>
                    <a:pt x="4255" y="2001"/>
                    <a:pt x="3664" y="1491"/>
                    <a:pt x="2999" y="1491"/>
                  </a:cubicBezTo>
                  <a:cubicBezTo>
                    <a:pt x="2874" y="1491"/>
                    <a:pt x="2746" y="1509"/>
                    <a:pt x="2616" y="1549"/>
                  </a:cubicBezTo>
                  <a:cubicBezTo>
                    <a:pt x="1967" y="1717"/>
                    <a:pt x="1256" y="2302"/>
                    <a:pt x="1465" y="3077"/>
                  </a:cubicBezTo>
                  <a:cubicBezTo>
                    <a:pt x="1612" y="3600"/>
                    <a:pt x="1779" y="4081"/>
                    <a:pt x="2135" y="4478"/>
                  </a:cubicBezTo>
                  <a:lnTo>
                    <a:pt x="963" y="4541"/>
                  </a:lnTo>
                  <a:cubicBezTo>
                    <a:pt x="1" y="4583"/>
                    <a:pt x="879" y="5211"/>
                    <a:pt x="503" y="6090"/>
                  </a:cubicBezTo>
                  <a:cubicBezTo>
                    <a:pt x="126" y="6906"/>
                    <a:pt x="754" y="7743"/>
                    <a:pt x="1549" y="7868"/>
                  </a:cubicBezTo>
                  <a:cubicBezTo>
                    <a:pt x="1658" y="7889"/>
                    <a:pt x="1740" y="7899"/>
                    <a:pt x="1801" y="7899"/>
                  </a:cubicBezTo>
                  <a:cubicBezTo>
                    <a:pt x="2221" y="7899"/>
                    <a:pt x="1679" y="7455"/>
                    <a:pt x="2428" y="7345"/>
                  </a:cubicBezTo>
                  <a:cubicBezTo>
                    <a:pt x="3348" y="7219"/>
                    <a:pt x="4436" y="6989"/>
                    <a:pt x="5273" y="6571"/>
                  </a:cubicBezTo>
                  <a:cubicBezTo>
                    <a:pt x="5315" y="6529"/>
                    <a:pt x="5357" y="6529"/>
                    <a:pt x="5378" y="6508"/>
                  </a:cubicBezTo>
                  <a:cubicBezTo>
                    <a:pt x="5441" y="6508"/>
                    <a:pt x="5524" y="6508"/>
                    <a:pt x="5566" y="6487"/>
                  </a:cubicBezTo>
                  <a:cubicBezTo>
                    <a:pt x="5880" y="6424"/>
                    <a:pt x="6110" y="6299"/>
                    <a:pt x="6361" y="6090"/>
                  </a:cubicBezTo>
                  <a:cubicBezTo>
                    <a:pt x="6386" y="6098"/>
                    <a:pt x="6407" y="6102"/>
                    <a:pt x="6425" y="6102"/>
                  </a:cubicBezTo>
                  <a:cubicBezTo>
                    <a:pt x="6592" y="6102"/>
                    <a:pt x="6515" y="5778"/>
                    <a:pt x="6780" y="5608"/>
                  </a:cubicBezTo>
                  <a:cubicBezTo>
                    <a:pt x="8244" y="4751"/>
                    <a:pt x="8747" y="2616"/>
                    <a:pt x="8161" y="984"/>
                  </a:cubicBezTo>
                  <a:cubicBezTo>
                    <a:pt x="8035" y="608"/>
                    <a:pt x="8244" y="1"/>
                    <a:pt x="78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221;p55"/>
            <p:cNvSpPr/>
            <p:nvPr/>
          </p:nvSpPr>
          <p:spPr>
            <a:xfrm flipH="1">
              <a:off x="7163506" y="3565285"/>
              <a:ext cx="639931" cy="353113"/>
            </a:xfrm>
            <a:custGeom>
              <a:avLst/>
              <a:gdLst/>
              <a:ahLst/>
              <a:cxnLst/>
              <a:rect l="l" t="t" r="r" b="b"/>
              <a:pathLst>
                <a:path w="21970" h="12123" extrusionOk="0">
                  <a:moveTo>
                    <a:pt x="5165" y="1"/>
                  </a:moveTo>
                  <a:cubicBezTo>
                    <a:pt x="4831" y="1"/>
                    <a:pt x="4530" y="127"/>
                    <a:pt x="4289" y="351"/>
                  </a:cubicBezTo>
                  <a:cubicBezTo>
                    <a:pt x="4232" y="341"/>
                    <a:pt x="4174" y="335"/>
                    <a:pt x="4117" y="335"/>
                  </a:cubicBezTo>
                  <a:cubicBezTo>
                    <a:pt x="3944" y="335"/>
                    <a:pt x="3771" y="382"/>
                    <a:pt x="3599" y="477"/>
                  </a:cubicBezTo>
                  <a:cubicBezTo>
                    <a:pt x="0" y="2171"/>
                    <a:pt x="5649" y="6963"/>
                    <a:pt x="7198" y="7821"/>
                  </a:cubicBezTo>
                  <a:cubicBezTo>
                    <a:pt x="10682" y="9804"/>
                    <a:pt x="14573" y="12123"/>
                    <a:pt x="18677" y="12123"/>
                  </a:cubicBezTo>
                  <a:cubicBezTo>
                    <a:pt x="19033" y="12123"/>
                    <a:pt x="19392" y="12105"/>
                    <a:pt x="19752" y="12068"/>
                  </a:cubicBezTo>
                  <a:cubicBezTo>
                    <a:pt x="21572" y="11901"/>
                    <a:pt x="21970" y="8449"/>
                    <a:pt x="21405" y="8030"/>
                  </a:cubicBezTo>
                  <a:cubicBezTo>
                    <a:pt x="20275" y="7235"/>
                    <a:pt x="17576" y="7695"/>
                    <a:pt x="16404" y="6963"/>
                  </a:cubicBezTo>
                  <a:cubicBezTo>
                    <a:pt x="15023" y="6126"/>
                    <a:pt x="13684" y="5289"/>
                    <a:pt x="12240" y="4557"/>
                  </a:cubicBezTo>
                  <a:cubicBezTo>
                    <a:pt x="11717" y="4285"/>
                    <a:pt x="11362" y="3803"/>
                    <a:pt x="10838" y="3511"/>
                  </a:cubicBezTo>
                  <a:cubicBezTo>
                    <a:pt x="10315" y="3218"/>
                    <a:pt x="9876" y="2715"/>
                    <a:pt x="9395" y="2360"/>
                  </a:cubicBezTo>
                  <a:cubicBezTo>
                    <a:pt x="8516" y="1648"/>
                    <a:pt x="7637" y="937"/>
                    <a:pt x="6591" y="560"/>
                  </a:cubicBezTo>
                  <a:cubicBezTo>
                    <a:pt x="6319" y="309"/>
                    <a:pt x="5921" y="163"/>
                    <a:pt x="5482" y="37"/>
                  </a:cubicBezTo>
                  <a:cubicBezTo>
                    <a:pt x="5374" y="13"/>
                    <a:pt x="5268" y="1"/>
                    <a:pt x="516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222;p55"/>
            <p:cNvSpPr/>
            <p:nvPr/>
          </p:nvSpPr>
          <p:spPr>
            <a:xfrm flipH="1">
              <a:off x="7076364" y="3217052"/>
              <a:ext cx="566821" cy="583977"/>
            </a:xfrm>
            <a:custGeom>
              <a:avLst/>
              <a:gdLst/>
              <a:ahLst/>
              <a:cxnLst/>
              <a:rect l="l" t="t" r="r" b="b"/>
              <a:pathLst>
                <a:path w="19460" h="20049" extrusionOk="0">
                  <a:moveTo>
                    <a:pt x="10889" y="1"/>
                  </a:moveTo>
                  <a:cubicBezTo>
                    <a:pt x="10525" y="1"/>
                    <a:pt x="10154" y="156"/>
                    <a:pt x="9856" y="527"/>
                  </a:cubicBezTo>
                  <a:cubicBezTo>
                    <a:pt x="9521" y="946"/>
                    <a:pt x="9165" y="1343"/>
                    <a:pt x="8831" y="1762"/>
                  </a:cubicBezTo>
                  <a:cubicBezTo>
                    <a:pt x="7952" y="2682"/>
                    <a:pt x="7115" y="3624"/>
                    <a:pt x="6278" y="4565"/>
                  </a:cubicBezTo>
                  <a:cubicBezTo>
                    <a:pt x="6090" y="4775"/>
                    <a:pt x="5901" y="5005"/>
                    <a:pt x="5713" y="5235"/>
                  </a:cubicBezTo>
                  <a:cubicBezTo>
                    <a:pt x="4876" y="6156"/>
                    <a:pt x="4039" y="7097"/>
                    <a:pt x="3265" y="8039"/>
                  </a:cubicBezTo>
                  <a:cubicBezTo>
                    <a:pt x="3160" y="8164"/>
                    <a:pt x="3077" y="8290"/>
                    <a:pt x="3035" y="8436"/>
                  </a:cubicBezTo>
                  <a:cubicBezTo>
                    <a:pt x="2951" y="8457"/>
                    <a:pt x="2847" y="8478"/>
                    <a:pt x="2763" y="8499"/>
                  </a:cubicBezTo>
                  <a:cubicBezTo>
                    <a:pt x="1047" y="9106"/>
                    <a:pt x="1" y="11700"/>
                    <a:pt x="963" y="12767"/>
                  </a:cubicBezTo>
                  <a:cubicBezTo>
                    <a:pt x="2135" y="14044"/>
                    <a:pt x="4458" y="15655"/>
                    <a:pt x="5776" y="16764"/>
                  </a:cubicBezTo>
                  <a:cubicBezTo>
                    <a:pt x="6341" y="17266"/>
                    <a:pt x="7554" y="17266"/>
                    <a:pt x="8224" y="17580"/>
                  </a:cubicBezTo>
                  <a:cubicBezTo>
                    <a:pt x="8556" y="17667"/>
                    <a:pt x="8709" y="17713"/>
                    <a:pt x="8675" y="17713"/>
                  </a:cubicBezTo>
                  <a:cubicBezTo>
                    <a:pt x="8660" y="17713"/>
                    <a:pt x="8608" y="17704"/>
                    <a:pt x="8517" y="17684"/>
                  </a:cubicBezTo>
                  <a:lnTo>
                    <a:pt x="8517" y="17684"/>
                  </a:lnTo>
                  <a:lnTo>
                    <a:pt x="8914" y="17915"/>
                  </a:lnTo>
                  <a:cubicBezTo>
                    <a:pt x="9103" y="18019"/>
                    <a:pt x="9312" y="18103"/>
                    <a:pt x="9521" y="18187"/>
                  </a:cubicBezTo>
                  <a:cubicBezTo>
                    <a:pt x="9668" y="18333"/>
                    <a:pt x="9877" y="18480"/>
                    <a:pt x="10086" y="18542"/>
                  </a:cubicBezTo>
                  <a:cubicBezTo>
                    <a:pt x="10274" y="18626"/>
                    <a:pt x="10484" y="18689"/>
                    <a:pt x="10693" y="18689"/>
                  </a:cubicBezTo>
                  <a:cubicBezTo>
                    <a:pt x="11049" y="18940"/>
                    <a:pt x="11509" y="19128"/>
                    <a:pt x="11990" y="19170"/>
                  </a:cubicBezTo>
                  <a:cubicBezTo>
                    <a:pt x="12660" y="19233"/>
                    <a:pt x="12869" y="19170"/>
                    <a:pt x="13497" y="19463"/>
                  </a:cubicBezTo>
                  <a:cubicBezTo>
                    <a:pt x="14250" y="19840"/>
                    <a:pt x="14773" y="20049"/>
                    <a:pt x="15631" y="20049"/>
                  </a:cubicBezTo>
                  <a:cubicBezTo>
                    <a:pt x="16175" y="20049"/>
                    <a:pt x="17075" y="19902"/>
                    <a:pt x="17221" y="19379"/>
                  </a:cubicBezTo>
                  <a:cubicBezTo>
                    <a:pt x="17388" y="18814"/>
                    <a:pt x="17912" y="17789"/>
                    <a:pt x="17744" y="17224"/>
                  </a:cubicBezTo>
                  <a:cubicBezTo>
                    <a:pt x="17598" y="16596"/>
                    <a:pt x="17828" y="16220"/>
                    <a:pt x="17891" y="15467"/>
                  </a:cubicBezTo>
                  <a:cubicBezTo>
                    <a:pt x="17912" y="15195"/>
                    <a:pt x="17932" y="14943"/>
                    <a:pt x="17953" y="14651"/>
                  </a:cubicBezTo>
                  <a:cubicBezTo>
                    <a:pt x="18058" y="14211"/>
                    <a:pt x="18142" y="13772"/>
                    <a:pt x="18225" y="13291"/>
                  </a:cubicBezTo>
                  <a:cubicBezTo>
                    <a:pt x="18330" y="12684"/>
                    <a:pt x="17995" y="12140"/>
                    <a:pt x="18100" y="11575"/>
                  </a:cubicBezTo>
                  <a:cubicBezTo>
                    <a:pt x="18121" y="11512"/>
                    <a:pt x="18121" y="11428"/>
                    <a:pt x="18142" y="11386"/>
                  </a:cubicBezTo>
                  <a:cubicBezTo>
                    <a:pt x="18142" y="11366"/>
                    <a:pt x="18100" y="11114"/>
                    <a:pt x="18121" y="11094"/>
                  </a:cubicBezTo>
                  <a:cubicBezTo>
                    <a:pt x="18121" y="11052"/>
                    <a:pt x="18204" y="10842"/>
                    <a:pt x="18225" y="10801"/>
                  </a:cubicBezTo>
                  <a:cubicBezTo>
                    <a:pt x="18351" y="10340"/>
                    <a:pt x="18204" y="10382"/>
                    <a:pt x="18267" y="9733"/>
                  </a:cubicBezTo>
                  <a:cubicBezTo>
                    <a:pt x="18309" y="9587"/>
                    <a:pt x="18309" y="9420"/>
                    <a:pt x="18267" y="9273"/>
                  </a:cubicBezTo>
                  <a:cubicBezTo>
                    <a:pt x="18414" y="8645"/>
                    <a:pt x="18539" y="8018"/>
                    <a:pt x="18728" y="7390"/>
                  </a:cubicBezTo>
                  <a:cubicBezTo>
                    <a:pt x="19062" y="6114"/>
                    <a:pt x="19460" y="4921"/>
                    <a:pt x="18958" y="3707"/>
                  </a:cubicBezTo>
                  <a:cubicBezTo>
                    <a:pt x="18677" y="3000"/>
                    <a:pt x="18030" y="2616"/>
                    <a:pt x="17370" y="2616"/>
                  </a:cubicBezTo>
                  <a:cubicBezTo>
                    <a:pt x="16996" y="2616"/>
                    <a:pt x="16618" y="2739"/>
                    <a:pt x="16300" y="2996"/>
                  </a:cubicBezTo>
                  <a:cubicBezTo>
                    <a:pt x="15861" y="3331"/>
                    <a:pt x="15422" y="3979"/>
                    <a:pt x="14899" y="4105"/>
                  </a:cubicBezTo>
                  <a:cubicBezTo>
                    <a:pt x="14761" y="4138"/>
                    <a:pt x="14622" y="4153"/>
                    <a:pt x="14481" y="4153"/>
                  </a:cubicBezTo>
                  <a:cubicBezTo>
                    <a:pt x="13832" y="4153"/>
                    <a:pt x="13165" y="3833"/>
                    <a:pt x="12597" y="3540"/>
                  </a:cubicBezTo>
                  <a:cubicBezTo>
                    <a:pt x="12409" y="3435"/>
                    <a:pt x="12241" y="3373"/>
                    <a:pt x="12074" y="3352"/>
                  </a:cubicBezTo>
                  <a:cubicBezTo>
                    <a:pt x="12409" y="2891"/>
                    <a:pt x="12450" y="2368"/>
                    <a:pt x="12262" y="1887"/>
                  </a:cubicBezTo>
                  <a:cubicBezTo>
                    <a:pt x="12618" y="923"/>
                    <a:pt x="11775" y="1"/>
                    <a:pt x="1088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223;p55"/>
            <p:cNvSpPr/>
            <p:nvPr/>
          </p:nvSpPr>
          <p:spPr>
            <a:xfrm flipH="1">
              <a:off x="7894830" y="3625984"/>
              <a:ext cx="106694" cy="173250"/>
            </a:xfrm>
            <a:custGeom>
              <a:avLst/>
              <a:gdLst/>
              <a:ahLst/>
              <a:cxnLst/>
              <a:rect l="l" t="t" r="r" b="b"/>
              <a:pathLst>
                <a:path w="3663" h="5948" extrusionOk="0">
                  <a:moveTo>
                    <a:pt x="1456" y="1"/>
                  </a:moveTo>
                  <a:cubicBezTo>
                    <a:pt x="1058" y="1"/>
                    <a:pt x="1007" y="502"/>
                    <a:pt x="942" y="1175"/>
                  </a:cubicBezTo>
                  <a:cubicBezTo>
                    <a:pt x="880" y="1929"/>
                    <a:pt x="1" y="2912"/>
                    <a:pt x="168" y="3644"/>
                  </a:cubicBezTo>
                  <a:cubicBezTo>
                    <a:pt x="357" y="4544"/>
                    <a:pt x="817" y="5611"/>
                    <a:pt x="1779" y="5883"/>
                  </a:cubicBezTo>
                  <a:cubicBezTo>
                    <a:pt x="1945" y="5925"/>
                    <a:pt x="2108" y="5948"/>
                    <a:pt x="2267" y="5948"/>
                  </a:cubicBezTo>
                  <a:cubicBezTo>
                    <a:pt x="2671" y="5948"/>
                    <a:pt x="3042" y="5799"/>
                    <a:pt x="3328" y="5423"/>
                  </a:cubicBezTo>
                  <a:cubicBezTo>
                    <a:pt x="3621" y="4984"/>
                    <a:pt x="3662" y="4251"/>
                    <a:pt x="3286" y="3833"/>
                  </a:cubicBezTo>
                  <a:cubicBezTo>
                    <a:pt x="3258" y="3833"/>
                    <a:pt x="3249" y="3823"/>
                    <a:pt x="3258" y="3823"/>
                  </a:cubicBezTo>
                  <a:cubicBezTo>
                    <a:pt x="3263" y="3823"/>
                    <a:pt x="3272" y="3826"/>
                    <a:pt x="3286" y="3833"/>
                  </a:cubicBezTo>
                  <a:cubicBezTo>
                    <a:pt x="3244" y="3762"/>
                    <a:pt x="3211" y="3701"/>
                    <a:pt x="3181" y="3637"/>
                  </a:cubicBezTo>
                  <a:lnTo>
                    <a:pt x="3181" y="3637"/>
                  </a:lnTo>
                  <a:cubicBezTo>
                    <a:pt x="3180" y="3607"/>
                    <a:pt x="3118" y="3387"/>
                    <a:pt x="3118" y="3372"/>
                  </a:cubicBezTo>
                  <a:lnTo>
                    <a:pt x="3035" y="2891"/>
                  </a:lnTo>
                  <a:cubicBezTo>
                    <a:pt x="2930" y="2243"/>
                    <a:pt x="2972" y="1531"/>
                    <a:pt x="2700" y="903"/>
                  </a:cubicBezTo>
                  <a:lnTo>
                    <a:pt x="2700" y="924"/>
                  </a:lnTo>
                  <a:cubicBezTo>
                    <a:pt x="2574" y="652"/>
                    <a:pt x="2302" y="359"/>
                    <a:pt x="1968" y="171"/>
                  </a:cubicBezTo>
                  <a:cubicBezTo>
                    <a:pt x="1947" y="171"/>
                    <a:pt x="1947" y="150"/>
                    <a:pt x="1926" y="150"/>
                  </a:cubicBezTo>
                  <a:cubicBezTo>
                    <a:pt x="1730" y="47"/>
                    <a:pt x="1577" y="1"/>
                    <a:pt x="14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224;p55"/>
            <p:cNvSpPr/>
            <p:nvPr/>
          </p:nvSpPr>
          <p:spPr>
            <a:xfrm flipH="1">
              <a:off x="7017866" y="4195227"/>
              <a:ext cx="211495" cy="102500"/>
            </a:xfrm>
            <a:custGeom>
              <a:avLst/>
              <a:gdLst/>
              <a:ahLst/>
              <a:cxnLst/>
              <a:rect l="l" t="t" r="r" b="b"/>
              <a:pathLst>
                <a:path w="7261" h="3519" extrusionOk="0">
                  <a:moveTo>
                    <a:pt x="1802" y="0"/>
                  </a:moveTo>
                  <a:cubicBezTo>
                    <a:pt x="1773" y="0"/>
                    <a:pt x="1745" y="1"/>
                    <a:pt x="1716" y="2"/>
                  </a:cubicBezTo>
                  <a:cubicBezTo>
                    <a:pt x="1632" y="2"/>
                    <a:pt x="1569" y="2"/>
                    <a:pt x="1507" y="44"/>
                  </a:cubicBezTo>
                  <a:cubicBezTo>
                    <a:pt x="293" y="107"/>
                    <a:pt x="0" y="1823"/>
                    <a:pt x="900" y="2471"/>
                  </a:cubicBezTo>
                  <a:cubicBezTo>
                    <a:pt x="1611" y="2953"/>
                    <a:pt x="2427" y="3204"/>
                    <a:pt x="3180" y="3287"/>
                  </a:cubicBezTo>
                  <a:cubicBezTo>
                    <a:pt x="3836" y="3366"/>
                    <a:pt x="4475" y="3519"/>
                    <a:pt x="5108" y="3519"/>
                  </a:cubicBezTo>
                  <a:cubicBezTo>
                    <a:pt x="5485" y="3519"/>
                    <a:pt x="5860" y="3465"/>
                    <a:pt x="6235" y="3308"/>
                  </a:cubicBezTo>
                  <a:cubicBezTo>
                    <a:pt x="7219" y="2890"/>
                    <a:pt x="7261" y="1237"/>
                    <a:pt x="6173" y="902"/>
                  </a:cubicBezTo>
                  <a:cubicBezTo>
                    <a:pt x="5377" y="630"/>
                    <a:pt x="4540" y="609"/>
                    <a:pt x="3724" y="484"/>
                  </a:cubicBezTo>
                  <a:cubicBezTo>
                    <a:pt x="3411" y="421"/>
                    <a:pt x="3034" y="379"/>
                    <a:pt x="2678" y="295"/>
                  </a:cubicBezTo>
                  <a:cubicBezTo>
                    <a:pt x="2465" y="121"/>
                    <a:pt x="2162" y="0"/>
                    <a:pt x="18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225;p55"/>
            <p:cNvSpPr/>
            <p:nvPr/>
          </p:nvSpPr>
          <p:spPr>
            <a:xfrm flipH="1">
              <a:off x="6589414" y="2620052"/>
              <a:ext cx="982471" cy="749130"/>
            </a:xfrm>
            <a:custGeom>
              <a:avLst/>
              <a:gdLst/>
              <a:ahLst/>
              <a:cxnLst/>
              <a:rect l="l" t="t" r="r" b="b"/>
              <a:pathLst>
                <a:path w="33730" h="25719" extrusionOk="0">
                  <a:moveTo>
                    <a:pt x="13546" y="0"/>
                  </a:moveTo>
                  <a:cubicBezTo>
                    <a:pt x="12635" y="0"/>
                    <a:pt x="11719" y="113"/>
                    <a:pt x="10818" y="352"/>
                  </a:cubicBezTo>
                  <a:cubicBezTo>
                    <a:pt x="5483" y="1753"/>
                    <a:pt x="1" y="7047"/>
                    <a:pt x="2052" y="12738"/>
                  </a:cubicBezTo>
                  <a:cubicBezTo>
                    <a:pt x="2072" y="13010"/>
                    <a:pt x="2114" y="13282"/>
                    <a:pt x="2240" y="13575"/>
                  </a:cubicBezTo>
                  <a:cubicBezTo>
                    <a:pt x="2344" y="15145"/>
                    <a:pt x="2805" y="16714"/>
                    <a:pt x="3767" y="18158"/>
                  </a:cubicBezTo>
                  <a:cubicBezTo>
                    <a:pt x="4772" y="19664"/>
                    <a:pt x="6655" y="20710"/>
                    <a:pt x="8433" y="21631"/>
                  </a:cubicBezTo>
                  <a:cubicBezTo>
                    <a:pt x="8433" y="21840"/>
                    <a:pt x="9145" y="22342"/>
                    <a:pt x="9145" y="22531"/>
                  </a:cubicBezTo>
                  <a:cubicBezTo>
                    <a:pt x="9082" y="23932"/>
                    <a:pt x="9563" y="24895"/>
                    <a:pt x="11049" y="25481"/>
                  </a:cubicBezTo>
                  <a:cubicBezTo>
                    <a:pt x="11456" y="25641"/>
                    <a:pt x="11787" y="25718"/>
                    <a:pt x="12073" y="25718"/>
                  </a:cubicBezTo>
                  <a:cubicBezTo>
                    <a:pt x="12681" y="25718"/>
                    <a:pt x="13082" y="25368"/>
                    <a:pt x="13580" y="24728"/>
                  </a:cubicBezTo>
                  <a:cubicBezTo>
                    <a:pt x="13873" y="24330"/>
                    <a:pt x="13873" y="23932"/>
                    <a:pt x="13706" y="23619"/>
                  </a:cubicBezTo>
                  <a:cubicBezTo>
                    <a:pt x="14313" y="23619"/>
                    <a:pt x="14920" y="23535"/>
                    <a:pt x="15526" y="23514"/>
                  </a:cubicBezTo>
                  <a:cubicBezTo>
                    <a:pt x="15655" y="23511"/>
                    <a:pt x="15783" y="23509"/>
                    <a:pt x="15911" y="23509"/>
                  </a:cubicBezTo>
                  <a:cubicBezTo>
                    <a:pt x="16905" y="23509"/>
                    <a:pt x="17894" y="23598"/>
                    <a:pt x="18892" y="23598"/>
                  </a:cubicBezTo>
                  <a:cubicBezTo>
                    <a:pt x="19378" y="23598"/>
                    <a:pt x="19867" y="23577"/>
                    <a:pt x="20360" y="23514"/>
                  </a:cubicBezTo>
                  <a:cubicBezTo>
                    <a:pt x="21762" y="23305"/>
                    <a:pt x="23331" y="22782"/>
                    <a:pt x="24586" y="22070"/>
                  </a:cubicBezTo>
                  <a:cubicBezTo>
                    <a:pt x="24670" y="22049"/>
                    <a:pt x="24733" y="22008"/>
                    <a:pt x="24775" y="21966"/>
                  </a:cubicBezTo>
                  <a:cubicBezTo>
                    <a:pt x="26156" y="21484"/>
                    <a:pt x="27474" y="20396"/>
                    <a:pt x="28018" y="19225"/>
                  </a:cubicBezTo>
                  <a:cubicBezTo>
                    <a:pt x="28436" y="18346"/>
                    <a:pt x="28729" y="17425"/>
                    <a:pt x="28876" y="16484"/>
                  </a:cubicBezTo>
                  <a:cubicBezTo>
                    <a:pt x="28947" y="17216"/>
                    <a:pt x="29491" y="17491"/>
                    <a:pt x="30077" y="17491"/>
                  </a:cubicBezTo>
                  <a:cubicBezTo>
                    <a:pt x="30178" y="17491"/>
                    <a:pt x="30281" y="17482"/>
                    <a:pt x="30382" y="17467"/>
                  </a:cubicBezTo>
                  <a:cubicBezTo>
                    <a:pt x="30947" y="17362"/>
                    <a:pt x="31993" y="16295"/>
                    <a:pt x="32433" y="15877"/>
                  </a:cubicBezTo>
                  <a:cubicBezTo>
                    <a:pt x="33353" y="15040"/>
                    <a:pt x="33730" y="13910"/>
                    <a:pt x="33562" y="12696"/>
                  </a:cubicBezTo>
                  <a:cubicBezTo>
                    <a:pt x="33442" y="11832"/>
                    <a:pt x="32511" y="10408"/>
                    <a:pt x="31640" y="10408"/>
                  </a:cubicBezTo>
                  <a:cubicBezTo>
                    <a:pt x="31604" y="10408"/>
                    <a:pt x="31568" y="10411"/>
                    <a:pt x="31533" y="10416"/>
                  </a:cubicBezTo>
                  <a:cubicBezTo>
                    <a:pt x="30717" y="10520"/>
                    <a:pt x="29754" y="11860"/>
                    <a:pt x="29587" y="12592"/>
                  </a:cubicBezTo>
                  <a:cubicBezTo>
                    <a:pt x="29607" y="12523"/>
                    <a:pt x="29646" y="12496"/>
                    <a:pt x="29694" y="12496"/>
                  </a:cubicBezTo>
                  <a:cubicBezTo>
                    <a:pt x="29852" y="12496"/>
                    <a:pt x="30105" y="12784"/>
                    <a:pt x="30089" y="12864"/>
                  </a:cubicBezTo>
                  <a:cubicBezTo>
                    <a:pt x="30068" y="12864"/>
                    <a:pt x="30068" y="12906"/>
                    <a:pt x="30068" y="12906"/>
                  </a:cubicBezTo>
                  <a:lnTo>
                    <a:pt x="30026" y="12927"/>
                  </a:lnTo>
                  <a:lnTo>
                    <a:pt x="29796" y="13073"/>
                  </a:lnTo>
                  <a:cubicBezTo>
                    <a:pt x="29713" y="13136"/>
                    <a:pt x="29671" y="13178"/>
                    <a:pt x="29587" y="13241"/>
                  </a:cubicBezTo>
                  <a:cubicBezTo>
                    <a:pt x="29542" y="13247"/>
                    <a:pt x="29509" y="13249"/>
                    <a:pt x="29483" y="13249"/>
                  </a:cubicBezTo>
                  <a:cubicBezTo>
                    <a:pt x="29394" y="13249"/>
                    <a:pt x="29405" y="13219"/>
                    <a:pt x="29379" y="13219"/>
                  </a:cubicBezTo>
                  <a:cubicBezTo>
                    <a:pt x="29365" y="13219"/>
                    <a:pt x="29338" y="13229"/>
                    <a:pt x="29273" y="13261"/>
                  </a:cubicBezTo>
                  <a:cubicBezTo>
                    <a:pt x="29273" y="13178"/>
                    <a:pt x="29252" y="13136"/>
                    <a:pt x="29252" y="13052"/>
                  </a:cubicBezTo>
                  <a:cubicBezTo>
                    <a:pt x="29252" y="13010"/>
                    <a:pt x="29231" y="12927"/>
                    <a:pt x="29231" y="12864"/>
                  </a:cubicBezTo>
                  <a:cubicBezTo>
                    <a:pt x="29336" y="12006"/>
                    <a:pt x="29357" y="11169"/>
                    <a:pt x="29231" y="10353"/>
                  </a:cubicBezTo>
                  <a:cubicBezTo>
                    <a:pt x="28855" y="8303"/>
                    <a:pt x="27599" y="4850"/>
                    <a:pt x="24775" y="4746"/>
                  </a:cubicBezTo>
                  <a:cubicBezTo>
                    <a:pt x="24679" y="4738"/>
                    <a:pt x="24585" y="4735"/>
                    <a:pt x="24493" y="4735"/>
                  </a:cubicBezTo>
                  <a:cubicBezTo>
                    <a:pt x="24042" y="4735"/>
                    <a:pt x="23633" y="4819"/>
                    <a:pt x="23268" y="4976"/>
                  </a:cubicBezTo>
                  <a:cubicBezTo>
                    <a:pt x="21073" y="1970"/>
                    <a:pt x="17352" y="0"/>
                    <a:pt x="135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1226;p55"/>
            <p:cNvSpPr/>
            <p:nvPr/>
          </p:nvSpPr>
          <p:spPr>
            <a:xfrm flipH="1">
              <a:off x="7488343" y="2783101"/>
              <a:ext cx="165269" cy="155949"/>
            </a:xfrm>
            <a:custGeom>
              <a:avLst/>
              <a:gdLst/>
              <a:ahLst/>
              <a:cxnLst/>
              <a:rect l="l" t="t" r="r" b="b"/>
              <a:pathLst>
                <a:path w="5674" h="5354" extrusionOk="0">
                  <a:moveTo>
                    <a:pt x="2148" y="0"/>
                  </a:moveTo>
                  <a:cubicBezTo>
                    <a:pt x="1627" y="0"/>
                    <a:pt x="1131" y="344"/>
                    <a:pt x="924" y="821"/>
                  </a:cubicBezTo>
                  <a:cubicBezTo>
                    <a:pt x="0" y="3010"/>
                    <a:pt x="1717" y="5353"/>
                    <a:pt x="3984" y="5353"/>
                  </a:cubicBezTo>
                  <a:cubicBezTo>
                    <a:pt x="4079" y="5353"/>
                    <a:pt x="4175" y="5349"/>
                    <a:pt x="4272" y="5341"/>
                  </a:cubicBezTo>
                  <a:cubicBezTo>
                    <a:pt x="5109" y="5278"/>
                    <a:pt x="5674" y="4420"/>
                    <a:pt x="5569" y="3625"/>
                  </a:cubicBezTo>
                  <a:cubicBezTo>
                    <a:pt x="5527" y="3290"/>
                    <a:pt x="5360" y="2977"/>
                    <a:pt x="5109" y="2746"/>
                  </a:cubicBezTo>
                  <a:cubicBezTo>
                    <a:pt x="4774" y="1617"/>
                    <a:pt x="3518" y="487"/>
                    <a:pt x="2640" y="110"/>
                  </a:cubicBezTo>
                  <a:cubicBezTo>
                    <a:pt x="2479" y="35"/>
                    <a:pt x="2312" y="0"/>
                    <a:pt x="21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227;p55"/>
            <p:cNvSpPr/>
            <p:nvPr/>
          </p:nvSpPr>
          <p:spPr>
            <a:xfrm flipH="1">
              <a:off x="6735693" y="3023771"/>
              <a:ext cx="176775" cy="185717"/>
            </a:xfrm>
            <a:custGeom>
              <a:avLst/>
              <a:gdLst/>
              <a:ahLst/>
              <a:cxnLst/>
              <a:rect l="l" t="t" r="r" b="b"/>
              <a:pathLst>
                <a:path w="6069" h="6376" extrusionOk="0">
                  <a:moveTo>
                    <a:pt x="3013" y="1"/>
                  </a:moveTo>
                  <a:cubicBezTo>
                    <a:pt x="2276" y="1"/>
                    <a:pt x="1688" y="386"/>
                    <a:pt x="1319" y="970"/>
                  </a:cubicBezTo>
                  <a:lnTo>
                    <a:pt x="1298" y="991"/>
                  </a:lnTo>
                  <a:cubicBezTo>
                    <a:pt x="1088" y="1200"/>
                    <a:pt x="900" y="1409"/>
                    <a:pt x="754" y="1660"/>
                  </a:cubicBezTo>
                  <a:cubicBezTo>
                    <a:pt x="736" y="1712"/>
                    <a:pt x="451" y="2200"/>
                    <a:pt x="466" y="2200"/>
                  </a:cubicBezTo>
                  <a:cubicBezTo>
                    <a:pt x="468" y="2200"/>
                    <a:pt x="479" y="2186"/>
                    <a:pt x="501" y="2154"/>
                  </a:cubicBezTo>
                  <a:lnTo>
                    <a:pt x="501" y="2154"/>
                  </a:lnTo>
                  <a:cubicBezTo>
                    <a:pt x="238" y="2549"/>
                    <a:pt x="0" y="3096"/>
                    <a:pt x="0" y="3564"/>
                  </a:cubicBezTo>
                  <a:cubicBezTo>
                    <a:pt x="0" y="4841"/>
                    <a:pt x="461" y="5950"/>
                    <a:pt x="1821" y="6180"/>
                  </a:cubicBezTo>
                  <a:cubicBezTo>
                    <a:pt x="2009" y="6222"/>
                    <a:pt x="2260" y="6263"/>
                    <a:pt x="2532" y="6263"/>
                  </a:cubicBezTo>
                  <a:cubicBezTo>
                    <a:pt x="2759" y="6344"/>
                    <a:pt x="3011" y="6375"/>
                    <a:pt x="3269" y="6375"/>
                  </a:cubicBezTo>
                  <a:cubicBezTo>
                    <a:pt x="3344" y="6375"/>
                    <a:pt x="3419" y="6373"/>
                    <a:pt x="3495" y="6368"/>
                  </a:cubicBezTo>
                  <a:cubicBezTo>
                    <a:pt x="4541" y="6263"/>
                    <a:pt x="5273" y="5489"/>
                    <a:pt x="5712" y="4610"/>
                  </a:cubicBezTo>
                  <a:cubicBezTo>
                    <a:pt x="6068" y="3878"/>
                    <a:pt x="6068" y="3167"/>
                    <a:pt x="5859" y="2393"/>
                  </a:cubicBezTo>
                  <a:cubicBezTo>
                    <a:pt x="5545" y="1284"/>
                    <a:pt x="4938" y="426"/>
                    <a:pt x="3808" y="154"/>
                  </a:cubicBezTo>
                  <a:cubicBezTo>
                    <a:pt x="3620" y="70"/>
                    <a:pt x="3390" y="28"/>
                    <a:pt x="3181" y="7"/>
                  </a:cubicBezTo>
                  <a:cubicBezTo>
                    <a:pt x="3124" y="3"/>
                    <a:pt x="3068" y="1"/>
                    <a:pt x="301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1228;p55"/>
            <p:cNvSpPr/>
            <p:nvPr/>
          </p:nvSpPr>
          <p:spPr>
            <a:xfrm flipH="1">
              <a:off x="6890507" y="3072732"/>
              <a:ext cx="641" cy="1223"/>
            </a:xfrm>
            <a:custGeom>
              <a:avLst/>
              <a:gdLst/>
              <a:ahLst/>
              <a:cxnLst/>
              <a:rect l="l" t="t" r="r" b="b"/>
              <a:pathLst>
                <a:path w="22" h="42" extrusionOk="0">
                  <a:moveTo>
                    <a:pt x="22" y="0"/>
                  </a:moveTo>
                  <a:lnTo>
                    <a:pt x="11" y="21"/>
                  </a:lnTo>
                  <a:cubicBezTo>
                    <a:pt x="16" y="16"/>
                    <a:pt x="22" y="11"/>
                    <a:pt x="22" y="0"/>
                  </a:cubicBezTo>
                  <a:close/>
                  <a:moveTo>
                    <a:pt x="11" y="21"/>
                  </a:moveTo>
                  <a:cubicBezTo>
                    <a:pt x="6" y="26"/>
                    <a:pt x="1" y="31"/>
                    <a:pt x="1" y="42"/>
                  </a:cubicBezTo>
                  <a:lnTo>
                    <a:pt x="11" y="21"/>
                  </a:lnTo>
                  <a:close/>
                </a:path>
              </a:pathLst>
            </a:custGeom>
            <a:solidFill>
              <a:srgbClr val="F9BE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1229;p55"/>
            <p:cNvSpPr/>
            <p:nvPr/>
          </p:nvSpPr>
          <p:spPr>
            <a:xfrm flipH="1">
              <a:off x="7298206" y="2893198"/>
              <a:ext cx="198708" cy="183562"/>
            </a:xfrm>
            <a:custGeom>
              <a:avLst/>
              <a:gdLst/>
              <a:ahLst/>
              <a:cxnLst/>
              <a:rect l="l" t="t" r="r" b="b"/>
              <a:pathLst>
                <a:path w="6822" h="6302" extrusionOk="0">
                  <a:moveTo>
                    <a:pt x="3573" y="1"/>
                  </a:moveTo>
                  <a:cubicBezTo>
                    <a:pt x="2517" y="1"/>
                    <a:pt x="1344" y="383"/>
                    <a:pt x="775" y="1352"/>
                  </a:cubicBezTo>
                  <a:cubicBezTo>
                    <a:pt x="1" y="2712"/>
                    <a:pt x="335" y="4365"/>
                    <a:pt x="1612" y="5243"/>
                  </a:cubicBezTo>
                  <a:cubicBezTo>
                    <a:pt x="2360" y="5778"/>
                    <a:pt x="3264" y="6301"/>
                    <a:pt x="4104" y="6301"/>
                  </a:cubicBezTo>
                  <a:cubicBezTo>
                    <a:pt x="4416" y="6301"/>
                    <a:pt x="4719" y="6229"/>
                    <a:pt x="5001" y="6059"/>
                  </a:cubicBezTo>
                  <a:cubicBezTo>
                    <a:pt x="5524" y="5850"/>
                    <a:pt x="5985" y="5474"/>
                    <a:pt x="6278" y="5013"/>
                  </a:cubicBezTo>
                  <a:cubicBezTo>
                    <a:pt x="6738" y="4218"/>
                    <a:pt x="6822" y="3339"/>
                    <a:pt x="6717" y="2419"/>
                  </a:cubicBezTo>
                  <a:cubicBezTo>
                    <a:pt x="6592" y="1080"/>
                    <a:pt x="5127" y="117"/>
                    <a:pt x="3892" y="13"/>
                  </a:cubicBezTo>
                  <a:cubicBezTo>
                    <a:pt x="3788" y="5"/>
                    <a:pt x="3681" y="1"/>
                    <a:pt x="35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230;p55"/>
            <p:cNvSpPr/>
            <p:nvPr/>
          </p:nvSpPr>
          <p:spPr>
            <a:xfrm flipH="1">
              <a:off x="6739628" y="2535324"/>
              <a:ext cx="751402" cy="368900"/>
            </a:xfrm>
            <a:custGeom>
              <a:avLst/>
              <a:gdLst/>
              <a:ahLst/>
              <a:cxnLst/>
              <a:rect l="l" t="t" r="r" b="b"/>
              <a:pathLst>
                <a:path w="25797" h="12665" extrusionOk="0">
                  <a:moveTo>
                    <a:pt x="15458" y="1"/>
                  </a:moveTo>
                  <a:cubicBezTo>
                    <a:pt x="14924" y="1"/>
                    <a:pt x="14380" y="99"/>
                    <a:pt x="13922" y="268"/>
                  </a:cubicBezTo>
                  <a:cubicBezTo>
                    <a:pt x="13860" y="293"/>
                    <a:pt x="13589" y="300"/>
                    <a:pt x="13235" y="300"/>
                  </a:cubicBezTo>
                  <a:cubicBezTo>
                    <a:pt x="12859" y="300"/>
                    <a:pt x="12389" y="293"/>
                    <a:pt x="11975" y="293"/>
                  </a:cubicBezTo>
                  <a:cubicBezTo>
                    <a:pt x="11464" y="293"/>
                    <a:pt x="11037" y="303"/>
                    <a:pt x="10972" y="352"/>
                  </a:cubicBezTo>
                  <a:cubicBezTo>
                    <a:pt x="10927" y="350"/>
                    <a:pt x="10882" y="349"/>
                    <a:pt x="10837" y="349"/>
                  </a:cubicBezTo>
                  <a:cubicBezTo>
                    <a:pt x="9696" y="349"/>
                    <a:pt x="8631" y="1096"/>
                    <a:pt x="7624" y="1377"/>
                  </a:cubicBezTo>
                  <a:cubicBezTo>
                    <a:pt x="6390" y="1712"/>
                    <a:pt x="5218" y="2633"/>
                    <a:pt x="4130" y="3386"/>
                  </a:cubicBezTo>
                  <a:cubicBezTo>
                    <a:pt x="2623" y="4223"/>
                    <a:pt x="1305" y="5897"/>
                    <a:pt x="552" y="7257"/>
                  </a:cubicBezTo>
                  <a:cubicBezTo>
                    <a:pt x="1" y="8249"/>
                    <a:pt x="2206" y="9176"/>
                    <a:pt x="3758" y="9176"/>
                  </a:cubicBezTo>
                  <a:cubicBezTo>
                    <a:pt x="3974" y="9176"/>
                    <a:pt x="4178" y="9158"/>
                    <a:pt x="4360" y="9119"/>
                  </a:cubicBezTo>
                  <a:cubicBezTo>
                    <a:pt x="4527" y="9056"/>
                    <a:pt x="4674" y="9035"/>
                    <a:pt x="4841" y="8973"/>
                  </a:cubicBezTo>
                  <a:cubicBezTo>
                    <a:pt x="4862" y="9015"/>
                    <a:pt x="4883" y="9015"/>
                    <a:pt x="4925" y="9015"/>
                  </a:cubicBezTo>
                  <a:cubicBezTo>
                    <a:pt x="5155" y="9266"/>
                    <a:pt x="5469" y="9433"/>
                    <a:pt x="5846" y="9454"/>
                  </a:cubicBezTo>
                  <a:cubicBezTo>
                    <a:pt x="5939" y="9459"/>
                    <a:pt x="6033" y="9461"/>
                    <a:pt x="6127" y="9461"/>
                  </a:cubicBezTo>
                  <a:cubicBezTo>
                    <a:pt x="8192" y="9461"/>
                    <a:pt x="10283" y="8392"/>
                    <a:pt x="12164" y="7592"/>
                  </a:cubicBezTo>
                  <a:cubicBezTo>
                    <a:pt x="13734" y="6922"/>
                    <a:pt x="15429" y="6085"/>
                    <a:pt x="16537" y="4725"/>
                  </a:cubicBezTo>
                  <a:cubicBezTo>
                    <a:pt x="17374" y="5583"/>
                    <a:pt x="17521" y="7257"/>
                    <a:pt x="18316" y="8136"/>
                  </a:cubicBezTo>
                  <a:cubicBezTo>
                    <a:pt x="19509" y="9475"/>
                    <a:pt x="21350" y="9977"/>
                    <a:pt x="22584" y="11274"/>
                  </a:cubicBezTo>
                  <a:cubicBezTo>
                    <a:pt x="23108" y="11854"/>
                    <a:pt x="24130" y="12664"/>
                    <a:pt x="24825" y="12664"/>
                  </a:cubicBezTo>
                  <a:cubicBezTo>
                    <a:pt x="25437" y="12664"/>
                    <a:pt x="25796" y="12039"/>
                    <a:pt x="25346" y="10082"/>
                  </a:cubicBezTo>
                  <a:cubicBezTo>
                    <a:pt x="24154" y="4872"/>
                    <a:pt x="21559" y="3784"/>
                    <a:pt x="19027" y="1419"/>
                  </a:cubicBezTo>
                  <a:cubicBezTo>
                    <a:pt x="18847" y="1254"/>
                    <a:pt x="18633" y="1175"/>
                    <a:pt x="18427" y="1175"/>
                  </a:cubicBezTo>
                  <a:cubicBezTo>
                    <a:pt x="18346" y="1175"/>
                    <a:pt x="18267" y="1187"/>
                    <a:pt x="18190" y="1210"/>
                  </a:cubicBezTo>
                  <a:cubicBezTo>
                    <a:pt x="17835" y="917"/>
                    <a:pt x="17458" y="645"/>
                    <a:pt x="17061" y="394"/>
                  </a:cubicBezTo>
                  <a:cubicBezTo>
                    <a:pt x="16622" y="120"/>
                    <a:pt x="16046" y="1"/>
                    <a:pt x="1545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231;p55"/>
            <p:cNvSpPr/>
            <p:nvPr/>
          </p:nvSpPr>
          <p:spPr>
            <a:xfrm flipH="1">
              <a:off x="7337189" y="2213596"/>
              <a:ext cx="561869" cy="409766"/>
            </a:xfrm>
            <a:custGeom>
              <a:avLst/>
              <a:gdLst/>
              <a:ahLst/>
              <a:cxnLst/>
              <a:rect l="l" t="t" r="r" b="b"/>
              <a:pathLst>
                <a:path w="19290" h="14068" extrusionOk="0">
                  <a:moveTo>
                    <a:pt x="15973" y="10031"/>
                  </a:moveTo>
                  <a:cubicBezTo>
                    <a:pt x="15936" y="10085"/>
                    <a:pt x="15927" y="10108"/>
                    <a:pt x="15931" y="10108"/>
                  </a:cubicBezTo>
                  <a:cubicBezTo>
                    <a:pt x="15936" y="10108"/>
                    <a:pt x="15958" y="10079"/>
                    <a:pt x="15973" y="10031"/>
                  </a:cubicBezTo>
                  <a:close/>
                  <a:moveTo>
                    <a:pt x="12024" y="1"/>
                  </a:moveTo>
                  <a:cubicBezTo>
                    <a:pt x="11894" y="1"/>
                    <a:pt x="11763" y="6"/>
                    <a:pt x="11632" y="16"/>
                  </a:cubicBezTo>
                  <a:cubicBezTo>
                    <a:pt x="10544" y="99"/>
                    <a:pt x="9560" y="581"/>
                    <a:pt x="8702" y="1292"/>
                  </a:cubicBezTo>
                  <a:cubicBezTo>
                    <a:pt x="7823" y="1794"/>
                    <a:pt x="6777" y="2150"/>
                    <a:pt x="6212" y="3071"/>
                  </a:cubicBezTo>
                  <a:cubicBezTo>
                    <a:pt x="5417" y="3573"/>
                    <a:pt x="4790" y="4326"/>
                    <a:pt x="3848" y="4556"/>
                  </a:cubicBezTo>
                  <a:cubicBezTo>
                    <a:pt x="3701" y="4365"/>
                    <a:pt x="3548" y="4308"/>
                    <a:pt x="3389" y="4308"/>
                  </a:cubicBezTo>
                  <a:cubicBezTo>
                    <a:pt x="3153" y="4308"/>
                    <a:pt x="2901" y="4433"/>
                    <a:pt x="2630" y="4433"/>
                  </a:cubicBezTo>
                  <a:cubicBezTo>
                    <a:pt x="2484" y="4433"/>
                    <a:pt x="2332" y="4396"/>
                    <a:pt x="2174" y="4284"/>
                  </a:cubicBezTo>
                  <a:cubicBezTo>
                    <a:pt x="1634" y="3905"/>
                    <a:pt x="1115" y="3728"/>
                    <a:pt x="753" y="3728"/>
                  </a:cubicBezTo>
                  <a:cubicBezTo>
                    <a:pt x="177" y="3728"/>
                    <a:pt x="1" y="4178"/>
                    <a:pt x="772" y="4975"/>
                  </a:cubicBezTo>
                  <a:cubicBezTo>
                    <a:pt x="1191" y="5372"/>
                    <a:pt x="940" y="6711"/>
                    <a:pt x="1295" y="7109"/>
                  </a:cubicBezTo>
                  <a:cubicBezTo>
                    <a:pt x="1337" y="7151"/>
                    <a:pt x="1379" y="7213"/>
                    <a:pt x="1400" y="7255"/>
                  </a:cubicBezTo>
                  <a:cubicBezTo>
                    <a:pt x="1400" y="7862"/>
                    <a:pt x="1714" y="8490"/>
                    <a:pt x="2404" y="8762"/>
                  </a:cubicBezTo>
                  <a:cubicBezTo>
                    <a:pt x="2446" y="8783"/>
                    <a:pt x="2488" y="8783"/>
                    <a:pt x="2530" y="8804"/>
                  </a:cubicBezTo>
                  <a:cubicBezTo>
                    <a:pt x="3137" y="9536"/>
                    <a:pt x="3743" y="10268"/>
                    <a:pt x="4371" y="11001"/>
                  </a:cubicBezTo>
                  <a:cubicBezTo>
                    <a:pt x="4805" y="11529"/>
                    <a:pt x="5273" y="12176"/>
                    <a:pt x="5774" y="12176"/>
                  </a:cubicBezTo>
                  <a:cubicBezTo>
                    <a:pt x="5829" y="12176"/>
                    <a:pt x="5885" y="12168"/>
                    <a:pt x="5940" y="12151"/>
                  </a:cubicBezTo>
                  <a:cubicBezTo>
                    <a:pt x="6882" y="12967"/>
                    <a:pt x="7991" y="13532"/>
                    <a:pt x="9183" y="13909"/>
                  </a:cubicBezTo>
                  <a:cubicBezTo>
                    <a:pt x="9569" y="14028"/>
                    <a:pt x="9974" y="14068"/>
                    <a:pt x="10383" y="14068"/>
                  </a:cubicBezTo>
                  <a:cubicBezTo>
                    <a:pt x="11126" y="14068"/>
                    <a:pt x="11885" y="13936"/>
                    <a:pt x="12573" y="13909"/>
                  </a:cubicBezTo>
                  <a:cubicBezTo>
                    <a:pt x="13264" y="13909"/>
                    <a:pt x="13912" y="13763"/>
                    <a:pt x="14456" y="13449"/>
                  </a:cubicBezTo>
                  <a:cubicBezTo>
                    <a:pt x="15168" y="13072"/>
                    <a:pt x="15189" y="12256"/>
                    <a:pt x="16214" y="11524"/>
                  </a:cubicBezTo>
                  <a:cubicBezTo>
                    <a:pt x="16109" y="10917"/>
                    <a:pt x="16088" y="10373"/>
                    <a:pt x="15502" y="9996"/>
                  </a:cubicBezTo>
                  <a:cubicBezTo>
                    <a:pt x="15607" y="9871"/>
                    <a:pt x="15712" y="9724"/>
                    <a:pt x="15795" y="9578"/>
                  </a:cubicBezTo>
                  <a:cubicBezTo>
                    <a:pt x="16014" y="9747"/>
                    <a:pt x="16006" y="9930"/>
                    <a:pt x="15973" y="10031"/>
                  </a:cubicBezTo>
                  <a:lnTo>
                    <a:pt x="15973" y="10031"/>
                  </a:lnTo>
                  <a:cubicBezTo>
                    <a:pt x="15991" y="10005"/>
                    <a:pt x="16015" y="9973"/>
                    <a:pt x="16046" y="9934"/>
                  </a:cubicBezTo>
                  <a:cubicBezTo>
                    <a:pt x="16209" y="9740"/>
                    <a:pt x="16471" y="9678"/>
                    <a:pt x="16775" y="9678"/>
                  </a:cubicBezTo>
                  <a:cubicBezTo>
                    <a:pt x="17326" y="9678"/>
                    <a:pt x="18018" y="9882"/>
                    <a:pt x="18520" y="9882"/>
                  </a:cubicBezTo>
                  <a:cubicBezTo>
                    <a:pt x="18882" y="9882"/>
                    <a:pt x="19145" y="9776"/>
                    <a:pt x="19185" y="9410"/>
                  </a:cubicBezTo>
                  <a:cubicBezTo>
                    <a:pt x="19290" y="8490"/>
                    <a:pt x="18222" y="4849"/>
                    <a:pt x="17678" y="4117"/>
                  </a:cubicBezTo>
                  <a:cubicBezTo>
                    <a:pt x="17448" y="3803"/>
                    <a:pt x="17197" y="3238"/>
                    <a:pt x="16842" y="3050"/>
                  </a:cubicBezTo>
                  <a:cubicBezTo>
                    <a:pt x="15976" y="1220"/>
                    <a:pt x="14074" y="1"/>
                    <a:pt x="1202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232;p55"/>
            <p:cNvSpPr/>
            <p:nvPr/>
          </p:nvSpPr>
          <p:spPr>
            <a:xfrm flipH="1">
              <a:off x="6928585" y="2950460"/>
              <a:ext cx="421446" cy="250555"/>
            </a:xfrm>
            <a:custGeom>
              <a:avLst/>
              <a:gdLst/>
              <a:ahLst/>
              <a:cxnLst/>
              <a:rect l="l" t="t" r="r" b="b"/>
              <a:pathLst>
                <a:path w="14469" h="8602" extrusionOk="0">
                  <a:moveTo>
                    <a:pt x="853" y="1"/>
                  </a:moveTo>
                  <a:cubicBezTo>
                    <a:pt x="771" y="1"/>
                    <a:pt x="689" y="42"/>
                    <a:pt x="649" y="139"/>
                  </a:cubicBezTo>
                  <a:cubicBezTo>
                    <a:pt x="0" y="1729"/>
                    <a:pt x="607" y="3570"/>
                    <a:pt x="1486" y="4972"/>
                  </a:cubicBezTo>
                  <a:cubicBezTo>
                    <a:pt x="2385" y="6395"/>
                    <a:pt x="3683" y="7546"/>
                    <a:pt x="5273" y="8069"/>
                  </a:cubicBezTo>
                  <a:cubicBezTo>
                    <a:pt x="6294" y="8412"/>
                    <a:pt x="7398" y="8602"/>
                    <a:pt x="8493" y="8602"/>
                  </a:cubicBezTo>
                  <a:cubicBezTo>
                    <a:pt x="10742" y="8602"/>
                    <a:pt x="12954" y="7800"/>
                    <a:pt x="14333" y="5872"/>
                  </a:cubicBezTo>
                  <a:cubicBezTo>
                    <a:pt x="14468" y="5661"/>
                    <a:pt x="14289" y="5450"/>
                    <a:pt x="14108" y="5450"/>
                  </a:cubicBezTo>
                  <a:cubicBezTo>
                    <a:pt x="14038" y="5450"/>
                    <a:pt x="13967" y="5482"/>
                    <a:pt x="13914" y="5558"/>
                  </a:cubicBezTo>
                  <a:cubicBezTo>
                    <a:pt x="12688" y="7274"/>
                    <a:pt x="10718" y="7971"/>
                    <a:pt x="8706" y="7971"/>
                  </a:cubicBezTo>
                  <a:cubicBezTo>
                    <a:pt x="7628" y="7971"/>
                    <a:pt x="6538" y="7771"/>
                    <a:pt x="5545" y="7420"/>
                  </a:cubicBezTo>
                  <a:cubicBezTo>
                    <a:pt x="4101" y="6918"/>
                    <a:pt x="2929" y="5893"/>
                    <a:pt x="2113" y="4617"/>
                  </a:cubicBezTo>
                  <a:cubicBezTo>
                    <a:pt x="1277" y="3277"/>
                    <a:pt x="963" y="1792"/>
                    <a:pt x="1088" y="244"/>
                  </a:cubicBezTo>
                  <a:cubicBezTo>
                    <a:pt x="1114" y="103"/>
                    <a:pt x="983" y="1"/>
                    <a:pt x="8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233;p55"/>
            <p:cNvSpPr/>
            <p:nvPr/>
          </p:nvSpPr>
          <p:spPr>
            <a:xfrm flipH="1">
              <a:off x="6914272" y="2951247"/>
              <a:ext cx="36584" cy="49837"/>
            </a:xfrm>
            <a:custGeom>
              <a:avLst/>
              <a:gdLst/>
              <a:ahLst/>
              <a:cxnLst/>
              <a:rect l="l" t="t" r="r" b="b"/>
              <a:pathLst>
                <a:path w="1256" h="1711" extrusionOk="0">
                  <a:moveTo>
                    <a:pt x="838" y="1"/>
                  </a:moveTo>
                  <a:cubicBezTo>
                    <a:pt x="703" y="1"/>
                    <a:pt x="576" y="56"/>
                    <a:pt x="502" y="175"/>
                  </a:cubicBezTo>
                  <a:cubicBezTo>
                    <a:pt x="398" y="342"/>
                    <a:pt x="293" y="593"/>
                    <a:pt x="209" y="802"/>
                  </a:cubicBezTo>
                  <a:cubicBezTo>
                    <a:pt x="195" y="830"/>
                    <a:pt x="153" y="896"/>
                    <a:pt x="152" y="905"/>
                  </a:cubicBezTo>
                  <a:lnTo>
                    <a:pt x="152" y="905"/>
                  </a:lnTo>
                  <a:cubicBezTo>
                    <a:pt x="93" y="976"/>
                    <a:pt x="63" y="1049"/>
                    <a:pt x="63" y="1137"/>
                  </a:cubicBezTo>
                  <a:cubicBezTo>
                    <a:pt x="0" y="1346"/>
                    <a:pt x="126" y="1556"/>
                    <a:pt x="377" y="1681"/>
                  </a:cubicBezTo>
                  <a:cubicBezTo>
                    <a:pt x="424" y="1701"/>
                    <a:pt x="477" y="1711"/>
                    <a:pt x="532" y="1711"/>
                  </a:cubicBezTo>
                  <a:cubicBezTo>
                    <a:pt x="649" y="1711"/>
                    <a:pt x="773" y="1669"/>
                    <a:pt x="858" y="1598"/>
                  </a:cubicBezTo>
                  <a:cubicBezTo>
                    <a:pt x="1067" y="1451"/>
                    <a:pt x="1214" y="1242"/>
                    <a:pt x="1235" y="970"/>
                  </a:cubicBezTo>
                  <a:cubicBezTo>
                    <a:pt x="1256" y="865"/>
                    <a:pt x="1256" y="802"/>
                    <a:pt x="1256" y="719"/>
                  </a:cubicBezTo>
                  <a:lnTo>
                    <a:pt x="1256" y="530"/>
                  </a:lnTo>
                  <a:lnTo>
                    <a:pt x="1256" y="489"/>
                  </a:lnTo>
                  <a:cubicBezTo>
                    <a:pt x="1256" y="279"/>
                    <a:pt x="1172" y="112"/>
                    <a:pt x="1004" y="28"/>
                  </a:cubicBezTo>
                  <a:cubicBezTo>
                    <a:pt x="950" y="10"/>
                    <a:pt x="893" y="1"/>
                    <a:pt x="8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234;p55"/>
            <p:cNvSpPr/>
            <p:nvPr/>
          </p:nvSpPr>
          <p:spPr>
            <a:xfrm flipH="1">
              <a:off x="7239701" y="2900247"/>
              <a:ext cx="29" cy="1252"/>
            </a:xfrm>
            <a:custGeom>
              <a:avLst/>
              <a:gdLst/>
              <a:ahLst/>
              <a:cxnLst/>
              <a:rect l="l" t="t" r="r" b="b"/>
              <a:pathLst>
                <a:path w="1" h="43" extrusionOk="0">
                  <a:moveTo>
                    <a:pt x="0" y="1"/>
                  </a:moveTo>
                  <a:cubicBezTo>
                    <a:pt x="0" y="43"/>
                    <a:pt x="0" y="43"/>
                    <a:pt x="0" y="1"/>
                  </a:cubicBezTo>
                  <a:close/>
                </a:path>
              </a:pathLst>
            </a:custGeom>
            <a:solidFill>
              <a:srgbClr val="4631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235;p55"/>
            <p:cNvSpPr/>
            <p:nvPr/>
          </p:nvSpPr>
          <p:spPr>
            <a:xfrm flipH="1">
              <a:off x="7211068" y="2887227"/>
              <a:ext cx="40254" cy="47187"/>
            </a:xfrm>
            <a:custGeom>
              <a:avLst/>
              <a:gdLst/>
              <a:ahLst/>
              <a:cxnLst/>
              <a:rect l="l" t="t" r="r" b="b"/>
              <a:pathLst>
                <a:path w="1382" h="1620" extrusionOk="0">
                  <a:moveTo>
                    <a:pt x="382" y="541"/>
                  </a:moveTo>
                  <a:cubicBezTo>
                    <a:pt x="381" y="545"/>
                    <a:pt x="379" y="549"/>
                    <a:pt x="377" y="552"/>
                  </a:cubicBezTo>
                  <a:cubicBezTo>
                    <a:pt x="379" y="549"/>
                    <a:pt x="381" y="545"/>
                    <a:pt x="382" y="541"/>
                  </a:cubicBezTo>
                  <a:close/>
                  <a:moveTo>
                    <a:pt x="869" y="0"/>
                  </a:moveTo>
                  <a:cubicBezTo>
                    <a:pt x="652" y="0"/>
                    <a:pt x="428" y="157"/>
                    <a:pt x="398" y="406"/>
                  </a:cubicBezTo>
                  <a:lnTo>
                    <a:pt x="398" y="448"/>
                  </a:lnTo>
                  <a:cubicBezTo>
                    <a:pt x="398" y="448"/>
                    <a:pt x="398" y="427"/>
                    <a:pt x="440" y="385"/>
                  </a:cubicBezTo>
                  <a:lnTo>
                    <a:pt x="440" y="385"/>
                  </a:lnTo>
                  <a:cubicBezTo>
                    <a:pt x="402" y="423"/>
                    <a:pt x="399" y="497"/>
                    <a:pt x="382" y="541"/>
                  </a:cubicBezTo>
                  <a:lnTo>
                    <a:pt x="382" y="541"/>
                  </a:lnTo>
                  <a:cubicBezTo>
                    <a:pt x="397" y="507"/>
                    <a:pt x="403" y="494"/>
                    <a:pt x="404" y="494"/>
                  </a:cubicBezTo>
                  <a:lnTo>
                    <a:pt x="404" y="494"/>
                  </a:lnTo>
                  <a:cubicBezTo>
                    <a:pt x="407" y="494"/>
                    <a:pt x="371" y="591"/>
                    <a:pt x="357" y="636"/>
                  </a:cubicBezTo>
                  <a:cubicBezTo>
                    <a:pt x="336" y="636"/>
                    <a:pt x="336" y="657"/>
                    <a:pt x="294" y="699"/>
                  </a:cubicBezTo>
                  <a:lnTo>
                    <a:pt x="189" y="803"/>
                  </a:lnTo>
                  <a:cubicBezTo>
                    <a:pt x="64" y="950"/>
                    <a:pt x="1" y="1159"/>
                    <a:pt x="64" y="1347"/>
                  </a:cubicBezTo>
                  <a:cubicBezTo>
                    <a:pt x="126" y="1473"/>
                    <a:pt x="294" y="1619"/>
                    <a:pt x="461" y="1619"/>
                  </a:cubicBezTo>
                  <a:cubicBezTo>
                    <a:pt x="670" y="1619"/>
                    <a:pt x="859" y="1599"/>
                    <a:pt x="1005" y="1452"/>
                  </a:cubicBezTo>
                  <a:cubicBezTo>
                    <a:pt x="1110" y="1306"/>
                    <a:pt x="1214" y="1180"/>
                    <a:pt x="1277" y="1034"/>
                  </a:cubicBezTo>
                  <a:cubicBezTo>
                    <a:pt x="1340" y="824"/>
                    <a:pt x="1382" y="615"/>
                    <a:pt x="1319" y="406"/>
                  </a:cubicBezTo>
                  <a:cubicBezTo>
                    <a:pt x="1319" y="343"/>
                    <a:pt x="1319" y="301"/>
                    <a:pt x="1298" y="259"/>
                  </a:cubicBezTo>
                  <a:cubicBezTo>
                    <a:pt x="1235" y="197"/>
                    <a:pt x="1214" y="134"/>
                    <a:pt x="1131" y="92"/>
                  </a:cubicBezTo>
                  <a:cubicBezTo>
                    <a:pt x="1055" y="29"/>
                    <a:pt x="963" y="0"/>
                    <a:pt x="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236;p55"/>
            <p:cNvSpPr/>
            <p:nvPr/>
          </p:nvSpPr>
          <p:spPr>
            <a:xfrm flipH="1">
              <a:off x="7036127" y="2206081"/>
              <a:ext cx="862407" cy="453981"/>
            </a:xfrm>
            <a:custGeom>
              <a:avLst/>
              <a:gdLst/>
              <a:ahLst/>
              <a:cxnLst/>
              <a:rect l="l" t="t" r="r" b="b"/>
              <a:pathLst>
                <a:path w="29608" h="15586" extrusionOk="0">
                  <a:moveTo>
                    <a:pt x="12231" y="831"/>
                  </a:moveTo>
                  <a:cubicBezTo>
                    <a:pt x="13049" y="831"/>
                    <a:pt x="13880" y="953"/>
                    <a:pt x="14627" y="1341"/>
                  </a:cubicBezTo>
                  <a:cubicBezTo>
                    <a:pt x="15443" y="1801"/>
                    <a:pt x="16133" y="2429"/>
                    <a:pt x="16698" y="3161"/>
                  </a:cubicBezTo>
                  <a:cubicBezTo>
                    <a:pt x="17305" y="3956"/>
                    <a:pt x="17912" y="4856"/>
                    <a:pt x="18267" y="5818"/>
                  </a:cubicBezTo>
                  <a:cubicBezTo>
                    <a:pt x="18602" y="6823"/>
                    <a:pt x="18790" y="7827"/>
                    <a:pt x="19020" y="8852"/>
                  </a:cubicBezTo>
                  <a:cubicBezTo>
                    <a:pt x="19020" y="8915"/>
                    <a:pt x="19041" y="8936"/>
                    <a:pt x="19062" y="8957"/>
                  </a:cubicBezTo>
                  <a:cubicBezTo>
                    <a:pt x="18853" y="9355"/>
                    <a:pt x="18707" y="9752"/>
                    <a:pt x="18623" y="10192"/>
                  </a:cubicBezTo>
                  <a:cubicBezTo>
                    <a:pt x="18184" y="9773"/>
                    <a:pt x="17493" y="9166"/>
                    <a:pt x="16886" y="9104"/>
                  </a:cubicBezTo>
                  <a:cubicBezTo>
                    <a:pt x="16855" y="9101"/>
                    <a:pt x="16823" y="9099"/>
                    <a:pt x="16792" y="9099"/>
                  </a:cubicBezTo>
                  <a:cubicBezTo>
                    <a:pt x="15875" y="9099"/>
                    <a:pt x="15179" y="10262"/>
                    <a:pt x="15422" y="11112"/>
                  </a:cubicBezTo>
                  <a:cubicBezTo>
                    <a:pt x="15505" y="11342"/>
                    <a:pt x="15631" y="11552"/>
                    <a:pt x="15798" y="11719"/>
                  </a:cubicBezTo>
                  <a:cubicBezTo>
                    <a:pt x="15463" y="11803"/>
                    <a:pt x="15150" y="11970"/>
                    <a:pt x="14857" y="12221"/>
                  </a:cubicBezTo>
                  <a:cubicBezTo>
                    <a:pt x="14585" y="12451"/>
                    <a:pt x="14334" y="12974"/>
                    <a:pt x="14585" y="13288"/>
                  </a:cubicBezTo>
                  <a:cubicBezTo>
                    <a:pt x="14668" y="13372"/>
                    <a:pt x="14752" y="13477"/>
                    <a:pt x="14857" y="13539"/>
                  </a:cubicBezTo>
                  <a:cubicBezTo>
                    <a:pt x="14836" y="13539"/>
                    <a:pt x="14794" y="13560"/>
                    <a:pt x="14794" y="13560"/>
                  </a:cubicBezTo>
                  <a:cubicBezTo>
                    <a:pt x="14761" y="13478"/>
                    <a:pt x="14689" y="13422"/>
                    <a:pt x="14579" y="13422"/>
                  </a:cubicBezTo>
                  <a:cubicBezTo>
                    <a:pt x="14549" y="13422"/>
                    <a:pt x="14516" y="13426"/>
                    <a:pt x="14480" y="13435"/>
                  </a:cubicBezTo>
                  <a:cubicBezTo>
                    <a:pt x="13485" y="13673"/>
                    <a:pt x="12462" y="13836"/>
                    <a:pt x="11448" y="13836"/>
                  </a:cubicBezTo>
                  <a:cubicBezTo>
                    <a:pt x="10948" y="13836"/>
                    <a:pt x="10451" y="13796"/>
                    <a:pt x="9961" y="13707"/>
                  </a:cubicBezTo>
                  <a:cubicBezTo>
                    <a:pt x="8496" y="13456"/>
                    <a:pt x="7031" y="12870"/>
                    <a:pt x="5776" y="12075"/>
                  </a:cubicBezTo>
                  <a:cubicBezTo>
                    <a:pt x="4437" y="11196"/>
                    <a:pt x="3223" y="10150"/>
                    <a:pt x="2491" y="8727"/>
                  </a:cubicBezTo>
                  <a:cubicBezTo>
                    <a:pt x="2072" y="7911"/>
                    <a:pt x="1759" y="7053"/>
                    <a:pt x="1487" y="6174"/>
                  </a:cubicBezTo>
                  <a:cubicBezTo>
                    <a:pt x="1361" y="5756"/>
                    <a:pt x="1173" y="5400"/>
                    <a:pt x="1089" y="4982"/>
                  </a:cubicBezTo>
                  <a:cubicBezTo>
                    <a:pt x="1068" y="4835"/>
                    <a:pt x="1068" y="4668"/>
                    <a:pt x="1026" y="4542"/>
                  </a:cubicBezTo>
                  <a:lnTo>
                    <a:pt x="1026" y="4542"/>
                  </a:lnTo>
                  <a:cubicBezTo>
                    <a:pt x="1382" y="4668"/>
                    <a:pt x="1696" y="4961"/>
                    <a:pt x="2093" y="5086"/>
                  </a:cubicBezTo>
                  <a:cubicBezTo>
                    <a:pt x="2479" y="5233"/>
                    <a:pt x="2896" y="5299"/>
                    <a:pt x="3303" y="5299"/>
                  </a:cubicBezTo>
                  <a:cubicBezTo>
                    <a:pt x="3361" y="5299"/>
                    <a:pt x="3418" y="5298"/>
                    <a:pt x="3474" y="5295"/>
                  </a:cubicBezTo>
                  <a:cubicBezTo>
                    <a:pt x="4500" y="5191"/>
                    <a:pt x="5336" y="4626"/>
                    <a:pt x="6048" y="3914"/>
                  </a:cubicBezTo>
                  <a:cubicBezTo>
                    <a:pt x="6759" y="3203"/>
                    <a:pt x="7429" y="2429"/>
                    <a:pt x="8266" y="1864"/>
                  </a:cubicBezTo>
                  <a:cubicBezTo>
                    <a:pt x="9165" y="1278"/>
                    <a:pt x="10212" y="985"/>
                    <a:pt x="11258" y="881"/>
                  </a:cubicBezTo>
                  <a:cubicBezTo>
                    <a:pt x="11576" y="851"/>
                    <a:pt x="11902" y="831"/>
                    <a:pt x="12231" y="831"/>
                  </a:cubicBezTo>
                  <a:close/>
                  <a:moveTo>
                    <a:pt x="12031" y="0"/>
                  </a:moveTo>
                  <a:cubicBezTo>
                    <a:pt x="11976" y="0"/>
                    <a:pt x="11920" y="1"/>
                    <a:pt x="11865" y="2"/>
                  </a:cubicBezTo>
                  <a:cubicBezTo>
                    <a:pt x="10756" y="64"/>
                    <a:pt x="9563" y="253"/>
                    <a:pt x="8559" y="734"/>
                  </a:cubicBezTo>
                  <a:cubicBezTo>
                    <a:pt x="7617" y="1215"/>
                    <a:pt x="6822" y="1927"/>
                    <a:pt x="6090" y="2680"/>
                  </a:cubicBezTo>
                  <a:cubicBezTo>
                    <a:pt x="5357" y="3412"/>
                    <a:pt x="4541" y="4354"/>
                    <a:pt x="3453" y="4458"/>
                  </a:cubicBezTo>
                  <a:cubicBezTo>
                    <a:pt x="3370" y="4464"/>
                    <a:pt x="3288" y="4467"/>
                    <a:pt x="3207" y="4467"/>
                  </a:cubicBezTo>
                  <a:cubicBezTo>
                    <a:pt x="2697" y="4467"/>
                    <a:pt x="2231" y="4350"/>
                    <a:pt x="1779" y="4061"/>
                  </a:cubicBezTo>
                  <a:cubicBezTo>
                    <a:pt x="1414" y="3817"/>
                    <a:pt x="1005" y="3689"/>
                    <a:pt x="577" y="3689"/>
                  </a:cubicBezTo>
                  <a:cubicBezTo>
                    <a:pt x="490" y="3689"/>
                    <a:pt x="403" y="3695"/>
                    <a:pt x="315" y="3705"/>
                  </a:cubicBezTo>
                  <a:cubicBezTo>
                    <a:pt x="126" y="3726"/>
                    <a:pt x="1" y="3914"/>
                    <a:pt x="22" y="4082"/>
                  </a:cubicBezTo>
                  <a:cubicBezTo>
                    <a:pt x="126" y="4312"/>
                    <a:pt x="168" y="4479"/>
                    <a:pt x="273" y="4626"/>
                  </a:cubicBezTo>
                  <a:cubicBezTo>
                    <a:pt x="398" y="4793"/>
                    <a:pt x="378" y="5002"/>
                    <a:pt x="419" y="5212"/>
                  </a:cubicBezTo>
                  <a:cubicBezTo>
                    <a:pt x="524" y="5672"/>
                    <a:pt x="712" y="6091"/>
                    <a:pt x="838" y="6530"/>
                  </a:cubicBezTo>
                  <a:cubicBezTo>
                    <a:pt x="1110" y="7451"/>
                    <a:pt x="1424" y="8329"/>
                    <a:pt x="1863" y="9166"/>
                  </a:cubicBezTo>
                  <a:cubicBezTo>
                    <a:pt x="2637" y="10652"/>
                    <a:pt x="3893" y="11844"/>
                    <a:pt x="5316" y="12786"/>
                  </a:cubicBezTo>
                  <a:cubicBezTo>
                    <a:pt x="7070" y="13930"/>
                    <a:pt x="9336" y="14819"/>
                    <a:pt x="11530" y="14819"/>
                  </a:cubicBezTo>
                  <a:cubicBezTo>
                    <a:pt x="12345" y="14819"/>
                    <a:pt x="13150" y="14696"/>
                    <a:pt x="13915" y="14418"/>
                  </a:cubicBezTo>
                  <a:lnTo>
                    <a:pt x="13915" y="14418"/>
                  </a:lnTo>
                  <a:cubicBezTo>
                    <a:pt x="13706" y="15088"/>
                    <a:pt x="14417" y="15402"/>
                    <a:pt x="14940" y="15506"/>
                  </a:cubicBezTo>
                  <a:cubicBezTo>
                    <a:pt x="15167" y="15551"/>
                    <a:pt x="15360" y="15586"/>
                    <a:pt x="15576" y="15586"/>
                  </a:cubicBezTo>
                  <a:cubicBezTo>
                    <a:pt x="15660" y="15586"/>
                    <a:pt x="15747" y="15581"/>
                    <a:pt x="15840" y="15569"/>
                  </a:cubicBezTo>
                  <a:cubicBezTo>
                    <a:pt x="15890" y="15566"/>
                    <a:pt x="15942" y="15565"/>
                    <a:pt x="15994" y="15565"/>
                  </a:cubicBezTo>
                  <a:cubicBezTo>
                    <a:pt x="16198" y="15565"/>
                    <a:pt x="16413" y="15581"/>
                    <a:pt x="16626" y="15581"/>
                  </a:cubicBezTo>
                  <a:cubicBezTo>
                    <a:pt x="16808" y="15581"/>
                    <a:pt x="16988" y="15570"/>
                    <a:pt x="17158" y="15527"/>
                  </a:cubicBezTo>
                  <a:cubicBezTo>
                    <a:pt x="17514" y="15443"/>
                    <a:pt x="17870" y="15297"/>
                    <a:pt x="18184" y="15067"/>
                  </a:cubicBezTo>
                  <a:cubicBezTo>
                    <a:pt x="18225" y="15123"/>
                    <a:pt x="18286" y="15150"/>
                    <a:pt x="18346" y="15150"/>
                  </a:cubicBezTo>
                  <a:cubicBezTo>
                    <a:pt x="18377" y="15150"/>
                    <a:pt x="18407" y="15143"/>
                    <a:pt x="18435" y="15130"/>
                  </a:cubicBezTo>
                  <a:cubicBezTo>
                    <a:pt x="18937" y="14837"/>
                    <a:pt x="19293" y="14397"/>
                    <a:pt x="19753" y="14021"/>
                  </a:cubicBezTo>
                  <a:cubicBezTo>
                    <a:pt x="20129" y="13686"/>
                    <a:pt x="20590" y="13414"/>
                    <a:pt x="21050" y="13142"/>
                  </a:cubicBezTo>
                  <a:cubicBezTo>
                    <a:pt x="21971" y="12681"/>
                    <a:pt x="22933" y="12368"/>
                    <a:pt x="23938" y="12096"/>
                  </a:cubicBezTo>
                  <a:cubicBezTo>
                    <a:pt x="24942" y="11803"/>
                    <a:pt x="26051" y="11803"/>
                    <a:pt x="27097" y="11761"/>
                  </a:cubicBezTo>
                  <a:cubicBezTo>
                    <a:pt x="27348" y="11719"/>
                    <a:pt x="27620" y="11719"/>
                    <a:pt x="27871" y="11698"/>
                  </a:cubicBezTo>
                  <a:cubicBezTo>
                    <a:pt x="28039" y="11698"/>
                    <a:pt x="28227" y="11761"/>
                    <a:pt x="28373" y="11782"/>
                  </a:cubicBezTo>
                  <a:cubicBezTo>
                    <a:pt x="28496" y="11805"/>
                    <a:pt x="28622" y="11814"/>
                    <a:pt x="28749" y="11814"/>
                  </a:cubicBezTo>
                  <a:cubicBezTo>
                    <a:pt x="28967" y="11814"/>
                    <a:pt x="29187" y="11787"/>
                    <a:pt x="29399" y="11761"/>
                  </a:cubicBezTo>
                  <a:cubicBezTo>
                    <a:pt x="29608" y="11719"/>
                    <a:pt x="29545" y="11405"/>
                    <a:pt x="29336" y="11405"/>
                  </a:cubicBezTo>
                  <a:cubicBezTo>
                    <a:pt x="29279" y="11411"/>
                    <a:pt x="29219" y="11414"/>
                    <a:pt x="29158" y="11414"/>
                  </a:cubicBezTo>
                  <a:cubicBezTo>
                    <a:pt x="28810" y="11414"/>
                    <a:pt x="28400" y="11320"/>
                    <a:pt x="28080" y="11196"/>
                  </a:cubicBezTo>
                  <a:cubicBezTo>
                    <a:pt x="27982" y="11169"/>
                    <a:pt x="27860" y="11161"/>
                    <a:pt x="27732" y="11161"/>
                  </a:cubicBezTo>
                  <a:cubicBezTo>
                    <a:pt x="27561" y="11161"/>
                    <a:pt x="27378" y="11175"/>
                    <a:pt x="27223" y="11175"/>
                  </a:cubicBezTo>
                  <a:lnTo>
                    <a:pt x="26469" y="11175"/>
                  </a:lnTo>
                  <a:cubicBezTo>
                    <a:pt x="25360" y="11175"/>
                    <a:pt x="24314" y="11259"/>
                    <a:pt x="23268" y="11552"/>
                  </a:cubicBezTo>
                  <a:cubicBezTo>
                    <a:pt x="22264" y="11824"/>
                    <a:pt x="21259" y="12179"/>
                    <a:pt x="20339" y="12702"/>
                  </a:cubicBezTo>
                  <a:cubicBezTo>
                    <a:pt x="19920" y="12933"/>
                    <a:pt x="19481" y="13246"/>
                    <a:pt x="19083" y="13602"/>
                  </a:cubicBezTo>
                  <a:cubicBezTo>
                    <a:pt x="19022" y="13529"/>
                    <a:pt x="18940" y="13484"/>
                    <a:pt x="18850" y="13484"/>
                  </a:cubicBezTo>
                  <a:cubicBezTo>
                    <a:pt x="18784" y="13484"/>
                    <a:pt x="18714" y="13508"/>
                    <a:pt x="18644" y="13560"/>
                  </a:cubicBezTo>
                  <a:cubicBezTo>
                    <a:pt x="18142" y="13958"/>
                    <a:pt x="17514" y="14544"/>
                    <a:pt x="16865" y="14606"/>
                  </a:cubicBezTo>
                  <a:cubicBezTo>
                    <a:pt x="16544" y="14633"/>
                    <a:pt x="16162" y="14669"/>
                    <a:pt x="15825" y="14669"/>
                  </a:cubicBezTo>
                  <a:cubicBezTo>
                    <a:pt x="15635" y="14669"/>
                    <a:pt x="15460" y="14657"/>
                    <a:pt x="15317" y="14627"/>
                  </a:cubicBezTo>
                  <a:cubicBezTo>
                    <a:pt x="15171" y="14606"/>
                    <a:pt x="14982" y="14585"/>
                    <a:pt x="14836" y="14523"/>
                  </a:cubicBezTo>
                  <a:cubicBezTo>
                    <a:pt x="14857" y="14502"/>
                    <a:pt x="14899" y="14481"/>
                    <a:pt x="14940" y="14439"/>
                  </a:cubicBezTo>
                  <a:cubicBezTo>
                    <a:pt x="15317" y="14188"/>
                    <a:pt x="15777" y="14000"/>
                    <a:pt x="16049" y="13644"/>
                  </a:cubicBezTo>
                  <a:cubicBezTo>
                    <a:pt x="16154" y="13539"/>
                    <a:pt x="16154" y="13351"/>
                    <a:pt x="16112" y="13184"/>
                  </a:cubicBezTo>
                  <a:cubicBezTo>
                    <a:pt x="16007" y="12953"/>
                    <a:pt x="15819" y="12870"/>
                    <a:pt x="15589" y="12828"/>
                  </a:cubicBezTo>
                  <a:cubicBezTo>
                    <a:pt x="15568" y="12828"/>
                    <a:pt x="15505" y="12807"/>
                    <a:pt x="15484" y="12807"/>
                  </a:cubicBezTo>
                  <a:cubicBezTo>
                    <a:pt x="15568" y="12723"/>
                    <a:pt x="15652" y="12661"/>
                    <a:pt x="15715" y="12619"/>
                  </a:cubicBezTo>
                  <a:cubicBezTo>
                    <a:pt x="15945" y="12430"/>
                    <a:pt x="16405" y="12430"/>
                    <a:pt x="16677" y="12430"/>
                  </a:cubicBezTo>
                  <a:cubicBezTo>
                    <a:pt x="16949" y="12430"/>
                    <a:pt x="17200" y="12430"/>
                    <a:pt x="17472" y="12451"/>
                  </a:cubicBezTo>
                  <a:cubicBezTo>
                    <a:pt x="17556" y="12451"/>
                    <a:pt x="17619" y="12493"/>
                    <a:pt x="17681" y="12493"/>
                  </a:cubicBezTo>
                  <a:cubicBezTo>
                    <a:pt x="17688" y="12493"/>
                    <a:pt x="17695" y="12494"/>
                    <a:pt x="17702" y="12494"/>
                  </a:cubicBezTo>
                  <a:cubicBezTo>
                    <a:pt x="18207" y="12494"/>
                    <a:pt x="18302" y="11718"/>
                    <a:pt x="17786" y="11677"/>
                  </a:cubicBezTo>
                  <a:cubicBezTo>
                    <a:pt x="17660" y="11656"/>
                    <a:pt x="17493" y="11656"/>
                    <a:pt x="17347" y="11614"/>
                  </a:cubicBezTo>
                  <a:cubicBezTo>
                    <a:pt x="16865" y="11552"/>
                    <a:pt x="16342" y="11300"/>
                    <a:pt x="16196" y="10840"/>
                  </a:cubicBezTo>
                  <a:cubicBezTo>
                    <a:pt x="16091" y="10505"/>
                    <a:pt x="16300" y="10129"/>
                    <a:pt x="16510" y="9899"/>
                  </a:cubicBezTo>
                  <a:cubicBezTo>
                    <a:pt x="16604" y="9789"/>
                    <a:pt x="16707" y="9747"/>
                    <a:pt x="16813" y="9747"/>
                  </a:cubicBezTo>
                  <a:cubicBezTo>
                    <a:pt x="16990" y="9747"/>
                    <a:pt x="17176" y="9864"/>
                    <a:pt x="17347" y="9982"/>
                  </a:cubicBezTo>
                  <a:cubicBezTo>
                    <a:pt x="17598" y="10192"/>
                    <a:pt x="19083" y="11091"/>
                    <a:pt x="18728" y="11489"/>
                  </a:cubicBezTo>
                  <a:cubicBezTo>
                    <a:pt x="18511" y="11737"/>
                    <a:pt x="18753" y="12030"/>
                    <a:pt x="19012" y="12030"/>
                  </a:cubicBezTo>
                  <a:cubicBezTo>
                    <a:pt x="19103" y="12030"/>
                    <a:pt x="19196" y="11994"/>
                    <a:pt x="19272" y="11907"/>
                  </a:cubicBezTo>
                  <a:cubicBezTo>
                    <a:pt x="19690" y="11447"/>
                    <a:pt x="19355" y="10882"/>
                    <a:pt x="18958" y="10464"/>
                  </a:cubicBezTo>
                  <a:cubicBezTo>
                    <a:pt x="19000" y="10443"/>
                    <a:pt x="19000" y="10422"/>
                    <a:pt x="19000" y="10401"/>
                  </a:cubicBezTo>
                  <a:cubicBezTo>
                    <a:pt x="19125" y="9627"/>
                    <a:pt x="19585" y="8936"/>
                    <a:pt x="20046" y="8329"/>
                  </a:cubicBezTo>
                  <a:cubicBezTo>
                    <a:pt x="20185" y="8130"/>
                    <a:pt x="20533" y="7572"/>
                    <a:pt x="20836" y="7572"/>
                  </a:cubicBezTo>
                  <a:cubicBezTo>
                    <a:pt x="20852" y="7572"/>
                    <a:pt x="20867" y="7573"/>
                    <a:pt x="20883" y="7576"/>
                  </a:cubicBezTo>
                  <a:cubicBezTo>
                    <a:pt x="21176" y="7639"/>
                    <a:pt x="21448" y="7932"/>
                    <a:pt x="21531" y="8246"/>
                  </a:cubicBezTo>
                  <a:cubicBezTo>
                    <a:pt x="21699" y="8831"/>
                    <a:pt x="21615" y="9417"/>
                    <a:pt x="21448" y="10003"/>
                  </a:cubicBezTo>
                  <a:cubicBezTo>
                    <a:pt x="21364" y="10296"/>
                    <a:pt x="21280" y="10610"/>
                    <a:pt x="21113" y="10840"/>
                  </a:cubicBezTo>
                  <a:cubicBezTo>
                    <a:pt x="20945" y="11070"/>
                    <a:pt x="20653" y="11154"/>
                    <a:pt x="20506" y="11384"/>
                  </a:cubicBezTo>
                  <a:cubicBezTo>
                    <a:pt x="20401" y="11552"/>
                    <a:pt x="20401" y="11782"/>
                    <a:pt x="20590" y="11886"/>
                  </a:cubicBezTo>
                  <a:cubicBezTo>
                    <a:pt x="20713" y="11963"/>
                    <a:pt x="20832" y="11997"/>
                    <a:pt x="20946" y="11997"/>
                  </a:cubicBezTo>
                  <a:cubicBezTo>
                    <a:pt x="21641" y="11997"/>
                    <a:pt x="22141" y="10731"/>
                    <a:pt x="22285" y="10192"/>
                  </a:cubicBezTo>
                  <a:cubicBezTo>
                    <a:pt x="22494" y="9355"/>
                    <a:pt x="22578" y="8434"/>
                    <a:pt x="22159" y="7639"/>
                  </a:cubicBezTo>
                  <a:cubicBezTo>
                    <a:pt x="21929" y="7220"/>
                    <a:pt x="21427" y="6886"/>
                    <a:pt x="20945" y="6865"/>
                  </a:cubicBezTo>
                  <a:cubicBezTo>
                    <a:pt x="20933" y="6864"/>
                    <a:pt x="20920" y="6864"/>
                    <a:pt x="20907" y="6864"/>
                  </a:cubicBezTo>
                  <a:cubicBezTo>
                    <a:pt x="20464" y="6864"/>
                    <a:pt x="20102" y="7210"/>
                    <a:pt x="19878" y="7576"/>
                  </a:cubicBezTo>
                  <a:cubicBezTo>
                    <a:pt x="19711" y="7806"/>
                    <a:pt x="19565" y="8036"/>
                    <a:pt x="19397" y="8308"/>
                  </a:cubicBezTo>
                  <a:cubicBezTo>
                    <a:pt x="19293" y="7304"/>
                    <a:pt x="19167" y="6279"/>
                    <a:pt x="18832" y="5337"/>
                  </a:cubicBezTo>
                  <a:cubicBezTo>
                    <a:pt x="18497" y="4354"/>
                    <a:pt x="17870" y="3454"/>
                    <a:pt x="17242" y="2617"/>
                  </a:cubicBezTo>
                  <a:cubicBezTo>
                    <a:pt x="16635" y="1864"/>
                    <a:pt x="15945" y="1194"/>
                    <a:pt x="15087" y="713"/>
                  </a:cubicBezTo>
                  <a:cubicBezTo>
                    <a:pt x="14152" y="196"/>
                    <a:pt x="13103" y="0"/>
                    <a:pt x="12031" y="0"/>
                  </a:cubicBezTo>
                  <a:close/>
                </a:path>
              </a:pathLst>
            </a:custGeom>
            <a:solidFill>
              <a:srgbClr val="4631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237;p55"/>
            <p:cNvSpPr/>
            <p:nvPr/>
          </p:nvSpPr>
          <p:spPr>
            <a:xfrm flipH="1">
              <a:off x="6466825" y="2532761"/>
              <a:ext cx="1542010" cy="1770690"/>
            </a:xfrm>
            <a:custGeom>
              <a:avLst/>
              <a:gdLst/>
              <a:ahLst/>
              <a:cxnLst/>
              <a:rect l="l" t="t" r="r" b="b"/>
              <a:pathLst>
                <a:path w="52940" h="60791" extrusionOk="0">
                  <a:moveTo>
                    <a:pt x="14229" y="8823"/>
                  </a:moveTo>
                  <a:cubicBezTo>
                    <a:pt x="14337" y="8823"/>
                    <a:pt x="14455" y="8845"/>
                    <a:pt x="14585" y="8893"/>
                  </a:cubicBezTo>
                  <a:cubicBezTo>
                    <a:pt x="15024" y="9040"/>
                    <a:pt x="15484" y="9249"/>
                    <a:pt x="15798" y="9605"/>
                  </a:cubicBezTo>
                  <a:cubicBezTo>
                    <a:pt x="16112" y="9981"/>
                    <a:pt x="16154" y="10274"/>
                    <a:pt x="16070" y="10735"/>
                  </a:cubicBezTo>
                  <a:cubicBezTo>
                    <a:pt x="16028" y="10944"/>
                    <a:pt x="16154" y="11111"/>
                    <a:pt x="16342" y="11153"/>
                  </a:cubicBezTo>
                  <a:cubicBezTo>
                    <a:pt x="16217" y="11676"/>
                    <a:pt x="16196" y="12241"/>
                    <a:pt x="16154" y="12785"/>
                  </a:cubicBezTo>
                  <a:cubicBezTo>
                    <a:pt x="16133" y="13204"/>
                    <a:pt x="16154" y="13643"/>
                    <a:pt x="16196" y="14082"/>
                  </a:cubicBezTo>
                  <a:cubicBezTo>
                    <a:pt x="16154" y="14061"/>
                    <a:pt x="16112" y="14061"/>
                    <a:pt x="16091" y="14041"/>
                  </a:cubicBezTo>
                  <a:lnTo>
                    <a:pt x="16091" y="14041"/>
                  </a:lnTo>
                  <a:cubicBezTo>
                    <a:pt x="16102" y="14042"/>
                    <a:pt x="16111" y="14043"/>
                    <a:pt x="16117" y="14043"/>
                  </a:cubicBezTo>
                  <a:cubicBezTo>
                    <a:pt x="16188" y="14043"/>
                    <a:pt x="15906" y="13936"/>
                    <a:pt x="15945" y="13936"/>
                  </a:cubicBezTo>
                  <a:cubicBezTo>
                    <a:pt x="15840" y="13915"/>
                    <a:pt x="15777" y="13852"/>
                    <a:pt x="15673" y="13831"/>
                  </a:cubicBezTo>
                  <a:cubicBezTo>
                    <a:pt x="15505" y="13748"/>
                    <a:pt x="15359" y="13643"/>
                    <a:pt x="15191" y="13517"/>
                  </a:cubicBezTo>
                  <a:cubicBezTo>
                    <a:pt x="14898" y="13287"/>
                    <a:pt x="14543" y="13036"/>
                    <a:pt x="14313" y="12764"/>
                  </a:cubicBezTo>
                  <a:cubicBezTo>
                    <a:pt x="13685" y="11969"/>
                    <a:pt x="13120" y="11132"/>
                    <a:pt x="13266" y="10086"/>
                  </a:cubicBezTo>
                  <a:cubicBezTo>
                    <a:pt x="13355" y="9484"/>
                    <a:pt x="13638" y="8823"/>
                    <a:pt x="14229" y="8823"/>
                  </a:cubicBezTo>
                  <a:close/>
                  <a:moveTo>
                    <a:pt x="44589" y="13371"/>
                  </a:moveTo>
                  <a:lnTo>
                    <a:pt x="44589" y="13371"/>
                  </a:lnTo>
                  <a:cubicBezTo>
                    <a:pt x="44777" y="13413"/>
                    <a:pt x="44966" y="13413"/>
                    <a:pt x="45112" y="13434"/>
                  </a:cubicBezTo>
                  <a:cubicBezTo>
                    <a:pt x="45133" y="13413"/>
                    <a:pt x="45175" y="13413"/>
                    <a:pt x="45196" y="13413"/>
                  </a:cubicBezTo>
                  <a:cubicBezTo>
                    <a:pt x="44987" y="13601"/>
                    <a:pt x="44819" y="13831"/>
                    <a:pt x="44694" y="14082"/>
                  </a:cubicBezTo>
                  <a:cubicBezTo>
                    <a:pt x="44673" y="13852"/>
                    <a:pt x="44610" y="13622"/>
                    <a:pt x="44589" y="13371"/>
                  </a:cubicBezTo>
                  <a:close/>
                  <a:moveTo>
                    <a:pt x="46491" y="13721"/>
                  </a:moveTo>
                  <a:cubicBezTo>
                    <a:pt x="47663" y="13721"/>
                    <a:pt x="48147" y="14941"/>
                    <a:pt x="48167" y="16007"/>
                  </a:cubicBezTo>
                  <a:cubicBezTo>
                    <a:pt x="48209" y="17158"/>
                    <a:pt x="47728" y="18372"/>
                    <a:pt x="46807" y="19104"/>
                  </a:cubicBezTo>
                  <a:cubicBezTo>
                    <a:pt x="46326" y="19502"/>
                    <a:pt x="45698" y="19983"/>
                    <a:pt x="45070" y="20025"/>
                  </a:cubicBezTo>
                  <a:cubicBezTo>
                    <a:pt x="44984" y="20031"/>
                    <a:pt x="44899" y="20033"/>
                    <a:pt x="44814" y="20033"/>
                  </a:cubicBezTo>
                  <a:cubicBezTo>
                    <a:pt x="44609" y="20033"/>
                    <a:pt x="44411" y="20019"/>
                    <a:pt x="44233" y="20004"/>
                  </a:cubicBezTo>
                  <a:cubicBezTo>
                    <a:pt x="44589" y="19020"/>
                    <a:pt x="44882" y="18016"/>
                    <a:pt x="44924" y="16991"/>
                  </a:cubicBezTo>
                  <a:lnTo>
                    <a:pt x="44924" y="16363"/>
                  </a:lnTo>
                  <a:cubicBezTo>
                    <a:pt x="44966" y="16321"/>
                    <a:pt x="44987" y="16258"/>
                    <a:pt x="44987" y="16217"/>
                  </a:cubicBezTo>
                  <a:cubicBezTo>
                    <a:pt x="45028" y="15275"/>
                    <a:pt x="45175" y="13789"/>
                    <a:pt x="46347" y="13727"/>
                  </a:cubicBezTo>
                  <a:cubicBezTo>
                    <a:pt x="46396" y="13723"/>
                    <a:pt x="46444" y="13721"/>
                    <a:pt x="46491" y="13721"/>
                  </a:cubicBezTo>
                  <a:close/>
                  <a:moveTo>
                    <a:pt x="24440" y="25528"/>
                  </a:moveTo>
                  <a:lnTo>
                    <a:pt x="24440" y="25528"/>
                  </a:lnTo>
                  <a:cubicBezTo>
                    <a:pt x="25151" y="25946"/>
                    <a:pt x="25883" y="26302"/>
                    <a:pt x="26637" y="26595"/>
                  </a:cubicBezTo>
                  <a:cubicBezTo>
                    <a:pt x="27348" y="26804"/>
                    <a:pt x="28059" y="26992"/>
                    <a:pt x="28771" y="27097"/>
                  </a:cubicBezTo>
                  <a:cubicBezTo>
                    <a:pt x="28603" y="27620"/>
                    <a:pt x="28038" y="27976"/>
                    <a:pt x="27557" y="28164"/>
                  </a:cubicBezTo>
                  <a:cubicBezTo>
                    <a:pt x="27374" y="28229"/>
                    <a:pt x="27194" y="28259"/>
                    <a:pt x="27018" y="28259"/>
                  </a:cubicBezTo>
                  <a:cubicBezTo>
                    <a:pt x="26572" y="28259"/>
                    <a:pt x="26154" y="28067"/>
                    <a:pt x="25779" y="27766"/>
                  </a:cubicBezTo>
                  <a:cubicBezTo>
                    <a:pt x="25276" y="27411"/>
                    <a:pt x="24607" y="26804"/>
                    <a:pt x="24502" y="26176"/>
                  </a:cubicBezTo>
                  <a:cubicBezTo>
                    <a:pt x="24481" y="25967"/>
                    <a:pt x="24440" y="25737"/>
                    <a:pt x="24440" y="25528"/>
                  </a:cubicBezTo>
                  <a:close/>
                  <a:moveTo>
                    <a:pt x="22598" y="24335"/>
                  </a:moveTo>
                  <a:cubicBezTo>
                    <a:pt x="22828" y="24502"/>
                    <a:pt x="23059" y="24628"/>
                    <a:pt x="23268" y="24774"/>
                  </a:cubicBezTo>
                  <a:cubicBezTo>
                    <a:pt x="23435" y="24879"/>
                    <a:pt x="23624" y="24984"/>
                    <a:pt x="23791" y="25109"/>
                  </a:cubicBezTo>
                  <a:lnTo>
                    <a:pt x="23791" y="25151"/>
                  </a:lnTo>
                  <a:cubicBezTo>
                    <a:pt x="23707" y="25632"/>
                    <a:pt x="23749" y="26113"/>
                    <a:pt x="23896" y="26595"/>
                  </a:cubicBezTo>
                  <a:cubicBezTo>
                    <a:pt x="24188" y="27432"/>
                    <a:pt x="25067" y="28185"/>
                    <a:pt x="25800" y="28603"/>
                  </a:cubicBezTo>
                  <a:cubicBezTo>
                    <a:pt x="26188" y="28818"/>
                    <a:pt x="26586" y="28923"/>
                    <a:pt x="26982" y="28923"/>
                  </a:cubicBezTo>
                  <a:cubicBezTo>
                    <a:pt x="27397" y="28923"/>
                    <a:pt x="27809" y="28807"/>
                    <a:pt x="28206" y="28582"/>
                  </a:cubicBezTo>
                  <a:cubicBezTo>
                    <a:pt x="28729" y="28290"/>
                    <a:pt x="29189" y="27766"/>
                    <a:pt x="29294" y="27160"/>
                  </a:cubicBezTo>
                  <a:cubicBezTo>
                    <a:pt x="30047" y="27264"/>
                    <a:pt x="30800" y="27327"/>
                    <a:pt x="31554" y="27327"/>
                  </a:cubicBezTo>
                  <a:cubicBezTo>
                    <a:pt x="31533" y="27411"/>
                    <a:pt x="31512" y="27515"/>
                    <a:pt x="31512" y="27578"/>
                  </a:cubicBezTo>
                  <a:cubicBezTo>
                    <a:pt x="31428" y="27955"/>
                    <a:pt x="31386" y="28310"/>
                    <a:pt x="31323" y="28687"/>
                  </a:cubicBezTo>
                  <a:cubicBezTo>
                    <a:pt x="31198" y="29419"/>
                    <a:pt x="31114" y="30194"/>
                    <a:pt x="31010" y="30926"/>
                  </a:cubicBezTo>
                  <a:cubicBezTo>
                    <a:pt x="30863" y="32244"/>
                    <a:pt x="30675" y="33520"/>
                    <a:pt x="30633" y="34839"/>
                  </a:cubicBezTo>
                  <a:cubicBezTo>
                    <a:pt x="30591" y="35487"/>
                    <a:pt x="30528" y="36136"/>
                    <a:pt x="30424" y="36785"/>
                  </a:cubicBezTo>
                  <a:cubicBezTo>
                    <a:pt x="30361" y="37098"/>
                    <a:pt x="30340" y="37391"/>
                    <a:pt x="30319" y="37705"/>
                  </a:cubicBezTo>
                  <a:cubicBezTo>
                    <a:pt x="30277" y="37977"/>
                    <a:pt x="30173" y="38228"/>
                    <a:pt x="30152" y="38500"/>
                  </a:cubicBezTo>
                  <a:cubicBezTo>
                    <a:pt x="30110" y="39044"/>
                    <a:pt x="30173" y="39651"/>
                    <a:pt x="30068" y="40174"/>
                  </a:cubicBezTo>
                  <a:cubicBezTo>
                    <a:pt x="29984" y="40530"/>
                    <a:pt x="29984" y="40927"/>
                    <a:pt x="29942" y="41283"/>
                  </a:cubicBezTo>
                  <a:cubicBezTo>
                    <a:pt x="29922" y="41681"/>
                    <a:pt x="29901" y="42183"/>
                    <a:pt x="29670" y="42497"/>
                  </a:cubicBezTo>
                  <a:cubicBezTo>
                    <a:pt x="29420" y="42882"/>
                    <a:pt x="28938" y="43001"/>
                    <a:pt x="28488" y="43001"/>
                  </a:cubicBezTo>
                  <a:cubicBezTo>
                    <a:pt x="28449" y="43001"/>
                    <a:pt x="28411" y="43000"/>
                    <a:pt x="28373" y="42999"/>
                  </a:cubicBezTo>
                  <a:cubicBezTo>
                    <a:pt x="27745" y="42957"/>
                    <a:pt x="27118" y="42831"/>
                    <a:pt x="26490" y="42727"/>
                  </a:cubicBezTo>
                  <a:cubicBezTo>
                    <a:pt x="25946" y="42622"/>
                    <a:pt x="25360" y="42622"/>
                    <a:pt x="24816" y="42518"/>
                  </a:cubicBezTo>
                  <a:cubicBezTo>
                    <a:pt x="23582" y="42308"/>
                    <a:pt x="22473" y="41848"/>
                    <a:pt x="21343" y="41283"/>
                  </a:cubicBezTo>
                  <a:cubicBezTo>
                    <a:pt x="20192" y="40697"/>
                    <a:pt x="19125" y="39965"/>
                    <a:pt x="17995" y="39337"/>
                  </a:cubicBezTo>
                  <a:cubicBezTo>
                    <a:pt x="17388" y="38981"/>
                    <a:pt x="16844" y="38668"/>
                    <a:pt x="16300" y="38249"/>
                  </a:cubicBezTo>
                  <a:cubicBezTo>
                    <a:pt x="16196" y="38186"/>
                    <a:pt x="16070" y="38103"/>
                    <a:pt x="16007" y="38019"/>
                  </a:cubicBezTo>
                  <a:cubicBezTo>
                    <a:pt x="16091" y="37852"/>
                    <a:pt x="16007" y="37621"/>
                    <a:pt x="15777" y="37580"/>
                  </a:cubicBezTo>
                  <a:cubicBezTo>
                    <a:pt x="15401" y="37496"/>
                    <a:pt x="15024" y="37245"/>
                    <a:pt x="14752" y="37015"/>
                  </a:cubicBezTo>
                  <a:cubicBezTo>
                    <a:pt x="14501" y="36847"/>
                    <a:pt x="14208" y="36659"/>
                    <a:pt x="14020" y="36387"/>
                  </a:cubicBezTo>
                  <a:cubicBezTo>
                    <a:pt x="13852" y="36157"/>
                    <a:pt x="13517" y="35906"/>
                    <a:pt x="13434" y="35613"/>
                  </a:cubicBezTo>
                  <a:lnTo>
                    <a:pt x="13434" y="35529"/>
                  </a:lnTo>
                  <a:cubicBezTo>
                    <a:pt x="13517" y="35466"/>
                    <a:pt x="13580" y="35383"/>
                    <a:pt x="13580" y="35278"/>
                  </a:cubicBezTo>
                  <a:cubicBezTo>
                    <a:pt x="13622" y="35194"/>
                    <a:pt x="13685" y="35152"/>
                    <a:pt x="13706" y="35090"/>
                  </a:cubicBezTo>
                  <a:cubicBezTo>
                    <a:pt x="13831" y="34901"/>
                    <a:pt x="13936" y="34713"/>
                    <a:pt x="14061" y="34546"/>
                  </a:cubicBezTo>
                  <a:cubicBezTo>
                    <a:pt x="14585" y="33730"/>
                    <a:pt x="15108" y="32893"/>
                    <a:pt x="15673" y="32098"/>
                  </a:cubicBezTo>
                  <a:cubicBezTo>
                    <a:pt x="16217" y="31323"/>
                    <a:pt x="16865" y="30570"/>
                    <a:pt x="17493" y="29838"/>
                  </a:cubicBezTo>
                  <a:cubicBezTo>
                    <a:pt x="18623" y="28499"/>
                    <a:pt x="19815" y="27243"/>
                    <a:pt x="20945" y="25904"/>
                  </a:cubicBezTo>
                  <a:cubicBezTo>
                    <a:pt x="21092" y="25716"/>
                    <a:pt x="22201" y="24419"/>
                    <a:pt x="22598" y="24335"/>
                  </a:cubicBezTo>
                  <a:close/>
                  <a:moveTo>
                    <a:pt x="2105" y="37949"/>
                  </a:moveTo>
                  <a:cubicBezTo>
                    <a:pt x="2167" y="37949"/>
                    <a:pt x="2227" y="37970"/>
                    <a:pt x="2281" y="38019"/>
                  </a:cubicBezTo>
                  <a:cubicBezTo>
                    <a:pt x="2302" y="38040"/>
                    <a:pt x="2323" y="38082"/>
                    <a:pt x="2344" y="38082"/>
                  </a:cubicBezTo>
                  <a:cubicBezTo>
                    <a:pt x="2344" y="38103"/>
                    <a:pt x="2386" y="38103"/>
                    <a:pt x="2386" y="38124"/>
                  </a:cubicBezTo>
                  <a:cubicBezTo>
                    <a:pt x="2721" y="38626"/>
                    <a:pt x="2846" y="39191"/>
                    <a:pt x="3035" y="39756"/>
                  </a:cubicBezTo>
                  <a:cubicBezTo>
                    <a:pt x="3244" y="40383"/>
                    <a:pt x="3432" y="41032"/>
                    <a:pt x="3537" y="41681"/>
                  </a:cubicBezTo>
                  <a:cubicBezTo>
                    <a:pt x="3579" y="42057"/>
                    <a:pt x="3704" y="42580"/>
                    <a:pt x="3537" y="42936"/>
                  </a:cubicBezTo>
                  <a:cubicBezTo>
                    <a:pt x="3395" y="43209"/>
                    <a:pt x="3099" y="43305"/>
                    <a:pt x="2789" y="43305"/>
                  </a:cubicBezTo>
                  <a:cubicBezTo>
                    <a:pt x="2505" y="43305"/>
                    <a:pt x="2210" y="43224"/>
                    <a:pt x="2009" y="43124"/>
                  </a:cubicBezTo>
                  <a:cubicBezTo>
                    <a:pt x="1507" y="42894"/>
                    <a:pt x="1089" y="42538"/>
                    <a:pt x="984" y="41974"/>
                  </a:cubicBezTo>
                  <a:cubicBezTo>
                    <a:pt x="880" y="41471"/>
                    <a:pt x="880" y="40969"/>
                    <a:pt x="963" y="40446"/>
                  </a:cubicBezTo>
                  <a:cubicBezTo>
                    <a:pt x="1026" y="39965"/>
                    <a:pt x="1026" y="39400"/>
                    <a:pt x="1193" y="38940"/>
                  </a:cubicBezTo>
                  <a:cubicBezTo>
                    <a:pt x="1283" y="38689"/>
                    <a:pt x="1739" y="37949"/>
                    <a:pt x="2105" y="37949"/>
                  </a:cubicBezTo>
                  <a:close/>
                  <a:moveTo>
                    <a:pt x="12639" y="35759"/>
                  </a:moveTo>
                  <a:cubicBezTo>
                    <a:pt x="12743" y="36261"/>
                    <a:pt x="13162" y="36743"/>
                    <a:pt x="13517" y="37098"/>
                  </a:cubicBezTo>
                  <a:cubicBezTo>
                    <a:pt x="13831" y="37412"/>
                    <a:pt x="14208" y="37705"/>
                    <a:pt x="14626" y="37914"/>
                  </a:cubicBezTo>
                  <a:cubicBezTo>
                    <a:pt x="14647" y="38019"/>
                    <a:pt x="14731" y="38124"/>
                    <a:pt x="14857" y="38165"/>
                  </a:cubicBezTo>
                  <a:cubicBezTo>
                    <a:pt x="15066" y="38249"/>
                    <a:pt x="15212" y="38417"/>
                    <a:pt x="15401" y="38563"/>
                  </a:cubicBezTo>
                  <a:cubicBezTo>
                    <a:pt x="15610" y="38751"/>
                    <a:pt x="15840" y="38898"/>
                    <a:pt x="16049" y="39065"/>
                  </a:cubicBezTo>
                  <a:cubicBezTo>
                    <a:pt x="16489" y="39379"/>
                    <a:pt x="16970" y="39630"/>
                    <a:pt x="17430" y="39902"/>
                  </a:cubicBezTo>
                  <a:cubicBezTo>
                    <a:pt x="18476" y="40488"/>
                    <a:pt x="19460" y="41158"/>
                    <a:pt x="20506" y="41722"/>
                  </a:cubicBezTo>
                  <a:cubicBezTo>
                    <a:pt x="21573" y="42308"/>
                    <a:pt x="22661" y="42852"/>
                    <a:pt x="23875" y="43145"/>
                  </a:cubicBezTo>
                  <a:cubicBezTo>
                    <a:pt x="24481" y="43292"/>
                    <a:pt x="25067" y="43396"/>
                    <a:pt x="25695" y="43459"/>
                  </a:cubicBezTo>
                  <a:cubicBezTo>
                    <a:pt x="26281" y="43522"/>
                    <a:pt x="26825" y="43647"/>
                    <a:pt x="27411" y="43731"/>
                  </a:cubicBezTo>
                  <a:cubicBezTo>
                    <a:pt x="27684" y="43765"/>
                    <a:pt x="28013" y="43799"/>
                    <a:pt x="28341" y="43799"/>
                  </a:cubicBezTo>
                  <a:cubicBezTo>
                    <a:pt x="28415" y="43799"/>
                    <a:pt x="28489" y="43798"/>
                    <a:pt x="28561" y="43794"/>
                  </a:cubicBezTo>
                  <a:lnTo>
                    <a:pt x="28561" y="43794"/>
                  </a:lnTo>
                  <a:cubicBezTo>
                    <a:pt x="28499" y="43878"/>
                    <a:pt x="28478" y="43961"/>
                    <a:pt x="28415" y="44066"/>
                  </a:cubicBezTo>
                  <a:cubicBezTo>
                    <a:pt x="28310" y="44338"/>
                    <a:pt x="28394" y="44631"/>
                    <a:pt x="28310" y="44924"/>
                  </a:cubicBezTo>
                  <a:cubicBezTo>
                    <a:pt x="28206" y="45426"/>
                    <a:pt x="28059" y="45907"/>
                    <a:pt x="27892" y="46409"/>
                  </a:cubicBezTo>
                  <a:cubicBezTo>
                    <a:pt x="27787" y="46723"/>
                    <a:pt x="27641" y="47267"/>
                    <a:pt x="27306" y="47414"/>
                  </a:cubicBezTo>
                  <a:cubicBezTo>
                    <a:pt x="27189" y="47462"/>
                    <a:pt x="27068" y="47479"/>
                    <a:pt x="26944" y="47479"/>
                  </a:cubicBezTo>
                  <a:cubicBezTo>
                    <a:pt x="26802" y="47479"/>
                    <a:pt x="26656" y="47457"/>
                    <a:pt x="26511" y="47435"/>
                  </a:cubicBezTo>
                  <a:cubicBezTo>
                    <a:pt x="26448" y="47388"/>
                    <a:pt x="26397" y="47364"/>
                    <a:pt x="26340" y="47364"/>
                  </a:cubicBezTo>
                  <a:cubicBezTo>
                    <a:pt x="26321" y="47364"/>
                    <a:pt x="26302" y="47367"/>
                    <a:pt x="26281" y="47372"/>
                  </a:cubicBezTo>
                  <a:cubicBezTo>
                    <a:pt x="26093" y="47330"/>
                    <a:pt x="25904" y="47246"/>
                    <a:pt x="25758" y="47204"/>
                  </a:cubicBezTo>
                  <a:cubicBezTo>
                    <a:pt x="25130" y="46995"/>
                    <a:pt x="24440" y="46849"/>
                    <a:pt x="23854" y="46598"/>
                  </a:cubicBezTo>
                  <a:cubicBezTo>
                    <a:pt x="23352" y="46368"/>
                    <a:pt x="22807" y="46263"/>
                    <a:pt x="22243" y="46158"/>
                  </a:cubicBezTo>
                  <a:cubicBezTo>
                    <a:pt x="21050" y="45907"/>
                    <a:pt x="19899" y="45489"/>
                    <a:pt x="18748" y="45070"/>
                  </a:cubicBezTo>
                  <a:cubicBezTo>
                    <a:pt x="18142" y="44861"/>
                    <a:pt x="17577" y="44631"/>
                    <a:pt x="16991" y="44338"/>
                  </a:cubicBezTo>
                  <a:cubicBezTo>
                    <a:pt x="16530" y="44108"/>
                    <a:pt x="16049" y="43815"/>
                    <a:pt x="15547" y="43647"/>
                  </a:cubicBezTo>
                  <a:cubicBezTo>
                    <a:pt x="15066" y="43459"/>
                    <a:pt x="14501" y="43292"/>
                    <a:pt x="14082" y="42978"/>
                  </a:cubicBezTo>
                  <a:cubicBezTo>
                    <a:pt x="13664" y="42664"/>
                    <a:pt x="13245" y="42329"/>
                    <a:pt x="12890" y="41974"/>
                  </a:cubicBezTo>
                  <a:cubicBezTo>
                    <a:pt x="12450" y="41555"/>
                    <a:pt x="12053" y="41053"/>
                    <a:pt x="11634" y="40614"/>
                  </a:cubicBezTo>
                  <a:cubicBezTo>
                    <a:pt x="11216" y="40174"/>
                    <a:pt x="10860" y="39693"/>
                    <a:pt x="10546" y="39191"/>
                  </a:cubicBezTo>
                  <a:cubicBezTo>
                    <a:pt x="10358" y="38877"/>
                    <a:pt x="10149" y="38605"/>
                    <a:pt x="10065" y="38228"/>
                  </a:cubicBezTo>
                  <a:cubicBezTo>
                    <a:pt x="10023" y="37998"/>
                    <a:pt x="9939" y="37768"/>
                    <a:pt x="9856" y="37517"/>
                  </a:cubicBezTo>
                  <a:cubicBezTo>
                    <a:pt x="9793" y="37308"/>
                    <a:pt x="9647" y="36994"/>
                    <a:pt x="9688" y="36785"/>
                  </a:cubicBezTo>
                  <a:cubicBezTo>
                    <a:pt x="9730" y="36659"/>
                    <a:pt x="9939" y="36638"/>
                    <a:pt x="10044" y="36596"/>
                  </a:cubicBezTo>
                  <a:cubicBezTo>
                    <a:pt x="10567" y="36492"/>
                    <a:pt x="11090" y="36387"/>
                    <a:pt x="11592" y="36178"/>
                  </a:cubicBezTo>
                  <a:cubicBezTo>
                    <a:pt x="11927" y="36031"/>
                    <a:pt x="12262" y="35864"/>
                    <a:pt x="12639" y="35759"/>
                  </a:cubicBezTo>
                  <a:close/>
                  <a:moveTo>
                    <a:pt x="31000" y="57850"/>
                  </a:moveTo>
                  <a:cubicBezTo>
                    <a:pt x="31052" y="57850"/>
                    <a:pt x="31104" y="57852"/>
                    <a:pt x="31156" y="57855"/>
                  </a:cubicBezTo>
                  <a:cubicBezTo>
                    <a:pt x="31700" y="57876"/>
                    <a:pt x="32642" y="58085"/>
                    <a:pt x="32746" y="58754"/>
                  </a:cubicBezTo>
                  <a:cubicBezTo>
                    <a:pt x="32830" y="59215"/>
                    <a:pt x="32516" y="59549"/>
                    <a:pt x="32119" y="59675"/>
                  </a:cubicBezTo>
                  <a:cubicBezTo>
                    <a:pt x="31802" y="59787"/>
                    <a:pt x="31459" y="59834"/>
                    <a:pt x="31109" y="59834"/>
                  </a:cubicBezTo>
                  <a:cubicBezTo>
                    <a:pt x="30418" y="59834"/>
                    <a:pt x="29696" y="59653"/>
                    <a:pt x="29085" y="59445"/>
                  </a:cubicBezTo>
                  <a:cubicBezTo>
                    <a:pt x="28624" y="59319"/>
                    <a:pt x="28038" y="59173"/>
                    <a:pt x="27620" y="58901"/>
                  </a:cubicBezTo>
                  <a:cubicBezTo>
                    <a:pt x="27390" y="58712"/>
                    <a:pt x="27411" y="58399"/>
                    <a:pt x="27306" y="58127"/>
                  </a:cubicBezTo>
                  <a:cubicBezTo>
                    <a:pt x="27376" y="58120"/>
                    <a:pt x="27448" y="58117"/>
                    <a:pt x="27519" y="58117"/>
                  </a:cubicBezTo>
                  <a:cubicBezTo>
                    <a:pt x="27662" y="58117"/>
                    <a:pt x="27801" y="58127"/>
                    <a:pt x="27913" y="58127"/>
                  </a:cubicBezTo>
                  <a:cubicBezTo>
                    <a:pt x="28269" y="58127"/>
                    <a:pt x="28645" y="58127"/>
                    <a:pt x="28980" y="58106"/>
                  </a:cubicBezTo>
                  <a:cubicBezTo>
                    <a:pt x="29660" y="58086"/>
                    <a:pt x="30322" y="57850"/>
                    <a:pt x="31000" y="57850"/>
                  </a:cubicBezTo>
                  <a:close/>
                  <a:moveTo>
                    <a:pt x="34554" y="0"/>
                  </a:moveTo>
                  <a:cubicBezTo>
                    <a:pt x="34491" y="0"/>
                    <a:pt x="34426" y="7"/>
                    <a:pt x="34357" y="22"/>
                  </a:cubicBezTo>
                  <a:cubicBezTo>
                    <a:pt x="34127" y="43"/>
                    <a:pt x="34127" y="398"/>
                    <a:pt x="34357" y="440"/>
                  </a:cubicBezTo>
                  <a:cubicBezTo>
                    <a:pt x="34692" y="461"/>
                    <a:pt x="34901" y="712"/>
                    <a:pt x="35173" y="880"/>
                  </a:cubicBezTo>
                  <a:cubicBezTo>
                    <a:pt x="35571" y="1089"/>
                    <a:pt x="35968" y="1298"/>
                    <a:pt x="36324" y="1507"/>
                  </a:cubicBezTo>
                  <a:cubicBezTo>
                    <a:pt x="37036" y="1926"/>
                    <a:pt x="37663" y="2428"/>
                    <a:pt x="38333" y="2867"/>
                  </a:cubicBezTo>
                  <a:cubicBezTo>
                    <a:pt x="39442" y="3600"/>
                    <a:pt x="40341" y="4541"/>
                    <a:pt x="41053" y="5629"/>
                  </a:cubicBezTo>
                  <a:cubicBezTo>
                    <a:pt x="41764" y="6738"/>
                    <a:pt x="42287" y="7931"/>
                    <a:pt x="42643" y="9186"/>
                  </a:cubicBezTo>
                  <a:cubicBezTo>
                    <a:pt x="42936" y="10170"/>
                    <a:pt x="43103" y="11132"/>
                    <a:pt x="43250" y="12136"/>
                  </a:cubicBezTo>
                  <a:cubicBezTo>
                    <a:pt x="41367" y="11613"/>
                    <a:pt x="39567" y="10797"/>
                    <a:pt x="38061" y="9542"/>
                  </a:cubicBezTo>
                  <a:cubicBezTo>
                    <a:pt x="37015" y="8705"/>
                    <a:pt x="36115" y="7701"/>
                    <a:pt x="35383" y="6550"/>
                  </a:cubicBezTo>
                  <a:cubicBezTo>
                    <a:pt x="34985" y="5964"/>
                    <a:pt x="34671" y="5336"/>
                    <a:pt x="34420" y="4646"/>
                  </a:cubicBezTo>
                  <a:cubicBezTo>
                    <a:pt x="34148" y="3997"/>
                    <a:pt x="33709" y="3390"/>
                    <a:pt x="33604" y="2679"/>
                  </a:cubicBezTo>
                  <a:cubicBezTo>
                    <a:pt x="33567" y="2475"/>
                    <a:pt x="33398" y="2382"/>
                    <a:pt x="33230" y="2382"/>
                  </a:cubicBezTo>
                  <a:cubicBezTo>
                    <a:pt x="33021" y="2382"/>
                    <a:pt x="32814" y="2528"/>
                    <a:pt x="32872" y="2784"/>
                  </a:cubicBezTo>
                  <a:cubicBezTo>
                    <a:pt x="32997" y="3579"/>
                    <a:pt x="33437" y="4227"/>
                    <a:pt x="33730" y="4960"/>
                  </a:cubicBezTo>
                  <a:cubicBezTo>
                    <a:pt x="34002" y="5650"/>
                    <a:pt x="34315" y="6320"/>
                    <a:pt x="34692" y="6947"/>
                  </a:cubicBezTo>
                  <a:cubicBezTo>
                    <a:pt x="35466" y="8203"/>
                    <a:pt x="36408" y="9333"/>
                    <a:pt x="37559" y="10253"/>
                  </a:cubicBezTo>
                  <a:cubicBezTo>
                    <a:pt x="39253" y="11634"/>
                    <a:pt x="41325" y="12660"/>
                    <a:pt x="43480" y="13078"/>
                  </a:cubicBezTo>
                  <a:cubicBezTo>
                    <a:pt x="43543" y="13141"/>
                    <a:pt x="43626" y="13204"/>
                    <a:pt x="43731" y="13225"/>
                  </a:cubicBezTo>
                  <a:cubicBezTo>
                    <a:pt x="43794" y="13748"/>
                    <a:pt x="43878" y="14271"/>
                    <a:pt x="43940" y="14815"/>
                  </a:cubicBezTo>
                  <a:cubicBezTo>
                    <a:pt x="44045" y="16070"/>
                    <a:pt x="44003" y="17305"/>
                    <a:pt x="43668" y="18518"/>
                  </a:cubicBezTo>
                  <a:cubicBezTo>
                    <a:pt x="43543" y="18958"/>
                    <a:pt x="43375" y="19397"/>
                    <a:pt x="43208" y="19815"/>
                  </a:cubicBezTo>
                  <a:cubicBezTo>
                    <a:pt x="42999" y="19899"/>
                    <a:pt x="42894" y="20108"/>
                    <a:pt x="42999" y="20297"/>
                  </a:cubicBezTo>
                  <a:cubicBezTo>
                    <a:pt x="42790" y="20778"/>
                    <a:pt x="42518" y="21280"/>
                    <a:pt x="42225" y="21719"/>
                  </a:cubicBezTo>
                  <a:cubicBezTo>
                    <a:pt x="40116" y="25082"/>
                    <a:pt x="35780" y="26140"/>
                    <a:pt x="31907" y="26140"/>
                  </a:cubicBezTo>
                  <a:cubicBezTo>
                    <a:pt x="31322" y="26140"/>
                    <a:pt x="30748" y="26116"/>
                    <a:pt x="30194" y="26072"/>
                  </a:cubicBezTo>
                  <a:cubicBezTo>
                    <a:pt x="29043" y="25967"/>
                    <a:pt x="27892" y="25841"/>
                    <a:pt x="26825" y="25423"/>
                  </a:cubicBezTo>
                  <a:cubicBezTo>
                    <a:pt x="26072" y="25130"/>
                    <a:pt x="25339" y="24732"/>
                    <a:pt x="24628" y="24314"/>
                  </a:cubicBezTo>
                  <a:cubicBezTo>
                    <a:pt x="24628" y="24230"/>
                    <a:pt x="24628" y="24168"/>
                    <a:pt x="24607" y="24084"/>
                  </a:cubicBezTo>
                  <a:cubicBezTo>
                    <a:pt x="24552" y="23974"/>
                    <a:pt x="24449" y="23913"/>
                    <a:pt x="24341" y="23913"/>
                  </a:cubicBezTo>
                  <a:cubicBezTo>
                    <a:pt x="24325" y="23913"/>
                    <a:pt x="24309" y="23914"/>
                    <a:pt x="24293" y="23916"/>
                  </a:cubicBezTo>
                  <a:cubicBezTo>
                    <a:pt x="24209" y="23916"/>
                    <a:pt x="24126" y="23958"/>
                    <a:pt x="24084" y="24000"/>
                  </a:cubicBezTo>
                  <a:cubicBezTo>
                    <a:pt x="23812" y="23833"/>
                    <a:pt x="23582" y="23686"/>
                    <a:pt x="23331" y="23540"/>
                  </a:cubicBezTo>
                  <a:cubicBezTo>
                    <a:pt x="22305" y="22912"/>
                    <a:pt x="21259" y="22159"/>
                    <a:pt x="20443" y="21301"/>
                  </a:cubicBezTo>
                  <a:cubicBezTo>
                    <a:pt x="19983" y="20820"/>
                    <a:pt x="19460" y="20401"/>
                    <a:pt x="18999" y="19878"/>
                  </a:cubicBezTo>
                  <a:cubicBezTo>
                    <a:pt x="18644" y="19418"/>
                    <a:pt x="18330" y="18937"/>
                    <a:pt x="18058" y="18372"/>
                  </a:cubicBezTo>
                  <a:cubicBezTo>
                    <a:pt x="17577" y="17221"/>
                    <a:pt x="17367" y="16028"/>
                    <a:pt x="17200" y="14794"/>
                  </a:cubicBezTo>
                  <a:cubicBezTo>
                    <a:pt x="17116" y="14166"/>
                    <a:pt x="17054" y="13517"/>
                    <a:pt x="17074" y="12890"/>
                  </a:cubicBezTo>
                  <a:cubicBezTo>
                    <a:pt x="17095" y="12325"/>
                    <a:pt x="17116" y="11760"/>
                    <a:pt x="17263" y="11216"/>
                  </a:cubicBezTo>
                  <a:cubicBezTo>
                    <a:pt x="17388" y="10651"/>
                    <a:pt x="17618" y="10128"/>
                    <a:pt x="17828" y="9605"/>
                  </a:cubicBezTo>
                  <a:cubicBezTo>
                    <a:pt x="17953" y="9249"/>
                    <a:pt x="18121" y="8893"/>
                    <a:pt x="18309" y="8517"/>
                  </a:cubicBezTo>
                  <a:cubicBezTo>
                    <a:pt x="18330" y="8517"/>
                    <a:pt x="18330" y="8538"/>
                    <a:pt x="18351" y="8538"/>
                  </a:cubicBezTo>
                  <a:cubicBezTo>
                    <a:pt x="19690" y="9040"/>
                    <a:pt x="21134" y="9375"/>
                    <a:pt x="22556" y="9437"/>
                  </a:cubicBezTo>
                  <a:cubicBezTo>
                    <a:pt x="22749" y="9443"/>
                    <a:pt x="22941" y="9445"/>
                    <a:pt x="23132" y="9445"/>
                  </a:cubicBezTo>
                  <a:cubicBezTo>
                    <a:pt x="24458" y="9445"/>
                    <a:pt x="25757" y="9319"/>
                    <a:pt x="27055" y="9082"/>
                  </a:cubicBezTo>
                  <a:cubicBezTo>
                    <a:pt x="28561" y="8831"/>
                    <a:pt x="29942" y="8287"/>
                    <a:pt x="31177" y="7429"/>
                  </a:cubicBezTo>
                  <a:cubicBezTo>
                    <a:pt x="31805" y="6968"/>
                    <a:pt x="32391" y="6508"/>
                    <a:pt x="32997" y="6006"/>
                  </a:cubicBezTo>
                  <a:cubicBezTo>
                    <a:pt x="33311" y="5755"/>
                    <a:pt x="33813" y="5504"/>
                    <a:pt x="33730" y="5022"/>
                  </a:cubicBezTo>
                  <a:cubicBezTo>
                    <a:pt x="33719" y="4928"/>
                    <a:pt x="33646" y="4881"/>
                    <a:pt x="33573" y="4881"/>
                  </a:cubicBezTo>
                  <a:cubicBezTo>
                    <a:pt x="33499" y="4881"/>
                    <a:pt x="33426" y="4928"/>
                    <a:pt x="33416" y="5022"/>
                  </a:cubicBezTo>
                  <a:cubicBezTo>
                    <a:pt x="33374" y="5294"/>
                    <a:pt x="32976" y="5483"/>
                    <a:pt x="32746" y="5608"/>
                  </a:cubicBezTo>
                  <a:cubicBezTo>
                    <a:pt x="32453" y="5776"/>
                    <a:pt x="32181" y="5985"/>
                    <a:pt x="31930" y="6173"/>
                  </a:cubicBezTo>
                  <a:cubicBezTo>
                    <a:pt x="31344" y="6550"/>
                    <a:pt x="30779" y="6927"/>
                    <a:pt x="30173" y="7261"/>
                  </a:cubicBezTo>
                  <a:cubicBezTo>
                    <a:pt x="28938" y="7910"/>
                    <a:pt x="27662" y="8266"/>
                    <a:pt x="26302" y="8433"/>
                  </a:cubicBezTo>
                  <a:cubicBezTo>
                    <a:pt x="25321" y="8569"/>
                    <a:pt x="24330" y="8672"/>
                    <a:pt x="23344" y="8672"/>
                  </a:cubicBezTo>
                  <a:cubicBezTo>
                    <a:pt x="22962" y="8672"/>
                    <a:pt x="22580" y="8656"/>
                    <a:pt x="22201" y="8621"/>
                  </a:cubicBezTo>
                  <a:cubicBezTo>
                    <a:pt x="20966" y="8496"/>
                    <a:pt x="19774" y="8161"/>
                    <a:pt x="18539" y="7994"/>
                  </a:cubicBezTo>
                  <a:cubicBezTo>
                    <a:pt x="19062" y="7031"/>
                    <a:pt x="19732" y="6173"/>
                    <a:pt x="20506" y="5357"/>
                  </a:cubicBezTo>
                  <a:cubicBezTo>
                    <a:pt x="20726" y="5101"/>
                    <a:pt x="20449" y="4748"/>
                    <a:pt x="20166" y="4748"/>
                  </a:cubicBezTo>
                  <a:cubicBezTo>
                    <a:pt x="20125" y="4748"/>
                    <a:pt x="20085" y="4756"/>
                    <a:pt x="20046" y="4771"/>
                  </a:cubicBezTo>
                  <a:cubicBezTo>
                    <a:pt x="18309" y="5566"/>
                    <a:pt x="17472" y="7659"/>
                    <a:pt x="16802" y="9333"/>
                  </a:cubicBezTo>
                  <a:cubicBezTo>
                    <a:pt x="16781" y="9375"/>
                    <a:pt x="16761" y="9437"/>
                    <a:pt x="16761" y="9479"/>
                  </a:cubicBezTo>
                  <a:cubicBezTo>
                    <a:pt x="16677" y="9270"/>
                    <a:pt x="16551" y="9061"/>
                    <a:pt x="16363" y="8893"/>
                  </a:cubicBezTo>
                  <a:cubicBezTo>
                    <a:pt x="15924" y="8475"/>
                    <a:pt x="15401" y="8077"/>
                    <a:pt x="14815" y="7889"/>
                  </a:cubicBezTo>
                  <a:cubicBezTo>
                    <a:pt x="14593" y="7824"/>
                    <a:pt x="14377" y="7793"/>
                    <a:pt x="14171" y="7793"/>
                  </a:cubicBezTo>
                  <a:cubicBezTo>
                    <a:pt x="13308" y="7793"/>
                    <a:pt x="12616" y="8337"/>
                    <a:pt x="12346" y="9249"/>
                  </a:cubicBezTo>
                  <a:cubicBezTo>
                    <a:pt x="11948" y="10609"/>
                    <a:pt x="12408" y="11864"/>
                    <a:pt x="13245" y="12973"/>
                  </a:cubicBezTo>
                  <a:cubicBezTo>
                    <a:pt x="13622" y="13434"/>
                    <a:pt x="14124" y="13852"/>
                    <a:pt x="14585" y="14229"/>
                  </a:cubicBezTo>
                  <a:cubicBezTo>
                    <a:pt x="14815" y="14396"/>
                    <a:pt x="15087" y="14564"/>
                    <a:pt x="15401" y="14668"/>
                  </a:cubicBezTo>
                  <a:cubicBezTo>
                    <a:pt x="15486" y="14693"/>
                    <a:pt x="15560" y="14703"/>
                    <a:pt x="15627" y="14703"/>
                  </a:cubicBezTo>
                  <a:cubicBezTo>
                    <a:pt x="15790" y="14703"/>
                    <a:pt x="15920" y="14644"/>
                    <a:pt x="16112" y="14585"/>
                  </a:cubicBezTo>
                  <a:cubicBezTo>
                    <a:pt x="16133" y="14585"/>
                    <a:pt x="16154" y="14564"/>
                    <a:pt x="16154" y="14564"/>
                  </a:cubicBezTo>
                  <a:cubicBezTo>
                    <a:pt x="16217" y="15129"/>
                    <a:pt x="16321" y="15735"/>
                    <a:pt x="16426" y="16279"/>
                  </a:cubicBezTo>
                  <a:cubicBezTo>
                    <a:pt x="16656" y="17493"/>
                    <a:pt x="17012" y="18644"/>
                    <a:pt x="17681" y="19690"/>
                  </a:cubicBezTo>
                  <a:cubicBezTo>
                    <a:pt x="18309" y="20736"/>
                    <a:pt x="19292" y="21615"/>
                    <a:pt x="20213" y="22431"/>
                  </a:cubicBezTo>
                  <a:cubicBezTo>
                    <a:pt x="20506" y="22703"/>
                    <a:pt x="20820" y="22954"/>
                    <a:pt x="21155" y="23226"/>
                  </a:cubicBezTo>
                  <a:cubicBezTo>
                    <a:pt x="21007" y="23236"/>
                    <a:pt x="20859" y="23240"/>
                    <a:pt x="20710" y="23240"/>
                  </a:cubicBezTo>
                  <a:cubicBezTo>
                    <a:pt x="19266" y="23240"/>
                    <a:pt x="17817" y="22797"/>
                    <a:pt x="16489" y="22284"/>
                  </a:cubicBezTo>
                  <a:cubicBezTo>
                    <a:pt x="15735" y="21992"/>
                    <a:pt x="14961" y="21699"/>
                    <a:pt x="14271" y="21280"/>
                  </a:cubicBezTo>
                  <a:cubicBezTo>
                    <a:pt x="13601" y="20862"/>
                    <a:pt x="12932" y="20422"/>
                    <a:pt x="12304" y="19941"/>
                  </a:cubicBezTo>
                  <a:cubicBezTo>
                    <a:pt x="11007" y="18979"/>
                    <a:pt x="9856" y="17828"/>
                    <a:pt x="8956" y="16468"/>
                  </a:cubicBezTo>
                  <a:cubicBezTo>
                    <a:pt x="8517" y="15756"/>
                    <a:pt x="7994" y="15129"/>
                    <a:pt x="7575" y="14438"/>
                  </a:cubicBezTo>
                  <a:cubicBezTo>
                    <a:pt x="7345" y="14061"/>
                    <a:pt x="7157" y="13664"/>
                    <a:pt x="6968" y="13245"/>
                  </a:cubicBezTo>
                  <a:cubicBezTo>
                    <a:pt x="7010" y="13204"/>
                    <a:pt x="7010" y="13183"/>
                    <a:pt x="7031" y="13120"/>
                  </a:cubicBezTo>
                  <a:cubicBezTo>
                    <a:pt x="7073" y="13015"/>
                    <a:pt x="7115" y="12890"/>
                    <a:pt x="7115" y="12764"/>
                  </a:cubicBezTo>
                  <a:cubicBezTo>
                    <a:pt x="7115" y="12680"/>
                    <a:pt x="7115" y="12576"/>
                    <a:pt x="7136" y="12492"/>
                  </a:cubicBezTo>
                  <a:lnTo>
                    <a:pt x="7136" y="12471"/>
                  </a:lnTo>
                  <a:cubicBezTo>
                    <a:pt x="7387" y="12157"/>
                    <a:pt x="7450" y="11551"/>
                    <a:pt x="7491" y="11132"/>
                  </a:cubicBezTo>
                  <a:cubicBezTo>
                    <a:pt x="7554" y="10672"/>
                    <a:pt x="7575" y="10191"/>
                    <a:pt x="7533" y="9688"/>
                  </a:cubicBezTo>
                  <a:cubicBezTo>
                    <a:pt x="7506" y="9531"/>
                    <a:pt x="7380" y="9460"/>
                    <a:pt x="7251" y="9460"/>
                  </a:cubicBezTo>
                  <a:cubicBezTo>
                    <a:pt x="7090" y="9460"/>
                    <a:pt x="6924" y="9574"/>
                    <a:pt x="6947" y="9772"/>
                  </a:cubicBezTo>
                  <a:cubicBezTo>
                    <a:pt x="7010" y="10253"/>
                    <a:pt x="6947" y="10714"/>
                    <a:pt x="6864" y="11195"/>
                  </a:cubicBezTo>
                  <a:cubicBezTo>
                    <a:pt x="6822" y="11425"/>
                    <a:pt x="6738" y="11655"/>
                    <a:pt x="6696" y="11927"/>
                  </a:cubicBezTo>
                  <a:lnTo>
                    <a:pt x="6654" y="11948"/>
                  </a:lnTo>
                  <a:lnTo>
                    <a:pt x="6592" y="12095"/>
                  </a:lnTo>
                  <a:cubicBezTo>
                    <a:pt x="6508" y="11990"/>
                    <a:pt x="6424" y="11927"/>
                    <a:pt x="6382" y="11781"/>
                  </a:cubicBezTo>
                  <a:cubicBezTo>
                    <a:pt x="6278" y="11572"/>
                    <a:pt x="6173" y="11341"/>
                    <a:pt x="6090" y="11111"/>
                  </a:cubicBezTo>
                  <a:cubicBezTo>
                    <a:pt x="5964" y="10609"/>
                    <a:pt x="5880" y="10086"/>
                    <a:pt x="5797" y="9584"/>
                  </a:cubicBezTo>
                  <a:cubicBezTo>
                    <a:pt x="5778" y="9447"/>
                    <a:pt x="5677" y="9386"/>
                    <a:pt x="5574" y="9386"/>
                  </a:cubicBezTo>
                  <a:cubicBezTo>
                    <a:pt x="5439" y="9386"/>
                    <a:pt x="5301" y="9490"/>
                    <a:pt x="5336" y="9667"/>
                  </a:cubicBezTo>
                  <a:cubicBezTo>
                    <a:pt x="5378" y="10295"/>
                    <a:pt x="5378" y="10923"/>
                    <a:pt x="5546" y="11551"/>
                  </a:cubicBezTo>
                  <a:cubicBezTo>
                    <a:pt x="5608" y="11864"/>
                    <a:pt x="5755" y="12262"/>
                    <a:pt x="5964" y="12555"/>
                  </a:cubicBezTo>
                  <a:lnTo>
                    <a:pt x="5964" y="12576"/>
                  </a:lnTo>
                  <a:cubicBezTo>
                    <a:pt x="5901" y="12555"/>
                    <a:pt x="5818" y="12555"/>
                    <a:pt x="5776" y="12513"/>
                  </a:cubicBezTo>
                  <a:cubicBezTo>
                    <a:pt x="5462" y="12388"/>
                    <a:pt x="5190" y="12095"/>
                    <a:pt x="4876" y="11990"/>
                  </a:cubicBezTo>
                  <a:cubicBezTo>
                    <a:pt x="4625" y="11927"/>
                    <a:pt x="4457" y="11613"/>
                    <a:pt x="4248" y="11446"/>
                  </a:cubicBezTo>
                  <a:cubicBezTo>
                    <a:pt x="4039" y="11300"/>
                    <a:pt x="3872" y="11195"/>
                    <a:pt x="3600" y="11132"/>
                  </a:cubicBezTo>
                  <a:cubicBezTo>
                    <a:pt x="3588" y="11130"/>
                    <a:pt x="3577" y="11129"/>
                    <a:pt x="3566" y="11129"/>
                  </a:cubicBezTo>
                  <a:cubicBezTo>
                    <a:pt x="3382" y="11129"/>
                    <a:pt x="3317" y="11449"/>
                    <a:pt x="3495" y="11509"/>
                  </a:cubicBezTo>
                  <a:cubicBezTo>
                    <a:pt x="3830" y="11613"/>
                    <a:pt x="3997" y="12053"/>
                    <a:pt x="4206" y="12304"/>
                  </a:cubicBezTo>
                  <a:cubicBezTo>
                    <a:pt x="4395" y="12576"/>
                    <a:pt x="4667" y="12764"/>
                    <a:pt x="4939" y="12932"/>
                  </a:cubicBezTo>
                  <a:cubicBezTo>
                    <a:pt x="5274" y="13204"/>
                    <a:pt x="5692" y="13434"/>
                    <a:pt x="6110" y="13497"/>
                  </a:cubicBezTo>
                  <a:cubicBezTo>
                    <a:pt x="6278" y="13936"/>
                    <a:pt x="6508" y="14354"/>
                    <a:pt x="6738" y="14752"/>
                  </a:cubicBezTo>
                  <a:cubicBezTo>
                    <a:pt x="7178" y="15505"/>
                    <a:pt x="7742" y="16175"/>
                    <a:pt x="8203" y="16907"/>
                  </a:cubicBezTo>
                  <a:cubicBezTo>
                    <a:pt x="8684" y="17639"/>
                    <a:pt x="9144" y="18330"/>
                    <a:pt x="9772" y="18937"/>
                  </a:cubicBezTo>
                  <a:cubicBezTo>
                    <a:pt x="10421" y="19564"/>
                    <a:pt x="11090" y="20150"/>
                    <a:pt x="11781" y="20673"/>
                  </a:cubicBezTo>
                  <a:cubicBezTo>
                    <a:pt x="12492" y="21196"/>
                    <a:pt x="13224" y="21719"/>
                    <a:pt x="13978" y="22138"/>
                  </a:cubicBezTo>
                  <a:cubicBezTo>
                    <a:pt x="14752" y="22556"/>
                    <a:pt x="15547" y="22849"/>
                    <a:pt x="16342" y="23163"/>
                  </a:cubicBezTo>
                  <a:cubicBezTo>
                    <a:pt x="17705" y="23668"/>
                    <a:pt x="19162" y="24078"/>
                    <a:pt x="20627" y="24078"/>
                  </a:cubicBezTo>
                  <a:cubicBezTo>
                    <a:pt x="20984" y="24078"/>
                    <a:pt x="21342" y="24053"/>
                    <a:pt x="21699" y="24000"/>
                  </a:cubicBezTo>
                  <a:cubicBezTo>
                    <a:pt x="21866" y="23979"/>
                    <a:pt x="21971" y="23896"/>
                    <a:pt x="22012" y="23791"/>
                  </a:cubicBezTo>
                  <a:cubicBezTo>
                    <a:pt x="22075" y="23812"/>
                    <a:pt x="22117" y="23854"/>
                    <a:pt x="22138" y="23896"/>
                  </a:cubicBezTo>
                  <a:cubicBezTo>
                    <a:pt x="21573" y="24168"/>
                    <a:pt x="20820" y="24900"/>
                    <a:pt x="20652" y="25046"/>
                  </a:cubicBezTo>
                  <a:cubicBezTo>
                    <a:pt x="19292" y="26427"/>
                    <a:pt x="18016" y="27871"/>
                    <a:pt x="16740" y="29336"/>
                  </a:cubicBezTo>
                  <a:cubicBezTo>
                    <a:pt x="15945" y="30235"/>
                    <a:pt x="15212" y="31135"/>
                    <a:pt x="14543" y="32119"/>
                  </a:cubicBezTo>
                  <a:cubicBezTo>
                    <a:pt x="14187" y="32600"/>
                    <a:pt x="13873" y="33102"/>
                    <a:pt x="13538" y="33604"/>
                  </a:cubicBezTo>
                  <a:cubicBezTo>
                    <a:pt x="13329" y="33918"/>
                    <a:pt x="13078" y="34253"/>
                    <a:pt x="12869" y="34588"/>
                  </a:cubicBezTo>
                  <a:cubicBezTo>
                    <a:pt x="12199" y="34755"/>
                    <a:pt x="11613" y="35069"/>
                    <a:pt x="10986" y="35299"/>
                  </a:cubicBezTo>
                  <a:cubicBezTo>
                    <a:pt x="10421" y="35508"/>
                    <a:pt x="9772" y="35466"/>
                    <a:pt x="9270" y="35801"/>
                  </a:cubicBezTo>
                  <a:cubicBezTo>
                    <a:pt x="8726" y="36157"/>
                    <a:pt x="8810" y="36785"/>
                    <a:pt x="8956" y="37349"/>
                  </a:cubicBezTo>
                  <a:cubicBezTo>
                    <a:pt x="9040" y="37663"/>
                    <a:pt x="9165" y="37977"/>
                    <a:pt x="9228" y="38312"/>
                  </a:cubicBezTo>
                  <a:cubicBezTo>
                    <a:pt x="9270" y="38647"/>
                    <a:pt x="9458" y="38919"/>
                    <a:pt x="9647" y="39191"/>
                  </a:cubicBezTo>
                  <a:cubicBezTo>
                    <a:pt x="10044" y="39881"/>
                    <a:pt x="10525" y="40488"/>
                    <a:pt x="11048" y="41074"/>
                  </a:cubicBezTo>
                  <a:cubicBezTo>
                    <a:pt x="10714" y="41325"/>
                    <a:pt x="10316" y="41492"/>
                    <a:pt x="9960" y="41681"/>
                  </a:cubicBezTo>
                  <a:cubicBezTo>
                    <a:pt x="9521" y="41911"/>
                    <a:pt x="9040" y="42015"/>
                    <a:pt x="8517" y="42078"/>
                  </a:cubicBezTo>
                  <a:cubicBezTo>
                    <a:pt x="8456" y="42084"/>
                    <a:pt x="8400" y="42087"/>
                    <a:pt x="8348" y="42087"/>
                  </a:cubicBezTo>
                  <a:cubicBezTo>
                    <a:pt x="8029" y="42087"/>
                    <a:pt x="7872" y="41972"/>
                    <a:pt x="7638" y="41702"/>
                  </a:cubicBezTo>
                  <a:cubicBezTo>
                    <a:pt x="7282" y="41325"/>
                    <a:pt x="6843" y="41032"/>
                    <a:pt x="6487" y="40655"/>
                  </a:cubicBezTo>
                  <a:cubicBezTo>
                    <a:pt x="5859" y="40007"/>
                    <a:pt x="5148" y="39442"/>
                    <a:pt x="4562" y="38751"/>
                  </a:cubicBezTo>
                  <a:cubicBezTo>
                    <a:pt x="4039" y="38124"/>
                    <a:pt x="3516" y="37559"/>
                    <a:pt x="2721" y="37391"/>
                  </a:cubicBezTo>
                  <a:cubicBezTo>
                    <a:pt x="2679" y="37370"/>
                    <a:pt x="2679" y="37349"/>
                    <a:pt x="2658" y="37349"/>
                  </a:cubicBezTo>
                  <a:cubicBezTo>
                    <a:pt x="2507" y="37212"/>
                    <a:pt x="2293" y="37120"/>
                    <a:pt x="2087" y="37120"/>
                  </a:cubicBezTo>
                  <a:cubicBezTo>
                    <a:pt x="1979" y="37120"/>
                    <a:pt x="1873" y="37145"/>
                    <a:pt x="1779" y="37203"/>
                  </a:cubicBezTo>
                  <a:cubicBezTo>
                    <a:pt x="1528" y="37349"/>
                    <a:pt x="1214" y="37517"/>
                    <a:pt x="1068" y="37768"/>
                  </a:cubicBezTo>
                  <a:cubicBezTo>
                    <a:pt x="628" y="38396"/>
                    <a:pt x="461" y="38981"/>
                    <a:pt x="356" y="39756"/>
                  </a:cubicBezTo>
                  <a:cubicBezTo>
                    <a:pt x="126" y="41283"/>
                    <a:pt x="1" y="42831"/>
                    <a:pt x="1382" y="43647"/>
                  </a:cubicBezTo>
                  <a:cubicBezTo>
                    <a:pt x="1814" y="43902"/>
                    <a:pt x="2284" y="44071"/>
                    <a:pt x="2756" y="44071"/>
                  </a:cubicBezTo>
                  <a:cubicBezTo>
                    <a:pt x="3061" y="44071"/>
                    <a:pt x="3367" y="44000"/>
                    <a:pt x="3662" y="43836"/>
                  </a:cubicBezTo>
                  <a:cubicBezTo>
                    <a:pt x="4227" y="43543"/>
                    <a:pt x="4353" y="42894"/>
                    <a:pt x="4311" y="42308"/>
                  </a:cubicBezTo>
                  <a:cubicBezTo>
                    <a:pt x="4269" y="41492"/>
                    <a:pt x="4039" y="40697"/>
                    <a:pt x="3788" y="39902"/>
                  </a:cubicBezTo>
                  <a:cubicBezTo>
                    <a:pt x="3662" y="39505"/>
                    <a:pt x="3558" y="39128"/>
                    <a:pt x="3411" y="38730"/>
                  </a:cubicBezTo>
                  <a:lnTo>
                    <a:pt x="3411" y="38730"/>
                  </a:lnTo>
                  <a:cubicBezTo>
                    <a:pt x="3872" y="39149"/>
                    <a:pt x="4185" y="39693"/>
                    <a:pt x="4604" y="40090"/>
                  </a:cubicBezTo>
                  <a:cubicBezTo>
                    <a:pt x="4960" y="40425"/>
                    <a:pt x="5336" y="40760"/>
                    <a:pt x="5692" y="41137"/>
                  </a:cubicBezTo>
                  <a:cubicBezTo>
                    <a:pt x="6069" y="41534"/>
                    <a:pt x="6445" y="41953"/>
                    <a:pt x="6864" y="42287"/>
                  </a:cubicBezTo>
                  <a:cubicBezTo>
                    <a:pt x="7178" y="42538"/>
                    <a:pt x="7450" y="42894"/>
                    <a:pt x="7847" y="42999"/>
                  </a:cubicBezTo>
                  <a:cubicBezTo>
                    <a:pt x="7983" y="43040"/>
                    <a:pt x="8126" y="43056"/>
                    <a:pt x="8273" y="43056"/>
                  </a:cubicBezTo>
                  <a:cubicBezTo>
                    <a:pt x="8577" y="43056"/>
                    <a:pt x="8897" y="42986"/>
                    <a:pt x="9207" y="42915"/>
                  </a:cubicBezTo>
                  <a:cubicBezTo>
                    <a:pt x="9751" y="42790"/>
                    <a:pt x="10170" y="42538"/>
                    <a:pt x="10672" y="42287"/>
                  </a:cubicBezTo>
                  <a:cubicBezTo>
                    <a:pt x="10986" y="42120"/>
                    <a:pt x="11258" y="41953"/>
                    <a:pt x="11509" y="41743"/>
                  </a:cubicBezTo>
                  <a:cubicBezTo>
                    <a:pt x="11634" y="41890"/>
                    <a:pt x="11781" y="42057"/>
                    <a:pt x="11927" y="42183"/>
                  </a:cubicBezTo>
                  <a:cubicBezTo>
                    <a:pt x="12660" y="42936"/>
                    <a:pt x="13455" y="43689"/>
                    <a:pt x="14438" y="44087"/>
                  </a:cubicBezTo>
                  <a:cubicBezTo>
                    <a:pt x="14919" y="44296"/>
                    <a:pt x="15442" y="44463"/>
                    <a:pt x="15924" y="44715"/>
                  </a:cubicBezTo>
                  <a:cubicBezTo>
                    <a:pt x="16426" y="45007"/>
                    <a:pt x="16970" y="45238"/>
                    <a:pt x="17493" y="45447"/>
                  </a:cubicBezTo>
                  <a:cubicBezTo>
                    <a:pt x="18623" y="45886"/>
                    <a:pt x="19774" y="46263"/>
                    <a:pt x="20924" y="46619"/>
                  </a:cubicBezTo>
                  <a:cubicBezTo>
                    <a:pt x="21510" y="46807"/>
                    <a:pt x="22117" y="46891"/>
                    <a:pt x="22724" y="47016"/>
                  </a:cubicBezTo>
                  <a:cubicBezTo>
                    <a:pt x="23017" y="47100"/>
                    <a:pt x="23268" y="47184"/>
                    <a:pt x="23540" y="47309"/>
                  </a:cubicBezTo>
                  <a:cubicBezTo>
                    <a:pt x="23791" y="47435"/>
                    <a:pt x="24105" y="47497"/>
                    <a:pt x="24398" y="47560"/>
                  </a:cubicBezTo>
                  <a:cubicBezTo>
                    <a:pt x="24921" y="47728"/>
                    <a:pt x="25444" y="47916"/>
                    <a:pt x="25967" y="48062"/>
                  </a:cubicBezTo>
                  <a:lnTo>
                    <a:pt x="25967" y="48920"/>
                  </a:lnTo>
                  <a:cubicBezTo>
                    <a:pt x="25967" y="49339"/>
                    <a:pt x="26051" y="49757"/>
                    <a:pt x="26072" y="50176"/>
                  </a:cubicBezTo>
                  <a:cubicBezTo>
                    <a:pt x="26155" y="51096"/>
                    <a:pt x="26155" y="52017"/>
                    <a:pt x="26281" y="52896"/>
                  </a:cubicBezTo>
                  <a:cubicBezTo>
                    <a:pt x="26385" y="53795"/>
                    <a:pt x="26281" y="54737"/>
                    <a:pt x="26365" y="55658"/>
                  </a:cubicBezTo>
                  <a:cubicBezTo>
                    <a:pt x="26385" y="56076"/>
                    <a:pt x="26469" y="56495"/>
                    <a:pt x="26490" y="56892"/>
                  </a:cubicBezTo>
                  <a:lnTo>
                    <a:pt x="26490" y="57248"/>
                  </a:lnTo>
                  <a:cubicBezTo>
                    <a:pt x="26385" y="57269"/>
                    <a:pt x="26281" y="57352"/>
                    <a:pt x="26218" y="57457"/>
                  </a:cubicBezTo>
                  <a:cubicBezTo>
                    <a:pt x="26051" y="57792"/>
                    <a:pt x="26155" y="58148"/>
                    <a:pt x="26365" y="58440"/>
                  </a:cubicBezTo>
                  <a:cubicBezTo>
                    <a:pt x="26511" y="59277"/>
                    <a:pt x="27034" y="59759"/>
                    <a:pt x="27850" y="60031"/>
                  </a:cubicBezTo>
                  <a:cubicBezTo>
                    <a:pt x="28457" y="60240"/>
                    <a:pt x="29022" y="60449"/>
                    <a:pt x="29650" y="60596"/>
                  </a:cubicBezTo>
                  <a:cubicBezTo>
                    <a:pt x="30129" y="60698"/>
                    <a:pt x="30693" y="60791"/>
                    <a:pt x="31251" y="60791"/>
                  </a:cubicBezTo>
                  <a:cubicBezTo>
                    <a:pt x="32058" y="60791"/>
                    <a:pt x="32855" y="60598"/>
                    <a:pt x="33374" y="59968"/>
                  </a:cubicBezTo>
                  <a:cubicBezTo>
                    <a:pt x="33855" y="59361"/>
                    <a:pt x="33939" y="58545"/>
                    <a:pt x="33520" y="57876"/>
                  </a:cubicBezTo>
                  <a:cubicBezTo>
                    <a:pt x="33060" y="57143"/>
                    <a:pt x="32160" y="56767"/>
                    <a:pt x="31302" y="56746"/>
                  </a:cubicBezTo>
                  <a:cubicBezTo>
                    <a:pt x="31273" y="56745"/>
                    <a:pt x="31243" y="56745"/>
                    <a:pt x="31214" y="56745"/>
                  </a:cubicBezTo>
                  <a:cubicBezTo>
                    <a:pt x="30327" y="56745"/>
                    <a:pt x="29494" y="57040"/>
                    <a:pt x="28603" y="57080"/>
                  </a:cubicBezTo>
                  <a:cubicBezTo>
                    <a:pt x="28269" y="57101"/>
                    <a:pt x="27829" y="57080"/>
                    <a:pt x="27411" y="57164"/>
                  </a:cubicBezTo>
                  <a:cubicBezTo>
                    <a:pt x="27411" y="56976"/>
                    <a:pt x="27411" y="56767"/>
                    <a:pt x="27369" y="56578"/>
                  </a:cubicBezTo>
                  <a:lnTo>
                    <a:pt x="27222" y="55323"/>
                  </a:lnTo>
                  <a:cubicBezTo>
                    <a:pt x="27139" y="54423"/>
                    <a:pt x="27201" y="53502"/>
                    <a:pt x="27097" y="52582"/>
                  </a:cubicBezTo>
                  <a:cubicBezTo>
                    <a:pt x="26992" y="51703"/>
                    <a:pt x="26929" y="50782"/>
                    <a:pt x="26804" y="49862"/>
                  </a:cubicBezTo>
                  <a:cubicBezTo>
                    <a:pt x="26720" y="49318"/>
                    <a:pt x="26720" y="48732"/>
                    <a:pt x="26678" y="48188"/>
                  </a:cubicBezTo>
                  <a:lnTo>
                    <a:pt x="26678" y="48188"/>
                  </a:lnTo>
                  <a:cubicBezTo>
                    <a:pt x="26764" y="48194"/>
                    <a:pt x="26852" y="48198"/>
                    <a:pt x="26939" y="48198"/>
                  </a:cubicBezTo>
                  <a:cubicBezTo>
                    <a:pt x="27170" y="48198"/>
                    <a:pt x="27396" y="48169"/>
                    <a:pt x="27578" y="48062"/>
                  </a:cubicBezTo>
                  <a:cubicBezTo>
                    <a:pt x="28289" y="47665"/>
                    <a:pt x="28624" y="46744"/>
                    <a:pt x="28771" y="45991"/>
                  </a:cubicBezTo>
                  <a:cubicBezTo>
                    <a:pt x="28833" y="45468"/>
                    <a:pt x="29022" y="44966"/>
                    <a:pt x="29001" y="44443"/>
                  </a:cubicBezTo>
                  <a:cubicBezTo>
                    <a:pt x="28980" y="44171"/>
                    <a:pt x="29106" y="43899"/>
                    <a:pt x="29210" y="43647"/>
                  </a:cubicBezTo>
                  <a:cubicBezTo>
                    <a:pt x="29629" y="43543"/>
                    <a:pt x="29984" y="43355"/>
                    <a:pt x="30235" y="42978"/>
                  </a:cubicBezTo>
                  <a:cubicBezTo>
                    <a:pt x="30696" y="42287"/>
                    <a:pt x="30675" y="41450"/>
                    <a:pt x="30758" y="40634"/>
                  </a:cubicBezTo>
                  <a:cubicBezTo>
                    <a:pt x="30800" y="40132"/>
                    <a:pt x="30821" y="39630"/>
                    <a:pt x="30821" y="39149"/>
                  </a:cubicBezTo>
                  <a:cubicBezTo>
                    <a:pt x="30821" y="38626"/>
                    <a:pt x="30968" y="38103"/>
                    <a:pt x="31010" y="37580"/>
                  </a:cubicBezTo>
                  <a:cubicBezTo>
                    <a:pt x="31072" y="36910"/>
                    <a:pt x="31219" y="36261"/>
                    <a:pt x="31282" y="35592"/>
                  </a:cubicBezTo>
                  <a:cubicBezTo>
                    <a:pt x="31323" y="34985"/>
                    <a:pt x="31323" y="34357"/>
                    <a:pt x="31386" y="33751"/>
                  </a:cubicBezTo>
                  <a:cubicBezTo>
                    <a:pt x="31491" y="32453"/>
                    <a:pt x="31637" y="31135"/>
                    <a:pt x="31763" y="29838"/>
                  </a:cubicBezTo>
                  <a:cubicBezTo>
                    <a:pt x="31826" y="29210"/>
                    <a:pt x="31909" y="28603"/>
                    <a:pt x="31951" y="27976"/>
                  </a:cubicBezTo>
                  <a:cubicBezTo>
                    <a:pt x="31951" y="27892"/>
                    <a:pt x="31972" y="27808"/>
                    <a:pt x="31972" y="27704"/>
                  </a:cubicBezTo>
                  <a:lnTo>
                    <a:pt x="32035" y="27766"/>
                  </a:lnTo>
                  <a:cubicBezTo>
                    <a:pt x="32328" y="28018"/>
                    <a:pt x="32558" y="28310"/>
                    <a:pt x="32851" y="28582"/>
                  </a:cubicBezTo>
                  <a:cubicBezTo>
                    <a:pt x="33186" y="28896"/>
                    <a:pt x="33583" y="29147"/>
                    <a:pt x="33918" y="29440"/>
                  </a:cubicBezTo>
                  <a:cubicBezTo>
                    <a:pt x="34546" y="29963"/>
                    <a:pt x="35194" y="30403"/>
                    <a:pt x="35906" y="30800"/>
                  </a:cubicBezTo>
                  <a:cubicBezTo>
                    <a:pt x="37412" y="31575"/>
                    <a:pt x="39191" y="31972"/>
                    <a:pt x="40927" y="32098"/>
                  </a:cubicBezTo>
                  <a:cubicBezTo>
                    <a:pt x="41288" y="32126"/>
                    <a:pt x="41646" y="32141"/>
                    <a:pt x="42000" y="32141"/>
                  </a:cubicBezTo>
                  <a:cubicBezTo>
                    <a:pt x="43476" y="32141"/>
                    <a:pt x="44896" y="31881"/>
                    <a:pt x="46263" y="31240"/>
                  </a:cubicBezTo>
                  <a:cubicBezTo>
                    <a:pt x="47100" y="30842"/>
                    <a:pt x="47874" y="30361"/>
                    <a:pt x="48648" y="29838"/>
                  </a:cubicBezTo>
                  <a:cubicBezTo>
                    <a:pt x="49213" y="29419"/>
                    <a:pt x="49820" y="28959"/>
                    <a:pt x="50071" y="28290"/>
                  </a:cubicBezTo>
                  <a:cubicBezTo>
                    <a:pt x="50385" y="28018"/>
                    <a:pt x="50636" y="27494"/>
                    <a:pt x="50866" y="27306"/>
                  </a:cubicBezTo>
                  <a:cubicBezTo>
                    <a:pt x="51180" y="27034"/>
                    <a:pt x="51536" y="26846"/>
                    <a:pt x="51787" y="26511"/>
                  </a:cubicBezTo>
                  <a:cubicBezTo>
                    <a:pt x="52017" y="26197"/>
                    <a:pt x="52268" y="25821"/>
                    <a:pt x="52665" y="25695"/>
                  </a:cubicBezTo>
                  <a:cubicBezTo>
                    <a:pt x="52939" y="25597"/>
                    <a:pt x="52811" y="25208"/>
                    <a:pt x="52572" y="25208"/>
                  </a:cubicBezTo>
                  <a:cubicBezTo>
                    <a:pt x="52555" y="25208"/>
                    <a:pt x="52537" y="25210"/>
                    <a:pt x="52519" y="25214"/>
                  </a:cubicBezTo>
                  <a:cubicBezTo>
                    <a:pt x="52101" y="25256"/>
                    <a:pt x="51808" y="25465"/>
                    <a:pt x="51515" y="25758"/>
                  </a:cubicBezTo>
                  <a:cubicBezTo>
                    <a:pt x="51389" y="25883"/>
                    <a:pt x="51264" y="26051"/>
                    <a:pt x="51117" y="26197"/>
                  </a:cubicBezTo>
                  <a:cubicBezTo>
                    <a:pt x="51054" y="26302"/>
                    <a:pt x="50845" y="26365"/>
                    <a:pt x="50741" y="26427"/>
                  </a:cubicBezTo>
                  <a:cubicBezTo>
                    <a:pt x="50552" y="26574"/>
                    <a:pt x="50385" y="26699"/>
                    <a:pt x="50238" y="26846"/>
                  </a:cubicBezTo>
                  <a:cubicBezTo>
                    <a:pt x="50280" y="26511"/>
                    <a:pt x="50385" y="26218"/>
                    <a:pt x="50448" y="25883"/>
                  </a:cubicBezTo>
                  <a:cubicBezTo>
                    <a:pt x="50489" y="25444"/>
                    <a:pt x="50489" y="24753"/>
                    <a:pt x="50845" y="24419"/>
                  </a:cubicBezTo>
                  <a:cubicBezTo>
                    <a:pt x="51030" y="24234"/>
                    <a:pt x="50877" y="23968"/>
                    <a:pt x="50680" y="23968"/>
                  </a:cubicBezTo>
                  <a:cubicBezTo>
                    <a:pt x="50632" y="23968"/>
                    <a:pt x="50581" y="23984"/>
                    <a:pt x="50531" y="24021"/>
                  </a:cubicBezTo>
                  <a:cubicBezTo>
                    <a:pt x="50029" y="24356"/>
                    <a:pt x="49736" y="25172"/>
                    <a:pt x="49694" y="25758"/>
                  </a:cubicBezTo>
                  <a:lnTo>
                    <a:pt x="49694" y="25821"/>
                  </a:lnTo>
                  <a:cubicBezTo>
                    <a:pt x="49694" y="25813"/>
                    <a:pt x="49688" y="25805"/>
                    <a:pt x="49680" y="25805"/>
                  </a:cubicBezTo>
                  <a:cubicBezTo>
                    <a:pt x="49666" y="25805"/>
                    <a:pt x="49645" y="25826"/>
                    <a:pt x="49632" y="25904"/>
                  </a:cubicBezTo>
                  <a:cubicBezTo>
                    <a:pt x="49611" y="26009"/>
                    <a:pt x="49548" y="26113"/>
                    <a:pt x="49527" y="26218"/>
                  </a:cubicBezTo>
                  <a:cubicBezTo>
                    <a:pt x="49485" y="26427"/>
                    <a:pt x="49443" y="26637"/>
                    <a:pt x="49422" y="26846"/>
                  </a:cubicBezTo>
                  <a:cubicBezTo>
                    <a:pt x="49422" y="26950"/>
                    <a:pt x="49401" y="27076"/>
                    <a:pt x="49401" y="27181"/>
                  </a:cubicBezTo>
                  <a:cubicBezTo>
                    <a:pt x="49339" y="27118"/>
                    <a:pt x="49297" y="27055"/>
                    <a:pt x="49234" y="26971"/>
                  </a:cubicBezTo>
                  <a:cubicBezTo>
                    <a:pt x="49067" y="26699"/>
                    <a:pt x="48920" y="26385"/>
                    <a:pt x="48816" y="26030"/>
                  </a:cubicBezTo>
                  <a:cubicBezTo>
                    <a:pt x="48606" y="25360"/>
                    <a:pt x="48564" y="24649"/>
                    <a:pt x="48334" y="23979"/>
                  </a:cubicBezTo>
                  <a:cubicBezTo>
                    <a:pt x="48298" y="23869"/>
                    <a:pt x="48201" y="23819"/>
                    <a:pt x="48103" y="23819"/>
                  </a:cubicBezTo>
                  <a:cubicBezTo>
                    <a:pt x="47978" y="23819"/>
                    <a:pt x="47853" y="23901"/>
                    <a:pt x="47853" y="24042"/>
                  </a:cubicBezTo>
                  <a:cubicBezTo>
                    <a:pt x="47832" y="24858"/>
                    <a:pt x="47916" y="25695"/>
                    <a:pt x="48146" y="26448"/>
                  </a:cubicBezTo>
                  <a:cubicBezTo>
                    <a:pt x="48292" y="26971"/>
                    <a:pt x="48648" y="27913"/>
                    <a:pt x="49213" y="28185"/>
                  </a:cubicBezTo>
                  <a:cubicBezTo>
                    <a:pt x="48899" y="28708"/>
                    <a:pt x="48292" y="29022"/>
                    <a:pt x="47811" y="29336"/>
                  </a:cubicBezTo>
                  <a:cubicBezTo>
                    <a:pt x="47079" y="29838"/>
                    <a:pt x="46284" y="30214"/>
                    <a:pt x="45447" y="30507"/>
                  </a:cubicBezTo>
                  <a:cubicBezTo>
                    <a:pt x="44317" y="30894"/>
                    <a:pt x="43197" y="31080"/>
                    <a:pt x="42043" y="31080"/>
                  </a:cubicBezTo>
                  <a:cubicBezTo>
                    <a:pt x="41573" y="31080"/>
                    <a:pt x="41098" y="31049"/>
                    <a:pt x="40613" y="30989"/>
                  </a:cubicBezTo>
                  <a:cubicBezTo>
                    <a:pt x="39065" y="30800"/>
                    <a:pt x="37454" y="30466"/>
                    <a:pt x="36094" y="29650"/>
                  </a:cubicBezTo>
                  <a:cubicBezTo>
                    <a:pt x="34901" y="28938"/>
                    <a:pt x="33939" y="27955"/>
                    <a:pt x="32851" y="27160"/>
                  </a:cubicBezTo>
                  <a:cubicBezTo>
                    <a:pt x="33165" y="27139"/>
                    <a:pt x="33479" y="27139"/>
                    <a:pt x="33792" y="27076"/>
                  </a:cubicBezTo>
                  <a:cubicBezTo>
                    <a:pt x="35906" y="26909"/>
                    <a:pt x="38124" y="26323"/>
                    <a:pt x="39965" y="25235"/>
                  </a:cubicBezTo>
                  <a:cubicBezTo>
                    <a:pt x="40844" y="24712"/>
                    <a:pt x="41681" y="24084"/>
                    <a:pt x="42329" y="23268"/>
                  </a:cubicBezTo>
                  <a:cubicBezTo>
                    <a:pt x="42957" y="22515"/>
                    <a:pt x="43438" y="21636"/>
                    <a:pt x="43815" y="20757"/>
                  </a:cubicBezTo>
                  <a:cubicBezTo>
                    <a:pt x="44095" y="20849"/>
                    <a:pt x="44387" y="20891"/>
                    <a:pt x="44681" y="20891"/>
                  </a:cubicBezTo>
                  <a:cubicBezTo>
                    <a:pt x="45725" y="20891"/>
                    <a:pt x="46800" y="20357"/>
                    <a:pt x="47518" y="19606"/>
                  </a:cubicBezTo>
                  <a:cubicBezTo>
                    <a:pt x="48648" y="18455"/>
                    <a:pt x="49276" y="16865"/>
                    <a:pt x="49004" y="15233"/>
                  </a:cubicBezTo>
                  <a:cubicBezTo>
                    <a:pt x="48878" y="14459"/>
                    <a:pt x="48564" y="13664"/>
                    <a:pt x="47874" y="13204"/>
                  </a:cubicBezTo>
                  <a:cubicBezTo>
                    <a:pt x="47459" y="12912"/>
                    <a:pt x="46965" y="12733"/>
                    <a:pt x="46467" y="12733"/>
                  </a:cubicBezTo>
                  <a:cubicBezTo>
                    <a:pt x="46287" y="12733"/>
                    <a:pt x="46106" y="12756"/>
                    <a:pt x="45928" y="12806"/>
                  </a:cubicBezTo>
                  <a:cubicBezTo>
                    <a:pt x="45740" y="12848"/>
                    <a:pt x="45551" y="12932"/>
                    <a:pt x="45426" y="13015"/>
                  </a:cubicBezTo>
                  <a:cubicBezTo>
                    <a:pt x="45510" y="12827"/>
                    <a:pt x="45426" y="12597"/>
                    <a:pt x="45133" y="12534"/>
                  </a:cubicBezTo>
                  <a:cubicBezTo>
                    <a:pt x="44882" y="12492"/>
                    <a:pt x="44589" y="12429"/>
                    <a:pt x="44317" y="12388"/>
                  </a:cubicBezTo>
                  <a:cubicBezTo>
                    <a:pt x="44212" y="12053"/>
                    <a:pt x="44108" y="11676"/>
                    <a:pt x="43982" y="11341"/>
                  </a:cubicBezTo>
                  <a:cubicBezTo>
                    <a:pt x="43878" y="10504"/>
                    <a:pt x="43689" y="9667"/>
                    <a:pt x="43459" y="8872"/>
                  </a:cubicBezTo>
                  <a:cubicBezTo>
                    <a:pt x="43062" y="7512"/>
                    <a:pt x="42476" y="6215"/>
                    <a:pt x="41660" y="5064"/>
                  </a:cubicBezTo>
                  <a:cubicBezTo>
                    <a:pt x="41241" y="4458"/>
                    <a:pt x="40802" y="3914"/>
                    <a:pt x="40237" y="3411"/>
                  </a:cubicBezTo>
                  <a:cubicBezTo>
                    <a:pt x="39714" y="2909"/>
                    <a:pt x="39149" y="2553"/>
                    <a:pt x="38542" y="2135"/>
                  </a:cubicBezTo>
                  <a:cubicBezTo>
                    <a:pt x="37810" y="1612"/>
                    <a:pt x="37036" y="1131"/>
                    <a:pt x="36220" y="712"/>
                  </a:cubicBezTo>
                  <a:cubicBezTo>
                    <a:pt x="35864" y="545"/>
                    <a:pt x="35487" y="356"/>
                    <a:pt x="35152" y="168"/>
                  </a:cubicBezTo>
                  <a:cubicBezTo>
                    <a:pt x="34944" y="72"/>
                    <a:pt x="34760" y="0"/>
                    <a:pt x="345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4" name="Google Shape;1238;p55"/>
            <p:cNvGrpSpPr/>
            <p:nvPr/>
          </p:nvGrpSpPr>
          <p:grpSpPr>
            <a:xfrm>
              <a:off x="6275286" y="3032888"/>
              <a:ext cx="393164" cy="280715"/>
              <a:chOff x="6275286" y="3032888"/>
              <a:chExt cx="393164" cy="280715"/>
            </a:xfrm>
          </p:grpSpPr>
          <p:sp>
            <p:nvSpPr>
              <p:cNvPr id="108" name="Google Shape;1239;p55"/>
              <p:cNvSpPr/>
              <p:nvPr/>
            </p:nvSpPr>
            <p:spPr>
              <a:xfrm flipH="1">
                <a:off x="6347502" y="3055425"/>
                <a:ext cx="320948" cy="250545"/>
              </a:xfrm>
              <a:custGeom>
                <a:avLst/>
                <a:gdLst/>
                <a:ahLst/>
                <a:cxnLst/>
                <a:rect l="l" t="t" r="r" b="b"/>
                <a:pathLst>
                  <a:path w="30779" h="24313" extrusionOk="0">
                    <a:moveTo>
                      <a:pt x="10872" y="1"/>
                    </a:moveTo>
                    <a:cubicBezTo>
                      <a:pt x="10668" y="1"/>
                      <a:pt x="10450" y="66"/>
                      <a:pt x="10232" y="216"/>
                    </a:cubicBezTo>
                    <a:cubicBezTo>
                      <a:pt x="9039" y="1053"/>
                      <a:pt x="8830" y="2267"/>
                      <a:pt x="8830" y="3627"/>
                    </a:cubicBezTo>
                    <a:cubicBezTo>
                      <a:pt x="8830" y="5426"/>
                      <a:pt x="8621" y="7268"/>
                      <a:pt x="8684" y="9067"/>
                    </a:cubicBezTo>
                    <a:cubicBezTo>
                      <a:pt x="8767" y="12017"/>
                      <a:pt x="9751" y="14968"/>
                      <a:pt x="12220" y="16746"/>
                    </a:cubicBezTo>
                    <a:cubicBezTo>
                      <a:pt x="13517" y="17688"/>
                      <a:pt x="15212" y="17855"/>
                      <a:pt x="16739" y="18085"/>
                    </a:cubicBezTo>
                    <a:cubicBezTo>
                      <a:pt x="17473" y="18198"/>
                      <a:pt x="18139" y="18429"/>
                      <a:pt x="18874" y="18429"/>
                    </a:cubicBezTo>
                    <a:cubicBezTo>
                      <a:pt x="18956" y="18429"/>
                      <a:pt x="19040" y="18426"/>
                      <a:pt x="19124" y="18420"/>
                    </a:cubicBezTo>
                    <a:cubicBezTo>
                      <a:pt x="19438" y="18399"/>
                      <a:pt x="19752" y="18357"/>
                      <a:pt x="20024" y="18274"/>
                    </a:cubicBezTo>
                    <a:cubicBezTo>
                      <a:pt x="20484" y="18462"/>
                      <a:pt x="20924" y="18587"/>
                      <a:pt x="21342" y="18734"/>
                    </a:cubicBezTo>
                    <a:cubicBezTo>
                      <a:pt x="22388" y="19090"/>
                      <a:pt x="23623" y="19571"/>
                      <a:pt x="24523" y="19968"/>
                    </a:cubicBezTo>
                    <a:cubicBezTo>
                      <a:pt x="24962" y="20157"/>
                      <a:pt x="25548" y="20408"/>
                      <a:pt x="26050" y="20701"/>
                    </a:cubicBezTo>
                    <a:cubicBezTo>
                      <a:pt x="25862" y="20680"/>
                      <a:pt x="25715" y="20680"/>
                      <a:pt x="25569" y="20680"/>
                    </a:cubicBezTo>
                    <a:cubicBezTo>
                      <a:pt x="24293" y="20680"/>
                      <a:pt x="23037" y="20408"/>
                      <a:pt x="21782" y="20282"/>
                    </a:cubicBezTo>
                    <a:cubicBezTo>
                      <a:pt x="18769" y="19947"/>
                      <a:pt x="15923" y="19110"/>
                      <a:pt x="12994" y="18420"/>
                    </a:cubicBezTo>
                    <a:cubicBezTo>
                      <a:pt x="10357" y="17792"/>
                      <a:pt x="7344" y="17353"/>
                      <a:pt x="5106" y="15763"/>
                    </a:cubicBezTo>
                    <a:cubicBezTo>
                      <a:pt x="4771" y="15553"/>
                      <a:pt x="4499" y="15323"/>
                      <a:pt x="4185" y="15114"/>
                    </a:cubicBezTo>
                    <a:cubicBezTo>
                      <a:pt x="4785" y="14770"/>
                      <a:pt x="5439" y="14581"/>
                      <a:pt x="6096" y="14581"/>
                    </a:cubicBezTo>
                    <a:cubicBezTo>
                      <a:pt x="6515" y="14581"/>
                      <a:pt x="6936" y="14658"/>
                      <a:pt x="7344" y="14821"/>
                    </a:cubicBezTo>
                    <a:cubicBezTo>
                      <a:pt x="7484" y="14875"/>
                      <a:pt x="7618" y="14899"/>
                      <a:pt x="7747" y="14899"/>
                    </a:cubicBezTo>
                    <a:cubicBezTo>
                      <a:pt x="8873" y="14899"/>
                      <a:pt x="9511" y="13020"/>
                      <a:pt x="8328" y="12457"/>
                    </a:cubicBezTo>
                    <a:cubicBezTo>
                      <a:pt x="7467" y="12051"/>
                      <a:pt x="6240" y="11783"/>
                      <a:pt x="5002" y="11783"/>
                    </a:cubicBezTo>
                    <a:cubicBezTo>
                      <a:pt x="3052" y="11783"/>
                      <a:pt x="1075" y="12447"/>
                      <a:pt x="461" y="14277"/>
                    </a:cubicBezTo>
                    <a:cubicBezTo>
                      <a:pt x="0" y="15700"/>
                      <a:pt x="837" y="16934"/>
                      <a:pt x="1988" y="17750"/>
                    </a:cubicBezTo>
                    <a:cubicBezTo>
                      <a:pt x="3390" y="18734"/>
                      <a:pt x="4750" y="19550"/>
                      <a:pt x="6382" y="20199"/>
                    </a:cubicBezTo>
                    <a:cubicBezTo>
                      <a:pt x="8056" y="20889"/>
                      <a:pt x="9834" y="21287"/>
                      <a:pt x="11592" y="21705"/>
                    </a:cubicBezTo>
                    <a:cubicBezTo>
                      <a:pt x="13601" y="22165"/>
                      <a:pt x="15588" y="22772"/>
                      <a:pt x="17597" y="23212"/>
                    </a:cubicBezTo>
                    <a:cubicBezTo>
                      <a:pt x="19396" y="23609"/>
                      <a:pt x="21280" y="23630"/>
                      <a:pt x="23100" y="24028"/>
                    </a:cubicBezTo>
                    <a:cubicBezTo>
                      <a:pt x="23895" y="24216"/>
                      <a:pt x="24732" y="24237"/>
                      <a:pt x="25569" y="24258"/>
                    </a:cubicBezTo>
                    <a:cubicBezTo>
                      <a:pt x="26047" y="24258"/>
                      <a:pt x="26553" y="24312"/>
                      <a:pt x="27050" y="24312"/>
                    </a:cubicBezTo>
                    <a:cubicBezTo>
                      <a:pt x="27424" y="24312"/>
                      <a:pt x="27793" y="24282"/>
                      <a:pt x="28142" y="24174"/>
                    </a:cubicBezTo>
                    <a:cubicBezTo>
                      <a:pt x="29544" y="23756"/>
                      <a:pt x="30632" y="22793"/>
                      <a:pt x="30674" y="21245"/>
                    </a:cubicBezTo>
                    <a:cubicBezTo>
                      <a:pt x="30779" y="20031"/>
                      <a:pt x="29691" y="18943"/>
                      <a:pt x="28707" y="18253"/>
                    </a:cubicBezTo>
                    <a:cubicBezTo>
                      <a:pt x="27326" y="17206"/>
                      <a:pt x="25653" y="16474"/>
                      <a:pt x="23979" y="15867"/>
                    </a:cubicBezTo>
                    <a:cubicBezTo>
                      <a:pt x="24606" y="15261"/>
                      <a:pt x="25192" y="14612"/>
                      <a:pt x="25736" y="13963"/>
                    </a:cubicBezTo>
                    <a:cubicBezTo>
                      <a:pt x="26699" y="12833"/>
                      <a:pt x="27870" y="11369"/>
                      <a:pt x="28331" y="9925"/>
                    </a:cubicBezTo>
                    <a:cubicBezTo>
                      <a:pt x="28639" y="8892"/>
                      <a:pt x="27723" y="7609"/>
                      <a:pt x="26617" y="7609"/>
                    </a:cubicBezTo>
                    <a:cubicBezTo>
                      <a:pt x="26445" y="7609"/>
                      <a:pt x="26269" y="7640"/>
                      <a:pt x="26092" y="7707"/>
                    </a:cubicBezTo>
                    <a:cubicBezTo>
                      <a:pt x="24962" y="8147"/>
                      <a:pt x="23874" y="8649"/>
                      <a:pt x="22640" y="8670"/>
                    </a:cubicBezTo>
                    <a:cubicBezTo>
                      <a:pt x="22607" y="8671"/>
                      <a:pt x="22575" y="8671"/>
                      <a:pt x="22543" y="8671"/>
                    </a:cubicBezTo>
                    <a:cubicBezTo>
                      <a:pt x="21305" y="8671"/>
                      <a:pt x="20185" y="7901"/>
                      <a:pt x="19124" y="7330"/>
                    </a:cubicBezTo>
                    <a:cubicBezTo>
                      <a:pt x="17409" y="6473"/>
                      <a:pt x="14626" y="5782"/>
                      <a:pt x="13935" y="3690"/>
                    </a:cubicBezTo>
                    <a:cubicBezTo>
                      <a:pt x="13660" y="2828"/>
                      <a:pt x="12901" y="2421"/>
                      <a:pt x="12140" y="2421"/>
                    </a:cubicBezTo>
                    <a:cubicBezTo>
                      <a:pt x="11977" y="2421"/>
                      <a:pt x="11813" y="2439"/>
                      <a:pt x="11655" y="2476"/>
                    </a:cubicBezTo>
                    <a:cubicBezTo>
                      <a:pt x="11655" y="2330"/>
                      <a:pt x="11697" y="2225"/>
                      <a:pt x="11738" y="2183"/>
                    </a:cubicBezTo>
                    <a:cubicBezTo>
                      <a:pt x="12476" y="1359"/>
                      <a:pt x="11807" y="1"/>
                      <a:pt x="1087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1240;p55"/>
              <p:cNvSpPr/>
              <p:nvPr/>
            </p:nvSpPr>
            <p:spPr>
              <a:xfrm flipH="1">
                <a:off x="6399184" y="3180671"/>
                <a:ext cx="218143" cy="102269"/>
              </a:xfrm>
              <a:custGeom>
                <a:avLst/>
                <a:gdLst/>
                <a:ahLst/>
                <a:cxnLst/>
                <a:rect l="l" t="t" r="r" b="b"/>
                <a:pathLst>
                  <a:path w="22096" h="10359" extrusionOk="0">
                    <a:moveTo>
                      <a:pt x="14354" y="9772"/>
                    </a:moveTo>
                    <a:lnTo>
                      <a:pt x="14354" y="9772"/>
                    </a:lnTo>
                    <a:cubicBezTo>
                      <a:pt x="14520" y="9796"/>
                      <a:pt x="14585" y="9805"/>
                      <a:pt x="14588" y="9805"/>
                    </a:cubicBezTo>
                    <a:cubicBezTo>
                      <a:pt x="14592" y="9805"/>
                      <a:pt x="14528" y="9795"/>
                      <a:pt x="14442" y="9783"/>
                    </a:cubicBezTo>
                    <a:lnTo>
                      <a:pt x="14442" y="9783"/>
                    </a:lnTo>
                    <a:cubicBezTo>
                      <a:pt x="14413" y="9779"/>
                      <a:pt x="14383" y="9776"/>
                      <a:pt x="14354" y="9772"/>
                    </a:cubicBezTo>
                    <a:close/>
                    <a:moveTo>
                      <a:pt x="2637" y="1"/>
                    </a:moveTo>
                    <a:cubicBezTo>
                      <a:pt x="1905" y="1"/>
                      <a:pt x="1131" y="524"/>
                      <a:pt x="775" y="1131"/>
                    </a:cubicBezTo>
                    <a:cubicBezTo>
                      <a:pt x="1" y="2449"/>
                      <a:pt x="712" y="4018"/>
                      <a:pt x="1800" y="4897"/>
                    </a:cubicBezTo>
                    <a:cubicBezTo>
                      <a:pt x="3035" y="5922"/>
                      <a:pt x="4436" y="6529"/>
                      <a:pt x="5943" y="7073"/>
                    </a:cubicBezTo>
                    <a:cubicBezTo>
                      <a:pt x="7512" y="7659"/>
                      <a:pt x="8998" y="8245"/>
                      <a:pt x="10588" y="8726"/>
                    </a:cubicBezTo>
                    <a:cubicBezTo>
                      <a:pt x="11320" y="8935"/>
                      <a:pt x="12032" y="9145"/>
                      <a:pt x="12764" y="9354"/>
                    </a:cubicBezTo>
                    <a:lnTo>
                      <a:pt x="14019" y="9751"/>
                    </a:lnTo>
                    <a:cubicBezTo>
                      <a:pt x="13995" y="9742"/>
                      <a:pt x="14001" y="9738"/>
                      <a:pt x="14027" y="9738"/>
                    </a:cubicBezTo>
                    <a:cubicBezTo>
                      <a:pt x="14095" y="9738"/>
                      <a:pt x="14299" y="9764"/>
                      <a:pt x="14442" y="9783"/>
                    </a:cubicBezTo>
                    <a:lnTo>
                      <a:pt x="14442" y="9783"/>
                    </a:lnTo>
                    <a:cubicBezTo>
                      <a:pt x="15269" y="9891"/>
                      <a:pt x="16077" y="10090"/>
                      <a:pt x="16886" y="10191"/>
                    </a:cubicBezTo>
                    <a:cubicBezTo>
                      <a:pt x="17469" y="10278"/>
                      <a:pt x="18146" y="10359"/>
                      <a:pt x="18814" y="10359"/>
                    </a:cubicBezTo>
                    <a:cubicBezTo>
                      <a:pt x="20400" y="10359"/>
                      <a:pt x="21936" y="9901"/>
                      <a:pt x="22054" y="7973"/>
                    </a:cubicBezTo>
                    <a:cubicBezTo>
                      <a:pt x="22096" y="6867"/>
                      <a:pt x="21106" y="6227"/>
                      <a:pt x="20152" y="6227"/>
                    </a:cubicBezTo>
                    <a:cubicBezTo>
                      <a:pt x="19661" y="6227"/>
                      <a:pt x="19180" y="6397"/>
                      <a:pt x="18853" y="6759"/>
                    </a:cubicBezTo>
                    <a:cubicBezTo>
                      <a:pt x="18727" y="6759"/>
                      <a:pt x="18560" y="6759"/>
                      <a:pt x="18434" y="6738"/>
                    </a:cubicBezTo>
                    <a:cubicBezTo>
                      <a:pt x="17890" y="6717"/>
                      <a:pt x="17346" y="6634"/>
                      <a:pt x="16823" y="6529"/>
                    </a:cubicBezTo>
                    <a:cubicBezTo>
                      <a:pt x="15568" y="6320"/>
                      <a:pt x="14459" y="6048"/>
                      <a:pt x="13287" y="5713"/>
                    </a:cubicBezTo>
                    <a:cubicBezTo>
                      <a:pt x="11237" y="5106"/>
                      <a:pt x="9249" y="4479"/>
                      <a:pt x="7261" y="3746"/>
                    </a:cubicBezTo>
                    <a:cubicBezTo>
                      <a:pt x="6320" y="3411"/>
                      <a:pt x="5420" y="3119"/>
                      <a:pt x="4541" y="2575"/>
                    </a:cubicBezTo>
                    <a:lnTo>
                      <a:pt x="4164" y="2323"/>
                    </a:lnTo>
                    <a:cubicBezTo>
                      <a:pt x="4750" y="1863"/>
                      <a:pt x="4750" y="922"/>
                      <a:pt x="4081" y="524"/>
                    </a:cubicBezTo>
                    <a:cubicBezTo>
                      <a:pt x="3558" y="231"/>
                      <a:pt x="3286" y="1"/>
                      <a:pt x="263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1241;p55"/>
              <p:cNvSpPr/>
              <p:nvPr/>
            </p:nvSpPr>
            <p:spPr>
              <a:xfrm flipH="1">
                <a:off x="6285918" y="3119218"/>
                <a:ext cx="122370" cy="97728"/>
              </a:xfrm>
              <a:custGeom>
                <a:avLst/>
                <a:gdLst/>
                <a:ahLst/>
                <a:cxnLst/>
                <a:rect l="l" t="t" r="r" b="b"/>
                <a:pathLst>
                  <a:path w="12395" h="9899" extrusionOk="0">
                    <a:moveTo>
                      <a:pt x="7048" y="1"/>
                    </a:moveTo>
                    <a:cubicBezTo>
                      <a:pt x="6907" y="1"/>
                      <a:pt x="6768" y="4"/>
                      <a:pt x="6633" y="12"/>
                    </a:cubicBezTo>
                    <a:cubicBezTo>
                      <a:pt x="5189" y="95"/>
                      <a:pt x="2281" y="765"/>
                      <a:pt x="2888" y="2794"/>
                    </a:cubicBezTo>
                    <a:cubicBezTo>
                      <a:pt x="3053" y="3358"/>
                      <a:pt x="3511" y="3618"/>
                      <a:pt x="3970" y="3618"/>
                    </a:cubicBezTo>
                    <a:cubicBezTo>
                      <a:pt x="4381" y="3618"/>
                      <a:pt x="4794" y="3410"/>
                      <a:pt x="5001" y="3025"/>
                    </a:cubicBezTo>
                    <a:cubicBezTo>
                      <a:pt x="5043" y="3004"/>
                      <a:pt x="5127" y="3004"/>
                      <a:pt x="5231" y="2962"/>
                    </a:cubicBezTo>
                    <a:cubicBezTo>
                      <a:pt x="5440" y="2920"/>
                      <a:pt x="5650" y="2899"/>
                      <a:pt x="5901" y="2857"/>
                    </a:cubicBezTo>
                    <a:cubicBezTo>
                      <a:pt x="6036" y="2845"/>
                      <a:pt x="6169" y="2840"/>
                      <a:pt x="6301" y="2840"/>
                    </a:cubicBezTo>
                    <a:cubicBezTo>
                      <a:pt x="6622" y="2840"/>
                      <a:pt x="6941" y="2869"/>
                      <a:pt x="7282" y="2899"/>
                    </a:cubicBezTo>
                    <a:cubicBezTo>
                      <a:pt x="8726" y="3004"/>
                      <a:pt x="9521" y="3736"/>
                      <a:pt x="8349" y="4908"/>
                    </a:cubicBezTo>
                    <a:cubicBezTo>
                      <a:pt x="7407" y="5828"/>
                      <a:pt x="5713" y="6393"/>
                      <a:pt x="4457" y="6561"/>
                    </a:cubicBezTo>
                    <a:cubicBezTo>
                      <a:pt x="4366" y="6570"/>
                      <a:pt x="4275" y="6575"/>
                      <a:pt x="4183" y="6575"/>
                    </a:cubicBezTo>
                    <a:cubicBezTo>
                      <a:pt x="3399" y="6575"/>
                      <a:pt x="2578" y="6256"/>
                      <a:pt x="1823" y="6256"/>
                    </a:cubicBezTo>
                    <a:cubicBezTo>
                      <a:pt x="1341" y="6256"/>
                      <a:pt x="885" y="6386"/>
                      <a:pt x="482" y="6812"/>
                    </a:cubicBezTo>
                    <a:cubicBezTo>
                      <a:pt x="84" y="7230"/>
                      <a:pt x="0" y="7816"/>
                      <a:pt x="293" y="8339"/>
                    </a:cubicBezTo>
                    <a:cubicBezTo>
                      <a:pt x="954" y="9496"/>
                      <a:pt x="2263" y="9898"/>
                      <a:pt x="3655" y="9898"/>
                    </a:cubicBezTo>
                    <a:cubicBezTo>
                      <a:pt x="5083" y="9898"/>
                      <a:pt x="6600" y="9475"/>
                      <a:pt x="7596" y="9009"/>
                    </a:cubicBezTo>
                    <a:cubicBezTo>
                      <a:pt x="9876" y="7963"/>
                      <a:pt x="11990" y="6665"/>
                      <a:pt x="12178" y="3903"/>
                    </a:cubicBezTo>
                    <a:cubicBezTo>
                      <a:pt x="12395" y="1004"/>
                      <a:pt x="9376" y="1"/>
                      <a:pt x="704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1242;p55"/>
              <p:cNvSpPr/>
              <p:nvPr/>
            </p:nvSpPr>
            <p:spPr>
              <a:xfrm flipH="1">
                <a:off x="6337427" y="3032900"/>
                <a:ext cx="226848" cy="115002"/>
              </a:xfrm>
              <a:custGeom>
                <a:avLst/>
                <a:gdLst/>
                <a:ahLst/>
                <a:cxnLst/>
                <a:rect l="l" t="t" r="r" b="b"/>
                <a:pathLst>
                  <a:path w="21176" h="10391" extrusionOk="0">
                    <a:moveTo>
                      <a:pt x="3058" y="0"/>
                    </a:moveTo>
                    <a:cubicBezTo>
                      <a:pt x="2809" y="0"/>
                      <a:pt x="2551" y="21"/>
                      <a:pt x="2281" y="68"/>
                    </a:cubicBezTo>
                    <a:cubicBezTo>
                      <a:pt x="837" y="298"/>
                      <a:pt x="0" y="1763"/>
                      <a:pt x="691" y="3102"/>
                    </a:cubicBezTo>
                    <a:cubicBezTo>
                      <a:pt x="1360" y="4441"/>
                      <a:pt x="2679" y="5299"/>
                      <a:pt x="3913" y="6052"/>
                    </a:cubicBezTo>
                    <a:cubicBezTo>
                      <a:pt x="5273" y="6889"/>
                      <a:pt x="6633" y="7726"/>
                      <a:pt x="8098" y="8375"/>
                    </a:cubicBezTo>
                    <a:cubicBezTo>
                      <a:pt x="8495" y="8563"/>
                      <a:pt x="8851" y="8689"/>
                      <a:pt x="9249" y="8856"/>
                    </a:cubicBezTo>
                    <a:cubicBezTo>
                      <a:pt x="9793" y="9086"/>
                      <a:pt x="10337" y="9295"/>
                      <a:pt x="10776" y="9463"/>
                    </a:cubicBezTo>
                    <a:cubicBezTo>
                      <a:pt x="12009" y="9905"/>
                      <a:pt x="13827" y="10391"/>
                      <a:pt x="15485" y="10391"/>
                    </a:cubicBezTo>
                    <a:cubicBezTo>
                      <a:pt x="16415" y="10391"/>
                      <a:pt x="17295" y="10238"/>
                      <a:pt x="17995" y="9839"/>
                    </a:cubicBezTo>
                    <a:cubicBezTo>
                      <a:pt x="21175" y="8124"/>
                      <a:pt x="17764" y="4964"/>
                      <a:pt x="15881" y="4023"/>
                    </a:cubicBezTo>
                    <a:cubicBezTo>
                      <a:pt x="12952" y="2558"/>
                      <a:pt x="9960" y="1449"/>
                      <a:pt x="6738" y="821"/>
                    </a:cubicBezTo>
                    <a:cubicBezTo>
                      <a:pt x="5421" y="558"/>
                      <a:pt x="4355" y="0"/>
                      <a:pt x="305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" name="Google Shape;1243;p55"/>
              <p:cNvSpPr/>
              <p:nvPr/>
            </p:nvSpPr>
            <p:spPr>
              <a:xfrm flipH="1">
                <a:off x="6275286" y="3032888"/>
                <a:ext cx="388769" cy="280715"/>
              </a:xfrm>
              <a:custGeom>
                <a:avLst/>
                <a:gdLst/>
                <a:ahLst/>
                <a:cxnLst/>
                <a:rect l="l" t="t" r="r" b="b"/>
                <a:pathLst>
                  <a:path w="39379" h="28434" extrusionOk="0">
                    <a:moveTo>
                      <a:pt x="17327" y="688"/>
                    </a:moveTo>
                    <a:cubicBezTo>
                      <a:pt x="17639" y="688"/>
                      <a:pt x="17952" y="699"/>
                      <a:pt x="18267" y="722"/>
                    </a:cubicBezTo>
                    <a:cubicBezTo>
                      <a:pt x="20003" y="868"/>
                      <a:pt x="21761" y="1412"/>
                      <a:pt x="23372" y="2061"/>
                    </a:cubicBezTo>
                    <a:cubicBezTo>
                      <a:pt x="24858" y="2668"/>
                      <a:pt x="26281" y="3484"/>
                      <a:pt x="27641" y="4321"/>
                    </a:cubicBezTo>
                    <a:cubicBezTo>
                      <a:pt x="28812" y="5053"/>
                      <a:pt x="30026" y="5953"/>
                      <a:pt x="30695" y="7208"/>
                    </a:cubicBezTo>
                    <a:cubicBezTo>
                      <a:pt x="31511" y="8694"/>
                      <a:pt x="30340" y="9845"/>
                      <a:pt x="29001" y="10347"/>
                    </a:cubicBezTo>
                    <a:cubicBezTo>
                      <a:pt x="28136" y="10690"/>
                      <a:pt x="27209" y="10826"/>
                      <a:pt x="26284" y="10826"/>
                    </a:cubicBezTo>
                    <a:cubicBezTo>
                      <a:pt x="25798" y="10826"/>
                      <a:pt x="25312" y="10788"/>
                      <a:pt x="24837" y="10723"/>
                    </a:cubicBezTo>
                    <a:cubicBezTo>
                      <a:pt x="23414" y="10556"/>
                      <a:pt x="22033" y="10117"/>
                      <a:pt x="20694" y="9614"/>
                    </a:cubicBezTo>
                    <a:cubicBezTo>
                      <a:pt x="19292" y="9091"/>
                      <a:pt x="17869" y="8526"/>
                      <a:pt x="16509" y="7899"/>
                    </a:cubicBezTo>
                    <a:cubicBezTo>
                      <a:pt x="15630" y="7480"/>
                      <a:pt x="14773" y="6957"/>
                      <a:pt x="13977" y="6371"/>
                    </a:cubicBezTo>
                    <a:cubicBezTo>
                      <a:pt x="13266" y="5848"/>
                      <a:pt x="12408" y="5095"/>
                      <a:pt x="12053" y="4258"/>
                    </a:cubicBezTo>
                    <a:cubicBezTo>
                      <a:pt x="11739" y="3630"/>
                      <a:pt x="11467" y="2459"/>
                      <a:pt x="12073" y="1873"/>
                    </a:cubicBezTo>
                    <a:cubicBezTo>
                      <a:pt x="12387" y="1559"/>
                      <a:pt x="12827" y="1392"/>
                      <a:pt x="13287" y="1224"/>
                    </a:cubicBezTo>
                    <a:cubicBezTo>
                      <a:pt x="14616" y="900"/>
                      <a:pt x="15959" y="688"/>
                      <a:pt x="17327" y="688"/>
                    </a:cubicBezTo>
                    <a:close/>
                    <a:moveTo>
                      <a:pt x="33162" y="11743"/>
                    </a:moveTo>
                    <a:cubicBezTo>
                      <a:pt x="33504" y="11743"/>
                      <a:pt x="33844" y="11791"/>
                      <a:pt x="34169" y="11895"/>
                    </a:cubicBezTo>
                    <a:cubicBezTo>
                      <a:pt x="35215" y="12209"/>
                      <a:pt x="35508" y="13213"/>
                      <a:pt x="34776" y="13967"/>
                    </a:cubicBezTo>
                    <a:cubicBezTo>
                      <a:pt x="34169" y="14615"/>
                      <a:pt x="33374" y="15013"/>
                      <a:pt x="32537" y="15243"/>
                    </a:cubicBezTo>
                    <a:cubicBezTo>
                      <a:pt x="31972" y="15410"/>
                      <a:pt x="31428" y="15515"/>
                      <a:pt x="30863" y="15578"/>
                    </a:cubicBezTo>
                    <a:cubicBezTo>
                      <a:pt x="30755" y="15594"/>
                      <a:pt x="30649" y="15600"/>
                      <a:pt x="30544" y="15600"/>
                    </a:cubicBezTo>
                    <a:cubicBezTo>
                      <a:pt x="30239" y="15600"/>
                      <a:pt x="29939" y="15546"/>
                      <a:pt x="29628" y="15515"/>
                    </a:cubicBezTo>
                    <a:cubicBezTo>
                      <a:pt x="29984" y="14678"/>
                      <a:pt x="30277" y="13841"/>
                      <a:pt x="30507" y="12920"/>
                    </a:cubicBezTo>
                    <a:cubicBezTo>
                      <a:pt x="30570" y="12732"/>
                      <a:pt x="30612" y="12544"/>
                      <a:pt x="30675" y="12397"/>
                    </a:cubicBezTo>
                    <a:cubicBezTo>
                      <a:pt x="30695" y="12439"/>
                      <a:pt x="30716" y="12523"/>
                      <a:pt x="30779" y="12586"/>
                    </a:cubicBezTo>
                    <a:cubicBezTo>
                      <a:pt x="30835" y="12659"/>
                      <a:pt x="30906" y="12689"/>
                      <a:pt x="30979" y="12689"/>
                    </a:cubicBezTo>
                    <a:cubicBezTo>
                      <a:pt x="31177" y="12689"/>
                      <a:pt x="31384" y="12460"/>
                      <a:pt x="31323" y="12230"/>
                    </a:cubicBezTo>
                    <a:cubicBezTo>
                      <a:pt x="31323" y="12230"/>
                      <a:pt x="31323" y="12209"/>
                      <a:pt x="31344" y="12209"/>
                    </a:cubicBezTo>
                    <a:cubicBezTo>
                      <a:pt x="31407" y="12125"/>
                      <a:pt x="31553" y="12083"/>
                      <a:pt x="31637" y="12021"/>
                    </a:cubicBezTo>
                    <a:cubicBezTo>
                      <a:pt x="31783" y="11958"/>
                      <a:pt x="31951" y="11895"/>
                      <a:pt x="32139" y="11874"/>
                    </a:cubicBezTo>
                    <a:cubicBezTo>
                      <a:pt x="32474" y="11791"/>
                      <a:pt x="32819" y="11743"/>
                      <a:pt x="33162" y="11743"/>
                    </a:cubicBezTo>
                    <a:close/>
                    <a:moveTo>
                      <a:pt x="34875" y="9581"/>
                    </a:moveTo>
                    <a:cubicBezTo>
                      <a:pt x="35182" y="9581"/>
                      <a:pt x="35469" y="9594"/>
                      <a:pt x="35717" y="9614"/>
                    </a:cubicBezTo>
                    <a:cubicBezTo>
                      <a:pt x="37726" y="9803"/>
                      <a:pt x="38772" y="12523"/>
                      <a:pt x="37809" y="14176"/>
                    </a:cubicBezTo>
                    <a:cubicBezTo>
                      <a:pt x="36931" y="15724"/>
                      <a:pt x="35110" y="16729"/>
                      <a:pt x="33478" y="17314"/>
                    </a:cubicBezTo>
                    <a:cubicBezTo>
                      <a:pt x="32952" y="17501"/>
                      <a:pt x="32381" y="17584"/>
                      <a:pt x="31807" y="17584"/>
                    </a:cubicBezTo>
                    <a:cubicBezTo>
                      <a:pt x="31354" y="17584"/>
                      <a:pt x="30899" y="17532"/>
                      <a:pt x="30465" y="17440"/>
                    </a:cubicBezTo>
                    <a:cubicBezTo>
                      <a:pt x="30047" y="17335"/>
                      <a:pt x="29649" y="17210"/>
                      <a:pt x="29231" y="17084"/>
                    </a:cubicBezTo>
                    <a:cubicBezTo>
                      <a:pt x="29105" y="17021"/>
                      <a:pt x="29001" y="16980"/>
                      <a:pt x="28875" y="16917"/>
                    </a:cubicBezTo>
                    <a:cubicBezTo>
                      <a:pt x="28938" y="16791"/>
                      <a:pt x="29001" y="16666"/>
                      <a:pt x="29084" y="16519"/>
                    </a:cubicBezTo>
                    <a:cubicBezTo>
                      <a:pt x="29445" y="16767"/>
                      <a:pt x="29915" y="16859"/>
                      <a:pt x="30419" y="16859"/>
                    </a:cubicBezTo>
                    <a:cubicBezTo>
                      <a:pt x="31410" y="16859"/>
                      <a:pt x="32534" y="16504"/>
                      <a:pt x="33227" y="16268"/>
                    </a:cubicBezTo>
                    <a:cubicBezTo>
                      <a:pt x="34462" y="15850"/>
                      <a:pt x="35801" y="14929"/>
                      <a:pt x="36219" y="13674"/>
                    </a:cubicBezTo>
                    <a:cubicBezTo>
                      <a:pt x="36784" y="11958"/>
                      <a:pt x="34943" y="10807"/>
                      <a:pt x="33478" y="10723"/>
                    </a:cubicBezTo>
                    <a:cubicBezTo>
                      <a:pt x="33451" y="10722"/>
                      <a:pt x="33421" y="10722"/>
                      <a:pt x="33388" y="10722"/>
                    </a:cubicBezTo>
                    <a:cubicBezTo>
                      <a:pt x="32828" y="10722"/>
                      <a:pt x="31559" y="10896"/>
                      <a:pt x="30926" y="11351"/>
                    </a:cubicBezTo>
                    <a:cubicBezTo>
                      <a:pt x="30967" y="11247"/>
                      <a:pt x="30988" y="11142"/>
                      <a:pt x="31030" y="11037"/>
                    </a:cubicBezTo>
                    <a:cubicBezTo>
                      <a:pt x="31073" y="11049"/>
                      <a:pt x="31114" y="11056"/>
                      <a:pt x="31152" y="11056"/>
                    </a:cubicBezTo>
                    <a:cubicBezTo>
                      <a:pt x="31246" y="11056"/>
                      <a:pt x="31327" y="11016"/>
                      <a:pt x="31386" y="10912"/>
                    </a:cubicBezTo>
                    <a:cubicBezTo>
                      <a:pt x="31927" y="9829"/>
                      <a:pt x="33577" y="9581"/>
                      <a:pt x="34875" y="9581"/>
                    </a:cubicBezTo>
                    <a:close/>
                    <a:moveTo>
                      <a:pt x="10692" y="4216"/>
                    </a:moveTo>
                    <a:cubicBezTo>
                      <a:pt x="10839" y="4677"/>
                      <a:pt x="11090" y="5158"/>
                      <a:pt x="11362" y="5534"/>
                    </a:cubicBezTo>
                    <a:cubicBezTo>
                      <a:pt x="13245" y="8150"/>
                      <a:pt x="16488" y="9280"/>
                      <a:pt x="19355" y="10410"/>
                    </a:cubicBezTo>
                    <a:cubicBezTo>
                      <a:pt x="21458" y="11247"/>
                      <a:pt x="23715" y="11918"/>
                      <a:pt x="25989" y="11918"/>
                    </a:cubicBezTo>
                    <a:cubicBezTo>
                      <a:pt x="26497" y="11918"/>
                      <a:pt x="27006" y="11884"/>
                      <a:pt x="27515" y="11811"/>
                    </a:cubicBezTo>
                    <a:cubicBezTo>
                      <a:pt x="28603" y="11665"/>
                      <a:pt x="29754" y="11288"/>
                      <a:pt x="30654" y="10556"/>
                    </a:cubicBezTo>
                    <a:lnTo>
                      <a:pt x="30654" y="10556"/>
                    </a:lnTo>
                    <a:cubicBezTo>
                      <a:pt x="30403" y="11058"/>
                      <a:pt x="30172" y="11539"/>
                      <a:pt x="29963" y="12063"/>
                    </a:cubicBezTo>
                    <a:cubicBezTo>
                      <a:pt x="29419" y="13444"/>
                      <a:pt x="28896" y="14804"/>
                      <a:pt x="28101" y="16080"/>
                    </a:cubicBezTo>
                    <a:cubicBezTo>
                      <a:pt x="27306" y="17398"/>
                      <a:pt x="26385" y="18486"/>
                      <a:pt x="25234" y="19490"/>
                    </a:cubicBezTo>
                    <a:cubicBezTo>
                      <a:pt x="24711" y="19930"/>
                      <a:pt x="24209" y="20390"/>
                      <a:pt x="23665" y="20788"/>
                    </a:cubicBezTo>
                    <a:cubicBezTo>
                      <a:pt x="23560" y="20871"/>
                      <a:pt x="23456" y="20913"/>
                      <a:pt x="23330" y="20976"/>
                    </a:cubicBezTo>
                    <a:lnTo>
                      <a:pt x="23288" y="20976"/>
                    </a:lnTo>
                    <a:cubicBezTo>
                      <a:pt x="22968" y="20822"/>
                      <a:pt x="22694" y="20762"/>
                      <a:pt x="22406" y="20762"/>
                    </a:cubicBezTo>
                    <a:cubicBezTo>
                      <a:pt x="22187" y="20762"/>
                      <a:pt x="21960" y="20796"/>
                      <a:pt x="21698" y="20850"/>
                    </a:cubicBezTo>
                    <a:cubicBezTo>
                      <a:pt x="21205" y="20933"/>
                      <a:pt x="20711" y="20989"/>
                      <a:pt x="20207" y="20989"/>
                    </a:cubicBezTo>
                    <a:cubicBezTo>
                      <a:pt x="20071" y="20989"/>
                      <a:pt x="19933" y="20985"/>
                      <a:pt x="19794" y="20976"/>
                    </a:cubicBezTo>
                    <a:cubicBezTo>
                      <a:pt x="18413" y="20871"/>
                      <a:pt x="17053" y="20495"/>
                      <a:pt x="15693" y="20181"/>
                    </a:cubicBezTo>
                    <a:cubicBezTo>
                      <a:pt x="14333" y="19867"/>
                      <a:pt x="13203" y="19114"/>
                      <a:pt x="11990" y="18402"/>
                    </a:cubicBezTo>
                    <a:cubicBezTo>
                      <a:pt x="11822" y="18298"/>
                      <a:pt x="11404" y="18089"/>
                      <a:pt x="11027" y="17837"/>
                    </a:cubicBezTo>
                    <a:cubicBezTo>
                      <a:pt x="10630" y="16666"/>
                      <a:pt x="10148" y="15536"/>
                      <a:pt x="9939" y="14280"/>
                    </a:cubicBezTo>
                    <a:cubicBezTo>
                      <a:pt x="9688" y="12858"/>
                      <a:pt x="9667" y="11351"/>
                      <a:pt x="9793" y="9866"/>
                    </a:cubicBezTo>
                    <a:cubicBezTo>
                      <a:pt x="9897" y="8317"/>
                      <a:pt x="10086" y="6748"/>
                      <a:pt x="10420" y="5221"/>
                    </a:cubicBezTo>
                    <a:cubicBezTo>
                      <a:pt x="10504" y="4886"/>
                      <a:pt x="10588" y="4551"/>
                      <a:pt x="10692" y="4216"/>
                    </a:cubicBezTo>
                    <a:close/>
                    <a:moveTo>
                      <a:pt x="9010" y="17088"/>
                    </a:moveTo>
                    <a:cubicBezTo>
                      <a:pt x="9131" y="17088"/>
                      <a:pt x="9252" y="17093"/>
                      <a:pt x="9374" y="17105"/>
                    </a:cubicBezTo>
                    <a:cubicBezTo>
                      <a:pt x="9646" y="17775"/>
                      <a:pt x="10002" y="18402"/>
                      <a:pt x="10504" y="18905"/>
                    </a:cubicBezTo>
                    <a:cubicBezTo>
                      <a:pt x="10598" y="18999"/>
                      <a:pt x="10719" y="19041"/>
                      <a:pt x="10836" y="19041"/>
                    </a:cubicBezTo>
                    <a:cubicBezTo>
                      <a:pt x="10954" y="19041"/>
                      <a:pt x="11069" y="18999"/>
                      <a:pt x="11153" y="18925"/>
                    </a:cubicBezTo>
                    <a:cubicBezTo>
                      <a:pt x="12157" y="19867"/>
                      <a:pt x="13308" y="20662"/>
                      <a:pt x="14563" y="21164"/>
                    </a:cubicBezTo>
                    <a:cubicBezTo>
                      <a:pt x="16049" y="21750"/>
                      <a:pt x="17723" y="22064"/>
                      <a:pt x="19313" y="22252"/>
                    </a:cubicBezTo>
                    <a:cubicBezTo>
                      <a:pt x="19667" y="22293"/>
                      <a:pt x="20056" y="22322"/>
                      <a:pt x="20453" y="22322"/>
                    </a:cubicBezTo>
                    <a:cubicBezTo>
                      <a:pt x="21066" y="22322"/>
                      <a:pt x="21696" y="22254"/>
                      <a:pt x="22242" y="22064"/>
                    </a:cubicBezTo>
                    <a:cubicBezTo>
                      <a:pt x="22334" y="22192"/>
                      <a:pt x="22473" y="22256"/>
                      <a:pt x="22633" y="22256"/>
                    </a:cubicBezTo>
                    <a:cubicBezTo>
                      <a:pt x="22656" y="22256"/>
                      <a:pt x="22679" y="22255"/>
                      <a:pt x="22703" y="22252"/>
                    </a:cubicBezTo>
                    <a:cubicBezTo>
                      <a:pt x="22776" y="22246"/>
                      <a:pt x="22846" y="22244"/>
                      <a:pt x="22915" y="22244"/>
                    </a:cubicBezTo>
                    <a:cubicBezTo>
                      <a:pt x="23082" y="22244"/>
                      <a:pt x="23243" y="22258"/>
                      <a:pt x="23435" y="22273"/>
                    </a:cubicBezTo>
                    <a:cubicBezTo>
                      <a:pt x="23454" y="22274"/>
                      <a:pt x="23473" y="22275"/>
                      <a:pt x="23491" y="22275"/>
                    </a:cubicBezTo>
                    <a:cubicBezTo>
                      <a:pt x="23796" y="22275"/>
                      <a:pt x="24015" y="22116"/>
                      <a:pt x="24272" y="21938"/>
                    </a:cubicBezTo>
                    <a:cubicBezTo>
                      <a:pt x="24544" y="21750"/>
                      <a:pt x="24816" y="21541"/>
                      <a:pt x="25067" y="21311"/>
                    </a:cubicBezTo>
                    <a:cubicBezTo>
                      <a:pt x="25255" y="21499"/>
                      <a:pt x="25444" y="21625"/>
                      <a:pt x="25653" y="21813"/>
                    </a:cubicBezTo>
                    <a:cubicBezTo>
                      <a:pt x="25925" y="22022"/>
                      <a:pt x="26406" y="22336"/>
                      <a:pt x="26427" y="22755"/>
                    </a:cubicBezTo>
                    <a:cubicBezTo>
                      <a:pt x="26448" y="23027"/>
                      <a:pt x="25799" y="23340"/>
                      <a:pt x="25590" y="23487"/>
                    </a:cubicBezTo>
                    <a:cubicBezTo>
                      <a:pt x="25088" y="23801"/>
                      <a:pt x="24523" y="23863"/>
                      <a:pt x="23937" y="23926"/>
                    </a:cubicBezTo>
                    <a:cubicBezTo>
                      <a:pt x="23654" y="23959"/>
                      <a:pt x="23372" y="23974"/>
                      <a:pt x="23090" y="23974"/>
                    </a:cubicBezTo>
                    <a:cubicBezTo>
                      <a:pt x="20880" y="23974"/>
                      <a:pt x="18735" y="23035"/>
                      <a:pt x="16656" y="22441"/>
                    </a:cubicBezTo>
                    <a:cubicBezTo>
                      <a:pt x="14040" y="21666"/>
                      <a:pt x="11425" y="20704"/>
                      <a:pt x="9081" y="19302"/>
                    </a:cubicBezTo>
                    <a:cubicBezTo>
                      <a:pt x="8558" y="18988"/>
                      <a:pt x="8077" y="18612"/>
                      <a:pt x="7596" y="18235"/>
                    </a:cubicBezTo>
                    <a:cubicBezTo>
                      <a:pt x="7345" y="18005"/>
                      <a:pt x="7135" y="17754"/>
                      <a:pt x="6947" y="17482"/>
                    </a:cubicBezTo>
                    <a:cubicBezTo>
                      <a:pt x="6926" y="17461"/>
                      <a:pt x="6926" y="17440"/>
                      <a:pt x="6884" y="17419"/>
                    </a:cubicBezTo>
                    <a:cubicBezTo>
                      <a:pt x="7261" y="17231"/>
                      <a:pt x="7700" y="17210"/>
                      <a:pt x="8119" y="17147"/>
                    </a:cubicBezTo>
                    <a:cubicBezTo>
                      <a:pt x="8430" y="17117"/>
                      <a:pt x="8719" y="17088"/>
                      <a:pt x="9010" y="17088"/>
                    </a:cubicBezTo>
                    <a:close/>
                    <a:moveTo>
                      <a:pt x="7969" y="15054"/>
                    </a:moveTo>
                    <a:cubicBezTo>
                      <a:pt x="8217" y="15054"/>
                      <a:pt x="8457" y="15096"/>
                      <a:pt x="8684" y="15264"/>
                    </a:cubicBezTo>
                    <a:cubicBezTo>
                      <a:pt x="8726" y="15306"/>
                      <a:pt x="8747" y="15306"/>
                      <a:pt x="8809" y="15306"/>
                    </a:cubicBezTo>
                    <a:cubicBezTo>
                      <a:pt x="8893" y="15620"/>
                      <a:pt x="8935" y="15933"/>
                      <a:pt x="9040" y="16247"/>
                    </a:cubicBezTo>
                    <a:cubicBezTo>
                      <a:pt x="8872" y="16226"/>
                      <a:pt x="8705" y="16216"/>
                      <a:pt x="8535" y="16216"/>
                    </a:cubicBezTo>
                    <a:cubicBezTo>
                      <a:pt x="8365" y="16216"/>
                      <a:pt x="8192" y="16226"/>
                      <a:pt x="8014" y="16247"/>
                    </a:cubicBezTo>
                    <a:cubicBezTo>
                      <a:pt x="7470" y="16268"/>
                      <a:pt x="6905" y="16268"/>
                      <a:pt x="6382" y="16457"/>
                    </a:cubicBezTo>
                    <a:cubicBezTo>
                      <a:pt x="5064" y="16980"/>
                      <a:pt x="6006" y="18256"/>
                      <a:pt x="6654" y="18884"/>
                    </a:cubicBezTo>
                    <a:cubicBezTo>
                      <a:pt x="7805" y="20014"/>
                      <a:pt x="9332" y="20850"/>
                      <a:pt x="10797" y="21499"/>
                    </a:cubicBezTo>
                    <a:cubicBezTo>
                      <a:pt x="12492" y="22273"/>
                      <a:pt x="14249" y="22901"/>
                      <a:pt x="16028" y="23466"/>
                    </a:cubicBezTo>
                    <a:cubicBezTo>
                      <a:pt x="18340" y="24169"/>
                      <a:pt x="20745" y="25128"/>
                      <a:pt x="23201" y="25128"/>
                    </a:cubicBezTo>
                    <a:cubicBezTo>
                      <a:pt x="23813" y="25128"/>
                      <a:pt x="24428" y="25068"/>
                      <a:pt x="25046" y="24931"/>
                    </a:cubicBezTo>
                    <a:cubicBezTo>
                      <a:pt x="26071" y="24679"/>
                      <a:pt x="27452" y="23947"/>
                      <a:pt x="27620" y="22796"/>
                    </a:cubicBezTo>
                    <a:cubicBezTo>
                      <a:pt x="27745" y="21897"/>
                      <a:pt x="26783" y="21018"/>
                      <a:pt x="25946" y="20474"/>
                    </a:cubicBezTo>
                    <a:cubicBezTo>
                      <a:pt x="26092" y="20327"/>
                      <a:pt x="26281" y="20160"/>
                      <a:pt x="26427" y="20014"/>
                    </a:cubicBezTo>
                    <a:cubicBezTo>
                      <a:pt x="27201" y="20327"/>
                      <a:pt x="27975" y="20599"/>
                      <a:pt x="28708" y="20997"/>
                    </a:cubicBezTo>
                    <a:cubicBezTo>
                      <a:pt x="29398" y="21394"/>
                      <a:pt x="30047" y="21918"/>
                      <a:pt x="30612" y="22420"/>
                    </a:cubicBezTo>
                    <a:cubicBezTo>
                      <a:pt x="31553" y="23194"/>
                      <a:pt x="32558" y="24742"/>
                      <a:pt x="31763" y="25935"/>
                    </a:cubicBezTo>
                    <a:cubicBezTo>
                      <a:pt x="31386" y="26625"/>
                      <a:pt x="30486" y="26918"/>
                      <a:pt x="29817" y="27128"/>
                    </a:cubicBezTo>
                    <a:cubicBezTo>
                      <a:pt x="29521" y="27215"/>
                      <a:pt x="29193" y="27245"/>
                      <a:pt x="28855" y="27245"/>
                    </a:cubicBezTo>
                    <a:cubicBezTo>
                      <a:pt x="28307" y="27245"/>
                      <a:pt x="27735" y="27166"/>
                      <a:pt x="27243" y="27128"/>
                    </a:cubicBezTo>
                    <a:cubicBezTo>
                      <a:pt x="25590" y="26960"/>
                      <a:pt x="23874" y="26667"/>
                      <a:pt x="22284" y="26291"/>
                    </a:cubicBezTo>
                    <a:cubicBezTo>
                      <a:pt x="18643" y="25370"/>
                      <a:pt x="14982" y="24533"/>
                      <a:pt x="11362" y="23529"/>
                    </a:cubicBezTo>
                    <a:cubicBezTo>
                      <a:pt x="8182" y="22650"/>
                      <a:pt x="4792" y="21374"/>
                      <a:pt x="2365" y="19009"/>
                    </a:cubicBezTo>
                    <a:cubicBezTo>
                      <a:pt x="1884" y="18549"/>
                      <a:pt x="1465" y="17984"/>
                      <a:pt x="1361" y="17314"/>
                    </a:cubicBezTo>
                    <a:cubicBezTo>
                      <a:pt x="1193" y="16373"/>
                      <a:pt x="2197" y="15933"/>
                      <a:pt x="2888" y="15661"/>
                    </a:cubicBezTo>
                    <a:cubicBezTo>
                      <a:pt x="3725" y="15327"/>
                      <a:pt x="4666" y="15222"/>
                      <a:pt x="5566" y="15138"/>
                    </a:cubicBezTo>
                    <a:cubicBezTo>
                      <a:pt x="6089" y="15096"/>
                      <a:pt x="6591" y="15096"/>
                      <a:pt x="7115" y="15096"/>
                    </a:cubicBezTo>
                    <a:cubicBezTo>
                      <a:pt x="7142" y="15098"/>
                      <a:pt x="7169" y="15098"/>
                      <a:pt x="7196" y="15098"/>
                    </a:cubicBezTo>
                    <a:cubicBezTo>
                      <a:pt x="7456" y="15098"/>
                      <a:pt x="7717" y="15054"/>
                      <a:pt x="7969" y="15054"/>
                    </a:cubicBezTo>
                    <a:close/>
                    <a:moveTo>
                      <a:pt x="14137" y="0"/>
                    </a:moveTo>
                    <a:cubicBezTo>
                      <a:pt x="13589" y="0"/>
                      <a:pt x="12987" y="87"/>
                      <a:pt x="12429" y="262"/>
                    </a:cubicBezTo>
                    <a:cubicBezTo>
                      <a:pt x="12387" y="262"/>
                      <a:pt x="12325" y="283"/>
                      <a:pt x="12283" y="303"/>
                    </a:cubicBezTo>
                    <a:cubicBezTo>
                      <a:pt x="11634" y="575"/>
                      <a:pt x="11048" y="1015"/>
                      <a:pt x="10755" y="1643"/>
                    </a:cubicBezTo>
                    <a:cubicBezTo>
                      <a:pt x="10692" y="1831"/>
                      <a:pt x="10609" y="2040"/>
                      <a:pt x="10546" y="2249"/>
                    </a:cubicBezTo>
                    <a:cubicBezTo>
                      <a:pt x="9228" y="4342"/>
                      <a:pt x="8830" y="6957"/>
                      <a:pt x="8579" y="9405"/>
                    </a:cubicBezTo>
                    <a:cubicBezTo>
                      <a:pt x="8391" y="11058"/>
                      <a:pt x="8391" y="12732"/>
                      <a:pt x="8642" y="14385"/>
                    </a:cubicBezTo>
                    <a:cubicBezTo>
                      <a:pt x="8663" y="14490"/>
                      <a:pt x="8663" y="14594"/>
                      <a:pt x="8705" y="14720"/>
                    </a:cubicBezTo>
                    <a:cubicBezTo>
                      <a:pt x="8436" y="14490"/>
                      <a:pt x="8115" y="14382"/>
                      <a:pt x="7708" y="14382"/>
                    </a:cubicBezTo>
                    <a:cubicBezTo>
                      <a:pt x="7671" y="14382"/>
                      <a:pt x="7634" y="14383"/>
                      <a:pt x="7596" y="14385"/>
                    </a:cubicBezTo>
                    <a:cubicBezTo>
                      <a:pt x="7465" y="14391"/>
                      <a:pt x="7334" y="14394"/>
                      <a:pt x="7202" y="14394"/>
                    </a:cubicBezTo>
                    <a:cubicBezTo>
                      <a:pt x="6629" y="14394"/>
                      <a:pt x="6042" y="14346"/>
                      <a:pt x="5458" y="14346"/>
                    </a:cubicBezTo>
                    <a:cubicBezTo>
                      <a:pt x="5270" y="14346"/>
                      <a:pt x="5083" y="14351"/>
                      <a:pt x="4897" y="14364"/>
                    </a:cubicBezTo>
                    <a:cubicBezTo>
                      <a:pt x="3578" y="14427"/>
                      <a:pt x="2135" y="14699"/>
                      <a:pt x="1047" y="15536"/>
                    </a:cubicBezTo>
                    <a:cubicBezTo>
                      <a:pt x="1" y="16352"/>
                      <a:pt x="168" y="17775"/>
                      <a:pt x="796" y="18779"/>
                    </a:cubicBezTo>
                    <a:cubicBezTo>
                      <a:pt x="1486" y="19846"/>
                      <a:pt x="2574" y="20599"/>
                      <a:pt x="3599" y="21332"/>
                    </a:cubicBezTo>
                    <a:cubicBezTo>
                      <a:pt x="6591" y="23487"/>
                      <a:pt x="10253" y="24428"/>
                      <a:pt x="13726" y="25391"/>
                    </a:cubicBezTo>
                    <a:cubicBezTo>
                      <a:pt x="17221" y="26353"/>
                      <a:pt x="20778" y="27232"/>
                      <a:pt x="24377" y="27902"/>
                    </a:cubicBezTo>
                    <a:cubicBezTo>
                      <a:pt x="25815" y="28182"/>
                      <a:pt x="27282" y="28434"/>
                      <a:pt x="28767" y="28434"/>
                    </a:cubicBezTo>
                    <a:cubicBezTo>
                      <a:pt x="29053" y="28434"/>
                      <a:pt x="29341" y="28424"/>
                      <a:pt x="29628" y="28404"/>
                    </a:cubicBezTo>
                    <a:cubicBezTo>
                      <a:pt x="30465" y="28341"/>
                      <a:pt x="31323" y="27881"/>
                      <a:pt x="32014" y="27441"/>
                    </a:cubicBezTo>
                    <a:cubicBezTo>
                      <a:pt x="32767" y="26939"/>
                      <a:pt x="33185" y="26228"/>
                      <a:pt x="33290" y="25391"/>
                    </a:cubicBezTo>
                    <a:cubicBezTo>
                      <a:pt x="33499" y="23863"/>
                      <a:pt x="32558" y="22483"/>
                      <a:pt x="31491" y="21541"/>
                    </a:cubicBezTo>
                    <a:cubicBezTo>
                      <a:pt x="30277" y="20474"/>
                      <a:pt x="28917" y="19595"/>
                      <a:pt x="27369" y="19093"/>
                    </a:cubicBezTo>
                    <a:cubicBezTo>
                      <a:pt x="27662" y="18758"/>
                      <a:pt x="27934" y="18402"/>
                      <a:pt x="28185" y="18068"/>
                    </a:cubicBezTo>
                    <a:cubicBezTo>
                      <a:pt x="28666" y="18465"/>
                      <a:pt x="29503" y="18612"/>
                      <a:pt x="30026" y="18758"/>
                    </a:cubicBezTo>
                    <a:cubicBezTo>
                      <a:pt x="30576" y="18902"/>
                      <a:pt x="31137" y="18973"/>
                      <a:pt x="31699" y="18973"/>
                    </a:cubicBezTo>
                    <a:cubicBezTo>
                      <a:pt x="32441" y="18973"/>
                      <a:pt x="33182" y="18850"/>
                      <a:pt x="33897" y="18612"/>
                    </a:cubicBezTo>
                    <a:cubicBezTo>
                      <a:pt x="34985" y="18256"/>
                      <a:pt x="36010" y="17586"/>
                      <a:pt x="36931" y="16896"/>
                    </a:cubicBezTo>
                    <a:cubicBezTo>
                      <a:pt x="37789" y="16205"/>
                      <a:pt x="38751" y="15222"/>
                      <a:pt x="39065" y="14113"/>
                    </a:cubicBezTo>
                    <a:cubicBezTo>
                      <a:pt x="39379" y="13046"/>
                      <a:pt x="39232" y="11895"/>
                      <a:pt x="38814" y="10870"/>
                    </a:cubicBezTo>
                    <a:cubicBezTo>
                      <a:pt x="38291" y="9656"/>
                      <a:pt x="37265" y="8882"/>
                      <a:pt x="35947" y="8652"/>
                    </a:cubicBezTo>
                    <a:cubicBezTo>
                      <a:pt x="35686" y="8611"/>
                      <a:pt x="35410" y="8593"/>
                      <a:pt x="35129" y="8593"/>
                    </a:cubicBezTo>
                    <a:cubicBezTo>
                      <a:pt x="34396" y="8593"/>
                      <a:pt x="33626" y="8716"/>
                      <a:pt x="32976" y="8882"/>
                    </a:cubicBezTo>
                    <a:cubicBezTo>
                      <a:pt x="32453" y="9029"/>
                      <a:pt x="31972" y="9196"/>
                      <a:pt x="31574" y="9489"/>
                    </a:cubicBezTo>
                    <a:cubicBezTo>
                      <a:pt x="32035" y="8610"/>
                      <a:pt x="31951" y="7606"/>
                      <a:pt x="31428" y="6664"/>
                    </a:cubicBezTo>
                    <a:cubicBezTo>
                      <a:pt x="30695" y="5388"/>
                      <a:pt x="29461" y="4425"/>
                      <a:pt x="28226" y="3651"/>
                    </a:cubicBezTo>
                    <a:cubicBezTo>
                      <a:pt x="26825" y="2772"/>
                      <a:pt x="25339" y="1977"/>
                      <a:pt x="23791" y="1350"/>
                    </a:cubicBezTo>
                    <a:cubicBezTo>
                      <a:pt x="22472" y="827"/>
                      <a:pt x="21133" y="429"/>
                      <a:pt x="19731" y="199"/>
                    </a:cubicBezTo>
                    <a:cubicBezTo>
                      <a:pt x="19711" y="157"/>
                      <a:pt x="19648" y="115"/>
                      <a:pt x="19606" y="115"/>
                    </a:cubicBezTo>
                    <a:cubicBezTo>
                      <a:pt x="19104" y="52"/>
                      <a:pt x="18643" y="11"/>
                      <a:pt x="18120" y="11"/>
                    </a:cubicBezTo>
                    <a:cubicBezTo>
                      <a:pt x="17995" y="4"/>
                      <a:pt x="17874" y="1"/>
                      <a:pt x="17755" y="1"/>
                    </a:cubicBezTo>
                    <a:cubicBezTo>
                      <a:pt x="17516" y="1"/>
                      <a:pt x="17283" y="11"/>
                      <a:pt x="17032" y="11"/>
                    </a:cubicBezTo>
                    <a:lnTo>
                      <a:pt x="16258" y="11"/>
                    </a:lnTo>
                    <a:cubicBezTo>
                      <a:pt x="16049" y="11"/>
                      <a:pt x="15843" y="7"/>
                      <a:pt x="15638" y="7"/>
                    </a:cubicBezTo>
                    <a:cubicBezTo>
                      <a:pt x="15330" y="7"/>
                      <a:pt x="15024" y="15"/>
                      <a:pt x="14710" y="52"/>
                    </a:cubicBezTo>
                    <a:lnTo>
                      <a:pt x="14584" y="52"/>
                    </a:lnTo>
                    <a:cubicBezTo>
                      <a:pt x="14521" y="11"/>
                      <a:pt x="14501" y="11"/>
                      <a:pt x="14459" y="11"/>
                    </a:cubicBezTo>
                    <a:cubicBezTo>
                      <a:pt x="14354" y="4"/>
                      <a:pt x="14247" y="0"/>
                      <a:pt x="1413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5" name="Google Shape;1244;p55"/>
            <p:cNvGrpSpPr/>
            <p:nvPr/>
          </p:nvGrpSpPr>
          <p:grpSpPr>
            <a:xfrm rot="3440865">
              <a:off x="7932671" y="3929172"/>
              <a:ext cx="301828" cy="127116"/>
              <a:chOff x="7114150" y="4261900"/>
              <a:chExt cx="301850" cy="127125"/>
            </a:xfrm>
          </p:grpSpPr>
          <p:sp>
            <p:nvSpPr>
              <p:cNvPr id="106" name="Google Shape;1245;p55"/>
              <p:cNvSpPr/>
              <p:nvPr/>
            </p:nvSpPr>
            <p:spPr>
              <a:xfrm>
                <a:off x="7114150" y="4261900"/>
                <a:ext cx="301850" cy="46050"/>
              </a:xfrm>
              <a:custGeom>
                <a:avLst/>
                <a:gdLst/>
                <a:ahLst/>
                <a:cxnLst/>
                <a:rect l="l" t="t" r="r" b="b"/>
                <a:pathLst>
                  <a:path w="12074" h="1842" extrusionOk="0">
                    <a:moveTo>
                      <a:pt x="12073" y="1507"/>
                    </a:moveTo>
                    <a:cubicBezTo>
                      <a:pt x="11969" y="1528"/>
                      <a:pt x="11780" y="1653"/>
                      <a:pt x="11697" y="1611"/>
                    </a:cubicBezTo>
                    <a:cubicBezTo>
                      <a:pt x="11278" y="1402"/>
                      <a:pt x="10839" y="1318"/>
                      <a:pt x="10399" y="1214"/>
                    </a:cubicBezTo>
                    <a:cubicBezTo>
                      <a:pt x="9604" y="1026"/>
                      <a:pt x="8830" y="942"/>
                      <a:pt x="8035" y="1005"/>
                    </a:cubicBezTo>
                    <a:cubicBezTo>
                      <a:pt x="6654" y="1088"/>
                      <a:pt x="5231" y="1109"/>
                      <a:pt x="3850" y="1235"/>
                    </a:cubicBezTo>
                    <a:cubicBezTo>
                      <a:pt x="2804" y="1318"/>
                      <a:pt x="1737" y="1465"/>
                      <a:pt x="712" y="1758"/>
                    </a:cubicBezTo>
                    <a:cubicBezTo>
                      <a:pt x="628" y="1779"/>
                      <a:pt x="523" y="1842"/>
                      <a:pt x="461" y="1800"/>
                    </a:cubicBezTo>
                    <a:cubicBezTo>
                      <a:pt x="314" y="1758"/>
                      <a:pt x="168" y="1716"/>
                      <a:pt x="84" y="1590"/>
                    </a:cubicBezTo>
                    <a:cubicBezTo>
                      <a:pt x="0" y="1465"/>
                      <a:pt x="42" y="1277"/>
                      <a:pt x="189" y="1214"/>
                    </a:cubicBezTo>
                    <a:cubicBezTo>
                      <a:pt x="482" y="1046"/>
                      <a:pt x="774" y="858"/>
                      <a:pt x="1088" y="795"/>
                    </a:cubicBezTo>
                    <a:cubicBezTo>
                      <a:pt x="2281" y="502"/>
                      <a:pt x="3515" y="230"/>
                      <a:pt x="4771" y="210"/>
                    </a:cubicBezTo>
                    <a:cubicBezTo>
                      <a:pt x="6110" y="189"/>
                      <a:pt x="7428" y="84"/>
                      <a:pt x="8767" y="21"/>
                    </a:cubicBezTo>
                    <a:cubicBezTo>
                      <a:pt x="9876" y="0"/>
                      <a:pt x="10881" y="293"/>
                      <a:pt x="11759" y="963"/>
                    </a:cubicBezTo>
                    <a:cubicBezTo>
                      <a:pt x="11843" y="1046"/>
                      <a:pt x="11927" y="1130"/>
                      <a:pt x="12010" y="1235"/>
                    </a:cubicBezTo>
                    <a:cubicBezTo>
                      <a:pt x="12073" y="1298"/>
                      <a:pt x="12031" y="1360"/>
                      <a:pt x="12073" y="150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246;p55"/>
              <p:cNvSpPr/>
              <p:nvPr/>
            </p:nvSpPr>
            <p:spPr>
              <a:xfrm>
                <a:off x="7211975" y="4349775"/>
                <a:ext cx="192500" cy="39250"/>
              </a:xfrm>
              <a:custGeom>
                <a:avLst/>
                <a:gdLst/>
                <a:ahLst/>
                <a:cxnLst/>
                <a:rect l="l" t="t" r="r" b="b"/>
                <a:pathLst>
                  <a:path w="7700" h="1570" extrusionOk="0">
                    <a:moveTo>
                      <a:pt x="7637" y="649"/>
                    </a:moveTo>
                    <a:cubicBezTo>
                      <a:pt x="7281" y="942"/>
                      <a:pt x="6863" y="963"/>
                      <a:pt x="6424" y="984"/>
                    </a:cubicBezTo>
                    <a:cubicBezTo>
                      <a:pt x="5064" y="1068"/>
                      <a:pt x="3704" y="1130"/>
                      <a:pt x="2323" y="1193"/>
                    </a:cubicBezTo>
                    <a:cubicBezTo>
                      <a:pt x="1695" y="1235"/>
                      <a:pt x="1025" y="1235"/>
                      <a:pt x="439" y="1486"/>
                    </a:cubicBezTo>
                    <a:cubicBezTo>
                      <a:pt x="314" y="1549"/>
                      <a:pt x="84" y="1570"/>
                      <a:pt x="42" y="1402"/>
                    </a:cubicBezTo>
                    <a:cubicBezTo>
                      <a:pt x="0" y="1277"/>
                      <a:pt x="42" y="1130"/>
                      <a:pt x="84" y="984"/>
                    </a:cubicBezTo>
                    <a:cubicBezTo>
                      <a:pt x="251" y="649"/>
                      <a:pt x="565" y="524"/>
                      <a:pt x="879" y="419"/>
                    </a:cubicBezTo>
                    <a:cubicBezTo>
                      <a:pt x="1214" y="314"/>
                      <a:pt x="1590" y="252"/>
                      <a:pt x="1946" y="231"/>
                    </a:cubicBezTo>
                    <a:cubicBezTo>
                      <a:pt x="3473" y="126"/>
                      <a:pt x="4980" y="42"/>
                      <a:pt x="6507" y="0"/>
                    </a:cubicBezTo>
                    <a:cubicBezTo>
                      <a:pt x="6737" y="0"/>
                      <a:pt x="6989" y="21"/>
                      <a:pt x="7240" y="84"/>
                    </a:cubicBezTo>
                    <a:cubicBezTo>
                      <a:pt x="7553" y="105"/>
                      <a:pt x="7700" y="314"/>
                      <a:pt x="7637" y="64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23031443"/>
      </p:ext>
    </p:extLst>
  </p:cSld>
  <p:clrMapOvr>
    <a:masterClrMapping/>
  </p:clrMapOvr>
</p:sld>
</file>

<file path=ppt/theme/theme1.xml><?xml version="1.0" encoding="utf-8"?>
<a:theme xmlns:a="http://schemas.openxmlformats.org/drawingml/2006/main" name="English Language Grammar Rules by Slidesgo">
  <a:themeElements>
    <a:clrScheme name="Simple Light">
      <a:dk1>
        <a:srgbClr val="000000"/>
      </a:dk1>
      <a:lt1>
        <a:srgbClr val="C2F2FF"/>
      </a:lt1>
      <a:dk2>
        <a:srgbClr val="485058"/>
      </a:dk2>
      <a:lt2>
        <a:srgbClr val="EEEEEE"/>
      </a:lt2>
      <a:accent1>
        <a:srgbClr val="FFFFFF"/>
      </a:accent1>
      <a:accent2>
        <a:srgbClr val="FFBF4A"/>
      </a:accent2>
      <a:accent3>
        <a:srgbClr val="FB6A2E"/>
      </a:accent3>
      <a:accent4>
        <a:srgbClr val="DD3947"/>
      </a:accent4>
      <a:accent5>
        <a:srgbClr val="2AA1B3"/>
      </a:accent5>
      <a:accent6>
        <a:srgbClr val="FB8897"/>
      </a:accent6>
      <a:hlink>
        <a:srgbClr val="48505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676</Words>
  <Application>Microsoft Office PowerPoint</Application>
  <PresentationFormat>Presentación en pantalla (16:9)</PresentationFormat>
  <Paragraphs>71</Paragraphs>
  <Slides>14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Patrick Hand SC</vt:lpstr>
      <vt:lpstr>Arial</vt:lpstr>
      <vt:lpstr>Patrick Hand</vt:lpstr>
      <vt:lpstr>English Language Grammar Rules by Slidesgo</vt:lpstr>
      <vt:lpstr>Evaluación diagnóstica sobre las habilidades sociales de los alumnos</vt:lpstr>
      <vt:lpstr>Repentino interés</vt:lpstr>
      <vt:lpstr>Y....¿qué son las habilidades sociales?</vt:lpstr>
      <vt:lpstr>Funciones</vt:lpstr>
      <vt:lpstr>Presentación de PowerPoint</vt:lpstr>
      <vt:lpstr>1. Habilidades de autoestima</vt:lpstr>
      <vt:lpstr> Ejemplos</vt:lpstr>
      <vt:lpstr>2. Habilidades de autonomía de cuidado personal e higiene</vt:lpstr>
      <vt:lpstr> Ejemplos</vt:lpstr>
      <vt:lpstr>3. Habilidades para las relaciones sociales</vt:lpstr>
      <vt:lpstr> Ejemplos</vt:lpstr>
      <vt:lpstr>4. Habilidades de Lenguaje y comunicación</vt:lpstr>
      <vt:lpstr> Ejemplos</vt:lpstr>
      <vt:lpstr>Échenle ojo a la lectura!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Language Grammar Rules</dc:title>
  <dc:creator>ENEP</dc:creator>
  <cp:lastModifiedBy>ENEP</cp:lastModifiedBy>
  <cp:revision>15</cp:revision>
  <dcterms:modified xsi:type="dcterms:W3CDTF">2022-03-16T17:11:56Z</dcterms:modified>
</cp:coreProperties>
</file>